
<file path=[Content_Types].xml><?xml version="1.0" encoding="utf-8"?>
<Types xmlns="http://schemas.openxmlformats.org/package/2006/content-types">
  <Default Extension="png" ContentType="image/png"/>
  <Default Extension="mp3" ContentType="audio/mpeg"/>
  <Default Extension="m4a" ContentType="audio/mp4"/>
  <Default Extension="jpeg" ContentType="image/jpeg"/>
  <Default Extension="rels" ContentType="application/vnd.openxmlformats-package.relationships+xml"/>
  <Default Extension="xml" ContentType="application/xml"/>
  <Default Extension="mp4" ContentType="video/mp4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ppt/tags/tag15.xml" ContentType="application/vnd.openxmlformats-officedocument.presentationml.tags+xml"/>
  <Override PartName="/ppt/notesSlides/notesSlide14.xml" ContentType="application/vnd.openxmlformats-officedocument.presentationml.notesSlide+xml"/>
  <Override PartName="/ppt/tags/tag16.xml" ContentType="application/vnd.openxmlformats-officedocument.presentationml.tags+xml"/>
  <Override PartName="/ppt/notesSlides/notesSlide15.xml" ContentType="application/vnd.openxmlformats-officedocument.presentationml.notesSlide+xml"/>
  <Override PartName="/ppt/tags/tag17.xml" ContentType="application/vnd.openxmlformats-officedocument.presentationml.tags+xml"/>
  <Override PartName="/ppt/notesSlides/notesSlide16.xml" ContentType="application/vnd.openxmlformats-officedocument.presentationml.notesSlide+xml"/>
  <Override PartName="/ppt/tags/tag18.xml" ContentType="application/vnd.openxmlformats-officedocument.presentationml.tags+xml"/>
  <Override PartName="/ppt/notesSlides/notesSlide17.xml" ContentType="application/vnd.openxmlformats-officedocument.presentationml.notesSlide+xml"/>
  <Override PartName="/ppt/tags/tag19.xml" ContentType="application/vnd.openxmlformats-officedocument.presentationml.tags+xml"/>
  <Override PartName="/ppt/notesSlides/notesSlide18.xml" ContentType="application/vnd.openxmlformats-officedocument.presentationml.notesSlide+xml"/>
  <Override PartName="/ppt/tags/tag20.xml" ContentType="application/vnd.openxmlformats-officedocument.presentationml.tags+xml"/>
  <Override PartName="/ppt/notesSlides/notesSlide19.xml" ContentType="application/vnd.openxmlformats-officedocument.presentationml.notesSlide+xml"/>
  <Override PartName="/ppt/tags/tag21.xml" ContentType="application/vnd.openxmlformats-officedocument.presentationml.tags+xml"/>
  <Override PartName="/ppt/notesSlides/notesSlide20.xml" ContentType="application/vnd.openxmlformats-officedocument.presentationml.notesSlide+xml"/>
  <Override PartName="/ppt/tags/tag22.xml" ContentType="application/vnd.openxmlformats-officedocument.presentationml.tags+xml"/>
  <Override PartName="/ppt/notesSlides/notesSlide21.xml" ContentType="application/vnd.openxmlformats-officedocument.presentationml.notesSlide+xml"/>
  <Override PartName="/ppt/tags/tag23.xml" ContentType="application/vnd.openxmlformats-officedocument.presentationml.tags+xml"/>
  <Override PartName="/ppt/notesSlides/notesSlide22.xml" ContentType="application/vnd.openxmlformats-officedocument.presentationml.notesSlide+xml"/>
  <Override PartName="/ppt/tags/tag24.xml" ContentType="application/vnd.openxmlformats-officedocument.presentationml.tags+xml"/>
  <Override PartName="/ppt/notesSlides/notesSlide23.xml" ContentType="application/vnd.openxmlformats-officedocument.presentationml.notesSlide+xml"/>
  <Override PartName="/ppt/tags/tag25.xml" ContentType="application/vnd.openxmlformats-officedocument.presentationml.tags+xml"/>
  <Override PartName="/ppt/notesSlides/notesSlide24.xml" ContentType="application/vnd.openxmlformats-officedocument.presentationml.notesSlide+xml"/>
  <Override PartName="/ppt/tags/tag26.xml" ContentType="application/vnd.openxmlformats-officedocument.presentationml.tags+xml"/>
  <Override PartName="/ppt/notesSlides/notesSlide25.xml" ContentType="application/vnd.openxmlformats-officedocument.presentationml.notesSlide+xml"/>
  <Override PartName="/ppt/tags/tag27.xml" ContentType="application/vnd.openxmlformats-officedocument.presentationml.tags+xml"/>
  <Override PartName="/ppt/notesSlides/notesSlide26.xml" ContentType="application/vnd.openxmlformats-officedocument.presentationml.notesSlide+xml"/>
  <Override PartName="/ppt/tags/tag28.xml" ContentType="application/vnd.openxmlformats-officedocument.presentationml.tags+xml"/>
  <Override PartName="/ppt/notesSlides/notesSlide27.xml" ContentType="application/vnd.openxmlformats-officedocument.presentationml.notesSlide+xml"/>
  <Override PartName="/ppt/tags/tag29.xml" ContentType="application/vnd.openxmlformats-officedocument.presentationml.tags+xml"/>
  <Override PartName="/ppt/notesSlides/notesSlide28.xml" ContentType="application/vnd.openxmlformats-officedocument.presentationml.notesSlide+xml"/>
  <Override PartName="/ppt/tags/tag30.xml" ContentType="application/vnd.openxmlformats-officedocument.presentationml.tags+xml"/>
  <Override PartName="/ppt/notesSlides/notesSlide29.xml" ContentType="application/vnd.openxmlformats-officedocument.presentationml.notesSlide+xml"/>
  <Override PartName="/ppt/tags/tag31.xml" ContentType="application/vnd.openxmlformats-officedocument.presentationml.tags+xml"/>
  <Override PartName="/ppt/notesSlides/notesSlide30.xml" ContentType="application/vnd.openxmlformats-officedocument.presentationml.notesSlide+xml"/>
  <Override PartName="/ppt/tags/tag32.xml" ContentType="application/vnd.openxmlformats-officedocument.presentationml.tags+xml"/>
  <Override PartName="/ppt/notesSlides/notesSlide31.xml" ContentType="application/vnd.openxmlformats-officedocument.presentationml.notesSlide+xml"/>
  <Override PartName="/ppt/tags/tag33.xml" ContentType="application/vnd.openxmlformats-officedocument.presentationml.tags+xml"/>
  <Override PartName="/ppt/notesSlides/notesSlide32.xml" ContentType="application/vnd.openxmlformats-officedocument.presentationml.notesSlide+xml"/>
  <Override PartName="/ppt/tags/tag34.xml" ContentType="application/vnd.openxmlformats-officedocument.presentationml.tags+xml"/>
  <Override PartName="/ppt/notesSlides/notesSlide33.xml" ContentType="application/vnd.openxmlformats-officedocument.presentationml.notesSlide+xml"/>
  <Override PartName="/ppt/tags/tag35.xml" ContentType="application/vnd.openxmlformats-officedocument.presentationml.tags+xml"/>
  <Override PartName="/ppt/notesSlides/notesSlide34.xml" ContentType="application/vnd.openxmlformats-officedocument.presentationml.notesSlide+xml"/>
  <Override PartName="/ppt/tags/tag36.xml" ContentType="application/vnd.openxmlformats-officedocument.presentationml.tags+xml"/>
  <Override PartName="/ppt/notesSlides/notesSlide35.xml" ContentType="application/vnd.openxmlformats-officedocument.presentationml.notesSlide+xml"/>
  <Override PartName="/ppt/tags/tag37.xml" ContentType="application/vnd.openxmlformats-officedocument.presentationml.tags+xml"/>
  <Override PartName="/ppt/notesSlides/notesSlide36.xml" ContentType="application/vnd.openxmlformats-officedocument.presentationml.notesSlide+xml"/>
  <Override PartName="/ppt/tags/tag38.xml" ContentType="application/vnd.openxmlformats-officedocument.presentationml.tags+xml"/>
  <Override PartName="/ppt/notesSlides/notesSlide37.xml" ContentType="application/vnd.openxmlformats-officedocument.presentationml.notesSlide+xml"/>
  <Override PartName="/ppt/tags/tag39.xml" ContentType="application/vnd.openxmlformats-officedocument.presentationml.tags+xml"/>
  <Override PartName="/ppt/notesSlides/notesSlide38.xml" ContentType="application/vnd.openxmlformats-officedocument.presentationml.notesSlide+xml"/>
  <Override PartName="/ppt/tags/tag40.xml" ContentType="application/vnd.openxmlformats-officedocument.presentationml.tags+xml"/>
  <Override PartName="/ppt/notesSlides/notesSlide39.xml" ContentType="application/vnd.openxmlformats-officedocument.presentationml.notesSlide+xml"/>
  <Override PartName="/ppt/tags/tag41.xml" ContentType="application/vnd.openxmlformats-officedocument.presentationml.tags+xml"/>
  <Override PartName="/ppt/notesSlides/notesSlide40.xml" ContentType="application/vnd.openxmlformats-officedocument.presentationml.notesSlide+xml"/>
  <Override PartName="/ppt/tags/tag42.xml" ContentType="application/vnd.openxmlformats-officedocument.presentationml.tags+xml"/>
  <Override PartName="/ppt/notesSlides/notesSlide41.xml" ContentType="application/vnd.openxmlformats-officedocument.presentationml.notesSlide+xml"/>
  <Override PartName="/ppt/tags/tag43.xml" ContentType="application/vnd.openxmlformats-officedocument.presentationml.tags+xml"/>
  <Override PartName="/ppt/notesSlides/notesSlide42.xml" ContentType="application/vnd.openxmlformats-officedocument.presentationml.notesSlide+xml"/>
  <Override PartName="/ppt/tags/tag44.xml" ContentType="application/vnd.openxmlformats-officedocument.presentationml.tags+xml"/>
  <Override PartName="/ppt/notesSlides/notesSlide43.xml" ContentType="application/vnd.openxmlformats-officedocument.presentationml.notesSlide+xml"/>
  <Override PartName="/ppt/tags/tag45.xml" ContentType="application/vnd.openxmlformats-officedocument.presentationml.tags+xml"/>
  <Override PartName="/ppt/notesSlides/notesSlide44.xml" ContentType="application/vnd.openxmlformats-officedocument.presentationml.notesSlide+xml"/>
  <Override PartName="/ppt/tags/tag46.xml" ContentType="application/vnd.openxmlformats-officedocument.presentationml.tags+xml"/>
  <Override PartName="/ppt/notesSlides/notesSlide45.xml" ContentType="application/vnd.openxmlformats-officedocument.presentationml.notesSlide+xml"/>
  <Override PartName="/ppt/tags/tag47.xml" ContentType="application/vnd.openxmlformats-officedocument.presentationml.tags+xml"/>
  <Override PartName="/ppt/notesSlides/notesSlide46.xml" ContentType="application/vnd.openxmlformats-officedocument.presentationml.notesSlide+xml"/>
  <Override PartName="/ppt/tags/tag48.xml" ContentType="application/vnd.openxmlformats-officedocument.presentationml.tags+xml"/>
  <Override PartName="/ppt/notesSlides/notesSlide47.xml" ContentType="application/vnd.openxmlformats-officedocument.presentationml.notesSlide+xml"/>
  <Override PartName="/ppt/tags/tag49.xml" ContentType="application/vnd.openxmlformats-officedocument.presentationml.tags+xml"/>
  <Override PartName="/ppt/notesSlides/notesSlide48.xml" ContentType="application/vnd.openxmlformats-officedocument.presentationml.notesSlide+xml"/>
  <Override PartName="/ppt/tags/tag50.xml" ContentType="application/vnd.openxmlformats-officedocument.presentationml.tags+xml"/>
  <Override PartName="/ppt/notesSlides/notesSlide49.xml" ContentType="application/vnd.openxmlformats-officedocument.presentationml.notesSlide+xml"/>
  <Override PartName="/ppt/tags/tag51.xml" ContentType="application/vnd.openxmlformats-officedocument.presentationml.tags+xml"/>
  <Override PartName="/ppt/notesSlides/notesSlide50.xml" ContentType="application/vnd.openxmlformats-officedocument.presentationml.notesSlide+xml"/>
  <Override PartName="/ppt/tags/tag52.xml" ContentType="application/vnd.openxmlformats-officedocument.presentationml.tags+xml"/>
  <Override PartName="/ppt/notesSlides/notesSlide51.xml" ContentType="application/vnd.openxmlformats-officedocument.presentationml.notesSlide+xml"/>
  <Override PartName="/ppt/tags/tag53.xml" ContentType="application/vnd.openxmlformats-officedocument.presentationml.tags+xml"/>
  <Override PartName="/ppt/notesSlides/notesSlide52.xml" ContentType="application/vnd.openxmlformats-officedocument.presentationml.notesSlide+xml"/>
  <Override PartName="/ppt/tags/tag54.xml" ContentType="application/vnd.openxmlformats-officedocument.presentationml.tags+xml"/>
  <Override PartName="/ppt/notesSlides/notesSlide53.xml" ContentType="application/vnd.openxmlformats-officedocument.presentationml.notesSlide+xml"/>
  <Override PartName="/ppt/tags/tag55.xml" ContentType="application/vnd.openxmlformats-officedocument.presentationml.tags+xml"/>
  <Override PartName="/ppt/notesSlides/notesSlide54.xml" ContentType="application/vnd.openxmlformats-officedocument.presentationml.notesSlide+xml"/>
  <Override PartName="/ppt/tags/tag56.xml" ContentType="application/vnd.openxmlformats-officedocument.presentationml.tags+xml"/>
  <Override PartName="/ppt/notesSlides/notesSlide55.xml" ContentType="application/vnd.openxmlformats-officedocument.presentationml.notesSlide+xml"/>
  <Override PartName="/ppt/tags/tag57.xml" ContentType="application/vnd.openxmlformats-officedocument.presentationml.tags+xml"/>
  <Override PartName="/ppt/notesSlides/notesSlide56.xml" ContentType="application/vnd.openxmlformats-officedocument.presentationml.notesSlide+xml"/>
  <Override PartName="/ppt/tags/tag58.xml" ContentType="application/vnd.openxmlformats-officedocument.presentationml.tags+xml"/>
  <Override PartName="/ppt/notesSlides/notesSlide57.xml" ContentType="application/vnd.openxmlformats-officedocument.presentationml.notesSlide+xml"/>
  <Override PartName="/ppt/tags/tag59.xml" ContentType="application/vnd.openxmlformats-officedocument.presentationml.tags+xml"/>
  <Override PartName="/ppt/notesSlides/notesSlide58.xml" ContentType="application/vnd.openxmlformats-officedocument.presentationml.notesSlide+xml"/>
  <Override PartName="/ppt/tags/tag60.xml" ContentType="application/vnd.openxmlformats-officedocument.presentationml.tags+xml"/>
  <Override PartName="/ppt/notesSlides/notesSlide59.xml" ContentType="application/vnd.openxmlformats-officedocument.presentationml.notesSlide+xml"/>
  <Override PartName="/ppt/tags/tag61.xml" ContentType="application/vnd.openxmlformats-officedocument.presentationml.tags+xml"/>
  <Override PartName="/ppt/notesSlides/notesSlide60.xml" ContentType="application/vnd.openxmlformats-officedocument.presentationml.notesSlide+xml"/>
  <Override PartName="/ppt/tags/tag62.xml" ContentType="application/vnd.openxmlformats-officedocument.presentationml.tags+xml"/>
  <Override PartName="/ppt/notesSlides/notesSlide61.xml" ContentType="application/vnd.openxmlformats-officedocument.presentationml.notesSlide+xml"/>
  <Override PartName="/ppt/tags/tag63.xml" ContentType="application/vnd.openxmlformats-officedocument.presentationml.tags+xml"/>
  <Override PartName="/ppt/notesSlides/notesSlide62.xml" ContentType="application/vnd.openxmlformats-officedocument.presentationml.notesSlide+xml"/>
  <Override PartName="/ppt/tags/tag64.xml" ContentType="application/vnd.openxmlformats-officedocument.presentationml.tags+xml"/>
  <Override PartName="/ppt/notesSlides/notesSlide63.xml" ContentType="application/vnd.openxmlformats-officedocument.presentationml.notesSlide+xml"/>
  <Override PartName="/ppt/tags/tag65.xml" ContentType="application/vnd.openxmlformats-officedocument.presentationml.tags+xml"/>
  <Override PartName="/ppt/notesSlides/notesSlide64.xml" ContentType="application/vnd.openxmlformats-officedocument.presentationml.notesSlide+xml"/>
  <Override PartName="/ppt/tags/tag66.xml" ContentType="application/vnd.openxmlformats-officedocument.presentationml.tags+xml"/>
  <Override PartName="/ppt/notesSlides/notesSlide65.xml" ContentType="application/vnd.openxmlformats-officedocument.presentationml.notesSlide+xml"/>
  <Override PartName="/ppt/tags/tag67.xml" ContentType="application/vnd.openxmlformats-officedocument.presentationml.tags+xml"/>
  <Override PartName="/ppt/notesSlides/notesSlide66.xml" ContentType="application/vnd.openxmlformats-officedocument.presentationml.notesSlide+xml"/>
  <Override PartName="/ppt/tags/tag68.xml" ContentType="application/vnd.openxmlformats-officedocument.presentationml.tags+xml"/>
  <Override PartName="/ppt/notesSlides/notesSlide67.xml" ContentType="application/vnd.openxmlformats-officedocument.presentationml.notesSlide+xml"/>
  <Override PartName="/ppt/tags/tag69.xml" ContentType="application/vnd.openxmlformats-officedocument.presentationml.tags+xml"/>
  <Override PartName="/ppt/notesSlides/notesSlide68.xml" ContentType="application/vnd.openxmlformats-officedocument.presentationml.notesSlide+xml"/>
  <Override PartName="/ppt/tags/tag70.xml" ContentType="application/vnd.openxmlformats-officedocument.presentationml.tags+xml"/>
  <Override PartName="/ppt/notesSlides/notesSlide69.xml" ContentType="application/vnd.openxmlformats-officedocument.presentationml.notesSlide+xml"/>
  <Override PartName="/ppt/tags/tag71.xml" ContentType="application/vnd.openxmlformats-officedocument.presentationml.tags+xml"/>
  <Override PartName="/ppt/notesSlides/notesSlide70.xml" ContentType="application/vnd.openxmlformats-officedocument.presentationml.notesSlide+xml"/>
  <Override PartName="/ppt/tags/tag72.xml" ContentType="application/vnd.openxmlformats-officedocument.presentationml.tags+xml"/>
  <Override PartName="/ppt/notesSlides/notesSlide71.xml" ContentType="application/vnd.openxmlformats-officedocument.presentationml.notesSlide+xml"/>
  <Override PartName="/ppt/tags/tag73.xml" ContentType="application/vnd.openxmlformats-officedocument.presentationml.tags+xml"/>
  <Override PartName="/ppt/notesSlides/notesSlide72.xml" ContentType="application/vnd.openxmlformats-officedocument.presentationml.notesSlide+xml"/>
  <Override PartName="/ppt/tags/tag74.xml" ContentType="application/vnd.openxmlformats-officedocument.presentationml.tags+xml"/>
  <Override PartName="/ppt/notesSlides/notesSlide73.xml" ContentType="application/vnd.openxmlformats-officedocument.presentationml.notesSlide+xml"/>
  <Override PartName="/ppt/tags/tag75.xml" ContentType="application/vnd.openxmlformats-officedocument.presentationml.tags+xml"/>
  <Override PartName="/ppt/notesSlides/notesSlide74.xml" ContentType="application/vnd.openxmlformats-officedocument.presentationml.notesSlide+xml"/>
  <Override PartName="/ppt/tags/tag76.xml" ContentType="application/vnd.openxmlformats-officedocument.presentationml.tags+xml"/>
  <Override PartName="/ppt/notesSlides/notesSlide75.xml" ContentType="application/vnd.openxmlformats-officedocument.presentationml.notesSlide+xml"/>
  <Override PartName="/ppt/tags/tag77.xml" ContentType="application/vnd.openxmlformats-officedocument.presentationml.tags+xml"/>
  <Override PartName="/ppt/notesSlides/notesSlide76.xml" ContentType="application/vnd.openxmlformats-officedocument.presentationml.notesSlide+xml"/>
  <Override PartName="/ppt/tags/tag78.xml" ContentType="application/vnd.openxmlformats-officedocument.presentationml.tags+xml"/>
  <Override PartName="/ppt/notesSlides/notesSlide77.xml" ContentType="application/vnd.openxmlformats-officedocument.presentationml.notesSlide+xml"/>
  <Override PartName="/ppt/tags/tag79.xml" ContentType="application/vnd.openxmlformats-officedocument.presentationml.tags+xml"/>
  <Override PartName="/ppt/notesSlides/notesSlide78.xml" ContentType="application/vnd.openxmlformats-officedocument.presentationml.notesSlide+xml"/>
  <Override PartName="/ppt/tags/tag80.xml" ContentType="application/vnd.openxmlformats-officedocument.presentationml.tags+xml"/>
  <Override PartName="/ppt/notesSlides/notesSlide79.xml" ContentType="application/vnd.openxmlformats-officedocument.presentationml.notesSlide+xml"/>
  <Override PartName="/ppt/tags/tag81.xml" ContentType="application/vnd.openxmlformats-officedocument.presentationml.tags+xml"/>
  <Override PartName="/ppt/notesSlides/notesSlide80.xml" ContentType="application/vnd.openxmlformats-officedocument.presentationml.notesSlide+xml"/>
  <Override PartName="/ppt/tags/tag82.xml" ContentType="application/vnd.openxmlformats-officedocument.presentationml.tags+xml"/>
  <Override PartName="/ppt/notesSlides/notesSlide81.xml" ContentType="application/vnd.openxmlformats-officedocument.presentationml.notesSlide+xml"/>
  <Override PartName="/ppt/tags/tag83.xml" ContentType="application/vnd.openxmlformats-officedocument.presentationml.tags+xml"/>
  <Override PartName="/ppt/notesSlides/notesSlide82.xml" ContentType="application/vnd.openxmlformats-officedocument.presentationml.notesSlide+xml"/>
  <Override PartName="/ppt/tags/tag84.xml" ContentType="application/vnd.openxmlformats-officedocument.presentationml.tags+xml"/>
  <Override PartName="/ppt/notesSlides/notesSlide83.xml" ContentType="application/vnd.openxmlformats-officedocument.presentationml.notesSlide+xml"/>
  <Override PartName="/ppt/tags/tag85.xml" ContentType="application/vnd.openxmlformats-officedocument.presentationml.tags+xml"/>
  <Override PartName="/ppt/notesSlides/notesSlide84.xml" ContentType="application/vnd.openxmlformats-officedocument.presentationml.notesSlide+xml"/>
  <Override PartName="/ppt/tags/tag86.xml" ContentType="application/vnd.openxmlformats-officedocument.presentationml.tags+xml"/>
  <Override PartName="/ppt/notesSlides/notesSlide85.xml" ContentType="application/vnd.openxmlformats-officedocument.presentationml.notesSlide+xml"/>
  <Override PartName="/ppt/tags/tag87.xml" ContentType="application/vnd.openxmlformats-officedocument.presentationml.tags+xml"/>
  <Override PartName="/ppt/notesSlides/notesSlide86.xml" ContentType="application/vnd.openxmlformats-officedocument.presentationml.notesSlide+xml"/>
  <Override PartName="/ppt/tags/tag88.xml" ContentType="application/vnd.openxmlformats-officedocument.presentationml.tags+xml"/>
  <Override PartName="/ppt/notesSlides/notesSlide87.xml" ContentType="application/vnd.openxmlformats-officedocument.presentationml.notesSlide+xml"/>
  <Override PartName="/ppt/tags/tag89.xml" ContentType="application/vnd.openxmlformats-officedocument.presentationml.tags+xml"/>
  <Override PartName="/ppt/notesSlides/notesSlide88.xml" ContentType="application/vnd.openxmlformats-officedocument.presentationml.notesSlide+xml"/>
  <Override PartName="/ppt/tags/tag90.xml" ContentType="application/vnd.openxmlformats-officedocument.presentationml.tags+xml"/>
  <Override PartName="/ppt/notesSlides/notesSlide89.xml" ContentType="application/vnd.openxmlformats-officedocument.presentationml.notesSlide+xml"/>
  <Override PartName="/ppt/tags/tag91.xml" ContentType="application/vnd.openxmlformats-officedocument.presentationml.tags+xml"/>
  <Override PartName="/ppt/notesSlides/notesSlide90.xml" ContentType="application/vnd.openxmlformats-officedocument.presentationml.notesSlide+xml"/>
  <Override PartName="/ppt/tags/tag92.xml" ContentType="application/vnd.openxmlformats-officedocument.presentationml.tags+xml"/>
  <Override PartName="/ppt/notesSlides/notesSlide91.xml" ContentType="application/vnd.openxmlformats-officedocument.presentationml.notesSlide+xml"/>
  <Override PartName="/ppt/tags/tag93.xml" ContentType="application/vnd.openxmlformats-officedocument.presentationml.tags+xml"/>
  <Override PartName="/ppt/notesSlides/notesSlide92.xml" ContentType="application/vnd.openxmlformats-officedocument.presentationml.notesSlide+xml"/>
  <Override PartName="/ppt/tags/tag94.xml" ContentType="application/vnd.openxmlformats-officedocument.presentationml.tags+xml"/>
  <Override PartName="/ppt/notesSlides/notesSlide93.xml" ContentType="application/vnd.openxmlformats-officedocument.presentationml.notesSlide+xml"/>
  <Override PartName="/ppt/tags/tag95.xml" ContentType="application/vnd.openxmlformats-officedocument.presentationml.tags+xml"/>
  <Override PartName="/ppt/notesSlides/notesSlide94.xml" ContentType="application/vnd.openxmlformats-officedocument.presentationml.notesSlide+xml"/>
  <Override PartName="/ppt/tags/tag96.xml" ContentType="application/vnd.openxmlformats-officedocument.presentationml.tags+xml"/>
  <Override PartName="/ppt/notesSlides/notesSlide95.xml" ContentType="application/vnd.openxmlformats-officedocument.presentationml.notesSlide+xml"/>
  <Override PartName="/ppt/tags/tag97.xml" ContentType="application/vnd.openxmlformats-officedocument.presentationml.tags+xml"/>
  <Override PartName="/ppt/notesSlides/notesSlide96.xml" ContentType="application/vnd.openxmlformats-officedocument.presentationml.notesSlide+xml"/>
  <Override PartName="/ppt/tags/tag98.xml" ContentType="application/vnd.openxmlformats-officedocument.presentationml.tags+xml"/>
  <Override PartName="/ppt/notesSlides/notesSlide97.xml" ContentType="application/vnd.openxmlformats-officedocument.presentationml.notesSlide+xml"/>
  <Override PartName="/ppt/tags/tag99.xml" ContentType="application/vnd.openxmlformats-officedocument.presentationml.tags+xml"/>
  <Override PartName="/ppt/notesSlides/notesSlide98.xml" ContentType="application/vnd.openxmlformats-officedocument.presentationml.notesSlide+xml"/>
  <Override PartName="/ppt/tags/tag100.xml" ContentType="application/vnd.openxmlformats-officedocument.presentationml.tags+xml"/>
  <Override PartName="/ppt/notesSlides/notesSlide99.xml" ContentType="application/vnd.openxmlformats-officedocument.presentationml.notesSlide+xml"/>
  <Override PartName="/ppt/tags/tag101.xml" ContentType="application/vnd.openxmlformats-officedocument.presentationml.tags+xml"/>
  <Override PartName="/ppt/notesSlides/notesSlide100.xml" ContentType="application/vnd.openxmlformats-officedocument.presentationml.notesSlide+xml"/>
  <Override PartName="/ppt/tags/tag102.xml" ContentType="application/vnd.openxmlformats-officedocument.presentationml.tags+xml"/>
  <Override PartName="/ppt/notesSlides/notesSlide101.xml" ContentType="application/vnd.openxmlformats-officedocument.presentationml.notesSlide+xml"/>
  <Override PartName="/ppt/tags/tag103.xml" ContentType="application/vnd.openxmlformats-officedocument.presentationml.tags+xml"/>
  <Override PartName="/ppt/notesSlides/notesSlide102.xml" ContentType="application/vnd.openxmlformats-officedocument.presentationml.notesSlide+xml"/>
  <Override PartName="/ppt/tags/tag104.xml" ContentType="application/vnd.openxmlformats-officedocument.presentationml.tags+xml"/>
  <Override PartName="/ppt/notesSlides/notesSlide103.xml" ContentType="application/vnd.openxmlformats-officedocument.presentationml.notesSlide+xml"/>
  <Override PartName="/ppt/tags/tag105.xml" ContentType="application/vnd.openxmlformats-officedocument.presentationml.tags+xml"/>
  <Override PartName="/ppt/notesSlides/notesSlide104.xml" ContentType="application/vnd.openxmlformats-officedocument.presentationml.notesSlide+xml"/>
  <Override PartName="/ppt/tags/tag106.xml" ContentType="application/vnd.openxmlformats-officedocument.presentationml.tags+xml"/>
  <Override PartName="/ppt/notesSlides/notesSlide105.xml" ContentType="application/vnd.openxmlformats-officedocument.presentationml.notesSlide+xml"/>
  <Override PartName="/ppt/tags/tag107.xml" ContentType="application/vnd.openxmlformats-officedocument.presentationml.tags+xml"/>
  <Override PartName="/ppt/notesSlides/notesSlide106.xml" ContentType="application/vnd.openxmlformats-officedocument.presentationml.notesSlide+xml"/>
  <Override PartName="/ppt/tags/tag108.xml" ContentType="application/vnd.openxmlformats-officedocument.presentationml.tags+xml"/>
  <Override PartName="/ppt/notesSlides/notesSlide107.xml" ContentType="application/vnd.openxmlformats-officedocument.presentationml.notesSlide+xml"/>
  <Override PartName="/ppt/tags/tag109.xml" ContentType="application/vnd.openxmlformats-officedocument.presentationml.tags+xml"/>
  <Override PartName="/ppt/notesSlides/notesSlide108.xml" ContentType="application/vnd.openxmlformats-officedocument.presentationml.notesSlide+xml"/>
  <Override PartName="/ppt/tags/tag110.xml" ContentType="application/vnd.openxmlformats-officedocument.presentationml.tags+xml"/>
  <Override PartName="/ppt/notesSlides/notesSlide109.xml" ContentType="application/vnd.openxmlformats-officedocument.presentationml.notesSlide+xml"/>
  <Override PartName="/ppt/tags/tag111.xml" ContentType="application/vnd.openxmlformats-officedocument.presentationml.tags+xml"/>
  <Override PartName="/ppt/notesSlides/notesSlide110.xml" ContentType="application/vnd.openxmlformats-officedocument.presentationml.notesSlide+xml"/>
  <Override PartName="/ppt/tags/tag112.xml" ContentType="application/vnd.openxmlformats-officedocument.presentationml.tags+xml"/>
  <Override PartName="/ppt/notesSlides/notesSlide111.xml" ContentType="application/vnd.openxmlformats-officedocument.presentationml.notesSlide+xml"/>
  <Override PartName="/ppt/tags/tag113.xml" ContentType="application/vnd.openxmlformats-officedocument.presentationml.tags+xml"/>
  <Override PartName="/ppt/notesSlides/notesSlide112.xml" ContentType="application/vnd.openxmlformats-officedocument.presentationml.notesSlide+xml"/>
  <Override PartName="/ppt/tags/tag114.xml" ContentType="application/vnd.openxmlformats-officedocument.presentationml.tags+xml"/>
  <Override PartName="/ppt/notesSlides/notesSlide113.xml" ContentType="application/vnd.openxmlformats-officedocument.presentationml.notesSlide+xml"/>
  <Override PartName="/ppt/tags/tag115.xml" ContentType="application/vnd.openxmlformats-officedocument.presentationml.tags+xml"/>
  <Override PartName="/ppt/notesSlides/notesSlide1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4" r:id="rId1"/>
  </p:sldMasterIdLst>
  <p:notesMasterIdLst>
    <p:notesMasterId r:id="rId116"/>
  </p:notesMasterIdLst>
  <p:sldIdLst>
    <p:sldId id="408" r:id="rId2"/>
    <p:sldId id="270" r:id="rId3"/>
    <p:sldId id="271" r:id="rId4"/>
    <p:sldId id="272" r:id="rId5"/>
    <p:sldId id="273" r:id="rId6"/>
    <p:sldId id="275" r:id="rId7"/>
    <p:sldId id="274" r:id="rId8"/>
    <p:sldId id="276" r:id="rId9"/>
    <p:sldId id="277" r:id="rId10"/>
    <p:sldId id="278" r:id="rId11"/>
    <p:sldId id="279" r:id="rId12"/>
    <p:sldId id="280" r:id="rId13"/>
    <p:sldId id="281" r:id="rId14"/>
    <p:sldId id="282" r:id="rId15"/>
    <p:sldId id="283" r:id="rId16"/>
    <p:sldId id="284" r:id="rId17"/>
    <p:sldId id="285" r:id="rId18"/>
    <p:sldId id="286" r:id="rId19"/>
    <p:sldId id="287" r:id="rId20"/>
    <p:sldId id="288" r:id="rId21"/>
    <p:sldId id="289" r:id="rId22"/>
    <p:sldId id="290" r:id="rId23"/>
    <p:sldId id="291" r:id="rId24"/>
    <p:sldId id="292" r:id="rId25"/>
    <p:sldId id="293" r:id="rId26"/>
    <p:sldId id="294" r:id="rId27"/>
    <p:sldId id="295" r:id="rId28"/>
    <p:sldId id="296" r:id="rId29"/>
    <p:sldId id="297" r:id="rId30"/>
    <p:sldId id="300" r:id="rId31"/>
    <p:sldId id="301" r:id="rId32"/>
    <p:sldId id="302" r:id="rId33"/>
    <p:sldId id="303" r:id="rId34"/>
    <p:sldId id="304" r:id="rId35"/>
    <p:sldId id="305" r:id="rId36"/>
    <p:sldId id="306" r:id="rId37"/>
    <p:sldId id="307" r:id="rId38"/>
    <p:sldId id="308" r:id="rId39"/>
    <p:sldId id="309" r:id="rId40"/>
    <p:sldId id="310" r:id="rId41"/>
    <p:sldId id="311" r:id="rId42"/>
    <p:sldId id="312" r:id="rId43"/>
    <p:sldId id="313" r:id="rId44"/>
    <p:sldId id="314" r:id="rId45"/>
    <p:sldId id="315" r:id="rId46"/>
    <p:sldId id="316" r:id="rId47"/>
    <p:sldId id="317" r:id="rId48"/>
    <p:sldId id="318" r:id="rId49"/>
    <p:sldId id="319" r:id="rId50"/>
    <p:sldId id="320" r:id="rId51"/>
    <p:sldId id="321" r:id="rId52"/>
    <p:sldId id="322" r:id="rId53"/>
    <p:sldId id="323" r:id="rId54"/>
    <p:sldId id="324" r:id="rId55"/>
    <p:sldId id="326" r:id="rId56"/>
    <p:sldId id="328" r:id="rId57"/>
    <p:sldId id="329" r:id="rId58"/>
    <p:sldId id="330" r:id="rId59"/>
    <p:sldId id="331" r:id="rId60"/>
    <p:sldId id="332" r:id="rId61"/>
    <p:sldId id="333" r:id="rId62"/>
    <p:sldId id="334" r:id="rId63"/>
    <p:sldId id="335" r:id="rId64"/>
    <p:sldId id="336" r:id="rId65"/>
    <p:sldId id="337" r:id="rId66"/>
    <p:sldId id="338" r:id="rId67"/>
    <p:sldId id="339" r:id="rId68"/>
    <p:sldId id="340" r:id="rId69"/>
    <p:sldId id="341" r:id="rId70"/>
    <p:sldId id="342" r:id="rId71"/>
    <p:sldId id="343" r:id="rId72"/>
    <p:sldId id="344" r:id="rId73"/>
    <p:sldId id="345" r:id="rId74"/>
    <p:sldId id="346" r:id="rId75"/>
    <p:sldId id="347" r:id="rId76"/>
    <p:sldId id="348" r:id="rId77"/>
    <p:sldId id="349" r:id="rId78"/>
    <p:sldId id="350" r:id="rId79"/>
    <p:sldId id="351" r:id="rId80"/>
    <p:sldId id="352" r:id="rId81"/>
    <p:sldId id="353" r:id="rId82"/>
    <p:sldId id="354" r:id="rId83"/>
    <p:sldId id="355" r:id="rId84"/>
    <p:sldId id="356" r:id="rId85"/>
    <p:sldId id="357" r:id="rId86"/>
    <p:sldId id="358" r:id="rId87"/>
    <p:sldId id="359" r:id="rId88"/>
    <p:sldId id="361" r:id="rId89"/>
    <p:sldId id="362" r:id="rId90"/>
    <p:sldId id="365" r:id="rId91"/>
    <p:sldId id="367" r:id="rId92"/>
    <p:sldId id="368" r:id="rId93"/>
    <p:sldId id="370" r:id="rId94"/>
    <p:sldId id="372" r:id="rId95"/>
    <p:sldId id="374" r:id="rId96"/>
    <p:sldId id="376" r:id="rId97"/>
    <p:sldId id="378" r:id="rId98"/>
    <p:sldId id="380" r:id="rId99"/>
    <p:sldId id="382" r:id="rId100"/>
    <p:sldId id="384" r:id="rId101"/>
    <p:sldId id="386" r:id="rId102"/>
    <p:sldId id="388" r:id="rId103"/>
    <p:sldId id="390" r:id="rId104"/>
    <p:sldId id="392" r:id="rId105"/>
    <p:sldId id="394" r:id="rId106"/>
    <p:sldId id="396" r:id="rId107"/>
    <p:sldId id="398" r:id="rId108"/>
    <p:sldId id="400" r:id="rId109"/>
    <p:sldId id="406" r:id="rId110"/>
    <p:sldId id="401" r:id="rId111"/>
    <p:sldId id="402" r:id="rId112"/>
    <p:sldId id="403" r:id="rId113"/>
    <p:sldId id="404" r:id="rId114"/>
    <p:sldId id="405" r:id="rId115"/>
  </p:sldIdLst>
  <p:sldSz cx="10972800" cy="6858000"/>
  <p:notesSz cx="6858000" cy="9144000"/>
  <p:custDataLst>
    <p:tags r:id="rId117"/>
  </p:custData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562F56B-4139-4C6F-A2FE-2F3373A395C5}" v="4289" dt="2022-08-15T10:47:37.627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845" autoAdjust="0"/>
    <p:restoredTop sz="94660"/>
  </p:normalViewPr>
  <p:slideViewPr>
    <p:cSldViewPr snapToGrid="0">
      <p:cViewPr varScale="1">
        <p:scale>
          <a:sx n="73" d="100"/>
          <a:sy n="73" d="100"/>
        </p:scale>
        <p:origin x="948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tags" Target="tags/tag1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notesMaster" Target="notesMasters/notes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viewProps" Target="view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F7C6A65-EF4A-4CAC-8555-68563EBB5D54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960438" y="1143000"/>
            <a:ext cx="4937125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7365941-2590-421D-9DA7-90CCFC0A21F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40255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28561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171446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77347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11332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048936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822584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078309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890531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777306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156754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187227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124093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963349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523031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153080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753596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816864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966129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77168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392113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171543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669133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328505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036763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437029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167271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19605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432189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263862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568306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322774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802537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858989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756392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180209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008086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104728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206331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394029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846329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182482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271401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010412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841496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660870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459908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6615353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484955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204634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994381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674242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18226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068222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62929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109024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675405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2369548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847906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79036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08704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483010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02900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762278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297568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7936390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316747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89697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604248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539845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046665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1410333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251397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038106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0460237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163803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846626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6807747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258035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582054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756530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288386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30691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9541566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3108273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902684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8098595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7597730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493811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263813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7290900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8629495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7917446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542204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857223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2213864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2626799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7265604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291400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1978866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2687444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5386330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8412675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4162149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952497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544963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9858799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8138338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6618123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109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0288121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896641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4495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8710630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30556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7365941-2590-421D-9DA7-90CCFC0A21F2}" type="slidenum">
              <a:rPr lang="en-US" smtClean="0"/>
              <a:t>114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67915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71600" y="1122363"/>
            <a:ext cx="8229600" cy="2387600"/>
          </a:xfrm>
        </p:spPr>
        <p:txBody>
          <a:bodyPr anchor="b"/>
          <a:lstStyle>
            <a:lvl1pPr algn="ctr"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602038"/>
            <a:ext cx="8229600" cy="1655762"/>
          </a:xfrm>
        </p:spPr>
        <p:txBody>
          <a:bodyPr/>
          <a:lstStyle>
            <a:lvl1pPr marL="0" indent="0" algn="ctr">
              <a:buNone/>
              <a:defRPr sz="2160"/>
            </a:lvl1pPr>
            <a:lvl2pPr marL="411480" indent="0" algn="ctr">
              <a:buNone/>
              <a:defRPr sz="1800"/>
            </a:lvl2pPr>
            <a:lvl3pPr marL="822960" indent="0" algn="ctr">
              <a:buNone/>
              <a:defRPr sz="1620"/>
            </a:lvl3pPr>
            <a:lvl4pPr marL="1234440" indent="0" algn="ctr">
              <a:buNone/>
              <a:defRPr sz="1440"/>
            </a:lvl4pPr>
            <a:lvl5pPr marL="1645920" indent="0" algn="ctr">
              <a:buNone/>
              <a:defRPr sz="1440"/>
            </a:lvl5pPr>
            <a:lvl6pPr marL="2057400" indent="0" algn="ctr">
              <a:buNone/>
              <a:defRPr sz="1440"/>
            </a:lvl6pPr>
            <a:lvl7pPr marL="2468880" indent="0" algn="ctr">
              <a:buNone/>
              <a:defRPr sz="1440"/>
            </a:lvl7pPr>
            <a:lvl8pPr marL="2880360" indent="0" algn="ctr">
              <a:buNone/>
              <a:defRPr sz="1440"/>
            </a:lvl8pPr>
            <a:lvl9pPr marL="3291840" indent="0" algn="ctr">
              <a:buNone/>
              <a:defRPr sz="144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515886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9862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8665" y="1709739"/>
            <a:ext cx="9464040" cy="2852737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48665" y="4589464"/>
            <a:ext cx="9464040" cy="1500187"/>
          </a:xfrm>
        </p:spPr>
        <p:txBody>
          <a:bodyPr/>
          <a:lstStyle>
            <a:lvl1pPr marL="0" indent="0">
              <a:buNone/>
              <a:defRPr sz="2160">
                <a:solidFill>
                  <a:schemeClr val="tx1">
                    <a:tint val="75000"/>
                  </a:schemeClr>
                </a:solidFill>
              </a:defRPr>
            </a:lvl1pPr>
            <a:lvl2pPr marL="41148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822960" indent="0">
              <a:buNone/>
              <a:defRPr sz="1620">
                <a:solidFill>
                  <a:schemeClr val="tx1">
                    <a:tint val="75000"/>
                  </a:schemeClr>
                </a:solidFill>
              </a:defRPr>
            </a:lvl3pPr>
            <a:lvl4pPr marL="1234440" indent="0">
              <a:buNone/>
              <a:defRPr sz="1440">
                <a:solidFill>
                  <a:schemeClr val="tx1">
                    <a:tint val="75000"/>
                  </a:schemeClr>
                </a:solidFill>
              </a:defRPr>
            </a:lvl4pPr>
            <a:lvl5pPr marL="1645920" indent="0">
              <a:buNone/>
              <a:defRPr sz="1440">
                <a:solidFill>
                  <a:schemeClr val="tx1">
                    <a:tint val="75000"/>
                  </a:schemeClr>
                </a:solidFill>
              </a:defRPr>
            </a:lvl5pPr>
            <a:lvl6pPr marL="2057400" indent="0">
              <a:buNone/>
              <a:defRPr sz="1440">
                <a:solidFill>
                  <a:schemeClr val="tx1">
                    <a:tint val="75000"/>
                  </a:schemeClr>
                </a:solidFill>
              </a:defRPr>
            </a:lvl6pPr>
            <a:lvl7pPr marL="2468880" indent="0">
              <a:buNone/>
              <a:defRPr sz="1440">
                <a:solidFill>
                  <a:schemeClr val="tx1">
                    <a:tint val="75000"/>
                  </a:schemeClr>
                </a:solidFill>
              </a:defRPr>
            </a:lvl7pPr>
            <a:lvl8pPr marL="2880360" indent="0">
              <a:buNone/>
              <a:defRPr sz="1440">
                <a:solidFill>
                  <a:schemeClr val="tx1">
                    <a:tint val="75000"/>
                  </a:schemeClr>
                </a:solidFill>
              </a:defRPr>
            </a:lvl8pPr>
            <a:lvl9pPr marL="3291840" indent="0">
              <a:buNone/>
              <a:defRPr sz="144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53835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54380" y="1825625"/>
            <a:ext cx="466344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54980" y="1825625"/>
            <a:ext cx="466344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87416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809" y="365126"/>
            <a:ext cx="946404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55810" y="1681163"/>
            <a:ext cx="4642008" cy="823912"/>
          </a:xfrm>
        </p:spPr>
        <p:txBody>
          <a:bodyPr anchor="b"/>
          <a:lstStyle>
            <a:lvl1pPr marL="0" indent="0">
              <a:buNone/>
              <a:defRPr sz="2160" b="1"/>
            </a:lvl1pPr>
            <a:lvl2pPr marL="411480" indent="0">
              <a:buNone/>
              <a:defRPr sz="1800" b="1"/>
            </a:lvl2pPr>
            <a:lvl3pPr marL="822960" indent="0">
              <a:buNone/>
              <a:defRPr sz="1620" b="1"/>
            </a:lvl3pPr>
            <a:lvl4pPr marL="1234440" indent="0">
              <a:buNone/>
              <a:defRPr sz="1440" b="1"/>
            </a:lvl4pPr>
            <a:lvl5pPr marL="1645920" indent="0">
              <a:buNone/>
              <a:defRPr sz="1440" b="1"/>
            </a:lvl5pPr>
            <a:lvl6pPr marL="2057400" indent="0">
              <a:buNone/>
              <a:defRPr sz="1440" b="1"/>
            </a:lvl6pPr>
            <a:lvl7pPr marL="2468880" indent="0">
              <a:buNone/>
              <a:defRPr sz="1440" b="1"/>
            </a:lvl7pPr>
            <a:lvl8pPr marL="2880360" indent="0">
              <a:buNone/>
              <a:defRPr sz="1440" b="1"/>
            </a:lvl8pPr>
            <a:lvl9pPr marL="3291840" indent="0">
              <a:buNone/>
              <a:defRPr sz="144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5810" y="2505075"/>
            <a:ext cx="464200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54980" y="1681163"/>
            <a:ext cx="4664869" cy="823912"/>
          </a:xfrm>
        </p:spPr>
        <p:txBody>
          <a:bodyPr anchor="b"/>
          <a:lstStyle>
            <a:lvl1pPr marL="0" indent="0">
              <a:buNone/>
              <a:defRPr sz="2160" b="1"/>
            </a:lvl1pPr>
            <a:lvl2pPr marL="411480" indent="0">
              <a:buNone/>
              <a:defRPr sz="1800" b="1"/>
            </a:lvl2pPr>
            <a:lvl3pPr marL="822960" indent="0">
              <a:buNone/>
              <a:defRPr sz="1620" b="1"/>
            </a:lvl3pPr>
            <a:lvl4pPr marL="1234440" indent="0">
              <a:buNone/>
              <a:defRPr sz="1440" b="1"/>
            </a:lvl4pPr>
            <a:lvl5pPr marL="1645920" indent="0">
              <a:buNone/>
              <a:defRPr sz="1440" b="1"/>
            </a:lvl5pPr>
            <a:lvl6pPr marL="2057400" indent="0">
              <a:buNone/>
              <a:defRPr sz="1440" b="1"/>
            </a:lvl6pPr>
            <a:lvl7pPr marL="2468880" indent="0">
              <a:buNone/>
              <a:defRPr sz="1440" b="1"/>
            </a:lvl7pPr>
            <a:lvl8pPr marL="2880360" indent="0">
              <a:buNone/>
              <a:defRPr sz="1440" b="1"/>
            </a:lvl8pPr>
            <a:lvl9pPr marL="3291840" indent="0">
              <a:buNone/>
              <a:defRPr sz="144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54980" y="2505075"/>
            <a:ext cx="4664869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552408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304719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184985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810" y="457200"/>
            <a:ext cx="3539013" cy="1600200"/>
          </a:xfrm>
        </p:spPr>
        <p:txBody>
          <a:bodyPr anchor="b"/>
          <a:lstStyle>
            <a:lvl1pPr>
              <a:defRPr sz="288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664869" y="987426"/>
            <a:ext cx="5554980" cy="4873625"/>
          </a:xfrm>
        </p:spPr>
        <p:txBody>
          <a:bodyPr/>
          <a:lstStyle>
            <a:lvl1pPr>
              <a:defRPr sz="2880"/>
            </a:lvl1pPr>
            <a:lvl2pPr>
              <a:defRPr sz="2520"/>
            </a:lvl2pPr>
            <a:lvl3pPr>
              <a:defRPr sz="216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5810" y="2057400"/>
            <a:ext cx="3539013" cy="3811588"/>
          </a:xfrm>
        </p:spPr>
        <p:txBody>
          <a:bodyPr/>
          <a:lstStyle>
            <a:lvl1pPr marL="0" indent="0">
              <a:buNone/>
              <a:defRPr sz="1440"/>
            </a:lvl1pPr>
            <a:lvl2pPr marL="411480" indent="0">
              <a:buNone/>
              <a:defRPr sz="1260"/>
            </a:lvl2pPr>
            <a:lvl3pPr marL="822960" indent="0">
              <a:buNone/>
              <a:defRPr sz="1080"/>
            </a:lvl3pPr>
            <a:lvl4pPr marL="1234440" indent="0">
              <a:buNone/>
              <a:defRPr sz="900"/>
            </a:lvl4pPr>
            <a:lvl5pPr marL="1645920" indent="0">
              <a:buNone/>
              <a:defRPr sz="900"/>
            </a:lvl5pPr>
            <a:lvl6pPr marL="2057400" indent="0">
              <a:buNone/>
              <a:defRPr sz="900"/>
            </a:lvl6pPr>
            <a:lvl7pPr marL="2468880" indent="0">
              <a:buNone/>
              <a:defRPr sz="900"/>
            </a:lvl7pPr>
            <a:lvl8pPr marL="2880360" indent="0">
              <a:buNone/>
              <a:defRPr sz="900"/>
            </a:lvl8pPr>
            <a:lvl9pPr marL="329184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92774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810" y="457200"/>
            <a:ext cx="3539013" cy="1600200"/>
          </a:xfrm>
        </p:spPr>
        <p:txBody>
          <a:bodyPr anchor="b"/>
          <a:lstStyle>
            <a:lvl1pPr>
              <a:defRPr sz="288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664869" y="987426"/>
            <a:ext cx="5554980" cy="4873625"/>
          </a:xfrm>
        </p:spPr>
        <p:txBody>
          <a:bodyPr anchor="t"/>
          <a:lstStyle>
            <a:lvl1pPr marL="0" indent="0">
              <a:buNone/>
              <a:defRPr sz="2880"/>
            </a:lvl1pPr>
            <a:lvl2pPr marL="411480" indent="0">
              <a:buNone/>
              <a:defRPr sz="2520"/>
            </a:lvl2pPr>
            <a:lvl3pPr marL="822960" indent="0">
              <a:buNone/>
              <a:defRPr sz="2160"/>
            </a:lvl3pPr>
            <a:lvl4pPr marL="1234440" indent="0">
              <a:buNone/>
              <a:defRPr sz="1800"/>
            </a:lvl4pPr>
            <a:lvl5pPr marL="1645920" indent="0">
              <a:buNone/>
              <a:defRPr sz="1800"/>
            </a:lvl5pPr>
            <a:lvl6pPr marL="2057400" indent="0">
              <a:buNone/>
              <a:defRPr sz="1800"/>
            </a:lvl6pPr>
            <a:lvl7pPr marL="2468880" indent="0">
              <a:buNone/>
              <a:defRPr sz="1800"/>
            </a:lvl7pPr>
            <a:lvl8pPr marL="2880360" indent="0">
              <a:buNone/>
              <a:defRPr sz="1800"/>
            </a:lvl8pPr>
            <a:lvl9pPr marL="3291840" indent="0">
              <a:buNone/>
              <a:defRPr sz="18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5810" y="2057400"/>
            <a:ext cx="3539013" cy="3811588"/>
          </a:xfrm>
        </p:spPr>
        <p:txBody>
          <a:bodyPr/>
          <a:lstStyle>
            <a:lvl1pPr marL="0" indent="0">
              <a:buNone/>
              <a:defRPr sz="1440"/>
            </a:lvl1pPr>
            <a:lvl2pPr marL="411480" indent="0">
              <a:buNone/>
              <a:defRPr sz="1260"/>
            </a:lvl2pPr>
            <a:lvl3pPr marL="822960" indent="0">
              <a:buNone/>
              <a:defRPr sz="1080"/>
            </a:lvl3pPr>
            <a:lvl4pPr marL="1234440" indent="0">
              <a:buNone/>
              <a:defRPr sz="900"/>
            </a:lvl4pPr>
            <a:lvl5pPr marL="1645920" indent="0">
              <a:buNone/>
              <a:defRPr sz="900"/>
            </a:lvl5pPr>
            <a:lvl6pPr marL="2057400" indent="0">
              <a:buNone/>
              <a:defRPr sz="900"/>
            </a:lvl6pPr>
            <a:lvl7pPr marL="2468880" indent="0">
              <a:buNone/>
              <a:defRPr sz="900"/>
            </a:lvl7pPr>
            <a:lvl8pPr marL="2880360" indent="0">
              <a:buNone/>
              <a:defRPr sz="900"/>
            </a:lvl8pPr>
            <a:lvl9pPr marL="329184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12656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055689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852410" y="365125"/>
            <a:ext cx="236601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54380" y="365125"/>
            <a:ext cx="696087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370543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54380" y="365126"/>
            <a:ext cx="946404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54380" y="1825625"/>
            <a:ext cx="946404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54380" y="6356351"/>
            <a:ext cx="246888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8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DE0467D-5C25-4B2F-9A11-2D5902A30B70}" type="datetimeFigureOut">
              <a:rPr lang="en-US" smtClean="0"/>
              <a:t>30/9/2022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634740" y="6356351"/>
            <a:ext cx="370332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8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749540" y="6356351"/>
            <a:ext cx="246888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8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1CD8884-82A2-4AE7-8C78-58056AE3B8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03097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l" defTabSz="822960" rtl="0" eaLnBrk="1" latinLnBrk="0" hangingPunct="1">
        <a:lnSpc>
          <a:spcPct val="90000"/>
        </a:lnSpc>
        <a:spcBef>
          <a:spcPct val="0"/>
        </a:spcBef>
        <a:buNone/>
        <a:defRPr sz="396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05740" indent="-205740" algn="l" defTabSz="822960" rtl="0" eaLnBrk="1" latinLnBrk="0" hangingPunct="1">
        <a:lnSpc>
          <a:spcPct val="90000"/>
        </a:lnSpc>
        <a:spcBef>
          <a:spcPts val="900"/>
        </a:spcBef>
        <a:buFont typeface="Arial" panose="020B0604020202020204" pitchFamily="34" charset="0"/>
        <a:buChar char="•"/>
        <a:defRPr sz="2520" kern="1200">
          <a:solidFill>
            <a:schemeClr val="tx1"/>
          </a:solidFill>
          <a:latin typeface="+mn-lt"/>
          <a:ea typeface="+mn-ea"/>
          <a:cs typeface="+mn-cs"/>
        </a:defRPr>
      </a:lvl1pPr>
      <a:lvl2pPr marL="617220" indent="-205740" algn="l" defTabSz="822960" rtl="0" eaLnBrk="1" latinLnBrk="0" hangingPunct="1">
        <a:lnSpc>
          <a:spcPct val="90000"/>
        </a:lnSpc>
        <a:spcBef>
          <a:spcPts val="450"/>
        </a:spcBef>
        <a:buFont typeface="Arial" panose="020B0604020202020204" pitchFamily="34" charset="0"/>
        <a:buChar char="•"/>
        <a:defRPr sz="2160" kern="1200">
          <a:solidFill>
            <a:schemeClr val="tx1"/>
          </a:solidFill>
          <a:latin typeface="+mn-lt"/>
          <a:ea typeface="+mn-ea"/>
          <a:cs typeface="+mn-cs"/>
        </a:defRPr>
      </a:lvl2pPr>
      <a:lvl3pPr marL="1028700" indent="-205740" algn="l" defTabSz="822960" rtl="0" eaLnBrk="1" latinLnBrk="0" hangingPunct="1">
        <a:lnSpc>
          <a:spcPct val="90000"/>
        </a:lnSpc>
        <a:spcBef>
          <a:spcPts val="45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440180" indent="-205740" algn="l" defTabSz="822960" rtl="0" eaLnBrk="1" latinLnBrk="0" hangingPunct="1">
        <a:lnSpc>
          <a:spcPct val="90000"/>
        </a:lnSpc>
        <a:spcBef>
          <a:spcPts val="450"/>
        </a:spcBef>
        <a:buFont typeface="Arial" panose="020B0604020202020204" pitchFamily="34" charset="0"/>
        <a:buChar char="•"/>
        <a:defRPr sz="1620" kern="1200">
          <a:solidFill>
            <a:schemeClr val="tx1"/>
          </a:solidFill>
          <a:latin typeface="+mn-lt"/>
          <a:ea typeface="+mn-ea"/>
          <a:cs typeface="+mn-cs"/>
        </a:defRPr>
      </a:lvl4pPr>
      <a:lvl5pPr marL="1851660" indent="-205740" algn="l" defTabSz="822960" rtl="0" eaLnBrk="1" latinLnBrk="0" hangingPunct="1">
        <a:lnSpc>
          <a:spcPct val="90000"/>
        </a:lnSpc>
        <a:spcBef>
          <a:spcPts val="450"/>
        </a:spcBef>
        <a:buFont typeface="Arial" panose="020B0604020202020204" pitchFamily="34" charset="0"/>
        <a:buChar char="•"/>
        <a:defRPr sz="1620" kern="1200">
          <a:solidFill>
            <a:schemeClr val="tx1"/>
          </a:solidFill>
          <a:latin typeface="+mn-lt"/>
          <a:ea typeface="+mn-ea"/>
          <a:cs typeface="+mn-cs"/>
        </a:defRPr>
      </a:lvl5pPr>
      <a:lvl6pPr marL="2263140" indent="-205740" algn="l" defTabSz="822960" rtl="0" eaLnBrk="1" latinLnBrk="0" hangingPunct="1">
        <a:lnSpc>
          <a:spcPct val="90000"/>
        </a:lnSpc>
        <a:spcBef>
          <a:spcPts val="450"/>
        </a:spcBef>
        <a:buFont typeface="Arial" panose="020B0604020202020204" pitchFamily="34" charset="0"/>
        <a:buChar char="•"/>
        <a:defRPr sz="1620" kern="1200">
          <a:solidFill>
            <a:schemeClr val="tx1"/>
          </a:solidFill>
          <a:latin typeface="+mn-lt"/>
          <a:ea typeface="+mn-ea"/>
          <a:cs typeface="+mn-cs"/>
        </a:defRPr>
      </a:lvl6pPr>
      <a:lvl7pPr marL="2674620" indent="-205740" algn="l" defTabSz="822960" rtl="0" eaLnBrk="1" latinLnBrk="0" hangingPunct="1">
        <a:lnSpc>
          <a:spcPct val="90000"/>
        </a:lnSpc>
        <a:spcBef>
          <a:spcPts val="450"/>
        </a:spcBef>
        <a:buFont typeface="Arial" panose="020B0604020202020204" pitchFamily="34" charset="0"/>
        <a:buChar char="•"/>
        <a:defRPr sz="1620" kern="1200">
          <a:solidFill>
            <a:schemeClr val="tx1"/>
          </a:solidFill>
          <a:latin typeface="+mn-lt"/>
          <a:ea typeface="+mn-ea"/>
          <a:cs typeface="+mn-cs"/>
        </a:defRPr>
      </a:lvl7pPr>
      <a:lvl8pPr marL="3086100" indent="-205740" algn="l" defTabSz="822960" rtl="0" eaLnBrk="1" latinLnBrk="0" hangingPunct="1">
        <a:lnSpc>
          <a:spcPct val="90000"/>
        </a:lnSpc>
        <a:spcBef>
          <a:spcPts val="450"/>
        </a:spcBef>
        <a:buFont typeface="Arial" panose="020B0604020202020204" pitchFamily="34" charset="0"/>
        <a:buChar char="•"/>
        <a:defRPr sz="1620" kern="1200">
          <a:solidFill>
            <a:schemeClr val="tx1"/>
          </a:solidFill>
          <a:latin typeface="+mn-lt"/>
          <a:ea typeface="+mn-ea"/>
          <a:cs typeface="+mn-cs"/>
        </a:defRPr>
      </a:lvl8pPr>
      <a:lvl9pPr marL="3497580" indent="-205740" algn="l" defTabSz="822960" rtl="0" eaLnBrk="1" latinLnBrk="0" hangingPunct="1">
        <a:lnSpc>
          <a:spcPct val="90000"/>
        </a:lnSpc>
        <a:spcBef>
          <a:spcPts val="450"/>
        </a:spcBef>
        <a:buFont typeface="Arial" panose="020B0604020202020204" pitchFamily="34" charset="0"/>
        <a:buChar char="•"/>
        <a:defRPr sz="162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1pPr>
      <a:lvl2pPr marL="41148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2pPr>
      <a:lvl3pPr marL="82296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3pPr>
      <a:lvl4pPr marL="123444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4pPr>
      <a:lvl5pPr marL="164592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5pPr>
      <a:lvl6pPr marL="205740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6pPr>
      <a:lvl7pPr marL="246888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7pPr>
      <a:lvl8pPr marL="288036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8pPr>
      <a:lvl9pPr marL="3291840" algn="l" defTabSz="822960" rtl="0" eaLnBrk="1" latinLnBrk="0" hangingPunct="1">
        <a:defRPr sz="162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video" Target="../media/media1.mp4"/><Relationship Id="rId7" Type="http://schemas.openxmlformats.org/officeDocument/2006/relationships/image" Target="../media/image1.png"/><Relationship Id="rId2" Type="http://schemas.microsoft.com/office/2007/relationships/media" Target="../media/media1.mp4"/><Relationship Id="rId1" Type="http://schemas.openxmlformats.org/officeDocument/2006/relationships/tags" Target="../tags/tag2.xml"/><Relationship Id="rId6" Type="http://schemas.openxmlformats.org/officeDocument/2006/relationships/slide" Target="slide2.xml"/><Relationship Id="rId5" Type="http://schemas.openxmlformats.org/officeDocument/2006/relationships/notesSlide" Target="../notesSlides/notesSlide1.xml"/><Relationship Id="rId4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6" Type="http://schemas.openxmlformats.org/officeDocument/2006/relationships/slide" Target="slide19.xml"/><Relationship Id="rId117" Type="http://schemas.openxmlformats.org/officeDocument/2006/relationships/slide" Target="slide111.xml"/><Relationship Id="rId21" Type="http://schemas.openxmlformats.org/officeDocument/2006/relationships/slide" Target="slide14.xml"/><Relationship Id="rId42" Type="http://schemas.openxmlformats.org/officeDocument/2006/relationships/slide" Target="slide34.xml"/><Relationship Id="rId47" Type="http://schemas.openxmlformats.org/officeDocument/2006/relationships/slide" Target="slide40.xml"/><Relationship Id="rId63" Type="http://schemas.openxmlformats.org/officeDocument/2006/relationships/slide" Target="slide57.xml"/><Relationship Id="rId68" Type="http://schemas.openxmlformats.org/officeDocument/2006/relationships/slide" Target="slide62.xml"/><Relationship Id="rId84" Type="http://schemas.openxmlformats.org/officeDocument/2006/relationships/slide" Target="slide78.xml"/><Relationship Id="rId89" Type="http://schemas.openxmlformats.org/officeDocument/2006/relationships/slide" Target="slide83.xml"/><Relationship Id="rId112" Type="http://schemas.openxmlformats.org/officeDocument/2006/relationships/slide" Target="slide107.xml"/><Relationship Id="rId16" Type="http://schemas.openxmlformats.org/officeDocument/2006/relationships/slide" Target="slide9.xml"/><Relationship Id="rId107" Type="http://schemas.openxmlformats.org/officeDocument/2006/relationships/slide" Target="slide105.xml"/><Relationship Id="rId11" Type="http://schemas.openxmlformats.org/officeDocument/2006/relationships/slide" Target="slide4.xml"/><Relationship Id="rId32" Type="http://schemas.openxmlformats.org/officeDocument/2006/relationships/slide" Target="slide25.xml"/><Relationship Id="rId37" Type="http://schemas.openxmlformats.org/officeDocument/2006/relationships/slide" Target="slide30.xml"/><Relationship Id="rId53" Type="http://schemas.openxmlformats.org/officeDocument/2006/relationships/slide" Target="slide46.xml"/><Relationship Id="rId58" Type="http://schemas.openxmlformats.org/officeDocument/2006/relationships/slide" Target="slide51.xml"/><Relationship Id="rId74" Type="http://schemas.openxmlformats.org/officeDocument/2006/relationships/slide" Target="slide68.xml"/><Relationship Id="rId79" Type="http://schemas.openxmlformats.org/officeDocument/2006/relationships/slide" Target="slide73.xml"/><Relationship Id="rId102" Type="http://schemas.openxmlformats.org/officeDocument/2006/relationships/slide" Target="slide99.xml"/><Relationship Id="rId5" Type="http://schemas.openxmlformats.org/officeDocument/2006/relationships/notesSlide" Target="../notesSlides/notesSlide2.xml"/><Relationship Id="rId61" Type="http://schemas.openxmlformats.org/officeDocument/2006/relationships/slide" Target="slide54.xml"/><Relationship Id="rId82" Type="http://schemas.openxmlformats.org/officeDocument/2006/relationships/slide" Target="slide76.xml"/><Relationship Id="rId90" Type="http://schemas.openxmlformats.org/officeDocument/2006/relationships/slide" Target="slide84.xml"/><Relationship Id="rId95" Type="http://schemas.openxmlformats.org/officeDocument/2006/relationships/slide" Target="slide88.xml"/><Relationship Id="rId19" Type="http://schemas.openxmlformats.org/officeDocument/2006/relationships/slide" Target="slide12.xml"/><Relationship Id="rId14" Type="http://schemas.openxmlformats.org/officeDocument/2006/relationships/slide" Target="slide6.xml"/><Relationship Id="rId22" Type="http://schemas.openxmlformats.org/officeDocument/2006/relationships/slide" Target="slide15.xml"/><Relationship Id="rId27" Type="http://schemas.openxmlformats.org/officeDocument/2006/relationships/slide" Target="slide20.xml"/><Relationship Id="rId30" Type="http://schemas.openxmlformats.org/officeDocument/2006/relationships/slide" Target="slide23.xml"/><Relationship Id="rId35" Type="http://schemas.openxmlformats.org/officeDocument/2006/relationships/slide" Target="slide28.xml"/><Relationship Id="rId43" Type="http://schemas.openxmlformats.org/officeDocument/2006/relationships/slide" Target="slide36.xml"/><Relationship Id="rId48" Type="http://schemas.openxmlformats.org/officeDocument/2006/relationships/slide" Target="slide41.xml"/><Relationship Id="rId56" Type="http://schemas.openxmlformats.org/officeDocument/2006/relationships/slide" Target="slide49.xml"/><Relationship Id="rId64" Type="http://schemas.openxmlformats.org/officeDocument/2006/relationships/slide" Target="slide58.xml"/><Relationship Id="rId69" Type="http://schemas.openxmlformats.org/officeDocument/2006/relationships/slide" Target="slide63.xml"/><Relationship Id="rId77" Type="http://schemas.openxmlformats.org/officeDocument/2006/relationships/slide" Target="slide71.xml"/><Relationship Id="rId100" Type="http://schemas.openxmlformats.org/officeDocument/2006/relationships/slide" Target="slide97.xml"/><Relationship Id="rId105" Type="http://schemas.openxmlformats.org/officeDocument/2006/relationships/slide" Target="slide92.xml"/><Relationship Id="rId113" Type="http://schemas.openxmlformats.org/officeDocument/2006/relationships/slide" Target="slide91.xml"/><Relationship Id="rId118" Type="http://schemas.openxmlformats.org/officeDocument/2006/relationships/slide" Target="slide112.xml"/><Relationship Id="rId8" Type="http://schemas.openxmlformats.org/officeDocument/2006/relationships/image" Target="../media/image4.png"/><Relationship Id="rId51" Type="http://schemas.openxmlformats.org/officeDocument/2006/relationships/slide" Target="slide44.xml"/><Relationship Id="rId72" Type="http://schemas.openxmlformats.org/officeDocument/2006/relationships/slide" Target="slide65.xml"/><Relationship Id="rId80" Type="http://schemas.openxmlformats.org/officeDocument/2006/relationships/slide" Target="slide74.xml"/><Relationship Id="rId85" Type="http://schemas.openxmlformats.org/officeDocument/2006/relationships/slide" Target="slide79.xml"/><Relationship Id="rId93" Type="http://schemas.openxmlformats.org/officeDocument/2006/relationships/slide" Target="slide87.xml"/><Relationship Id="rId98" Type="http://schemas.openxmlformats.org/officeDocument/2006/relationships/slide" Target="slide95.xml"/><Relationship Id="rId121" Type="http://schemas.openxmlformats.org/officeDocument/2006/relationships/slide" Target="slide55.xml"/><Relationship Id="rId3" Type="http://schemas.openxmlformats.org/officeDocument/2006/relationships/audio" Target="../media/media2.mp3"/><Relationship Id="rId12" Type="http://schemas.openxmlformats.org/officeDocument/2006/relationships/slide" Target="slide5.xml"/><Relationship Id="rId17" Type="http://schemas.openxmlformats.org/officeDocument/2006/relationships/slide" Target="slide10.xml"/><Relationship Id="rId25" Type="http://schemas.openxmlformats.org/officeDocument/2006/relationships/slide" Target="slide18.xml"/><Relationship Id="rId33" Type="http://schemas.openxmlformats.org/officeDocument/2006/relationships/slide" Target="slide26.xml"/><Relationship Id="rId38" Type="http://schemas.openxmlformats.org/officeDocument/2006/relationships/slide" Target="slide31.xml"/><Relationship Id="rId46" Type="http://schemas.openxmlformats.org/officeDocument/2006/relationships/slide" Target="slide39.xml"/><Relationship Id="rId59" Type="http://schemas.openxmlformats.org/officeDocument/2006/relationships/slide" Target="slide52.xml"/><Relationship Id="rId67" Type="http://schemas.openxmlformats.org/officeDocument/2006/relationships/slide" Target="slide61.xml"/><Relationship Id="rId103" Type="http://schemas.openxmlformats.org/officeDocument/2006/relationships/slide" Target="slide100.xml"/><Relationship Id="rId108" Type="http://schemas.openxmlformats.org/officeDocument/2006/relationships/slide" Target="slide104.xml"/><Relationship Id="rId116" Type="http://schemas.openxmlformats.org/officeDocument/2006/relationships/slide" Target="slide110.xml"/><Relationship Id="rId20" Type="http://schemas.openxmlformats.org/officeDocument/2006/relationships/slide" Target="slide13.xml"/><Relationship Id="rId41" Type="http://schemas.openxmlformats.org/officeDocument/2006/relationships/slide" Target="slide35.xml"/><Relationship Id="rId54" Type="http://schemas.openxmlformats.org/officeDocument/2006/relationships/slide" Target="slide47.xml"/><Relationship Id="rId62" Type="http://schemas.openxmlformats.org/officeDocument/2006/relationships/slide" Target="slide56.xml"/><Relationship Id="rId70" Type="http://schemas.openxmlformats.org/officeDocument/2006/relationships/slide" Target="slide64.xml"/><Relationship Id="rId75" Type="http://schemas.openxmlformats.org/officeDocument/2006/relationships/slide" Target="slide69.xml"/><Relationship Id="rId83" Type="http://schemas.openxmlformats.org/officeDocument/2006/relationships/slide" Target="slide77.xml"/><Relationship Id="rId88" Type="http://schemas.openxmlformats.org/officeDocument/2006/relationships/slide" Target="slide82.xml"/><Relationship Id="rId91" Type="http://schemas.openxmlformats.org/officeDocument/2006/relationships/slide" Target="slide85.xml"/><Relationship Id="rId96" Type="http://schemas.openxmlformats.org/officeDocument/2006/relationships/slide" Target="slide93.xml"/><Relationship Id="rId111" Type="http://schemas.openxmlformats.org/officeDocument/2006/relationships/slide" Target="slide90.xml"/><Relationship Id="rId1" Type="http://schemas.openxmlformats.org/officeDocument/2006/relationships/tags" Target="../tags/tag3.xml"/><Relationship Id="rId6" Type="http://schemas.openxmlformats.org/officeDocument/2006/relationships/image" Target="../media/image2.png"/><Relationship Id="rId15" Type="http://schemas.openxmlformats.org/officeDocument/2006/relationships/slide" Target="slide8.xml"/><Relationship Id="rId23" Type="http://schemas.openxmlformats.org/officeDocument/2006/relationships/slide" Target="slide16.xml"/><Relationship Id="rId28" Type="http://schemas.openxmlformats.org/officeDocument/2006/relationships/slide" Target="slide21.xml"/><Relationship Id="rId36" Type="http://schemas.openxmlformats.org/officeDocument/2006/relationships/slide" Target="slide29.xml"/><Relationship Id="rId49" Type="http://schemas.openxmlformats.org/officeDocument/2006/relationships/slide" Target="slide42.xml"/><Relationship Id="rId57" Type="http://schemas.openxmlformats.org/officeDocument/2006/relationships/slide" Target="slide50.xml"/><Relationship Id="rId106" Type="http://schemas.openxmlformats.org/officeDocument/2006/relationships/slide" Target="slide106.xml"/><Relationship Id="rId114" Type="http://schemas.openxmlformats.org/officeDocument/2006/relationships/slide" Target="slide108.xml"/><Relationship Id="rId119" Type="http://schemas.openxmlformats.org/officeDocument/2006/relationships/slide" Target="slide113.xml"/><Relationship Id="rId10" Type="http://schemas.openxmlformats.org/officeDocument/2006/relationships/slide" Target="slide3.xml"/><Relationship Id="rId31" Type="http://schemas.openxmlformats.org/officeDocument/2006/relationships/slide" Target="slide24.xml"/><Relationship Id="rId44" Type="http://schemas.openxmlformats.org/officeDocument/2006/relationships/slide" Target="slide37.xml"/><Relationship Id="rId52" Type="http://schemas.openxmlformats.org/officeDocument/2006/relationships/slide" Target="slide45.xml"/><Relationship Id="rId60" Type="http://schemas.openxmlformats.org/officeDocument/2006/relationships/slide" Target="slide53.xml"/><Relationship Id="rId65" Type="http://schemas.openxmlformats.org/officeDocument/2006/relationships/slide" Target="slide59.xml"/><Relationship Id="rId73" Type="http://schemas.openxmlformats.org/officeDocument/2006/relationships/slide" Target="slide67.xml"/><Relationship Id="rId78" Type="http://schemas.openxmlformats.org/officeDocument/2006/relationships/slide" Target="slide72.xml"/><Relationship Id="rId81" Type="http://schemas.openxmlformats.org/officeDocument/2006/relationships/slide" Target="slide75.xml"/><Relationship Id="rId86" Type="http://schemas.openxmlformats.org/officeDocument/2006/relationships/slide" Target="slide80.xml"/><Relationship Id="rId94" Type="http://schemas.openxmlformats.org/officeDocument/2006/relationships/slide" Target="slide89.xml"/><Relationship Id="rId99" Type="http://schemas.openxmlformats.org/officeDocument/2006/relationships/slide" Target="slide96.xml"/><Relationship Id="rId101" Type="http://schemas.openxmlformats.org/officeDocument/2006/relationships/slide" Target="slide98.xml"/><Relationship Id="rId122" Type="http://schemas.openxmlformats.org/officeDocument/2006/relationships/slide" Target="slide2.xml"/><Relationship Id="rId4" Type="http://schemas.openxmlformats.org/officeDocument/2006/relationships/slideLayout" Target="../slideLayouts/slideLayout1.xml"/><Relationship Id="rId9" Type="http://schemas.openxmlformats.org/officeDocument/2006/relationships/image" Target="../media/image5.png"/><Relationship Id="rId13" Type="http://schemas.openxmlformats.org/officeDocument/2006/relationships/slide" Target="slide7.xml"/><Relationship Id="rId18" Type="http://schemas.openxmlformats.org/officeDocument/2006/relationships/slide" Target="slide11.xml"/><Relationship Id="rId39" Type="http://schemas.openxmlformats.org/officeDocument/2006/relationships/slide" Target="slide32.xml"/><Relationship Id="rId109" Type="http://schemas.openxmlformats.org/officeDocument/2006/relationships/slide" Target="slide103.xml"/><Relationship Id="rId34" Type="http://schemas.openxmlformats.org/officeDocument/2006/relationships/slide" Target="slide27.xml"/><Relationship Id="rId50" Type="http://schemas.openxmlformats.org/officeDocument/2006/relationships/slide" Target="slide43.xml"/><Relationship Id="rId55" Type="http://schemas.openxmlformats.org/officeDocument/2006/relationships/slide" Target="slide48.xml"/><Relationship Id="rId76" Type="http://schemas.openxmlformats.org/officeDocument/2006/relationships/slide" Target="slide70.xml"/><Relationship Id="rId97" Type="http://schemas.openxmlformats.org/officeDocument/2006/relationships/slide" Target="slide94.xml"/><Relationship Id="rId104" Type="http://schemas.openxmlformats.org/officeDocument/2006/relationships/slide" Target="slide101.xml"/><Relationship Id="rId120" Type="http://schemas.openxmlformats.org/officeDocument/2006/relationships/slide" Target="slide114.xml"/><Relationship Id="rId7" Type="http://schemas.openxmlformats.org/officeDocument/2006/relationships/image" Target="../media/image3.png"/><Relationship Id="rId71" Type="http://schemas.openxmlformats.org/officeDocument/2006/relationships/slide" Target="slide66.xml"/><Relationship Id="rId92" Type="http://schemas.openxmlformats.org/officeDocument/2006/relationships/slide" Target="slide86.xml"/><Relationship Id="rId2" Type="http://schemas.microsoft.com/office/2007/relationships/media" Target="../media/media2.mp3"/><Relationship Id="rId29" Type="http://schemas.openxmlformats.org/officeDocument/2006/relationships/slide" Target="slide22.xml"/><Relationship Id="rId24" Type="http://schemas.openxmlformats.org/officeDocument/2006/relationships/slide" Target="slide17.xml"/><Relationship Id="rId40" Type="http://schemas.openxmlformats.org/officeDocument/2006/relationships/slide" Target="slide33.xml"/><Relationship Id="rId45" Type="http://schemas.openxmlformats.org/officeDocument/2006/relationships/slide" Target="slide38.xml"/><Relationship Id="rId66" Type="http://schemas.openxmlformats.org/officeDocument/2006/relationships/slide" Target="slide60.xml"/><Relationship Id="rId87" Type="http://schemas.openxmlformats.org/officeDocument/2006/relationships/slide" Target="slide81.xml"/><Relationship Id="rId110" Type="http://schemas.openxmlformats.org/officeDocument/2006/relationships/slide" Target="slide102.xml"/><Relationship Id="rId115" Type="http://schemas.openxmlformats.org/officeDocument/2006/relationships/slide" Target="slide109.xml"/></Relationships>
</file>

<file path=ppt/slides/_rels/slide3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9.xml"/><Relationship Id="rId107" Type="http://schemas.openxmlformats.org/officeDocument/2006/relationships/slide" Target="slide91.xml"/><Relationship Id="rId11" Type="http://schemas.openxmlformats.org/officeDocument/2006/relationships/slide" Target="slide4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3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slide" Target="slide6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image" Target="../media/image3.png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3.mp3"/><Relationship Id="rId12" Type="http://schemas.openxmlformats.org/officeDocument/2006/relationships/slide" Target="slide5.xml"/><Relationship Id="rId17" Type="http://schemas.openxmlformats.org/officeDocument/2006/relationships/slide" Target="slide10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4.xml"/><Relationship Id="rId6" Type="http://schemas.openxmlformats.org/officeDocument/2006/relationships/image" Target="../media/image2.png"/><Relationship Id="rId15" Type="http://schemas.openxmlformats.org/officeDocument/2006/relationships/slide" Target="slide8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image" Target="../media/image5.png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3.xml"/><Relationship Id="rId4" Type="http://schemas.openxmlformats.org/officeDocument/2006/relationships/slideLayout" Target="../slideLayouts/slideLayout1.xml"/><Relationship Id="rId9" Type="http://schemas.openxmlformats.org/officeDocument/2006/relationships/image" Target="../media/image4.png"/><Relationship Id="rId13" Type="http://schemas.openxmlformats.org/officeDocument/2006/relationships/slide" Target="slide7.xml"/><Relationship Id="rId18" Type="http://schemas.openxmlformats.org/officeDocument/2006/relationships/slide" Target="slide11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3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4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9.xml"/><Relationship Id="rId107" Type="http://schemas.openxmlformats.org/officeDocument/2006/relationships/slide" Target="slide91.xml"/><Relationship Id="rId11" Type="http://schemas.openxmlformats.org/officeDocument/2006/relationships/image" Target="../media/image5.png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4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slide" Target="slide6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4.mp3"/><Relationship Id="rId12" Type="http://schemas.openxmlformats.org/officeDocument/2006/relationships/slide" Target="slide5.xml"/><Relationship Id="rId17" Type="http://schemas.openxmlformats.org/officeDocument/2006/relationships/slide" Target="slide10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5.xml"/><Relationship Id="rId6" Type="http://schemas.openxmlformats.org/officeDocument/2006/relationships/image" Target="../media/image2.png"/><Relationship Id="rId15" Type="http://schemas.openxmlformats.org/officeDocument/2006/relationships/slide" Target="slide8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image" Target="../media/image4.png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4.xml"/><Relationship Id="rId4" Type="http://schemas.openxmlformats.org/officeDocument/2006/relationships/slideLayout" Target="../slideLayouts/slideLayout1.xml"/><Relationship Id="rId9" Type="http://schemas.openxmlformats.org/officeDocument/2006/relationships/image" Target="../media/image3.png"/><Relationship Id="rId13" Type="http://schemas.openxmlformats.org/officeDocument/2006/relationships/slide" Target="slide7.xml"/><Relationship Id="rId18" Type="http://schemas.openxmlformats.org/officeDocument/2006/relationships/slide" Target="slide11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4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5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9.xml"/><Relationship Id="rId107" Type="http://schemas.openxmlformats.org/officeDocument/2006/relationships/slide" Target="slide91.xml"/><Relationship Id="rId11" Type="http://schemas.openxmlformats.org/officeDocument/2006/relationships/image" Target="../media/image4.png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5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slide" Target="slide6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5.mp3"/><Relationship Id="rId12" Type="http://schemas.openxmlformats.org/officeDocument/2006/relationships/image" Target="../media/image5.png"/><Relationship Id="rId17" Type="http://schemas.openxmlformats.org/officeDocument/2006/relationships/slide" Target="slide10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6.xml"/><Relationship Id="rId6" Type="http://schemas.openxmlformats.org/officeDocument/2006/relationships/image" Target="../media/image2.png"/><Relationship Id="rId15" Type="http://schemas.openxmlformats.org/officeDocument/2006/relationships/slide" Target="slide8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image" Target="../media/image3.png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7.xml"/><Relationship Id="rId18" Type="http://schemas.openxmlformats.org/officeDocument/2006/relationships/slide" Target="slide11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5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6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9.xml"/><Relationship Id="rId107" Type="http://schemas.openxmlformats.org/officeDocument/2006/relationships/slide" Target="slide91.xml"/><Relationship Id="rId11" Type="http://schemas.openxmlformats.org/officeDocument/2006/relationships/image" Target="../media/image3.png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6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image" Target="../media/image5.png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6.mp3"/><Relationship Id="rId12" Type="http://schemas.openxmlformats.org/officeDocument/2006/relationships/image" Target="../media/image4.png"/><Relationship Id="rId17" Type="http://schemas.openxmlformats.org/officeDocument/2006/relationships/slide" Target="slide10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7.xml"/><Relationship Id="rId6" Type="http://schemas.openxmlformats.org/officeDocument/2006/relationships/image" Target="../media/image2.png"/><Relationship Id="rId15" Type="http://schemas.openxmlformats.org/officeDocument/2006/relationships/slide" Target="slide8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7.xml"/><Relationship Id="rId18" Type="http://schemas.openxmlformats.org/officeDocument/2006/relationships/slide" Target="slide11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6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7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9.xml"/><Relationship Id="rId107" Type="http://schemas.openxmlformats.org/officeDocument/2006/relationships/slide" Target="slide91.xml"/><Relationship Id="rId11" Type="http://schemas.openxmlformats.org/officeDocument/2006/relationships/image" Target="../media/image3.png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7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slide" Target="slide6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7.mp3"/><Relationship Id="rId12" Type="http://schemas.openxmlformats.org/officeDocument/2006/relationships/image" Target="../media/image4.png"/><Relationship Id="rId17" Type="http://schemas.openxmlformats.org/officeDocument/2006/relationships/slide" Target="slide10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8.xml"/><Relationship Id="rId6" Type="http://schemas.openxmlformats.org/officeDocument/2006/relationships/image" Target="../media/image2.png"/><Relationship Id="rId15" Type="http://schemas.openxmlformats.org/officeDocument/2006/relationships/slide" Target="slide8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image" Target="../media/image5.png"/><Relationship Id="rId18" Type="http://schemas.openxmlformats.org/officeDocument/2006/relationships/slide" Target="slide11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7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8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9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8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slide" Target="slide6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8.mp3"/><Relationship Id="rId12" Type="http://schemas.openxmlformats.org/officeDocument/2006/relationships/image" Target="../media/image3.png"/><Relationship Id="rId17" Type="http://schemas.openxmlformats.org/officeDocument/2006/relationships/slide" Target="slide10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9.xml"/><Relationship Id="rId6" Type="http://schemas.openxmlformats.org/officeDocument/2006/relationships/image" Target="../media/image2.png"/><Relationship Id="rId15" Type="http://schemas.openxmlformats.org/officeDocument/2006/relationships/image" Target="../media/image5.png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image" Target="../media/image4.png"/><Relationship Id="rId18" Type="http://schemas.openxmlformats.org/officeDocument/2006/relationships/slide" Target="slide11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8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9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image" Target="../media/image5.png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9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image" Target="../media/image4.png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9.mp3"/><Relationship Id="rId12" Type="http://schemas.openxmlformats.org/officeDocument/2006/relationships/slide" Target="slide8.xml"/><Relationship Id="rId17" Type="http://schemas.openxmlformats.org/officeDocument/2006/relationships/slide" Target="slide10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0.xml"/><Relationship Id="rId6" Type="http://schemas.openxmlformats.org/officeDocument/2006/relationships/image" Target="../media/image2.png"/><Relationship Id="rId15" Type="http://schemas.openxmlformats.org/officeDocument/2006/relationships/slide" Target="slide6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image" Target="../media/image3.png"/><Relationship Id="rId18" Type="http://schemas.openxmlformats.org/officeDocument/2006/relationships/slide" Target="slide11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9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10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6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0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image" Target="../media/image3.png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0.mp3"/><Relationship Id="rId12" Type="http://schemas.openxmlformats.org/officeDocument/2006/relationships/slide" Target="slide8.xml"/><Relationship Id="rId17" Type="http://schemas.openxmlformats.org/officeDocument/2006/relationships/image" Target="../media/image5.png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1.xml"/><Relationship Id="rId6" Type="http://schemas.openxmlformats.org/officeDocument/2006/relationships/image" Target="../media/image2.png"/><Relationship Id="rId15" Type="http://schemas.openxmlformats.org/officeDocument/2006/relationships/image" Target="../media/image4.png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0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1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0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11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image" Target="../media/image4.png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1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2.xml"/><Relationship Id="rId14" Type="http://schemas.openxmlformats.org/officeDocument/2006/relationships/slide" Target="slide10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1.mp3"/><Relationship Id="rId12" Type="http://schemas.openxmlformats.org/officeDocument/2006/relationships/slide" Target="slide8.xml"/><Relationship Id="rId17" Type="http://schemas.openxmlformats.org/officeDocument/2006/relationships/slide" Target="slide6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2.xml"/><Relationship Id="rId6" Type="http://schemas.openxmlformats.org/officeDocument/2006/relationships/image" Target="../media/image2.png"/><Relationship Id="rId15" Type="http://schemas.openxmlformats.org/officeDocument/2006/relationships/image" Target="../media/image3.png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1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image" Target="../media/image5.png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1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12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image" Target="../media/image3.png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2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image" Target="../media/image5.png"/><Relationship Id="rId14" Type="http://schemas.openxmlformats.org/officeDocument/2006/relationships/slide" Target="slide10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2.mp3"/><Relationship Id="rId12" Type="http://schemas.openxmlformats.org/officeDocument/2006/relationships/slide" Target="slide8.xml"/><Relationship Id="rId17" Type="http://schemas.openxmlformats.org/officeDocument/2006/relationships/image" Target="../media/image4.png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3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3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2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6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2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13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4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3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.xml"/><Relationship Id="rId14" Type="http://schemas.openxmlformats.org/officeDocument/2006/relationships/slide" Target="slide10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3.mp3"/><Relationship Id="rId12" Type="http://schemas.openxmlformats.org/officeDocument/2006/relationships/slide" Target="slide8.xml"/><Relationship Id="rId17" Type="http://schemas.openxmlformats.org/officeDocument/2006/relationships/image" Target="../media/image3.png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image" Target="../media/image5.png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4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3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image" Target="../media/image4.png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3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14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image" Target="../media/image5.png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4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image" Target="../media/image4.png"/><Relationship Id="rId14" Type="http://schemas.openxmlformats.org/officeDocument/2006/relationships/slide" Target="slide10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4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5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4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image" Target="../media/image3.png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4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6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6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5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image" Target="../media/image3.png"/><Relationship Id="rId14" Type="http://schemas.openxmlformats.org/officeDocument/2006/relationships/slide" Target="slide10.xml"/><Relationship Id="rId22" Type="http://schemas.openxmlformats.org/officeDocument/2006/relationships/image" Target="../media/image5.png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5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image" Target="../media/image4.png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6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5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16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image" Target="../media/image4.png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6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6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6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image" Target="../media/image3.png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7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image" Target="../media/image5.png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6.mp3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image" Target="../media/image3.png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7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image" Target="../media/image4.png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7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18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6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7.m4a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37.xml"/><Relationship Id="rId21" Type="http://schemas.openxmlformats.org/officeDocument/2006/relationships/image" Target="../media/image3.png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33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18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image" Target="../media/image4.png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1.xml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18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5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8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19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6.xml"/><Relationship Id="rId28" Type="http://schemas.openxmlformats.org/officeDocument/2006/relationships/slide" Target="slide24.xml"/><Relationship Id="rId36" Type="http://schemas.openxmlformats.org/officeDocument/2006/relationships/slide" Target="slide32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1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4.xml"/><Relationship Id="rId109" Type="http://schemas.openxmlformats.org/officeDocument/2006/relationships/slide" Target="slide110.xml"/><Relationship Id="rId34" Type="http://schemas.openxmlformats.org/officeDocument/2006/relationships/slide" Target="slide30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18.m4a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slide" Target="slide36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19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19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image" Target="../media/image3.png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19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image" Target="../media/image5.png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20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image" Target="../media/image4.png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1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19.mp3"/><Relationship Id="rId29" Type="http://schemas.openxmlformats.org/officeDocument/2006/relationships/slide" Target="slide24.xml"/><Relationship Id="rId24" Type="http://schemas.openxmlformats.org/officeDocument/2006/relationships/slide" Target="slide6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20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.png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90.xml"/><Relationship Id="rId16" Type="http://schemas.openxmlformats.org/officeDocument/2006/relationships/slide" Target="slide12.xml"/><Relationship Id="rId107" Type="http://schemas.openxmlformats.org/officeDocument/2006/relationships/slide" Target="slide106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98.xml"/><Relationship Id="rId5" Type="http://schemas.openxmlformats.org/officeDocument/2006/relationships/notesSlide" Target="../notesSlides/notesSlide20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114.xml"/><Relationship Id="rId95" Type="http://schemas.openxmlformats.org/officeDocument/2006/relationships/slide" Target="slide111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96.xml"/><Relationship Id="rId105" Type="http://schemas.openxmlformats.org/officeDocument/2006/relationships/slide" Target="slide101.xml"/><Relationship Id="rId113" Type="http://schemas.openxmlformats.org/officeDocument/2006/relationships/slide" Target="slide107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109.xml"/><Relationship Id="rId98" Type="http://schemas.openxmlformats.org/officeDocument/2006/relationships/slide" Target="slide94.xml"/><Relationship Id="rId121" Type="http://schemas.openxmlformats.org/officeDocument/2006/relationships/slide" Target="slide55.xml"/><Relationship Id="rId3" Type="http://schemas.openxmlformats.org/officeDocument/2006/relationships/audio" Target="../media/media20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6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99.xml"/><Relationship Id="rId108" Type="http://schemas.openxmlformats.org/officeDocument/2006/relationships/slide" Target="slide105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113.xml"/><Relationship Id="rId96" Type="http://schemas.openxmlformats.org/officeDocument/2006/relationships/slide" Target="slide112.xml"/><Relationship Id="rId111" Type="http://schemas.openxmlformats.org/officeDocument/2006/relationships/slide" Target="slide102.xml"/><Relationship Id="rId1" Type="http://schemas.openxmlformats.org/officeDocument/2006/relationships/tags" Target="../tags/tag21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image" Target="../media/image3.png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92.xml"/><Relationship Id="rId114" Type="http://schemas.openxmlformats.org/officeDocument/2006/relationships/slide" Target="slide91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110.xml"/><Relationship Id="rId99" Type="http://schemas.openxmlformats.org/officeDocument/2006/relationships/slide" Target="slide95.xml"/><Relationship Id="rId101" Type="http://schemas.openxmlformats.org/officeDocument/2006/relationships/slide" Target="slide97.xml"/><Relationship Id="rId122" Type="http://schemas.openxmlformats.org/officeDocument/2006/relationships/slide" Target="slide20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4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93.xml"/><Relationship Id="rId104" Type="http://schemas.openxmlformats.org/officeDocument/2006/relationships/slide" Target="slide10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108.xml"/><Relationship Id="rId2" Type="http://schemas.microsoft.com/office/2007/relationships/media" Target="../media/media20.mp3"/><Relationship Id="rId29" Type="http://schemas.openxmlformats.org/officeDocument/2006/relationships/slide" Target="slide24.xml"/><Relationship Id="rId24" Type="http://schemas.openxmlformats.org/officeDocument/2006/relationships/image" Target="../media/image4.png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03.xml"/><Relationship Id="rId115" Type="http://schemas.openxmlformats.org/officeDocument/2006/relationships/slide" Target="slide17.xml"/></Relationships>
</file>

<file path=ppt/slides/_rels/slide21.xml.rels><?xml version="1.0" encoding="UTF-8" standalone="yes"?>
<Relationships xmlns="http://schemas.openxmlformats.org/package/2006/relationships"><Relationship Id="rId26" Type="http://schemas.openxmlformats.org/officeDocument/2006/relationships/slide" Target="slide6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21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21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image" Target="../media/image4.png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17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22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21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21.m4a"/><Relationship Id="rId29" Type="http://schemas.openxmlformats.org/officeDocument/2006/relationships/slide" Target="slide24.xml"/><Relationship Id="rId24" Type="http://schemas.openxmlformats.org/officeDocument/2006/relationships/image" Target="../media/image3.png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image" Target="../media/image5.png"/></Relationships>
</file>

<file path=ppt/slides/_rels/slide22.xml.rels><?xml version="1.0" encoding="UTF-8" standalone="yes"?>
<Relationships xmlns="http://schemas.openxmlformats.org/package/2006/relationships"><Relationship Id="rId26" Type="http://schemas.openxmlformats.org/officeDocument/2006/relationships/slide" Target="slide6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22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image" Target="../media/image5.png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22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image" Target="../media/image4.png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23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3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22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22.mp3"/><Relationship Id="rId29" Type="http://schemas.openxmlformats.org/officeDocument/2006/relationships/slide" Target="slide24.xml"/><Relationship Id="rId24" Type="http://schemas.openxmlformats.org/officeDocument/2006/relationships/image" Target="../media/image3.png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2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4.png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23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6.xml"/><Relationship Id="rId30" Type="http://schemas.openxmlformats.org/officeDocument/2006/relationships/slide" Target="slide25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23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image" Target="../media/image3.png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24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image" Target="../media/image5.png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23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23.mp3"/><Relationship Id="rId29" Type="http://schemas.openxmlformats.org/officeDocument/2006/relationships/slide" Target="slide24.xml"/><Relationship Id="rId24" Type="http://schemas.openxmlformats.org/officeDocument/2006/relationships/slide" Target="slide22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2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.png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33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24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image" Target="../media/image4.png"/><Relationship Id="rId30" Type="http://schemas.openxmlformats.org/officeDocument/2006/relationships/slide" Target="slide26.xml"/><Relationship Id="rId35" Type="http://schemas.openxmlformats.org/officeDocument/2006/relationships/slide" Target="slide31.xml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24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29.xml"/><Relationship Id="rId38" Type="http://schemas.openxmlformats.org/officeDocument/2006/relationships/slide" Target="slide35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8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25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6.xml"/><Relationship Id="rId36" Type="http://schemas.openxmlformats.org/officeDocument/2006/relationships/slide" Target="slide32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24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4.xml"/><Relationship Id="rId109" Type="http://schemas.openxmlformats.org/officeDocument/2006/relationships/slide" Target="slide110.xml"/><Relationship Id="rId34" Type="http://schemas.openxmlformats.org/officeDocument/2006/relationships/slide" Target="slide30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24.m4a"/><Relationship Id="rId29" Type="http://schemas.openxmlformats.org/officeDocument/2006/relationships/slide" Target="slide25.xml"/><Relationship Id="rId24" Type="http://schemas.openxmlformats.org/officeDocument/2006/relationships/slide" Target="slide22.xml"/><Relationship Id="rId40" Type="http://schemas.openxmlformats.org/officeDocument/2006/relationships/slide" Target="slide36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25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25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image" Target="../media/image3.png"/><Relationship Id="rId30" Type="http://schemas.openxmlformats.org/officeDocument/2006/relationships/image" Target="../media/image5.png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25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26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image" Target="../media/image4.png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2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25.mp3"/><Relationship Id="rId29" Type="http://schemas.openxmlformats.org/officeDocument/2006/relationships/slide" Target="slide6.xml"/><Relationship Id="rId24" Type="http://schemas.openxmlformats.org/officeDocument/2006/relationships/slide" Target="slide22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26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26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6.xml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26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27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image" Target="../media/image3.png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image" Target="../media/image5.png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2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26.mp3"/><Relationship Id="rId29" Type="http://schemas.openxmlformats.org/officeDocument/2006/relationships/image" Target="../media/image4.png"/><Relationship Id="rId24" Type="http://schemas.openxmlformats.org/officeDocument/2006/relationships/slide" Target="slide22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27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image" Target="../media/image5.png"/><Relationship Id="rId37" Type="http://schemas.openxmlformats.org/officeDocument/2006/relationships/slide" Target="slide32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27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image" Target="../media/image4.png"/><Relationship Id="rId35" Type="http://schemas.openxmlformats.org/officeDocument/2006/relationships/slide" Target="slide30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27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28.xml"/><Relationship Id="rId38" Type="http://schemas.openxmlformats.org/officeDocument/2006/relationships/slide" Target="slide33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28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1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6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2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5.xml"/><Relationship Id="rId109" Type="http://schemas.openxmlformats.org/officeDocument/2006/relationships/slide" Target="slide109.xml"/><Relationship Id="rId34" Type="http://schemas.openxmlformats.org/officeDocument/2006/relationships/slide" Target="slide29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27.mp3"/><Relationship Id="rId29" Type="http://schemas.openxmlformats.org/officeDocument/2006/relationships/image" Target="../media/image3.png"/><Relationship Id="rId24" Type="http://schemas.openxmlformats.org/officeDocument/2006/relationships/slide" Target="slide22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28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6.xml"/><Relationship Id="rId37" Type="http://schemas.openxmlformats.org/officeDocument/2006/relationships/slide" Target="slide33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28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image" Target="../media/image3.png"/><Relationship Id="rId35" Type="http://schemas.openxmlformats.org/officeDocument/2006/relationships/slide" Target="slide31.xml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28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29.xml"/><Relationship Id="rId38" Type="http://schemas.openxmlformats.org/officeDocument/2006/relationships/slide" Target="slide35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8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29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2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image" Target="../media/image4.png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2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4.xml"/><Relationship Id="rId109" Type="http://schemas.openxmlformats.org/officeDocument/2006/relationships/slide" Target="slide110.xml"/><Relationship Id="rId34" Type="http://schemas.openxmlformats.org/officeDocument/2006/relationships/slide" Target="slide30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28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6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29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image" Target="../media/image4.png"/><Relationship Id="rId37" Type="http://schemas.openxmlformats.org/officeDocument/2006/relationships/slide" Target="slide33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29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1.xml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29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6.xml"/><Relationship Id="rId38" Type="http://schemas.openxmlformats.org/officeDocument/2006/relationships/slide" Target="slide35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8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30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2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image" Target="../media/image3.png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2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4.xml"/><Relationship Id="rId109" Type="http://schemas.openxmlformats.org/officeDocument/2006/relationships/slide" Target="slide110.xml"/><Relationship Id="rId34" Type="http://schemas.openxmlformats.org/officeDocument/2006/relationships/slide" Target="slide30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29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6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30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image" Target="../media/image3.png"/><Relationship Id="rId37" Type="http://schemas.openxmlformats.org/officeDocument/2006/relationships/slide" Target="slide33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30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1.xml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30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image" Target="../media/image4.png"/><Relationship Id="rId38" Type="http://schemas.openxmlformats.org/officeDocument/2006/relationships/slide" Target="slide35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8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31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2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30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4.xml"/><Relationship Id="rId109" Type="http://schemas.openxmlformats.org/officeDocument/2006/relationships/slide" Target="slide110.xml"/><Relationship Id="rId34" Type="http://schemas.openxmlformats.org/officeDocument/2006/relationships/slide" Target="slide6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30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6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31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image" Target="../media/image3.png"/><Relationship Id="rId37" Type="http://schemas.openxmlformats.org/officeDocument/2006/relationships/slide" Target="slide33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31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0.xml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31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image" Target="../media/image4.png"/><Relationship Id="rId38" Type="http://schemas.openxmlformats.org/officeDocument/2006/relationships/slide" Target="slide35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8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32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2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31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4.xml"/><Relationship Id="rId109" Type="http://schemas.openxmlformats.org/officeDocument/2006/relationships/slide" Target="slide110.xml"/><Relationship Id="rId34" Type="http://schemas.openxmlformats.org/officeDocument/2006/relationships/slide" Target="slide6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31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6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32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image" Target="../media/image3.png"/><Relationship Id="rId37" Type="http://schemas.openxmlformats.org/officeDocument/2006/relationships/slide" Target="slide33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32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0.xml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32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image" Target="../media/image4.png"/><Relationship Id="rId38" Type="http://schemas.openxmlformats.org/officeDocument/2006/relationships/slide" Target="slide35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8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33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1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32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4.xml"/><Relationship Id="rId109" Type="http://schemas.openxmlformats.org/officeDocument/2006/relationships/slide" Target="slide110.xml"/><Relationship Id="rId34" Type="http://schemas.openxmlformats.org/officeDocument/2006/relationships/slide" Target="slide6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32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6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33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image" Target="../media/image3.png"/><Relationship Id="rId37" Type="http://schemas.openxmlformats.org/officeDocument/2006/relationships/slide" Target="slide32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33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0.xml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33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image" Target="../media/image4.png"/><Relationship Id="rId38" Type="http://schemas.openxmlformats.org/officeDocument/2006/relationships/slide" Target="slide35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8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34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1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33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4.xml"/><Relationship Id="rId109" Type="http://schemas.openxmlformats.org/officeDocument/2006/relationships/slide" Target="slide110.xml"/><Relationship Id="rId34" Type="http://schemas.openxmlformats.org/officeDocument/2006/relationships/slide" Target="slide6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33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6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34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3.xml"/><Relationship Id="rId37" Type="http://schemas.openxmlformats.org/officeDocument/2006/relationships/slide" Target="slide31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34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6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34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image" Target="../media/image3.png"/><Relationship Id="rId38" Type="http://schemas.openxmlformats.org/officeDocument/2006/relationships/slide" Target="slide32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35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0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34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5.png"/><Relationship Id="rId109" Type="http://schemas.openxmlformats.org/officeDocument/2006/relationships/slide" Target="slide109.xml"/><Relationship Id="rId34" Type="http://schemas.openxmlformats.org/officeDocument/2006/relationships/image" Target="../media/image4.png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34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5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35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3.xml"/><Relationship Id="rId37" Type="http://schemas.openxmlformats.org/officeDocument/2006/relationships/slide" Target="slide31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35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6.xml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35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image" Target="../media/image3.png"/><Relationship Id="rId38" Type="http://schemas.openxmlformats.org/officeDocument/2006/relationships/slide" Target="slide32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36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0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3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5.png"/><Relationship Id="rId109" Type="http://schemas.openxmlformats.org/officeDocument/2006/relationships/slide" Target="slide109.xml"/><Relationship Id="rId34" Type="http://schemas.openxmlformats.org/officeDocument/2006/relationships/image" Target="../media/image4.png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35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36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slide" Target="slide30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36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image" Target="../media/image4.png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36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3.xml"/><Relationship Id="rId38" Type="http://schemas.openxmlformats.org/officeDocument/2006/relationships/slide" Target="slide31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image" Target="../media/image5.png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37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6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3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2.xml"/><Relationship Id="rId109" Type="http://schemas.openxmlformats.org/officeDocument/2006/relationships/slide" Target="slide109.xml"/><Relationship Id="rId34" Type="http://schemas.openxmlformats.org/officeDocument/2006/relationships/image" Target="../media/image3.png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36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37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21.xml"/><Relationship Id="rId21" Type="http://schemas.openxmlformats.org/officeDocument/2006/relationships/slide" Target="slide18.xml"/><Relationship Id="rId42" Type="http://schemas.openxmlformats.org/officeDocument/2006/relationships/slide" Target="slide38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slide" Target="slide30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37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image" Target="../media/image4.png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37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3.xml"/><Relationship Id="rId38" Type="http://schemas.openxmlformats.org/officeDocument/2006/relationships/slide" Target="slide31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17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38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6.xml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3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2.xml"/><Relationship Id="rId109" Type="http://schemas.openxmlformats.org/officeDocument/2006/relationships/slide" Target="slide109.xml"/><Relationship Id="rId34" Type="http://schemas.openxmlformats.org/officeDocument/2006/relationships/image" Target="../media/image3.png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37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4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image" Target="../media/image5.png"/></Relationships>
</file>

<file path=ppt/slides/_rels/slide38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9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slide" Target="slide30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38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image" Target="../media/image4.png"/><Relationship Id="rId43" Type="http://schemas.openxmlformats.org/officeDocument/2006/relationships/slide" Target="slide40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38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3.xml"/><Relationship Id="rId38" Type="http://schemas.openxmlformats.org/officeDocument/2006/relationships/slide" Target="slide31.xml"/><Relationship Id="rId46" Type="http://schemas.openxmlformats.org/officeDocument/2006/relationships/slide" Target="slide43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6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39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6.xml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1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3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2.xml"/><Relationship Id="rId109" Type="http://schemas.openxmlformats.org/officeDocument/2006/relationships/slide" Target="slide110.xml"/><Relationship Id="rId34" Type="http://schemas.openxmlformats.org/officeDocument/2006/relationships/image" Target="../media/image3.png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38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4.xml"/><Relationship Id="rId45" Type="http://schemas.openxmlformats.org/officeDocument/2006/relationships/slide" Target="slide42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39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6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slide" Target="slide6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39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image" Target="../media/image3.png"/><Relationship Id="rId43" Type="http://schemas.openxmlformats.org/officeDocument/2006/relationships/image" Target="../media/image5.png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39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30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4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40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4.png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3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1.xml"/><Relationship Id="rId109" Type="http://schemas.openxmlformats.org/officeDocument/2006/relationships/slide" Target="slide109.xml"/><Relationship Id="rId34" Type="http://schemas.openxmlformats.org/officeDocument/2006/relationships/slide" Target="slide33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39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2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40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6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slide" Target="slide6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40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image" Target="../media/image3.png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40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30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4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41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4.png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image" Target="../media/image5.png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40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1.xml"/><Relationship Id="rId109" Type="http://schemas.openxmlformats.org/officeDocument/2006/relationships/slide" Target="slide109.xml"/><Relationship Id="rId34" Type="http://schemas.openxmlformats.org/officeDocument/2006/relationships/slide" Target="slide33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40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2.xml"/><Relationship Id="rId45" Type="http://schemas.openxmlformats.org/officeDocument/2006/relationships/slide" Target="slide41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41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6.xml"/><Relationship Id="rId47" Type="http://schemas.openxmlformats.org/officeDocument/2006/relationships/slide" Target="slide43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slide" Target="slide6.xml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41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image" Target="../media/image3.png"/><Relationship Id="rId43" Type="http://schemas.openxmlformats.org/officeDocument/2006/relationships/slide" Target="slide39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41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30.xml"/><Relationship Id="rId46" Type="http://schemas.openxmlformats.org/officeDocument/2006/relationships/slide" Target="slide42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4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42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4.png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0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41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1.xml"/><Relationship Id="rId109" Type="http://schemas.openxmlformats.org/officeDocument/2006/relationships/slide" Target="slide109.xml"/><Relationship Id="rId34" Type="http://schemas.openxmlformats.org/officeDocument/2006/relationships/slide" Target="slide33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41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2.xml"/><Relationship Id="rId45" Type="http://schemas.openxmlformats.org/officeDocument/2006/relationships/image" Target="../media/image5.png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42.xml.rels><?xml version="1.0" encoding="UTF-8" standalone="yes"?>
<Relationships xmlns="http://schemas.openxmlformats.org/package/2006/relationships"><Relationship Id="rId26" Type="http://schemas.openxmlformats.org/officeDocument/2006/relationships/slide" Target="slide110.xml"/><Relationship Id="rId117" Type="http://schemas.openxmlformats.org/officeDocument/2006/relationships/slide" Target="slide37.xml"/><Relationship Id="rId21" Type="http://schemas.openxmlformats.org/officeDocument/2006/relationships/slide" Target="slide90.xml"/><Relationship Id="rId42" Type="http://schemas.openxmlformats.org/officeDocument/2006/relationships/slide" Target="slide13.xml"/><Relationship Id="rId47" Type="http://schemas.openxmlformats.org/officeDocument/2006/relationships/slide" Target="slide19.xml"/><Relationship Id="rId63" Type="http://schemas.openxmlformats.org/officeDocument/2006/relationships/slide" Target="slide30.xml"/><Relationship Id="rId68" Type="http://schemas.openxmlformats.org/officeDocument/2006/relationships/slide" Target="slide39.xml"/><Relationship Id="rId84" Type="http://schemas.openxmlformats.org/officeDocument/2006/relationships/slide" Target="slide56.xml"/><Relationship Id="rId89" Type="http://schemas.openxmlformats.org/officeDocument/2006/relationships/slide" Target="slide61.xml"/><Relationship Id="rId112" Type="http://schemas.openxmlformats.org/officeDocument/2006/relationships/slide" Target="slide87.xml"/><Relationship Id="rId16" Type="http://schemas.openxmlformats.org/officeDocument/2006/relationships/slide" Target="slide106.xml"/><Relationship Id="rId107" Type="http://schemas.openxmlformats.org/officeDocument/2006/relationships/slide" Target="slide80.xml"/><Relationship Id="rId11" Type="http://schemas.openxmlformats.org/officeDocument/2006/relationships/slide" Target="slide98.xml"/><Relationship Id="rId32" Type="http://schemas.openxmlformats.org/officeDocument/2006/relationships/slide" Target="slide2.xml"/><Relationship Id="rId37" Type="http://schemas.openxmlformats.org/officeDocument/2006/relationships/slide" Target="slide8.xml"/><Relationship Id="rId53" Type="http://schemas.openxmlformats.org/officeDocument/2006/relationships/slide" Target="slide26.xml"/><Relationship Id="rId58" Type="http://schemas.openxmlformats.org/officeDocument/2006/relationships/slide" Target="slide38.xml"/><Relationship Id="rId74" Type="http://schemas.openxmlformats.org/officeDocument/2006/relationships/slide" Target="slide45.xml"/><Relationship Id="rId79" Type="http://schemas.openxmlformats.org/officeDocument/2006/relationships/slide" Target="slide50.xml"/><Relationship Id="rId102" Type="http://schemas.openxmlformats.org/officeDocument/2006/relationships/slide" Target="slide75.xml"/><Relationship Id="rId5" Type="http://schemas.openxmlformats.org/officeDocument/2006/relationships/notesSlide" Target="../notesSlides/notesSlide42.xml"/><Relationship Id="rId61" Type="http://schemas.openxmlformats.org/officeDocument/2006/relationships/image" Target="../media/image4.png"/><Relationship Id="rId82" Type="http://schemas.openxmlformats.org/officeDocument/2006/relationships/slide" Target="slide53.xml"/><Relationship Id="rId90" Type="http://schemas.openxmlformats.org/officeDocument/2006/relationships/slide" Target="slide63.xml"/><Relationship Id="rId95" Type="http://schemas.openxmlformats.org/officeDocument/2006/relationships/slide" Target="slide68.xml"/><Relationship Id="rId19" Type="http://schemas.openxmlformats.org/officeDocument/2006/relationships/slide" Target="slide103.xml"/><Relationship Id="rId14" Type="http://schemas.openxmlformats.org/officeDocument/2006/relationships/slide" Target="slide101.xml"/><Relationship Id="rId22" Type="http://schemas.openxmlformats.org/officeDocument/2006/relationships/slide" Target="slide107.xml"/><Relationship Id="rId27" Type="http://schemas.openxmlformats.org/officeDocument/2006/relationships/slide" Target="slide111.xml"/><Relationship Id="rId30" Type="http://schemas.openxmlformats.org/officeDocument/2006/relationships/slide" Target="slide114.xml"/><Relationship Id="rId35" Type="http://schemas.openxmlformats.org/officeDocument/2006/relationships/slide" Target="slide5.xml"/><Relationship Id="rId43" Type="http://schemas.openxmlformats.org/officeDocument/2006/relationships/slide" Target="slide14.xml"/><Relationship Id="rId48" Type="http://schemas.openxmlformats.org/officeDocument/2006/relationships/slide" Target="slide20.xml"/><Relationship Id="rId56" Type="http://schemas.openxmlformats.org/officeDocument/2006/relationships/slide" Target="slide29.xml"/><Relationship Id="rId64" Type="http://schemas.openxmlformats.org/officeDocument/2006/relationships/slide" Target="slide31.xml"/><Relationship Id="rId69" Type="http://schemas.openxmlformats.org/officeDocument/2006/relationships/slide" Target="slide40.xml"/><Relationship Id="rId77" Type="http://schemas.openxmlformats.org/officeDocument/2006/relationships/slide" Target="slide48.xml"/><Relationship Id="rId100" Type="http://schemas.openxmlformats.org/officeDocument/2006/relationships/slide" Target="slide73.xml"/><Relationship Id="rId105" Type="http://schemas.openxmlformats.org/officeDocument/2006/relationships/slide" Target="slide78.xml"/><Relationship Id="rId113" Type="http://schemas.openxmlformats.org/officeDocument/2006/relationships/slide" Target="slide89.xml"/><Relationship Id="rId118" Type="http://schemas.openxmlformats.org/officeDocument/2006/relationships/slide" Target="slide62.xml"/><Relationship Id="rId8" Type="http://schemas.openxmlformats.org/officeDocument/2006/relationships/slide" Target="slide95.xml"/><Relationship Id="rId51" Type="http://schemas.openxmlformats.org/officeDocument/2006/relationships/slide" Target="slide24.xml"/><Relationship Id="rId72" Type="http://schemas.openxmlformats.org/officeDocument/2006/relationships/slide" Target="slide43.xml"/><Relationship Id="rId80" Type="http://schemas.openxmlformats.org/officeDocument/2006/relationships/slide" Target="slide51.xml"/><Relationship Id="rId85" Type="http://schemas.openxmlformats.org/officeDocument/2006/relationships/slide" Target="slide57.xml"/><Relationship Id="rId93" Type="http://schemas.openxmlformats.org/officeDocument/2006/relationships/slide" Target="slide65.xml"/><Relationship Id="rId98" Type="http://schemas.openxmlformats.org/officeDocument/2006/relationships/slide" Target="slide71.xml"/><Relationship Id="rId121" Type="http://schemas.openxmlformats.org/officeDocument/2006/relationships/slide" Target="slide55.xml"/><Relationship Id="rId3" Type="http://schemas.openxmlformats.org/officeDocument/2006/relationships/audio" Target="../media/media42.mp3"/><Relationship Id="rId12" Type="http://schemas.openxmlformats.org/officeDocument/2006/relationships/slide" Target="slide99.xml"/><Relationship Id="rId17" Type="http://schemas.openxmlformats.org/officeDocument/2006/relationships/slide" Target="slide105.xml"/><Relationship Id="rId25" Type="http://schemas.openxmlformats.org/officeDocument/2006/relationships/slide" Target="slide109.xml"/><Relationship Id="rId33" Type="http://schemas.openxmlformats.org/officeDocument/2006/relationships/slide" Target="slide3.xml"/><Relationship Id="rId38" Type="http://schemas.openxmlformats.org/officeDocument/2006/relationships/slide" Target="slide9.xml"/><Relationship Id="rId46" Type="http://schemas.openxmlformats.org/officeDocument/2006/relationships/slide" Target="slide18.xml"/><Relationship Id="rId59" Type="http://schemas.openxmlformats.org/officeDocument/2006/relationships/slide" Target="slide33.xml"/><Relationship Id="rId67" Type="http://schemas.openxmlformats.org/officeDocument/2006/relationships/slide" Target="slide36.xml"/><Relationship Id="rId103" Type="http://schemas.openxmlformats.org/officeDocument/2006/relationships/slide" Target="slide76.xml"/><Relationship Id="rId108" Type="http://schemas.openxmlformats.org/officeDocument/2006/relationships/slide" Target="slide82.xml"/><Relationship Id="rId116" Type="http://schemas.openxmlformats.org/officeDocument/2006/relationships/slide" Target="slide21.xml"/><Relationship Id="rId20" Type="http://schemas.openxmlformats.org/officeDocument/2006/relationships/slide" Target="slide102.xml"/><Relationship Id="rId41" Type="http://schemas.openxmlformats.org/officeDocument/2006/relationships/slide" Target="slide12.xml"/><Relationship Id="rId54" Type="http://schemas.openxmlformats.org/officeDocument/2006/relationships/slide" Target="slide27.xml"/><Relationship Id="rId62" Type="http://schemas.openxmlformats.org/officeDocument/2006/relationships/slide" Target="slide6.xml"/><Relationship Id="rId70" Type="http://schemas.openxmlformats.org/officeDocument/2006/relationships/slide" Target="slide41.xml"/><Relationship Id="rId75" Type="http://schemas.openxmlformats.org/officeDocument/2006/relationships/slide" Target="slide46.xml"/><Relationship Id="rId83" Type="http://schemas.openxmlformats.org/officeDocument/2006/relationships/slide" Target="slide54.xml"/><Relationship Id="rId88" Type="http://schemas.openxmlformats.org/officeDocument/2006/relationships/slide" Target="slide60.xml"/><Relationship Id="rId91" Type="http://schemas.openxmlformats.org/officeDocument/2006/relationships/slide" Target="slide64.xml"/><Relationship Id="rId96" Type="http://schemas.openxmlformats.org/officeDocument/2006/relationships/slide" Target="slide69.xml"/><Relationship Id="rId111" Type="http://schemas.openxmlformats.org/officeDocument/2006/relationships/slide" Target="slide86.xml"/><Relationship Id="rId1" Type="http://schemas.openxmlformats.org/officeDocument/2006/relationships/tags" Target="../tags/tag43.xml"/><Relationship Id="rId6" Type="http://schemas.openxmlformats.org/officeDocument/2006/relationships/slide" Target="slide93.xml"/><Relationship Id="rId15" Type="http://schemas.openxmlformats.org/officeDocument/2006/relationships/slide" Target="slide92.xml"/><Relationship Id="rId23" Type="http://schemas.openxmlformats.org/officeDocument/2006/relationships/slide" Target="slide91.xml"/><Relationship Id="rId28" Type="http://schemas.openxmlformats.org/officeDocument/2006/relationships/slide" Target="slide112.xml"/><Relationship Id="rId36" Type="http://schemas.openxmlformats.org/officeDocument/2006/relationships/slide" Target="slide7.xml"/><Relationship Id="rId49" Type="http://schemas.openxmlformats.org/officeDocument/2006/relationships/slide" Target="slide22.xml"/><Relationship Id="rId57" Type="http://schemas.openxmlformats.org/officeDocument/2006/relationships/slide" Target="slide35.xml"/><Relationship Id="rId106" Type="http://schemas.openxmlformats.org/officeDocument/2006/relationships/slide" Target="slide79.xml"/><Relationship Id="rId114" Type="http://schemas.openxmlformats.org/officeDocument/2006/relationships/slide" Target="slide88.xml"/><Relationship Id="rId119" Type="http://schemas.openxmlformats.org/officeDocument/2006/relationships/slide" Target="slide81.xml"/><Relationship Id="rId10" Type="http://schemas.openxmlformats.org/officeDocument/2006/relationships/slide" Target="slide97.xml"/><Relationship Id="rId31" Type="http://schemas.openxmlformats.org/officeDocument/2006/relationships/image" Target="../media/image2.png"/><Relationship Id="rId44" Type="http://schemas.openxmlformats.org/officeDocument/2006/relationships/slide" Target="slide15.xml"/><Relationship Id="rId52" Type="http://schemas.openxmlformats.org/officeDocument/2006/relationships/slide" Target="slide25.xml"/><Relationship Id="rId60" Type="http://schemas.openxmlformats.org/officeDocument/2006/relationships/image" Target="../media/image3.png"/><Relationship Id="rId65" Type="http://schemas.openxmlformats.org/officeDocument/2006/relationships/slide" Target="slide32.xml"/><Relationship Id="rId73" Type="http://schemas.openxmlformats.org/officeDocument/2006/relationships/slide" Target="slide44.xml"/><Relationship Id="rId78" Type="http://schemas.openxmlformats.org/officeDocument/2006/relationships/slide" Target="slide49.xml"/><Relationship Id="rId81" Type="http://schemas.openxmlformats.org/officeDocument/2006/relationships/slide" Target="slide52.xml"/><Relationship Id="rId86" Type="http://schemas.openxmlformats.org/officeDocument/2006/relationships/slide" Target="slide58.xml"/><Relationship Id="rId94" Type="http://schemas.openxmlformats.org/officeDocument/2006/relationships/slide" Target="slide67.xml"/><Relationship Id="rId99" Type="http://schemas.openxmlformats.org/officeDocument/2006/relationships/slide" Target="slide72.xml"/><Relationship Id="rId101" Type="http://schemas.openxmlformats.org/officeDocument/2006/relationships/slide" Target="slide74.xml"/><Relationship Id="rId122" Type="http://schemas.openxmlformats.org/officeDocument/2006/relationships/slide" Target="slide42.xml"/><Relationship Id="rId4" Type="http://schemas.openxmlformats.org/officeDocument/2006/relationships/slideLayout" Target="../slideLayouts/slideLayout1.xml"/><Relationship Id="rId9" Type="http://schemas.openxmlformats.org/officeDocument/2006/relationships/slide" Target="slide96.xml"/><Relationship Id="rId13" Type="http://schemas.openxmlformats.org/officeDocument/2006/relationships/slide" Target="slide100.xml"/><Relationship Id="rId18" Type="http://schemas.openxmlformats.org/officeDocument/2006/relationships/slide" Target="slide104.xml"/><Relationship Id="rId39" Type="http://schemas.openxmlformats.org/officeDocument/2006/relationships/slide" Target="slide10.xml"/><Relationship Id="rId109" Type="http://schemas.openxmlformats.org/officeDocument/2006/relationships/slide" Target="slide84.xml"/><Relationship Id="rId34" Type="http://schemas.openxmlformats.org/officeDocument/2006/relationships/slide" Target="slide4.xml"/><Relationship Id="rId50" Type="http://schemas.openxmlformats.org/officeDocument/2006/relationships/slide" Target="slide23.xml"/><Relationship Id="rId55" Type="http://schemas.openxmlformats.org/officeDocument/2006/relationships/slide" Target="slide28.xml"/><Relationship Id="rId76" Type="http://schemas.openxmlformats.org/officeDocument/2006/relationships/slide" Target="slide47.xml"/><Relationship Id="rId97" Type="http://schemas.openxmlformats.org/officeDocument/2006/relationships/slide" Target="slide70.xml"/><Relationship Id="rId104" Type="http://schemas.openxmlformats.org/officeDocument/2006/relationships/slide" Target="slide77.xml"/><Relationship Id="rId120" Type="http://schemas.openxmlformats.org/officeDocument/2006/relationships/slide" Target="slide83.xml"/><Relationship Id="rId7" Type="http://schemas.openxmlformats.org/officeDocument/2006/relationships/slide" Target="slide94.xml"/><Relationship Id="rId71" Type="http://schemas.openxmlformats.org/officeDocument/2006/relationships/image" Target="../media/image5.png"/><Relationship Id="rId92" Type="http://schemas.openxmlformats.org/officeDocument/2006/relationships/slide" Target="slide66.xml"/><Relationship Id="rId2" Type="http://schemas.microsoft.com/office/2007/relationships/media" Target="../media/media42.mp3"/><Relationship Id="rId29" Type="http://schemas.openxmlformats.org/officeDocument/2006/relationships/slide" Target="slide113.xml"/><Relationship Id="rId24" Type="http://schemas.openxmlformats.org/officeDocument/2006/relationships/slide" Target="slide108.xml"/><Relationship Id="rId40" Type="http://schemas.openxmlformats.org/officeDocument/2006/relationships/slide" Target="slide11.xml"/><Relationship Id="rId45" Type="http://schemas.openxmlformats.org/officeDocument/2006/relationships/slide" Target="slide16.xml"/><Relationship Id="rId66" Type="http://schemas.openxmlformats.org/officeDocument/2006/relationships/slide" Target="slide34.xml"/><Relationship Id="rId87" Type="http://schemas.openxmlformats.org/officeDocument/2006/relationships/slide" Target="slide59.xml"/><Relationship Id="rId110" Type="http://schemas.openxmlformats.org/officeDocument/2006/relationships/slide" Target="slide85.xml"/><Relationship Id="rId115" Type="http://schemas.openxmlformats.org/officeDocument/2006/relationships/slide" Target="slide17.xml"/></Relationships>
</file>

<file path=ppt/slides/_rels/slide43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6.xml"/><Relationship Id="rId47" Type="http://schemas.openxmlformats.org/officeDocument/2006/relationships/slide" Target="slide44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slide" Target="slide6.xml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43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image" Target="../media/image3.png"/><Relationship Id="rId43" Type="http://schemas.openxmlformats.org/officeDocument/2006/relationships/slide" Target="slide39.xml"/><Relationship Id="rId48" Type="http://schemas.openxmlformats.org/officeDocument/2006/relationships/slide" Target="slide45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8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43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30.xml"/><Relationship Id="rId46" Type="http://schemas.openxmlformats.org/officeDocument/2006/relationships/slide" Target="slide42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4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44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4.png"/><Relationship Id="rId49" Type="http://schemas.openxmlformats.org/officeDocument/2006/relationships/slide" Target="slide46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40.xml"/><Relationship Id="rId52" Type="http://schemas.openxmlformats.org/officeDocument/2006/relationships/slide" Target="slide49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43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1.xml"/><Relationship Id="rId109" Type="http://schemas.openxmlformats.org/officeDocument/2006/relationships/slide" Target="slide110.xml"/><Relationship Id="rId34" Type="http://schemas.openxmlformats.org/officeDocument/2006/relationships/slide" Target="slide33.xml"/><Relationship Id="rId50" Type="http://schemas.openxmlformats.org/officeDocument/2006/relationships/slide" Target="slide47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43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2.xml"/><Relationship Id="rId45" Type="http://schemas.openxmlformats.org/officeDocument/2006/relationships/slide" Target="slide41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44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4.xml"/><Relationship Id="rId47" Type="http://schemas.openxmlformats.org/officeDocument/2006/relationships/slide" Target="slide42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4.png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44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3.xml"/><Relationship Id="rId43" Type="http://schemas.openxmlformats.org/officeDocument/2006/relationships/slide" Target="slide36.xml"/><Relationship Id="rId48" Type="http://schemas.openxmlformats.org/officeDocument/2006/relationships/image" Target="../media/image5.png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44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6.xml"/><Relationship Id="rId46" Type="http://schemas.openxmlformats.org/officeDocument/2006/relationships/slide" Target="slide41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2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45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3.png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9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44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0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44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1.xml"/><Relationship Id="rId45" Type="http://schemas.openxmlformats.org/officeDocument/2006/relationships/slide" Target="slide40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45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4.xml"/><Relationship Id="rId47" Type="http://schemas.openxmlformats.org/officeDocument/2006/relationships/slide" Target="slide42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4.png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45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3.xml"/><Relationship Id="rId43" Type="http://schemas.openxmlformats.org/officeDocument/2006/relationships/slide" Target="slide36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45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6.xml"/><Relationship Id="rId46" Type="http://schemas.openxmlformats.org/officeDocument/2006/relationships/slide" Target="slide41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2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46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3.png"/><Relationship Id="rId49" Type="http://schemas.openxmlformats.org/officeDocument/2006/relationships/image" Target="../media/image5.png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9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4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0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45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1.xml"/><Relationship Id="rId45" Type="http://schemas.openxmlformats.org/officeDocument/2006/relationships/slide" Target="slide40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46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4.xml"/><Relationship Id="rId47" Type="http://schemas.openxmlformats.org/officeDocument/2006/relationships/slide" Target="slide42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4.png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46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3.xml"/><Relationship Id="rId43" Type="http://schemas.openxmlformats.org/officeDocument/2006/relationships/slide" Target="slide36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46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6.xml"/><Relationship Id="rId46" Type="http://schemas.openxmlformats.org/officeDocument/2006/relationships/slide" Target="slide41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2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47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3.png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9.xml"/><Relationship Id="rId52" Type="http://schemas.openxmlformats.org/officeDocument/2006/relationships/slide" Target="slide48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4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0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image" Target="../media/image5.png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46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1.xml"/><Relationship Id="rId45" Type="http://schemas.openxmlformats.org/officeDocument/2006/relationships/slide" Target="slide40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47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2.xml"/><Relationship Id="rId89" Type="http://schemas.openxmlformats.org/officeDocument/2006/relationships/slide" Target="slide89.xml"/><Relationship Id="rId112" Type="http://schemas.openxmlformats.org/officeDocument/2006/relationships/slide" Target="slide111.xml"/><Relationship Id="rId16" Type="http://schemas.openxmlformats.org/officeDocument/2006/relationships/slide" Target="slide12.xml"/><Relationship Id="rId107" Type="http://schemas.openxmlformats.org/officeDocument/2006/relationships/slide" Target="slide107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3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5.xml"/><Relationship Id="rId5" Type="http://schemas.openxmlformats.org/officeDocument/2006/relationships/notesSlide" Target="../notesSlides/notesSlide47.xml"/><Relationship Id="rId61" Type="http://schemas.openxmlformats.org/officeDocument/2006/relationships/slide" Target="slide57.xml"/><Relationship Id="rId82" Type="http://schemas.openxmlformats.org/officeDocument/2006/relationships/slide" Target="slide79.xml"/><Relationship Id="rId90" Type="http://schemas.openxmlformats.org/officeDocument/2006/relationships/slide" Target="slide88.xml"/><Relationship Id="rId95" Type="http://schemas.openxmlformats.org/officeDocument/2006/relationships/slide" Target="slide97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5.xml"/><Relationship Id="rId77" Type="http://schemas.openxmlformats.org/officeDocument/2006/relationships/slide" Target="slide74.xml"/><Relationship Id="rId100" Type="http://schemas.openxmlformats.org/officeDocument/2006/relationships/slide" Target="slide92.xml"/><Relationship Id="rId105" Type="http://schemas.openxmlformats.org/officeDocument/2006/relationships/slide" Target="slide102.xml"/><Relationship Id="rId113" Type="http://schemas.openxmlformats.org/officeDocument/2006/relationships/slide" Target="slide112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slide" Target="slide84.xml"/><Relationship Id="rId93" Type="http://schemas.openxmlformats.org/officeDocument/2006/relationships/slide" Target="slide95.xml"/><Relationship Id="rId98" Type="http://schemas.openxmlformats.org/officeDocument/2006/relationships/slide" Target="slide100.xml"/><Relationship Id="rId121" Type="http://schemas.openxmlformats.org/officeDocument/2006/relationships/slide" Target="slide55.xml"/><Relationship Id="rId3" Type="http://schemas.openxmlformats.org/officeDocument/2006/relationships/audio" Target="../media/media47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4.xml"/><Relationship Id="rId67" Type="http://schemas.openxmlformats.org/officeDocument/2006/relationships/slide" Target="slide64.xml"/><Relationship Id="rId103" Type="http://schemas.openxmlformats.org/officeDocument/2006/relationships/slide" Target="slide104.xml"/><Relationship Id="rId108" Type="http://schemas.openxmlformats.org/officeDocument/2006/relationships/slide" Target="slide91.xml"/><Relationship Id="rId116" Type="http://schemas.openxmlformats.org/officeDocument/2006/relationships/slide" Target="slide17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49.xml"/><Relationship Id="rId62" Type="http://schemas.openxmlformats.org/officeDocument/2006/relationships/slide" Target="slide58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slide" Target="slide80.xml"/><Relationship Id="rId88" Type="http://schemas.openxmlformats.org/officeDocument/2006/relationships/slide" Target="slide87.xml"/><Relationship Id="rId91" Type="http://schemas.openxmlformats.org/officeDocument/2006/relationships/slide" Target="slide93.xml"/><Relationship Id="rId96" Type="http://schemas.openxmlformats.org/officeDocument/2006/relationships/slide" Target="slide98.xml"/><Relationship Id="rId111" Type="http://schemas.openxmlformats.org/officeDocument/2006/relationships/slide" Target="slide110.xml"/><Relationship Id="rId1" Type="http://schemas.openxmlformats.org/officeDocument/2006/relationships/tags" Target="../tags/tag48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2.xml"/><Relationship Id="rId106" Type="http://schemas.openxmlformats.org/officeDocument/2006/relationships/slide" Target="slide90.xml"/><Relationship Id="rId114" Type="http://schemas.openxmlformats.org/officeDocument/2006/relationships/slide" Target="slide113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6.xml"/><Relationship Id="rId52" Type="http://schemas.openxmlformats.org/officeDocument/2006/relationships/image" Target="../media/image5.png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5.xml"/><Relationship Id="rId94" Type="http://schemas.openxmlformats.org/officeDocument/2006/relationships/slide" Target="slide96.xml"/><Relationship Id="rId99" Type="http://schemas.openxmlformats.org/officeDocument/2006/relationships/slide" Target="slide101.xml"/><Relationship Id="rId101" Type="http://schemas.openxmlformats.org/officeDocument/2006/relationships/slide" Target="slide106.xml"/><Relationship Id="rId122" Type="http://schemas.openxmlformats.org/officeDocument/2006/relationships/slide" Target="slide4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08.xml"/><Relationship Id="rId34" Type="http://schemas.openxmlformats.org/officeDocument/2006/relationships/slide" Target="slide38.xml"/><Relationship Id="rId50" Type="http://schemas.openxmlformats.org/officeDocument/2006/relationships/slide" Target="slide45.xml"/><Relationship Id="rId55" Type="http://schemas.openxmlformats.org/officeDocument/2006/relationships/slide" Target="slide50.xml"/><Relationship Id="rId76" Type="http://schemas.openxmlformats.org/officeDocument/2006/relationships/slide" Target="slide73.xml"/><Relationship Id="rId97" Type="http://schemas.openxmlformats.org/officeDocument/2006/relationships/slide" Target="slide99.xml"/><Relationship Id="rId104" Type="http://schemas.openxmlformats.org/officeDocument/2006/relationships/slide" Target="slide103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4.xml"/><Relationship Id="rId2" Type="http://schemas.microsoft.com/office/2007/relationships/media" Target="../media/media47.mp3"/><Relationship Id="rId29" Type="http://schemas.openxmlformats.org/officeDocument/2006/relationships/slide" Target="slide26.xml"/><Relationship Id="rId24" Type="http://schemas.openxmlformats.org/officeDocument/2006/relationships/slide" Target="slide21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3.xml"/><Relationship Id="rId87" Type="http://schemas.openxmlformats.org/officeDocument/2006/relationships/slide" Target="slide86.xml"/><Relationship Id="rId110" Type="http://schemas.openxmlformats.org/officeDocument/2006/relationships/slide" Target="slide109.xml"/><Relationship Id="rId115" Type="http://schemas.openxmlformats.org/officeDocument/2006/relationships/slide" Target="slide114.xml"/></Relationships>
</file>

<file path=ppt/slides/_rels/slide48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4.xml"/><Relationship Id="rId47" Type="http://schemas.openxmlformats.org/officeDocument/2006/relationships/slide" Target="slide42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4.png"/><Relationship Id="rId53" Type="http://schemas.openxmlformats.org/officeDocument/2006/relationships/slide" Target="slide49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48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3.xml"/><Relationship Id="rId43" Type="http://schemas.openxmlformats.org/officeDocument/2006/relationships/slide" Target="slide36.xml"/><Relationship Id="rId48" Type="http://schemas.openxmlformats.org/officeDocument/2006/relationships/slide" Target="slide44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48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6.xml"/><Relationship Id="rId46" Type="http://schemas.openxmlformats.org/officeDocument/2006/relationships/slide" Target="slide41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2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49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3.png"/><Relationship Id="rId49" Type="http://schemas.openxmlformats.org/officeDocument/2006/relationships/slide" Target="slide45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9.xml"/><Relationship Id="rId52" Type="http://schemas.openxmlformats.org/officeDocument/2006/relationships/image" Target="../media/image5.png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4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0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6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48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1.xml"/><Relationship Id="rId45" Type="http://schemas.openxmlformats.org/officeDocument/2006/relationships/slide" Target="slide40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49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4.xml"/><Relationship Id="rId47" Type="http://schemas.openxmlformats.org/officeDocument/2006/relationships/slide" Target="slide42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4.png"/><Relationship Id="rId53" Type="http://schemas.openxmlformats.org/officeDocument/2006/relationships/slide" Target="slide50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49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3.xml"/><Relationship Id="rId43" Type="http://schemas.openxmlformats.org/officeDocument/2006/relationships/slide" Target="slide36.xml"/><Relationship Id="rId48" Type="http://schemas.openxmlformats.org/officeDocument/2006/relationships/slide" Target="slide44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7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49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slide" Target="slide6.xml"/><Relationship Id="rId46" Type="http://schemas.openxmlformats.org/officeDocument/2006/relationships/slide" Target="slide41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2.xml"/><Relationship Id="rId54" Type="http://schemas.openxmlformats.org/officeDocument/2006/relationships/slide" Target="slide51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50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image" Target="../media/image3.png"/><Relationship Id="rId49" Type="http://schemas.openxmlformats.org/officeDocument/2006/relationships/slide" Target="slide45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9.xml"/><Relationship Id="rId52" Type="http://schemas.openxmlformats.org/officeDocument/2006/relationships/slide" Target="slide48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4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0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6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49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1.xml"/><Relationship Id="rId45" Type="http://schemas.openxmlformats.org/officeDocument/2006/relationships/slide" Target="slide40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50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50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50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1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51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50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image" Target="../media/image5.png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50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51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51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3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51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52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51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2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51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52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52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image" Target="../media/image5.png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52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53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52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52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53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53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53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54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4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53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53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54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6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54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54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7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55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8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54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54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55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21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55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37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83.xml"/><Relationship Id="rId3" Type="http://schemas.openxmlformats.org/officeDocument/2006/relationships/audio" Target="../media/media55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17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56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62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5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1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55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image" Target="../media/image5.png"/></Relationships>
</file>

<file path=ppt/slides/_rels/slide56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56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56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image" Target="../media/image5.png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57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5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56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57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57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57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58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image" Target="../media/image5.png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5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57.mp3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58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58.xml"/><Relationship Id="rId61" Type="http://schemas.openxmlformats.org/officeDocument/2006/relationships/slide" Target="slide59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58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59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5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58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59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59.xml"/><Relationship Id="rId61" Type="http://schemas.openxmlformats.org/officeDocument/2006/relationships/slide" Target="slide58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59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60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60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5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59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60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1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60.xml"/><Relationship Id="rId61" Type="http://schemas.openxmlformats.org/officeDocument/2006/relationships/slide" Target="slide58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60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61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60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60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61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0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61.xml"/><Relationship Id="rId61" Type="http://schemas.openxmlformats.org/officeDocument/2006/relationships/slide" Target="slide58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3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61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62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61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61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62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21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0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62.xml"/><Relationship Id="rId61" Type="http://schemas.openxmlformats.org/officeDocument/2006/relationships/slide" Target="slide58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37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62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17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63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3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62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09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62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image" Target="../media/image5.png"/></Relationships>
</file>

<file path=ppt/slides/_rels/slide63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37.xml"/><Relationship Id="rId21" Type="http://schemas.openxmlformats.org/officeDocument/2006/relationships/slide" Target="slide18.xml"/><Relationship Id="rId42" Type="http://schemas.openxmlformats.org/officeDocument/2006/relationships/slide" Target="slide32.xml"/><Relationship Id="rId47" Type="http://schemas.openxmlformats.org/officeDocument/2006/relationships/slide" Target="slide41.xml"/><Relationship Id="rId63" Type="http://schemas.openxmlformats.org/officeDocument/2006/relationships/slide" Target="slide60.xml"/><Relationship Id="rId68" Type="http://schemas.openxmlformats.org/officeDocument/2006/relationships/slide" Target="slide67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35.xml"/><Relationship Id="rId37" Type="http://schemas.openxmlformats.org/officeDocument/2006/relationships/image" Target="../media/image3.png"/><Relationship Id="rId53" Type="http://schemas.openxmlformats.org/officeDocument/2006/relationships/slide" Target="slide48.xml"/><Relationship Id="rId58" Type="http://schemas.openxmlformats.org/officeDocument/2006/relationships/slide" Target="slide54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63.xml"/><Relationship Id="rId61" Type="http://schemas.openxmlformats.org/officeDocument/2006/relationships/slide" Target="slide58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49.xml"/><Relationship Id="rId43" Type="http://schemas.openxmlformats.org/officeDocument/2006/relationships/slide" Target="slide34.xml"/><Relationship Id="rId48" Type="http://schemas.openxmlformats.org/officeDocument/2006/relationships/slide" Target="slide42.xml"/><Relationship Id="rId56" Type="http://schemas.openxmlformats.org/officeDocument/2006/relationships/slide" Target="slide52.xml"/><Relationship Id="rId64" Type="http://schemas.openxmlformats.org/officeDocument/2006/relationships/slide" Target="slide61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6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63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8.xml"/><Relationship Id="rId38" Type="http://schemas.openxmlformats.org/officeDocument/2006/relationships/image" Target="../media/image4.png"/><Relationship Id="rId46" Type="http://schemas.openxmlformats.org/officeDocument/2006/relationships/slide" Target="slide40.xml"/><Relationship Id="rId59" Type="http://schemas.openxmlformats.org/officeDocument/2006/relationships/slide" Target="slide56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6.xml"/><Relationship Id="rId41" Type="http://schemas.openxmlformats.org/officeDocument/2006/relationships/slide" Target="slide31.xml"/><Relationship Id="rId54" Type="http://schemas.openxmlformats.org/officeDocument/2006/relationships/slide" Target="slide50.xml"/><Relationship Id="rId62" Type="http://schemas.openxmlformats.org/officeDocument/2006/relationships/slide" Target="slide59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64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3.xml"/><Relationship Id="rId49" Type="http://schemas.openxmlformats.org/officeDocument/2006/relationships/slide" Target="slide44.xml"/><Relationship Id="rId57" Type="http://schemas.openxmlformats.org/officeDocument/2006/relationships/slide" Target="slide53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9.xml"/><Relationship Id="rId44" Type="http://schemas.openxmlformats.org/officeDocument/2006/relationships/slide" Target="slide36.xml"/><Relationship Id="rId52" Type="http://schemas.openxmlformats.org/officeDocument/2006/relationships/slide" Target="slide47.xml"/><Relationship Id="rId60" Type="http://schemas.openxmlformats.org/officeDocument/2006/relationships/slide" Target="slide57.xml"/><Relationship Id="rId65" Type="http://schemas.openxmlformats.org/officeDocument/2006/relationships/slide" Target="slide64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63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6.xml"/><Relationship Id="rId109" Type="http://schemas.openxmlformats.org/officeDocument/2006/relationships/slide" Target="slide110.xml"/><Relationship Id="rId34" Type="http://schemas.openxmlformats.org/officeDocument/2006/relationships/slide" Target="slide43.xml"/><Relationship Id="rId50" Type="http://schemas.openxmlformats.org/officeDocument/2006/relationships/slide" Target="slide45.xml"/><Relationship Id="rId55" Type="http://schemas.openxmlformats.org/officeDocument/2006/relationships/slide" Target="slide51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63.m4a"/><Relationship Id="rId29" Type="http://schemas.openxmlformats.org/officeDocument/2006/relationships/slide" Target="slide27.xml"/><Relationship Id="rId24" Type="http://schemas.openxmlformats.org/officeDocument/2006/relationships/slide" Target="slide22.xml"/><Relationship Id="rId40" Type="http://schemas.openxmlformats.org/officeDocument/2006/relationships/slide" Target="slide30.xml"/><Relationship Id="rId45" Type="http://schemas.openxmlformats.org/officeDocument/2006/relationships/slide" Target="slide39.xml"/><Relationship Id="rId66" Type="http://schemas.openxmlformats.org/officeDocument/2006/relationships/slide" Target="slide66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64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64.xml"/><Relationship Id="rId61" Type="http://schemas.openxmlformats.org/officeDocument/2006/relationships/slide" Target="slide57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64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6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65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64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09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64.mp3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image" Target="../media/image5.png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65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65.xml"/><Relationship Id="rId61" Type="http://schemas.openxmlformats.org/officeDocument/2006/relationships/slide" Target="slide57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65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image" Target="../media/image5.png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66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6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09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65.mp3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66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image" Target="../media/image5.png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66.xml"/><Relationship Id="rId61" Type="http://schemas.openxmlformats.org/officeDocument/2006/relationships/slide" Target="slide57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66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67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6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09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66.mp3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67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67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8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67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68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6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67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68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68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1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68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9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69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6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70.xml"/><Relationship Id="rId92" Type="http://schemas.openxmlformats.org/officeDocument/2006/relationships/slide" Target="slide96.xml"/><Relationship Id="rId2" Type="http://schemas.microsoft.com/office/2007/relationships/media" Target="../media/media68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69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69.xml"/><Relationship Id="rId61" Type="http://schemas.openxmlformats.org/officeDocument/2006/relationships/slide" Target="slide57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69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70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6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09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image" Target="../media/image5.png"/><Relationship Id="rId92" Type="http://schemas.openxmlformats.org/officeDocument/2006/relationships/slide" Target="slide95.xml"/><Relationship Id="rId2" Type="http://schemas.microsoft.com/office/2007/relationships/media" Target="../media/media69.mp3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70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70.xml"/><Relationship Id="rId61" Type="http://schemas.openxmlformats.org/officeDocument/2006/relationships/slide" Target="slide57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1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70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71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image" Target="../media/image5.png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70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09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70.mp3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71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71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71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72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2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71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6.xml"/><Relationship Id="rId2" Type="http://schemas.microsoft.com/office/2007/relationships/media" Target="../media/media71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72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3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72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72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73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72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6.xml"/><Relationship Id="rId2" Type="http://schemas.microsoft.com/office/2007/relationships/media" Target="../media/media72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73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73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73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4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74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73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6.xml"/><Relationship Id="rId2" Type="http://schemas.microsoft.com/office/2007/relationships/media" Target="../media/media73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74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74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6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74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75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74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5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6.xml"/><Relationship Id="rId2" Type="http://schemas.microsoft.com/office/2007/relationships/media" Target="../media/media74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75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75.xml"/><Relationship Id="rId61" Type="http://schemas.openxmlformats.org/officeDocument/2006/relationships/slide" Target="slide57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image" Target="../media/image5.png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75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76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79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7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09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5.xml"/><Relationship Id="rId2" Type="http://schemas.microsoft.com/office/2007/relationships/media" Target="../media/media75.mp3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76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76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76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77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7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7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6.xml"/><Relationship Id="rId2" Type="http://schemas.microsoft.com/office/2007/relationships/media" Target="../media/media76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77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8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77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77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78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7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6.xml"/><Relationship Id="rId2" Type="http://schemas.microsoft.com/office/2007/relationships/media" Target="../media/media77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78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78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9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78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79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7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6.xml"/><Relationship Id="rId2" Type="http://schemas.microsoft.com/office/2007/relationships/media" Target="../media/media78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79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37.xml"/><Relationship Id="rId21" Type="http://schemas.openxmlformats.org/officeDocument/2006/relationships/slide" Target="slide16.xml"/><Relationship Id="rId42" Type="http://schemas.openxmlformats.org/officeDocument/2006/relationships/slide" Target="slide31.xml"/><Relationship Id="rId47" Type="http://schemas.openxmlformats.org/officeDocument/2006/relationships/slide" Target="slide40.xml"/><Relationship Id="rId63" Type="http://schemas.openxmlformats.org/officeDocument/2006/relationships/slide" Target="slide59.xml"/><Relationship Id="rId68" Type="http://schemas.openxmlformats.org/officeDocument/2006/relationships/slide" Target="slide66.xml"/><Relationship Id="rId84" Type="http://schemas.openxmlformats.org/officeDocument/2006/relationships/slide" Target="slide85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9.xml"/><Relationship Id="rId37" Type="http://schemas.openxmlformats.org/officeDocument/2006/relationships/slide" Target="slide33.xml"/><Relationship Id="rId53" Type="http://schemas.openxmlformats.org/officeDocument/2006/relationships/slide" Target="slide47.xml"/><Relationship Id="rId58" Type="http://schemas.openxmlformats.org/officeDocument/2006/relationships/slide" Target="slide53.xml"/><Relationship Id="rId74" Type="http://schemas.openxmlformats.org/officeDocument/2006/relationships/slide" Target="slide72.xml"/><Relationship Id="rId79" Type="http://schemas.openxmlformats.org/officeDocument/2006/relationships/slide" Target="slide77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79.xml"/><Relationship Id="rId61" Type="http://schemas.openxmlformats.org/officeDocument/2006/relationships/slide" Target="slide57.xml"/><Relationship Id="rId82" Type="http://schemas.openxmlformats.org/officeDocument/2006/relationships/slide" Target="slide82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43.xml"/><Relationship Id="rId43" Type="http://schemas.openxmlformats.org/officeDocument/2006/relationships/slide" Target="slide32.xml"/><Relationship Id="rId48" Type="http://schemas.openxmlformats.org/officeDocument/2006/relationships/slide" Target="slide41.xml"/><Relationship Id="rId56" Type="http://schemas.openxmlformats.org/officeDocument/2006/relationships/slide" Target="slide51.xml"/><Relationship Id="rId64" Type="http://schemas.openxmlformats.org/officeDocument/2006/relationships/slide" Target="slide60.xml"/><Relationship Id="rId69" Type="http://schemas.openxmlformats.org/officeDocument/2006/relationships/slide" Target="slide67.xml"/><Relationship Id="rId77" Type="http://schemas.openxmlformats.org/officeDocument/2006/relationships/slide" Target="slide75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5.xml"/><Relationship Id="rId72" Type="http://schemas.openxmlformats.org/officeDocument/2006/relationships/slide" Target="slide70.xml"/><Relationship Id="rId80" Type="http://schemas.openxmlformats.org/officeDocument/2006/relationships/slide" Target="slide78.xml"/><Relationship Id="rId85" Type="http://schemas.openxmlformats.org/officeDocument/2006/relationships/slide" Target="slide86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79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2.xml"/><Relationship Id="rId33" Type="http://schemas.openxmlformats.org/officeDocument/2006/relationships/slide" Target="slide35.xml"/><Relationship Id="rId38" Type="http://schemas.openxmlformats.org/officeDocument/2006/relationships/image" Target="../media/image3.png"/><Relationship Id="rId46" Type="http://schemas.openxmlformats.org/officeDocument/2006/relationships/slide" Target="slide39.xml"/><Relationship Id="rId59" Type="http://schemas.openxmlformats.org/officeDocument/2006/relationships/slide" Target="slide54.xml"/><Relationship Id="rId67" Type="http://schemas.openxmlformats.org/officeDocument/2006/relationships/slide" Target="slide65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15.xml"/><Relationship Id="rId41" Type="http://schemas.openxmlformats.org/officeDocument/2006/relationships/slide" Target="slide30.xml"/><Relationship Id="rId54" Type="http://schemas.openxmlformats.org/officeDocument/2006/relationships/slide" Target="slide48.xml"/><Relationship Id="rId62" Type="http://schemas.openxmlformats.org/officeDocument/2006/relationships/slide" Target="slide58.xml"/><Relationship Id="rId70" Type="http://schemas.openxmlformats.org/officeDocument/2006/relationships/slide" Target="slide68.xml"/><Relationship Id="rId75" Type="http://schemas.openxmlformats.org/officeDocument/2006/relationships/slide" Target="slide73.xml"/><Relationship Id="rId83" Type="http://schemas.openxmlformats.org/officeDocument/2006/relationships/slide" Target="slide84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80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49.xml"/><Relationship Id="rId49" Type="http://schemas.openxmlformats.org/officeDocument/2006/relationships/slide" Target="slide42.xml"/><Relationship Id="rId57" Type="http://schemas.openxmlformats.org/officeDocument/2006/relationships/slide" Target="slide52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34.xml"/><Relationship Id="rId52" Type="http://schemas.openxmlformats.org/officeDocument/2006/relationships/slide" Target="slide46.xml"/><Relationship Id="rId60" Type="http://schemas.openxmlformats.org/officeDocument/2006/relationships/slide" Target="slide56.xml"/><Relationship Id="rId65" Type="http://schemas.openxmlformats.org/officeDocument/2006/relationships/slide" Target="slide61.xml"/><Relationship Id="rId73" Type="http://schemas.openxmlformats.org/officeDocument/2006/relationships/slide" Target="slide71.xml"/><Relationship Id="rId78" Type="http://schemas.openxmlformats.org/officeDocument/2006/relationships/slide" Target="slide76.xml"/><Relationship Id="rId81" Type="http://schemas.openxmlformats.org/officeDocument/2006/relationships/slide" Target="slide80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7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4.png"/><Relationship Id="rId109" Type="http://schemas.openxmlformats.org/officeDocument/2006/relationships/slide" Target="slide110.xml"/><Relationship Id="rId34" Type="http://schemas.openxmlformats.org/officeDocument/2006/relationships/slide" Target="slide38.xml"/><Relationship Id="rId50" Type="http://schemas.openxmlformats.org/officeDocument/2006/relationships/slide" Target="slide44.xml"/><Relationship Id="rId55" Type="http://schemas.openxmlformats.org/officeDocument/2006/relationships/slide" Target="slide50.xml"/><Relationship Id="rId76" Type="http://schemas.openxmlformats.org/officeDocument/2006/relationships/slide" Target="slide74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9.xml"/><Relationship Id="rId92" Type="http://schemas.openxmlformats.org/officeDocument/2006/relationships/slide" Target="slide96.xml"/><Relationship Id="rId2" Type="http://schemas.microsoft.com/office/2007/relationships/media" Target="../media/media79.m4a"/><Relationship Id="rId29" Type="http://schemas.openxmlformats.org/officeDocument/2006/relationships/slide" Target="slide26.xml"/><Relationship Id="rId24" Type="http://schemas.openxmlformats.org/officeDocument/2006/relationships/slide" Target="slide20.xml"/><Relationship Id="rId40" Type="http://schemas.openxmlformats.org/officeDocument/2006/relationships/slide" Target="slide6.xml"/><Relationship Id="rId45" Type="http://schemas.openxmlformats.org/officeDocument/2006/relationships/slide" Target="slide36.xml"/><Relationship Id="rId66" Type="http://schemas.openxmlformats.org/officeDocument/2006/relationships/slide" Target="slide64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80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37.xml"/><Relationship Id="rId21" Type="http://schemas.openxmlformats.org/officeDocument/2006/relationships/slide" Target="slide15.xml"/><Relationship Id="rId42" Type="http://schemas.openxmlformats.org/officeDocument/2006/relationships/slide" Target="slide30.xml"/><Relationship Id="rId47" Type="http://schemas.openxmlformats.org/officeDocument/2006/relationships/slide" Target="slide39.xml"/><Relationship Id="rId63" Type="http://schemas.openxmlformats.org/officeDocument/2006/relationships/slide" Target="slide58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49.xml"/><Relationship Id="rId53" Type="http://schemas.openxmlformats.org/officeDocument/2006/relationships/slide" Target="slide46.xml"/><Relationship Id="rId58" Type="http://schemas.openxmlformats.org/officeDocument/2006/relationships/slide" Target="slide52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80.xml"/><Relationship Id="rId61" Type="http://schemas.openxmlformats.org/officeDocument/2006/relationships/slide" Target="slide56.xml"/><Relationship Id="rId82" Type="http://schemas.openxmlformats.org/officeDocument/2006/relationships/image" Target="../media/image5.png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6.xml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8.xml"/><Relationship Id="rId43" Type="http://schemas.openxmlformats.org/officeDocument/2006/relationships/slide" Target="slide31.xml"/><Relationship Id="rId48" Type="http://schemas.openxmlformats.org/officeDocument/2006/relationships/slide" Target="slide40.xml"/><Relationship Id="rId56" Type="http://schemas.openxmlformats.org/officeDocument/2006/relationships/slide" Target="slide50.xml"/><Relationship Id="rId64" Type="http://schemas.openxmlformats.org/officeDocument/2006/relationships/slide" Target="slide59.xml"/><Relationship Id="rId69" Type="http://schemas.openxmlformats.org/officeDocument/2006/relationships/slide" Target="slide66.xml"/><Relationship Id="rId77" Type="http://schemas.openxmlformats.org/officeDocument/2006/relationships/slide" Target="slide74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4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80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3.xml"/><Relationship Id="rId46" Type="http://schemas.openxmlformats.org/officeDocument/2006/relationships/slide" Target="slide36.xml"/><Relationship Id="rId59" Type="http://schemas.openxmlformats.org/officeDocument/2006/relationships/slide" Target="slide53.xml"/><Relationship Id="rId67" Type="http://schemas.openxmlformats.org/officeDocument/2006/relationships/slide" Target="slide64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79.xml"/><Relationship Id="rId41" Type="http://schemas.openxmlformats.org/officeDocument/2006/relationships/slide" Target="slide6.xml"/><Relationship Id="rId54" Type="http://schemas.openxmlformats.org/officeDocument/2006/relationships/slide" Target="slide47.xml"/><Relationship Id="rId62" Type="http://schemas.openxmlformats.org/officeDocument/2006/relationships/slide" Target="slide57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81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8.xml"/><Relationship Id="rId28" Type="http://schemas.openxmlformats.org/officeDocument/2006/relationships/slide" Target="slide24.xml"/><Relationship Id="rId36" Type="http://schemas.openxmlformats.org/officeDocument/2006/relationships/slide" Target="slide43.xml"/><Relationship Id="rId49" Type="http://schemas.openxmlformats.org/officeDocument/2006/relationships/slide" Target="slide41.xml"/><Relationship Id="rId57" Type="http://schemas.openxmlformats.org/officeDocument/2006/relationships/slide" Target="slide51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32.xml"/><Relationship Id="rId52" Type="http://schemas.openxmlformats.org/officeDocument/2006/relationships/slide" Target="slide45.xml"/><Relationship Id="rId60" Type="http://schemas.openxmlformats.org/officeDocument/2006/relationships/slide" Target="slide54.xml"/><Relationship Id="rId65" Type="http://schemas.openxmlformats.org/officeDocument/2006/relationships/slide" Target="slide60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80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3.png"/><Relationship Id="rId109" Type="http://schemas.openxmlformats.org/officeDocument/2006/relationships/slide" Target="slide109.xml"/><Relationship Id="rId34" Type="http://schemas.openxmlformats.org/officeDocument/2006/relationships/slide" Target="slide35.xml"/><Relationship Id="rId50" Type="http://schemas.openxmlformats.org/officeDocument/2006/relationships/slide" Target="slide42.xml"/><Relationship Id="rId55" Type="http://schemas.openxmlformats.org/officeDocument/2006/relationships/slide" Target="slide48.xml"/><Relationship Id="rId76" Type="http://schemas.openxmlformats.org/officeDocument/2006/relationships/slide" Target="slide73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5.xml"/><Relationship Id="rId2" Type="http://schemas.microsoft.com/office/2007/relationships/media" Target="../media/media80.mp3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image" Target="../media/image4.png"/><Relationship Id="rId45" Type="http://schemas.openxmlformats.org/officeDocument/2006/relationships/slide" Target="slide34.xml"/><Relationship Id="rId66" Type="http://schemas.openxmlformats.org/officeDocument/2006/relationships/slide" Target="slide61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81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21.xml"/><Relationship Id="rId21" Type="http://schemas.openxmlformats.org/officeDocument/2006/relationships/slide" Target="slide15.xml"/><Relationship Id="rId42" Type="http://schemas.openxmlformats.org/officeDocument/2006/relationships/slide" Target="slide30.xml"/><Relationship Id="rId47" Type="http://schemas.openxmlformats.org/officeDocument/2006/relationships/slide" Target="slide39.xml"/><Relationship Id="rId63" Type="http://schemas.openxmlformats.org/officeDocument/2006/relationships/slide" Target="slide58.xml"/><Relationship Id="rId68" Type="http://schemas.openxmlformats.org/officeDocument/2006/relationships/slide" Target="slide65.xml"/><Relationship Id="rId84" Type="http://schemas.openxmlformats.org/officeDocument/2006/relationships/slide" Target="slide82.xml"/><Relationship Id="rId89" Type="http://schemas.openxmlformats.org/officeDocument/2006/relationships/slide" Target="slide89.xml"/><Relationship Id="rId112" Type="http://schemas.openxmlformats.org/officeDocument/2006/relationships/slide" Target="slide111.xml"/><Relationship Id="rId16" Type="http://schemas.openxmlformats.org/officeDocument/2006/relationships/slide" Target="slide12.xml"/><Relationship Id="rId107" Type="http://schemas.openxmlformats.org/officeDocument/2006/relationships/slide" Target="slide107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49.xml"/><Relationship Id="rId53" Type="http://schemas.openxmlformats.org/officeDocument/2006/relationships/slide" Target="slide46.xml"/><Relationship Id="rId58" Type="http://schemas.openxmlformats.org/officeDocument/2006/relationships/slide" Target="slide52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5.xml"/><Relationship Id="rId5" Type="http://schemas.openxmlformats.org/officeDocument/2006/relationships/notesSlide" Target="../notesSlides/notesSlide81.xml"/><Relationship Id="rId61" Type="http://schemas.openxmlformats.org/officeDocument/2006/relationships/slide" Target="slide56.xml"/><Relationship Id="rId82" Type="http://schemas.openxmlformats.org/officeDocument/2006/relationships/slide" Target="slide80.xml"/><Relationship Id="rId90" Type="http://schemas.openxmlformats.org/officeDocument/2006/relationships/slide" Target="slide88.xml"/><Relationship Id="rId95" Type="http://schemas.openxmlformats.org/officeDocument/2006/relationships/slide" Target="slide97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6.xml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8.xml"/><Relationship Id="rId43" Type="http://schemas.openxmlformats.org/officeDocument/2006/relationships/slide" Target="slide31.xml"/><Relationship Id="rId48" Type="http://schemas.openxmlformats.org/officeDocument/2006/relationships/slide" Target="slide40.xml"/><Relationship Id="rId56" Type="http://schemas.openxmlformats.org/officeDocument/2006/relationships/slide" Target="slide50.xml"/><Relationship Id="rId64" Type="http://schemas.openxmlformats.org/officeDocument/2006/relationships/slide" Target="slide59.xml"/><Relationship Id="rId69" Type="http://schemas.openxmlformats.org/officeDocument/2006/relationships/slide" Target="slide66.xml"/><Relationship Id="rId77" Type="http://schemas.openxmlformats.org/officeDocument/2006/relationships/slide" Target="slide74.xml"/><Relationship Id="rId100" Type="http://schemas.openxmlformats.org/officeDocument/2006/relationships/slide" Target="slide92.xml"/><Relationship Id="rId105" Type="http://schemas.openxmlformats.org/officeDocument/2006/relationships/slide" Target="slide102.xml"/><Relationship Id="rId113" Type="http://schemas.openxmlformats.org/officeDocument/2006/relationships/slide" Target="slide112.xml"/><Relationship Id="rId118" Type="http://schemas.openxmlformats.org/officeDocument/2006/relationships/slide" Target="slide37.xml"/><Relationship Id="rId8" Type="http://schemas.openxmlformats.org/officeDocument/2006/relationships/slide" Target="slide3.xml"/><Relationship Id="rId51" Type="http://schemas.openxmlformats.org/officeDocument/2006/relationships/slide" Target="slide44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slide" Target="slide84.xml"/><Relationship Id="rId93" Type="http://schemas.openxmlformats.org/officeDocument/2006/relationships/slide" Target="slide95.xml"/><Relationship Id="rId98" Type="http://schemas.openxmlformats.org/officeDocument/2006/relationships/slide" Target="slide100.xml"/><Relationship Id="rId121" Type="http://schemas.openxmlformats.org/officeDocument/2006/relationships/slide" Target="slide55.xml"/><Relationship Id="rId3" Type="http://schemas.openxmlformats.org/officeDocument/2006/relationships/audio" Target="../media/media81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3.xml"/><Relationship Id="rId46" Type="http://schemas.openxmlformats.org/officeDocument/2006/relationships/slide" Target="slide36.xml"/><Relationship Id="rId59" Type="http://schemas.openxmlformats.org/officeDocument/2006/relationships/slide" Target="slide53.xml"/><Relationship Id="rId67" Type="http://schemas.openxmlformats.org/officeDocument/2006/relationships/slide" Target="slide64.xml"/><Relationship Id="rId103" Type="http://schemas.openxmlformats.org/officeDocument/2006/relationships/slide" Target="slide104.xml"/><Relationship Id="rId108" Type="http://schemas.openxmlformats.org/officeDocument/2006/relationships/slide" Target="slide91.xml"/><Relationship Id="rId116" Type="http://schemas.openxmlformats.org/officeDocument/2006/relationships/slide" Target="slide17.xml"/><Relationship Id="rId20" Type="http://schemas.openxmlformats.org/officeDocument/2006/relationships/slide" Target="slide79.xml"/><Relationship Id="rId41" Type="http://schemas.openxmlformats.org/officeDocument/2006/relationships/slide" Target="slide6.xml"/><Relationship Id="rId54" Type="http://schemas.openxmlformats.org/officeDocument/2006/relationships/slide" Target="slide47.xml"/><Relationship Id="rId62" Type="http://schemas.openxmlformats.org/officeDocument/2006/relationships/slide" Target="slide57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image" Target="../media/image5.png"/><Relationship Id="rId88" Type="http://schemas.openxmlformats.org/officeDocument/2006/relationships/slide" Target="slide87.xml"/><Relationship Id="rId91" Type="http://schemas.openxmlformats.org/officeDocument/2006/relationships/slide" Target="slide93.xml"/><Relationship Id="rId96" Type="http://schemas.openxmlformats.org/officeDocument/2006/relationships/slide" Target="slide98.xml"/><Relationship Id="rId111" Type="http://schemas.openxmlformats.org/officeDocument/2006/relationships/slide" Target="slide110.xml"/><Relationship Id="rId1" Type="http://schemas.openxmlformats.org/officeDocument/2006/relationships/tags" Target="../tags/tag82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8.xml"/><Relationship Id="rId28" Type="http://schemas.openxmlformats.org/officeDocument/2006/relationships/slide" Target="slide24.xml"/><Relationship Id="rId36" Type="http://schemas.openxmlformats.org/officeDocument/2006/relationships/slide" Target="slide43.xml"/><Relationship Id="rId49" Type="http://schemas.openxmlformats.org/officeDocument/2006/relationships/slide" Target="slide41.xml"/><Relationship Id="rId57" Type="http://schemas.openxmlformats.org/officeDocument/2006/relationships/slide" Target="slide51.xml"/><Relationship Id="rId106" Type="http://schemas.openxmlformats.org/officeDocument/2006/relationships/slide" Target="slide90.xml"/><Relationship Id="rId114" Type="http://schemas.openxmlformats.org/officeDocument/2006/relationships/slide" Target="slide113.xml"/><Relationship Id="rId119" Type="http://schemas.openxmlformats.org/officeDocument/2006/relationships/slide" Target="slide62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32.xml"/><Relationship Id="rId52" Type="http://schemas.openxmlformats.org/officeDocument/2006/relationships/slide" Target="slide45.xml"/><Relationship Id="rId60" Type="http://schemas.openxmlformats.org/officeDocument/2006/relationships/slide" Target="slide54.xml"/><Relationship Id="rId65" Type="http://schemas.openxmlformats.org/officeDocument/2006/relationships/slide" Target="slide60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5.xml"/><Relationship Id="rId94" Type="http://schemas.openxmlformats.org/officeDocument/2006/relationships/slide" Target="slide96.xml"/><Relationship Id="rId99" Type="http://schemas.openxmlformats.org/officeDocument/2006/relationships/slide" Target="slide101.xml"/><Relationship Id="rId101" Type="http://schemas.openxmlformats.org/officeDocument/2006/relationships/slide" Target="slide106.xml"/><Relationship Id="rId122" Type="http://schemas.openxmlformats.org/officeDocument/2006/relationships/slide" Target="slide81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3.png"/><Relationship Id="rId109" Type="http://schemas.openxmlformats.org/officeDocument/2006/relationships/slide" Target="slide108.xml"/><Relationship Id="rId34" Type="http://schemas.openxmlformats.org/officeDocument/2006/relationships/slide" Target="slide35.xml"/><Relationship Id="rId50" Type="http://schemas.openxmlformats.org/officeDocument/2006/relationships/slide" Target="slide42.xml"/><Relationship Id="rId55" Type="http://schemas.openxmlformats.org/officeDocument/2006/relationships/slide" Target="slide48.xml"/><Relationship Id="rId76" Type="http://schemas.openxmlformats.org/officeDocument/2006/relationships/slide" Target="slide73.xml"/><Relationship Id="rId97" Type="http://schemas.openxmlformats.org/officeDocument/2006/relationships/slide" Target="slide99.xml"/><Relationship Id="rId104" Type="http://schemas.openxmlformats.org/officeDocument/2006/relationships/slide" Target="slide103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4.xml"/><Relationship Id="rId2" Type="http://schemas.microsoft.com/office/2007/relationships/media" Target="../media/media81.mp3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image" Target="../media/image4.png"/><Relationship Id="rId45" Type="http://schemas.openxmlformats.org/officeDocument/2006/relationships/slide" Target="slide34.xml"/><Relationship Id="rId66" Type="http://schemas.openxmlformats.org/officeDocument/2006/relationships/slide" Target="slide61.xml"/><Relationship Id="rId87" Type="http://schemas.openxmlformats.org/officeDocument/2006/relationships/slide" Target="slide86.xml"/><Relationship Id="rId110" Type="http://schemas.openxmlformats.org/officeDocument/2006/relationships/slide" Target="slide109.xml"/><Relationship Id="rId115" Type="http://schemas.openxmlformats.org/officeDocument/2006/relationships/slide" Target="slide114.xml"/></Relationships>
</file>

<file path=ppt/slides/_rels/slide82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37.xml"/><Relationship Id="rId21" Type="http://schemas.openxmlformats.org/officeDocument/2006/relationships/slide" Target="slide15.xml"/><Relationship Id="rId42" Type="http://schemas.openxmlformats.org/officeDocument/2006/relationships/slide" Target="slide30.xml"/><Relationship Id="rId47" Type="http://schemas.openxmlformats.org/officeDocument/2006/relationships/slide" Target="slide39.xml"/><Relationship Id="rId63" Type="http://schemas.openxmlformats.org/officeDocument/2006/relationships/slide" Target="slide58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49.xml"/><Relationship Id="rId53" Type="http://schemas.openxmlformats.org/officeDocument/2006/relationships/slide" Target="slide46.xml"/><Relationship Id="rId58" Type="http://schemas.openxmlformats.org/officeDocument/2006/relationships/slide" Target="slide52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82.xml"/><Relationship Id="rId61" Type="http://schemas.openxmlformats.org/officeDocument/2006/relationships/slide" Target="slide56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6.xml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8.xml"/><Relationship Id="rId43" Type="http://schemas.openxmlformats.org/officeDocument/2006/relationships/slide" Target="slide31.xml"/><Relationship Id="rId48" Type="http://schemas.openxmlformats.org/officeDocument/2006/relationships/slide" Target="slide40.xml"/><Relationship Id="rId56" Type="http://schemas.openxmlformats.org/officeDocument/2006/relationships/slide" Target="slide50.xml"/><Relationship Id="rId64" Type="http://schemas.openxmlformats.org/officeDocument/2006/relationships/slide" Target="slide59.xml"/><Relationship Id="rId69" Type="http://schemas.openxmlformats.org/officeDocument/2006/relationships/slide" Target="slide66.xml"/><Relationship Id="rId77" Type="http://schemas.openxmlformats.org/officeDocument/2006/relationships/slide" Target="slide74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4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82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3.xml"/><Relationship Id="rId46" Type="http://schemas.openxmlformats.org/officeDocument/2006/relationships/slide" Target="slide36.xml"/><Relationship Id="rId59" Type="http://schemas.openxmlformats.org/officeDocument/2006/relationships/slide" Target="slide53.xml"/><Relationship Id="rId67" Type="http://schemas.openxmlformats.org/officeDocument/2006/relationships/slide" Target="slide64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79.xml"/><Relationship Id="rId41" Type="http://schemas.openxmlformats.org/officeDocument/2006/relationships/slide" Target="slide6.xml"/><Relationship Id="rId54" Type="http://schemas.openxmlformats.org/officeDocument/2006/relationships/slide" Target="slide47.xml"/><Relationship Id="rId62" Type="http://schemas.openxmlformats.org/officeDocument/2006/relationships/slide" Target="slide57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image" Target="../media/image5.png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83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8.xml"/><Relationship Id="rId28" Type="http://schemas.openxmlformats.org/officeDocument/2006/relationships/slide" Target="slide24.xml"/><Relationship Id="rId36" Type="http://schemas.openxmlformats.org/officeDocument/2006/relationships/slide" Target="slide43.xml"/><Relationship Id="rId49" Type="http://schemas.openxmlformats.org/officeDocument/2006/relationships/slide" Target="slide41.xml"/><Relationship Id="rId57" Type="http://schemas.openxmlformats.org/officeDocument/2006/relationships/slide" Target="slide51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32.xml"/><Relationship Id="rId52" Type="http://schemas.openxmlformats.org/officeDocument/2006/relationships/slide" Target="slide45.xml"/><Relationship Id="rId60" Type="http://schemas.openxmlformats.org/officeDocument/2006/relationships/slide" Target="slide54.xml"/><Relationship Id="rId65" Type="http://schemas.openxmlformats.org/officeDocument/2006/relationships/slide" Target="slide60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82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3.png"/><Relationship Id="rId109" Type="http://schemas.openxmlformats.org/officeDocument/2006/relationships/slide" Target="slide109.xml"/><Relationship Id="rId34" Type="http://schemas.openxmlformats.org/officeDocument/2006/relationships/slide" Target="slide35.xml"/><Relationship Id="rId50" Type="http://schemas.openxmlformats.org/officeDocument/2006/relationships/slide" Target="slide42.xml"/><Relationship Id="rId55" Type="http://schemas.openxmlformats.org/officeDocument/2006/relationships/slide" Target="slide48.xml"/><Relationship Id="rId76" Type="http://schemas.openxmlformats.org/officeDocument/2006/relationships/slide" Target="slide73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5.xml"/><Relationship Id="rId2" Type="http://schemas.microsoft.com/office/2007/relationships/media" Target="../media/media82.mp3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image" Target="../media/image4.png"/><Relationship Id="rId45" Type="http://schemas.openxmlformats.org/officeDocument/2006/relationships/slide" Target="slide34.xml"/><Relationship Id="rId66" Type="http://schemas.openxmlformats.org/officeDocument/2006/relationships/slide" Target="slide61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83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21.xml"/><Relationship Id="rId21" Type="http://schemas.openxmlformats.org/officeDocument/2006/relationships/slide" Target="slide15.xml"/><Relationship Id="rId42" Type="http://schemas.openxmlformats.org/officeDocument/2006/relationships/slide" Target="slide30.xml"/><Relationship Id="rId47" Type="http://schemas.openxmlformats.org/officeDocument/2006/relationships/slide" Target="slide39.xml"/><Relationship Id="rId63" Type="http://schemas.openxmlformats.org/officeDocument/2006/relationships/slide" Target="slide58.xml"/><Relationship Id="rId68" Type="http://schemas.openxmlformats.org/officeDocument/2006/relationships/slide" Target="slide65.xml"/><Relationship Id="rId84" Type="http://schemas.openxmlformats.org/officeDocument/2006/relationships/image" Target="../media/image5.png"/><Relationship Id="rId89" Type="http://schemas.openxmlformats.org/officeDocument/2006/relationships/slide" Target="slide89.xml"/><Relationship Id="rId112" Type="http://schemas.openxmlformats.org/officeDocument/2006/relationships/slide" Target="slide111.xml"/><Relationship Id="rId16" Type="http://schemas.openxmlformats.org/officeDocument/2006/relationships/slide" Target="slide12.xml"/><Relationship Id="rId107" Type="http://schemas.openxmlformats.org/officeDocument/2006/relationships/slide" Target="slide107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49.xml"/><Relationship Id="rId53" Type="http://schemas.openxmlformats.org/officeDocument/2006/relationships/slide" Target="slide46.xml"/><Relationship Id="rId58" Type="http://schemas.openxmlformats.org/officeDocument/2006/relationships/slide" Target="slide52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5.xml"/><Relationship Id="rId5" Type="http://schemas.openxmlformats.org/officeDocument/2006/relationships/notesSlide" Target="../notesSlides/notesSlide83.xml"/><Relationship Id="rId61" Type="http://schemas.openxmlformats.org/officeDocument/2006/relationships/slide" Target="slide56.xml"/><Relationship Id="rId82" Type="http://schemas.openxmlformats.org/officeDocument/2006/relationships/slide" Target="slide80.xml"/><Relationship Id="rId90" Type="http://schemas.openxmlformats.org/officeDocument/2006/relationships/slide" Target="slide88.xml"/><Relationship Id="rId95" Type="http://schemas.openxmlformats.org/officeDocument/2006/relationships/slide" Target="slide97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6.xml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8.xml"/><Relationship Id="rId43" Type="http://schemas.openxmlformats.org/officeDocument/2006/relationships/slide" Target="slide31.xml"/><Relationship Id="rId48" Type="http://schemas.openxmlformats.org/officeDocument/2006/relationships/slide" Target="slide40.xml"/><Relationship Id="rId56" Type="http://schemas.openxmlformats.org/officeDocument/2006/relationships/slide" Target="slide50.xml"/><Relationship Id="rId64" Type="http://schemas.openxmlformats.org/officeDocument/2006/relationships/slide" Target="slide59.xml"/><Relationship Id="rId69" Type="http://schemas.openxmlformats.org/officeDocument/2006/relationships/slide" Target="slide66.xml"/><Relationship Id="rId77" Type="http://schemas.openxmlformats.org/officeDocument/2006/relationships/slide" Target="slide74.xml"/><Relationship Id="rId100" Type="http://schemas.openxmlformats.org/officeDocument/2006/relationships/slide" Target="slide92.xml"/><Relationship Id="rId105" Type="http://schemas.openxmlformats.org/officeDocument/2006/relationships/slide" Target="slide102.xml"/><Relationship Id="rId113" Type="http://schemas.openxmlformats.org/officeDocument/2006/relationships/slide" Target="slide112.xml"/><Relationship Id="rId118" Type="http://schemas.openxmlformats.org/officeDocument/2006/relationships/slide" Target="slide37.xml"/><Relationship Id="rId8" Type="http://schemas.openxmlformats.org/officeDocument/2006/relationships/slide" Target="slide3.xml"/><Relationship Id="rId51" Type="http://schemas.openxmlformats.org/officeDocument/2006/relationships/slide" Target="slide44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slide" Target="slide84.xml"/><Relationship Id="rId93" Type="http://schemas.openxmlformats.org/officeDocument/2006/relationships/slide" Target="slide95.xml"/><Relationship Id="rId98" Type="http://schemas.openxmlformats.org/officeDocument/2006/relationships/slide" Target="slide100.xml"/><Relationship Id="rId121" Type="http://schemas.openxmlformats.org/officeDocument/2006/relationships/slide" Target="slide55.xml"/><Relationship Id="rId3" Type="http://schemas.openxmlformats.org/officeDocument/2006/relationships/audio" Target="../media/media83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3.xml"/><Relationship Id="rId46" Type="http://schemas.openxmlformats.org/officeDocument/2006/relationships/slide" Target="slide36.xml"/><Relationship Id="rId59" Type="http://schemas.openxmlformats.org/officeDocument/2006/relationships/slide" Target="slide53.xml"/><Relationship Id="rId67" Type="http://schemas.openxmlformats.org/officeDocument/2006/relationships/slide" Target="slide64.xml"/><Relationship Id="rId103" Type="http://schemas.openxmlformats.org/officeDocument/2006/relationships/slide" Target="slide104.xml"/><Relationship Id="rId108" Type="http://schemas.openxmlformats.org/officeDocument/2006/relationships/slide" Target="slide91.xml"/><Relationship Id="rId116" Type="http://schemas.openxmlformats.org/officeDocument/2006/relationships/slide" Target="slide17.xml"/><Relationship Id="rId20" Type="http://schemas.openxmlformats.org/officeDocument/2006/relationships/slide" Target="slide79.xml"/><Relationship Id="rId41" Type="http://schemas.openxmlformats.org/officeDocument/2006/relationships/slide" Target="slide6.xml"/><Relationship Id="rId54" Type="http://schemas.openxmlformats.org/officeDocument/2006/relationships/slide" Target="slide47.xml"/><Relationship Id="rId62" Type="http://schemas.openxmlformats.org/officeDocument/2006/relationships/slide" Target="slide57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slide" Target="slide82.xml"/><Relationship Id="rId88" Type="http://schemas.openxmlformats.org/officeDocument/2006/relationships/slide" Target="slide87.xml"/><Relationship Id="rId91" Type="http://schemas.openxmlformats.org/officeDocument/2006/relationships/slide" Target="slide93.xml"/><Relationship Id="rId96" Type="http://schemas.openxmlformats.org/officeDocument/2006/relationships/slide" Target="slide98.xml"/><Relationship Id="rId111" Type="http://schemas.openxmlformats.org/officeDocument/2006/relationships/slide" Target="slide110.xml"/><Relationship Id="rId1" Type="http://schemas.openxmlformats.org/officeDocument/2006/relationships/tags" Target="../tags/tag84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8.xml"/><Relationship Id="rId28" Type="http://schemas.openxmlformats.org/officeDocument/2006/relationships/slide" Target="slide24.xml"/><Relationship Id="rId36" Type="http://schemas.openxmlformats.org/officeDocument/2006/relationships/slide" Target="slide43.xml"/><Relationship Id="rId49" Type="http://schemas.openxmlformats.org/officeDocument/2006/relationships/slide" Target="slide41.xml"/><Relationship Id="rId57" Type="http://schemas.openxmlformats.org/officeDocument/2006/relationships/slide" Target="slide51.xml"/><Relationship Id="rId106" Type="http://schemas.openxmlformats.org/officeDocument/2006/relationships/slide" Target="slide90.xml"/><Relationship Id="rId114" Type="http://schemas.openxmlformats.org/officeDocument/2006/relationships/slide" Target="slide113.xml"/><Relationship Id="rId119" Type="http://schemas.openxmlformats.org/officeDocument/2006/relationships/slide" Target="slide62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32.xml"/><Relationship Id="rId52" Type="http://schemas.openxmlformats.org/officeDocument/2006/relationships/slide" Target="slide45.xml"/><Relationship Id="rId60" Type="http://schemas.openxmlformats.org/officeDocument/2006/relationships/slide" Target="slide54.xml"/><Relationship Id="rId65" Type="http://schemas.openxmlformats.org/officeDocument/2006/relationships/slide" Target="slide60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5.xml"/><Relationship Id="rId94" Type="http://schemas.openxmlformats.org/officeDocument/2006/relationships/slide" Target="slide96.xml"/><Relationship Id="rId99" Type="http://schemas.openxmlformats.org/officeDocument/2006/relationships/slide" Target="slide101.xml"/><Relationship Id="rId101" Type="http://schemas.openxmlformats.org/officeDocument/2006/relationships/slide" Target="slide106.xml"/><Relationship Id="rId122" Type="http://schemas.openxmlformats.org/officeDocument/2006/relationships/slide" Target="slide83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3.png"/><Relationship Id="rId109" Type="http://schemas.openxmlformats.org/officeDocument/2006/relationships/slide" Target="slide108.xml"/><Relationship Id="rId34" Type="http://schemas.openxmlformats.org/officeDocument/2006/relationships/slide" Target="slide35.xml"/><Relationship Id="rId50" Type="http://schemas.openxmlformats.org/officeDocument/2006/relationships/slide" Target="slide42.xml"/><Relationship Id="rId55" Type="http://schemas.openxmlformats.org/officeDocument/2006/relationships/slide" Target="slide48.xml"/><Relationship Id="rId76" Type="http://schemas.openxmlformats.org/officeDocument/2006/relationships/slide" Target="slide73.xml"/><Relationship Id="rId97" Type="http://schemas.openxmlformats.org/officeDocument/2006/relationships/slide" Target="slide99.xml"/><Relationship Id="rId104" Type="http://schemas.openxmlformats.org/officeDocument/2006/relationships/slide" Target="slide103.xml"/><Relationship Id="rId120" Type="http://schemas.openxmlformats.org/officeDocument/2006/relationships/slide" Target="slide81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4.xml"/><Relationship Id="rId2" Type="http://schemas.microsoft.com/office/2007/relationships/media" Target="../media/media83.mp3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image" Target="../media/image4.png"/><Relationship Id="rId45" Type="http://schemas.openxmlformats.org/officeDocument/2006/relationships/slide" Target="slide34.xml"/><Relationship Id="rId66" Type="http://schemas.openxmlformats.org/officeDocument/2006/relationships/slide" Target="slide61.xml"/><Relationship Id="rId87" Type="http://schemas.openxmlformats.org/officeDocument/2006/relationships/slide" Target="slide86.xml"/><Relationship Id="rId110" Type="http://schemas.openxmlformats.org/officeDocument/2006/relationships/slide" Target="slide109.xml"/><Relationship Id="rId115" Type="http://schemas.openxmlformats.org/officeDocument/2006/relationships/slide" Target="slide114.xml"/></Relationships>
</file>

<file path=ppt/slides/_rels/slide84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37.xml"/><Relationship Id="rId21" Type="http://schemas.openxmlformats.org/officeDocument/2006/relationships/slide" Target="slide15.xml"/><Relationship Id="rId42" Type="http://schemas.openxmlformats.org/officeDocument/2006/relationships/slide" Target="slide30.xml"/><Relationship Id="rId47" Type="http://schemas.openxmlformats.org/officeDocument/2006/relationships/slide" Target="slide39.xml"/><Relationship Id="rId63" Type="http://schemas.openxmlformats.org/officeDocument/2006/relationships/slide" Target="slide58.xml"/><Relationship Id="rId68" Type="http://schemas.openxmlformats.org/officeDocument/2006/relationships/slide" Target="slide65.xml"/><Relationship Id="rId84" Type="http://schemas.openxmlformats.org/officeDocument/2006/relationships/image" Target="../media/image5.png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49.xml"/><Relationship Id="rId53" Type="http://schemas.openxmlformats.org/officeDocument/2006/relationships/slide" Target="slide46.xml"/><Relationship Id="rId58" Type="http://schemas.openxmlformats.org/officeDocument/2006/relationships/slide" Target="slide52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84.xml"/><Relationship Id="rId61" Type="http://schemas.openxmlformats.org/officeDocument/2006/relationships/slide" Target="slide56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6.xml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8.xml"/><Relationship Id="rId43" Type="http://schemas.openxmlformats.org/officeDocument/2006/relationships/slide" Target="slide31.xml"/><Relationship Id="rId48" Type="http://schemas.openxmlformats.org/officeDocument/2006/relationships/slide" Target="slide40.xml"/><Relationship Id="rId56" Type="http://schemas.openxmlformats.org/officeDocument/2006/relationships/slide" Target="slide50.xml"/><Relationship Id="rId64" Type="http://schemas.openxmlformats.org/officeDocument/2006/relationships/slide" Target="slide59.xml"/><Relationship Id="rId69" Type="http://schemas.openxmlformats.org/officeDocument/2006/relationships/slide" Target="slide66.xml"/><Relationship Id="rId77" Type="http://schemas.openxmlformats.org/officeDocument/2006/relationships/slide" Target="slide74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4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slide" Target="slide85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84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3.xml"/><Relationship Id="rId46" Type="http://schemas.openxmlformats.org/officeDocument/2006/relationships/slide" Target="slide36.xml"/><Relationship Id="rId59" Type="http://schemas.openxmlformats.org/officeDocument/2006/relationships/slide" Target="slide53.xml"/><Relationship Id="rId67" Type="http://schemas.openxmlformats.org/officeDocument/2006/relationships/slide" Target="slide64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79.xml"/><Relationship Id="rId41" Type="http://schemas.openxmlformats.org/officeDocument/2006/relationships/slide" Target="slide6.xml"/><Relationship Id="rId54" Type="http://schemas.openxmlformats.org/officeDocument/2006/relationships/slide" Target="slide47.xml"/><Relationship Id="rId62" Type="http://schemas.openxmlformats.org/officeDocument/2006/relationships/slide" Target="slide57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85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8.xml"/><Relationship Id="rId28" Type="http://schemas.openxmlformats.org/officeDocument/2006/relationships/slide" Target="slide24.xml"/><Relationship Id="rId36" Type="http://schemas.openxmlformats.org/officeDocument/2006/relationships/slide" Target="slide43.xml"/><Relationship Id="rId49" Type="http://schemas.openxmlformats.org/officeDocument/2006/relationships/slide" Target="slide41.xml"/><Relationship Id="rId57" Type="http://schemas.openxmlformats.org/officeDocument/2006/relationships/slide" Target="slide51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32.xml"/><Relationship Id="rId52" Type="http://schemas.openxmlformats.org/officeDocument/2006/relationships/slide" Target="slide45.xml"/><Relationship Id="rId60" Type="http://schemas.openxmlformats.org/officeDocument/2006/relationships/slide" Target="slide54.xml"/><Relationship Id="rId65" Type="http://schemas.openxmlformats.org/officeDocument/2006/relationships/slide" Target="slide60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84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3.png"/><Relationship Id="rId109" Type="http://schemas.openxmlformats.org/officeDocument/2006/relationships/slide" Target="slide109.xml"/><Relationship Id="rId34" Type="http://schemas.openxmlformats.org/officeDocument/2006/relationships/slide" Target="slide35.xml"/><Relationship Id="rId50" Type="http://schemas.openxmlformats.org/officeDocument/2006/relationships/slide" Target="slide42.xml"/><Relationship Id="rId55" Type="http://schemas.openxmlformats.org/officeDocument/2006/relationships/slide" Target="slide48.xml"/><Relationship Id="rId76" Type="http://schemas.openxmlformats.org/officeDocument/2006/relationships/slide" Target="slide73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5.xml"/><Relationship Id="rId2" Type="http://schemas.microsoft.com/office/2007/relationships/media" Target="../media/media84.mp3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image" Target="../media/image4.png"/><Relationship Id="rId45" Type="http://schemas.openxmlformats.org/officeDocument/2006/relationships/slide" Target="slide34.xml"/><Relationship Id="rId66" Type="http://schemas.openxmlformats.org/officeDocument/2006/relationships/slide" Target="slide61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85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37.xml"/><Relationship Id="rId21" Type="http://schemas.openxmlformats.org/officeDocument/2006/relationships/slide" Target="slide15.xml"/><Relationship Id="rId42" Type="http://schemas.openxmlformats.org/officeDocument/2006/relationships/slide" Target="slide30.xml"/><Relationship Id="rId47" Type="http://schemas.openxmlformats.org/officeDocument/2006/relationships/slide" Target="slide39.xml"/><Relationship Id="rId63" Type="http://schemas.openxmlformats.org/officeDocument/2006/relationships/slide" Target="slide58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88.xml"/><Relationship Id="rId112" Type="http://schemas.openxmlformats.org/officeDocument/2006/relationships/slide" Target="slide112.xml"/><Relationship Id="rId16" Type="http://schemas.openxmlformats.org/officeDocument/2006/relationships/slide" Target="slide12.xml"/><Relationship Id="rId107" Type="http://schemas.openxmlformats.org/officeDocument/2006/relationships/slide" Target="slide91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49.xml"/><Relationship Id="rId53" Type="http://schemas.openxmlformats.org/officeDocument/2006/relationships/slide" Target="slide46.xml"/><Relationship Id="rId58" Type="http://schemas.openxmlformats.org/officeDocument/2006/relationships/slide" Target="slide52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4.xml"/><Relationship Id="rId5" Type="http://schemas.openxmlformats.org/officeDocument/2006/relationships/notesSlide" Target="../notesSlides/notesSlide85.xml"/><Relationship Id="rId61" Type="http://schemas.openxmlformats.org/officeDocument/2006/relationships/slide" Target="slide56.xml"/><Relationship Id="rId82" Type="http://schemas.openxmlformats.org/officeDocument/2006/relationships/slide" Target="slide80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6.xml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8.xml"/><Relationship Id="rId43" Type="http://schemas.openxmlformats.org/officeDocument/2006/relationships/slide" Target="slide31.xml"/><Relationship Id="rId48" Type="http://schemas.openxmlformats.org/officeDocument/2006/relationships/slide" Target="slide40.xml"/><Relationship Id="rId56" Type="http://schemas.openxmlformats.org/officeDocument/2006/relationships/slide" Target="slide50.xml"/><Relationship Id="rId64" Type="http://schemas.openxmlformats.org/officeDocument/2006/relationships/slide" Target="slide59.xml"/><Relationship Id="rId69" Type="http://schemas.openxmlformats.org/officeDocument/2006/relationships/slide" Target="slide66.xml"/><Relationship Id="rId77" Type="http://schemas.openxmlformats.org/officeDocument/2006/relationships/slide" Target="slide74.xml"/><Relationship Id="rId100" Type="http://schemas.openxmlformats.org/officeDocument/2006/relationships/slide" Target="slide106.xml"/><Relationship Id="rId105" Type="http://schemas.openxmlformats.org/officeDocument/2006/relationships/slide" Target="slide90.xml"/><Relationship Id="rId113" Type="http://schemas.openxmlformats.org/officeDocument/2006/relationships/slide" Target="slide113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4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image" Target="../media/image5.png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121" Type="http://schemas.openxmlformats.org/officeDocument/2006/relationships/slide" Target="slide55.xml"/><Relationship Id="rId3" Type="http://schemas.openxmlformats.org/officeDocument/2006/relationships/audio" Target="../media/media85.mp3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3.xml"/><Relationship Id="rId46" Type="http://schemas.openxmlformats.org/officeDocument/2006/relationships/slide" Target="slide36.xml"/><Relationship Id="rId59" Type="http://schemas.openxmlformats.org/officeDocument/2006/relationships/slide" Target="slide53.xml"/><Relationship Id="rId67" Type="http://schemas.openxmlformats.org/officeDocument/2006/relationships/slide" Target="slide64.xml"/><Relationship Id="rId103" Type="http://schemas.openxmlformats.org/officeDocument/2006/relationships/slide" Target="slide103.xml"/><Relationship Id="rId108" Type="http://schemas.openxmlformats.org/officeDocument/2006/relationships/slide" Target="slide108.xml"/><Relationship Id="rId116" Type="http://schemas.openxmlformats.org/officeDocument/2006/relationships/slide" Target="slide21.xml"/><Relationship Id="rId20" Type="http://schemas.openxmlformats.org/officeDocument/2006/relationships/slide" Target="slide79.xml"/><Relationship Id="rId41" Type="http://schemas.openxmlformats.org/officeDocument/2006/relationships/slide" Target="slide6.xml"/><Relationship Id="rId54" Type="http://schemas.openxmlformats.org/officeDocument/2006/relationships/slide" Target="slide47.xml"/><Relationship Id="rId62" Type="http://schemas.openxmlformats.org/officeDocument/2006/relationships/slide" Target="slide57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slide" Target="slide82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1.xml"/><Relationship Id="rId1" Type="http://schemas.openxmlformats.org/officeDocument/2006/relationships/tags" Target="../tags/tag86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8.xml"/><Relationship Id="rId28" Type="http://schemas.openxmlformats.org/officeDocument/2006/relationships/slide" Target="slide24.xml"/><Relationship Id="rId36" Type="http://schemas.openxmlformats.org/officeDocument/2006/relationships/slide" Target="slide43.xml"/><Relationship Id="rId49" Type="http://schemas.openxmlformats.org/officeDocument/2006/relationships/slide" Target="slide41.xml"/><Relationship Id="rId57" Type="http://schemas.openxmlformats.org/officeDocument/2006/relationships/slide" Target="slide51.xml"/><Relationship Id="rId106" Type="http://schemas.openxmlformats.org/officeDocument/2006/relationships/slide" Target="slide107.xml"/><Relationship Id="rId114" Type="http://schemas.openxmlformats.org/officeDocument/2006/relationships/slide" Target="slide114.xml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32.xml"/><Relationship Id="rId52" Type="http://schemas.openxmlformats.org/officeDocument/2006/relationships/slide" Target="slide45.xml"/><Relationship Id="rId60" Type="http://schemas.openxmlformats.org/officeDocument/2006/relationships/slide" Target="slide54.xml"/><Relationship Id="rId65" Type="http://schemas.openxmlformats.org/officeDocument/2006/relationships/slide" Target="slide60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6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105.xml"/><Relationship Id="rId122" Type="http://schemas.openxmlformats.org/officeDocument/2006/relationships/slide" Target="slide85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3.png"/><Relationship Id="rId109" Type="http://schemas.openxmlformats.org/officeDocument/2006/relationships/slide" Target="slide109.xml"/><Relationship Id="rId34" Type="http://schemas.openxmlformats.org/officeDocument/2006/relationships/slide" Target="slide35.xml"/><Relationship Id="rId50" Type="http://schemas.openxmlformats.org/officeDocument/2006/relationships/slide" Target="slide42.xml"/><Relationship Id="rId55" Type="http://schemas.openxmlformats.org/officeDocument/2006/relationships/slide" Target="slide48.xml"/><Relationship Id="rId76" Type="http://schemas.openxmlformats.org/officeDocument/2006/relationships/slide" Target="slide73.xml"/><Relationship Id="rId97" Type="http://schemas.openxmlformats.org/officeDocument/2006/relationships/slide" Target="slide100.xml"/><Relationship Id="rId104" Type="http://schemas.openxmlformats.org/officeDocument/2006/relationships/slide" Target="slide102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5.xml"/><Relationship Id="rId2" Type="http://schemas.microsoft.com/office/2007/relationships/media" Target="../media/media85.mp3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image" Target="../media/image4.png"/><Relationship Id="rId45" Type="http://schemas.openxmlformats.org/officeDocument/2006/relationships/slide" Target="slide34.xml"/><Relationship Id="rId66" Type="http://schemas.openxmlformats.org/officeDocument/2006/relationships/slide" Target="slide61.xml"/><Relationship Id="rId87" Type="http://schemas.openxmlformats.org/officeDocument/2006/relationships/slide" Target="slide87.xml"/><Relationship Id="rId110" Type="http://schemas.openxmlformats.org/officeDocument/2006/relationships/slide" Target="slide110.xml"/><Relationship Id="rId115" Type="http://schemas.openxmlformats.org/officeDocument/2006/relationships/slide" Target="slide17.xml"/></Relationships>
</file>

<file path=ppt/slides/_rels/slide86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37.xml"/><Relationship Id="rId21" Type="http://schemas.openxmlformats.org/officeDocument/2006/relationships/slide" Target="slide15.xml"/><Relationship Id="rId42" Type="http://schemas.openxmlformats.org/officeDocument/2006/relationships/slide" Target="slide30.xml"/><Relationship Id="rId47" Type="http://schemas.openxmlformats.org/officeDocument/2006/relationships/slide" Target="slide39.xml"/><Relationship Id="rId63" Type="http://schemas.openxmlformats.org/officeDocument/2006/relationships/slide" Target="slide58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49.xml"/><Relationship Id="rId53" Type="http://schemas.openxmlformats.org/officeDocument/2006/relationships/slide" Target="slide46.xml"/><Relationship Id="rId58" Type="http://schemas.openxmlformats.org/officeDocument/2006/relationships/slide" Target="slide52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86.xml"/><Relationship Id="rId61" Type="http://schemas.openxmlformats.org/officeDocument/2006/relationships/slide" Target="slide56.xml"/><Relationship Id="rId82" Type="http://schemas.openxmlformats.org/officeDocument/2006/relationships/slide" Target="slide80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6.xml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8.xml"/><Relationship Id="rId43" Type="http://schemas.openxmlformats.org/officeDocument/2006/relationships/slide" Target="slide31.xml"/><Relationship Id="rId48" Type="http://schemas.openxmlformats.org/officeDocument/2006/relationships/slide" Target="slide40.xml"/><Relationship Id="rId56" Type="http://schemas.openxmlformats.org/officeDocument/2006/relationships/slide" Target="slide50.xml"/><Relationship Id="rId64" Type="http://schemas.openxmlformats.org/officeDocument/2006/relationships/slide" Target="slide59.xml"/><Relationship Id="rId69" Type="http://schemas.openxmlformats.org/officeDocument/2006/relationships/slide" Target="slide66.xml"/><Relationship Id="rId77" Type="http://schemas.openxmlformats.org/officeDocument/2006/relationships/slide" Target="slide74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4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slide" Target="slide85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86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3.xml"/><Relationship Id="rId46" Type="http://schemas.openxmlformats.org/officeDocument/2006/relationships/slide" Target="slide36.xml"/><Relationship Id="rId59" Type="http://schemas.openxmlformats.org/officeDocument/2006/relationships/slide" Target="slide53.xml"/><Relationship Id="rId67" Type="http://schemas.openxmlformats.org/officeDocument/2006/relationships/slide" Target="slide64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79.xml"/><Relationship Id="rId41" Type="http://schemas.openxmlformats.org/officeDocument/2006/relationships/slide" Target="slide6.xml"/><Relationship Id="rId54" Type="http://schemas.openxmlformats.org/officeDocument/2006/relationships/slide" Target="slide47.xml"/><Relationship Id="rId62" Type="http://schemas.openxmlformats.org/officeDocument/2006/relationships/slide" Target="slide57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slide" Target="slide82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87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8.xml"/><Relationship Id="rId28" Type="http://schemas.openxmlformats.org/officeDocument/2006/relationships/slide" Target="slide24.xml"/><Relationship Id="rId36" Type="http://schemas.openxmlformats.org/officeDocument/2006/relationships/slide" Target="slide43.xml"/><Relationship Id="rId49" Type="http://schemas.openxmlformats.org/officeDocument/2006/relationships/slide" Target="slide41.xml"/><Relationship Id="rId57" Type="http://schemas.openxmlformats.org/officeDocument/2006/relationships/slide" Target="slide51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32.xml"/><Relationship Id="rId52" Type="http://schemas.openxmlformats.org/officeDocument/2006/relationships/slide" Target="slide45.xml"/><Relationship Id="rId60" Type="http://schemas.openxmlformats.org/officeDocument/2006/relationships/slide" Target="slide54.xml"/><Relationship Id="rId65" Type="http://schemas.openxmlformats.org/officeDocument/2006/relationships/slide" Target="slide60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7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86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3.png"/><Relationship Id="rId109" Type="http://schemas.openxmlformats.org/officeDocument/2006/relationships/slide" Target="slide110.xml"/><Relationship Id="rId34" Type="http://schemas.openxmlformats.org/officeDocument/2006/relationships/slide" Target="slide35.xml"/><Relationship Id="rId50" Type="http://schemas.openxmlformats.org/officeDocument/2006/relationships/slide" Target="slide42.xml"/><Relationship Id="rId55" Type="http://schemas.openxmlformats.org/officeDocument/2006/relationships/slide" Target="slide48.xml"/><Relationship Id="rId76" Type="http://schemas.openxmlformats.org/officeDocument/2006/relationships/slide" Target="slide73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6.xml"/><Relationship Id="rId2" Type="http://schemas.microsoft.com/office/2007/relationships/media" Target="../media/media86.m4a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image" Target="../media/image4.png"/><Relationship Id="rId45" Type="http://schemas.openxmlformats.org/officeDocument/2006/relationships/slide" Target="slide34.xml"/><Relationship Id="rId66" Type="http://schemas.openxmlformats.org/officeDocument/2006/relationships/slide" Target="slide61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87.xml.rels><?xml version="1.0" encoding="UTF-8" standalone="yes"?>
<Relationships xmlns="http://schemas.openxmlformats.org/package/2006/relationships"><Relationship Id="rId26" Type="http://schemas.openxmlformats.org/officeDocument/2006/relationships/slide" Target="slide22.xml"/><Relationship Id="rId117" Type="http://schemas.openxmlformats.org/officeDocument/2006/relationships/slide" Target="slide37.xml"/><Relationship Id="rId21" Type="http://schemas.openxmlformats.org/officeDocument/2006/relationships/slide" Target="slide15.xml"/><Relationship Id="rId42" Type="http://schemas.openxmlformats.org/officeDocument/2006/relationships/slide" Target="slide30.xml"/><Relationship Id="rId47" Type="http://schemas.openxmlformats.org/officeDocument/2006/relationships/slide" Target="slide39.xml"/><Relationship Id="rId63" Type="http://schemas.openxmlformats.org/officeDocument/2006/relationships/slide" Target="slide58.xml"/><Relationship Id="rId68" Type="http://schemas.openxmlformats.org/officeDocument/2006/relationships/slide" Target="slide65.xml"/><Relationship Id="rId84" Type="http://schemas.openxmlformats.org/officeDocument/2006/relationships/slide" Target="slide84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8.xml"/><Relationship Id="rId37" Type="http://schemas.openxmlformats.org/officeDocument/2006/relationships/slide" Target="slide49.xml"/><Relationship Id="rId53" Type="http://schemas.openxmlformats.org/officeDocument/2006/relationships/slide" Target="slide46.xml"/><Relationship Id="rId58" Type="http://schemas.openxmlformats.org/officeDocument/2006/relationships/slide" Target="slide52.xml"/><Relationship Id="rId74" Type="http://schemas.openxmlformats.org/officeDocument/2006/relationships/slide" Target="slide71.xml"/><Relationship Id="rId79" Type="http://schemas.openxmlformats.org/officeDocument/2006/relationships/slide" Target="slide76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87.xml"/><Relationship Id="rId61" Type="http://schemas.openxmlformats.org/officeDocument/2006/relationships/slide" Target="slide56.xml"/><Relationship Id="rId82" Type="http://schemas.openxmlformats.org/officeDocument/2006/relationships/slide" Target="slide80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6.xml"/><Relationship Id="rId27" Type="http://schemas.openxmlformats.org/officeDocument/2006/relationships/slide" Target="slide23.xml"/><Relationship Id="rId30" Type="http://schemas.openxmlformats.org/officeDocument/2006/relationships/slide" Target="slide26.xml"/><Relationship Id="rId35" Type="http://schemas.openxmlformats.org/officeDocument/2006/relationships/slide" Target="slide38.xml"/><Relationship Id="rId43" Type="http://schemas.openxmlformats.org/officeDocument/2006/relationships/slide" Target="slide31.xml"/><Relationship Id="rId48" Type="http://schemas.openxmlformats.org/officeDocument/2006/relationships/slide" Target="slide40.xml"/><Relationship Id="rId56" Type="http://schemas.openxmlformats.org/officeDocument/2006/relationships/slide" Target="slide50.xml"/><Relationship Id="rId64" Type="http://schemas.openxmlformats.org/officeDocument/2006/relationships/slide" Target="slide59.xml"/><Relationship Id="rId69" Type="http://schemas.openxmlformats.org/officeDocument/2006/relationships/slide" Target="slide66.xml"/><Relationship Id="rId77" Type="http://schemas.openxmlformats.org/officeDocument/2006/relationships/slide" Target="slide74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4.xml"/><Relationship Id="rId72" Type="http://schemas.openxmlformats.org/officeDocument/2006/relationships/slide" Target="slide69.xml"/><Relationship Id="rId80" Type="http://schemas.openxmlformats.org/officeDocument/2006/relationships/slide" Target="slide77.xml"/><Relationship Id="rId85" Type="http://schemas.openxmlformats.org/officeDocument/2006/relationships/slide" Target="slide85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87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0.xml"/><Relationship Id="rId33" Type="http://schemas.openxmlformats.org/officeDocument/2006/relationships/slide" Target="slide29.xml"/><Relationship Id="rId38" Type="http://schemas.openxmlformats.org/officeDocument/2006/relationships/slide" Target="slide33.xml"/><Relationship Id="rId46" Type="http://schemas.openxmlformats.org/officeDocument/2006/relationships/slide" Target="slide36.xml"/><Relationship Id="rId59" Type="http://schemas.openxmlformats.org/officeDocument/2006/relationships/slide" Target="slide53.xml"/><Relationship Id="rId67" Type="http://schemas.openxmlformats.org/officeDocument/2006/relationships/slide" Target="slide64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79.xml"/><Relationship Id="rId41" Type="http://schemas.openxmlformats.org/officeDocument/2006/relationships/slide" Target="slide6.xml"/><Relationship Id="rId54" Type="http://schemas.openxmlformats.org/officeDocument/2006/relationships/slide" Target="slide47.xml"/><Relationship Id="rId62" Type="http://schemas.openxmlformats.org/officeDocument/2006/relationships/slide" Target="slide57.xml"/><Relationship Id="rId70" Type="http://schemas.openxmlformats.org/officeDocument/2006/relationships/slide" Target="slide67.xml"/><Relationship Id="rId75" Type="http://schemas.openxmlformats.org/officeDocument/2006/relationships/slide" Target="slide72.xml"/><Relationship Id="rId83" Type="http://schemas.openxmlformats.org/officeDocument/2006/relationships/slide" Target="slide82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88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8.xml"/><Relationship Id="rId28" Type="http://schemas.openxmlformats.org/officeDocument/2006/relationships/slide" Target="slide24.xml"/><Relationship Id="rId36" Type="http://schemas.openxmlformats.org/officeDocument/2006/relationships/slide" Target="slide43.xml"/><Relationship Id="rId49" Type="http://schemas.openxmlformats.org/officeDocument/2006/relationships/slide" Target="slide41.xml"/><Relationship Id="rId57" Type="http://schemas.openxmlformats.org/officeDocument/2006/relationships/slide" Target="slide51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7.xml"/><Relationship Id="rId44" Type="http://schemas.openxmlformats.org/officeDocument/2006/relationships/slide" Target="slide32.xml"/><Relationship Id="rId52" Type="http://schemas.openxmlformats.org/officeDocument/2006/relationships/slide" Target="slide45.xml"/><Relationship Id="rId60" Type="http://schemas.openxmlformats.org/officeDocument/2006/relationships/slide" Target="slide54.xml"/><Relationship Id="rId65" Type="http://schemas.openxmlformats.org/officeDocument/2006/relationships/slide" Target="slide60.xml"/><Relationship Id="rId73" Type="http://schemas.openxmlformats.org/officeDocument/2006/relationships/slide" Target="slide70.xml"/><Relationship Id="rId78" Type="http://schemas.openxmlformats.org/officeDocument/2006/relationships/slide" Target="slide75.xml"/><Relationship Id="rId81" Type="http://schemas.openxmlformats.org/officeDocument/2006/relationships/slide" Target="slide78.xml"/><Relationship Id="rId86" Type="http://schemas.openxmlformats.org/officeDocument/2006/relationships/slide" Target="slide86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87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image" Target="../media/image3.png"/><Relationship Id="rId109" Type="http://schemas.openxmlformats.org/officeDocument/2006/relationships/slide" Target="slide110.xml"/><Relationship Id="rId34" Type="http://schemas.openxmlformats.org/officeDocument/2006/relationships/slide" Target="slide35.xml"/><Relationship Id="rId50" Type="http://schemas.openxmlformats.org/officeDocument/2006/relationships/slide" Target="slide42.xml"/><Relationship Id="rId55" Type="http://schemas.openxmlformats.org/officeDocument/2006/relationships/slide" Target="slide48.xml"/><Relationship Id="rId76" Type="http://schemas.openxmlformats.org/officeDocument/2006/relationships/slide" Target="slide73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8.xml"/><Relationship Id="rId92" Type="http://schemas.openxmlformats.org/officeDocument/2006/relationships/slide" Target="slide96.xml"/><Relationship Id="rId2" Type="http://schemas.microsoft.com/office/2007/relationships/media" Target="../media/media87.m4a"/><Relationship Id="rId29" Type="http://schemas.openxmlformats.org/officeDocument/2006/relationships/slide" Target="slide25.xml"/><Relationship Id="rId24" Type="http://schemas.openxmlformats.org/officeDocument/2006/relationships/slide" Target="slide19.xml"/><Relationship Id="rId40" Type="http://schemas.openxmlformats.org/officeDocument/2006/relationships/image" Target="../media/image4.png"/><Relationship Id="rId45" Type="http://schemas.openxmlformats.org/officeDocument/2006/relationships/slide" Target="slide34.xml"/><Relationship Id="rId66" Type="http://schemas.openxmlformats.org/officeDocument/2006/relationships/slide" Target="slide61.xml"/><Relationship Id="rId87" Type="http://schemas.openxmlformats.org/officeDocument/2006/relationships/slide" Target="slide89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88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87.xml"/><Relationship Id="rId42" Type="http://schemas.openxmlformats.org/officeDocument/2006/relationships/slide" Target="slide6.xml"/><Relationship Id="rId47" Type="http://schemas.openxmlformats.org/officeDocument/2006/relationships/slide" Target="slide36.xml"/><Relationship Id="rId63" Type="http://schemas.openxmlformats.org/officeDocument/2006/relationships/slide" Target="slide57.xml"/><Relationship Id="rId68" Type="http://schemas.openxmlformats.org/officeDocument/2006/relationships/slide" Target="slide64.xml"/><Relationship Id="rId84" Type="http://schemas.openxmlformats.org/officeDocument/2006/relationships/slide" Target="slide82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43.xml"/><Relationship Id="rId53" Type="http://schemas.openxmlformats.org/officeDocument/2006/relationships/slide" Target="slide45.xml"/><Relationship Id="rId58" Type="http://schemas.openxmlformats.org/officeDocument/2006/relationships/slide" Target="slide51.xml"/><Relationship Id="rId74" Type="http://schemas.openxmlformats.org/officeDocument/2006/relationships/slide" Target="slide70.xml"/><Relationship Id="rId79" Type="http://schemas.openxmlformats.org/officeDocument/2006/relationships/slide" Target="slide75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88.xml"/><Relationship Id="rId61" Type="http://schemas.openxmlformats.org/officeDocument/2006/relationships/slide" Target="slide54.xml"/><Relationship Id="rId82" Type="http://schemas.openxmlformats.org/officeDocument/2006/relationships/slide" Target="slide78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5.xml"/><Relationship Id="rId43" Type="http://schemas.openxmlformats.org/officeDocument/2006/relationships/slide" Target="slide30.xml"/><Relationship Id="rId48" Type="http://schemas.openxmlformats.org/officeDocument/2006/relationships/slide" Target="slide39.xml"/><Relationship Id="rId56" Type="http://schemas.openxmlformats.org/officeDocument/2006/relationships/slide" Target="slide48.xml"/><Relationship Id="rId64" Type="http://schemas.openxmlformats.org/officeDocument/2006/relationships/slide" Target="slide58.xml"/><Relationship Id="rId69" Type="http://schemas.openxmlformats.org/officeDocument/2006/relationships/slide" Target="slide65.xml"/><Relationship Id="rId77" Type="http://schemas.openxmlformats.org/officeDocument/2006/relationships/slide" Target="slide73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2.xml"/><Relationship Id="rId72" Type="http://schemas.openxmlformats.org/officeDocument/2006/relationships/slide" Target="slide68.xml"/><Relationship Id="rId80" Type="http://schemas.openxmlformats.org/officeDocument/2006/relationships/slide" Target="slide76.xml"/><Relationship Id="rId85" Type="http://schemas.openxmlformats.org/officeDocument/2006/relationships/slide" Target="slide84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88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49.xml"/><Relationship Id="rId46" Type="http://schemas.openxmlformats.org/officeDocument/2006/relationships/slide" Target="slide34.xml"/><Relationship Id="rId59" Type="http://schemas.openxmlformats.org/officeDocument/2006/relationships/slide" Target="slide52.xml"/><Relationship Id="rId67" Type="http://schemas.openxmlformats.org/officeDocument/2006/relationships/slide" Target="slide61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79.xml"/><Relationship Id="rId41" Type="http://schemas.openxmlformats.org/officeDocument/2006/relationships/image" Target="../media/image4.png"/><Relationship Id="rId54" Type="http://schemas.openxmlformats.org/officeDocument/2006/relationships/slide" Target="slide46.xml"/><Relationship Id="rId62" Type="http://schemas.openxmlformats.org/officeDocument/2006/relationships/slide" Target="slide56.xml"/><Relationship Id="rId70" Type="http://schemas.openxmlformats.org/officeDocument/2006/relationships/slide" Target="slide66.xml"/><Relationship Id="rId75" Type="http://schemas.openxmlformats.org/officeDocument/2006/relationships/slide" Target="slide71.xml"/><Relationship Id="rId83" Type="http://schemas.openxmlformats.org/officeDocument/2006/relationships/slide" Target="slide80.xml"/><Relationship Id="rId88" Type="http://schemas.openxmlformats.org/officeDocument/2006/relationships/slide" Target="slide89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89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8.xml"/><Relationship Id="rId49" Type="http://schemas.openxmlformats.org/officeDocument/2006/relationships/slide" Target="slide40.xml"/><Relationship Id="rId57" Type="http://schemas.openxmlformats.org/officeDocument/2006/relationships/slide" Target="slide50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31.xml"/><Relationship Id="rId52" Type="http://schemas.openxmlformats.org/officeDocument/2006/relationships/slide" Target="slide44.xml"/><Relationship Id="rId60" Type="http://schemas.openxmlformats.org/officeDocument/2006/relationships/slide" Target="slide53.xml"/><Relationship Id="rId65" Type="http://schemas.openxmlformats.org/officeDocument/2006/relationships/slide" Target="slide59.xml"/><Relationship Id="rId73" Type="http://schemas.openxmlformats.org/officeDocument/2006/relationships/slide" Target="slide69.xml"/><Relationship Id="rId78" Type="http://schemas.openxmlformats.org/officeDocument/2006/relationships/slide" Target="slide74.xml"/><Relationship Id="rId81" Type="http://schemas.openxmlformats.org/officeDocument/2006/relationships/slide" Target="slide77.xml"/><Relationship Id="rId86" Type="http://schemas.openxmlformats.org/officeDocument/2006/relationships/slide" Target="slide85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88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3.xml"/><Relationship Id="rId109" Type="http://schemas.openxmlformats.org/officeDocument/2006/relationships/slide" Target="slide110.xml"/><Relationship Id="rId34" Type="http://schemas.openxmlformats.org/officeDocument/2006/relationships/slide" Target="slide29.xml"/><Relationship Id="rId50" Type="http://schemas.openxmlformats.org/officeDocument/2006/relationships/slide" Target="slide41.xml"/><Relationship Id="rId55" Type="http://schemas.openxmlformats.org/officeDocument/2006/relationships/slide" Target="slide47.xml"/><Relationship Id="rId76" Type="http://schemas.openxmlformats.org/officeDocument/2006/relationships/slide" Target="slide72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7.xml"/><Relationship Id="rId92" Type="http://schemas.openxmlformats.org/officeDocument/2006/relationships/slide" Target="slide96.xml"/><Relationship Id="rId2" Type="http://schemas.microsoft.com/office/2007/relationships/media" Target="../media/media88.m4a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image" Target="../media/image3.png"/><Relationship Id="rId45" Type="http://schemas.openxmlformats.org/officeDocument/2006/relationships/slide" Target="slide32.xml"/><Relationship Id="rId66" Type="http://schemas.openxmlformats.org/officeDocument/2006/relationships/slide" Target="slide60.xml"/><Relationship Id="rId87" Type="http://schemas.openxmlformats.org/officeDocument/2006/relationships/slide" Target="slide86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89.xml.rels><?xml version="1.0" encoding="UTF-8" standalone="yes"?>
<Relationships xmlns="http://schemas.openxmlformats.org/package/2006/relationships"><Relationship Id="rId26" Type="http://schemas.openxmlformats.org/officeDocument/2006/relationships/slide" Target="slide20.xml"/><Relationship Id="rId117" Type="http://schemas.openxmlformats.org/officeDocument/2006/relationships/slide" Target="slide37.xml"/><Relationship Id="rId21" Type="http://schemas.openxmlformats.org/officeDocument/2006/relationships/slide" Target="slide87.xml"/><Relationship Id="rId42" Type="http://schemas.openxmlformats.org/officeDocument/2006/relationships/slide" Target="slide6.xml"/><Relationship Id="rId47" Type="http://schemas.openxmlformats.org/officeDocument/2006/relationships/slide" Target="slide36.xml"/><Relationship Id="rId63" Type="http://schemas.openxmlformats.org/officeDocument/2006/relationships/slide" Target="slide57.xml"/><Relationship Id="rId68" Type="http://schemas.openxmlformats.org/officeDocument/2006/relationships/slide" Target="slide64.xml"/><Relationship Id="rId84" Type="http://schemas.openxmlformats.org/officeDocument/2006/relationships/slide" Target="slide82.xml"/><Relationship Id="rId89" Type="http://schemas.openxmlformats.org/officeDocument/2006/relationships/slide" Target="slide93.xml"/><Relationship Id="rId112" Type="http://schemas.openxmlformats.org/officeDocument/2006/relationships/slide" Target="slide113.xml"/><Relationship Id="rId16" Type="http://schemas.openxmlformats.org/officeDocument/2006/relationships/slide" Target="slide12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32" Type="http://schemas.openxmlformats.org/officeDocument/2006/relationships/slide" Target="slide27.xml"/><Relationship Id="rId37" Type="http://schemas.openxmlformats.org/officeDocument/2006/relationships/slide" Target="slide43.xml"/><Relationship Id="rId53" Type="http://schemas.openxmlformats.org/officeDocument/2006/relationships/slide" Target="slide45.xml"/><Relationship Id="rId58" Type="http://schemas.openxmlformats.org/officeDocument/2006/relationships/slide" Target="slide51.xml"/><Relationship Id="rId74" Type="http://schemas.openxmlformats.org/officeDocument/2006/relationships/slide" Target="slide70.xml"/><Relationship Id="rId79" Type="http://schemas.openxmlformats.org/officeDocument/2006/relationships/slide" Target="slide75.xml"/><Relationship Id="rId102" Type="http://schemas.openxmlformats.org/officeDocument/2006/relationships/slide" Target="slide103.xml"/><Relationship Id="rId5" Type="http://schemas.openxmlformats.org/officeDocument/2006/relationships/notesSlide" Target="../notesSlides/notesSlide89.xml"/><Relationship Id="rId61" Type="http://schemas.openxmlformats.org/officeDocument/2006/relationships/slide" Target="slide54.xml"/><Relationship Id="rId82" Type="http://schemas.openxmlformats.org/officeDocument/2006/relationships/slide" Target="slide78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63.xml"/><Relationship Id="rId14" Type="http://schemas.openxmlformats.org/officeDocument/2006/relationships/slide" Target="slide10.xml"/><Relationship Id="rId22" Type="http://schemas.openxmlformats.org/officeDocument/2006/relationships/slide" Target="slide15.xml"/><Relationship Id="rId27" Type="http://schemas.openxmlformats.org/officeDocument/2006/relationships/slide" Target="slide22.xml"/><Relationship Id="rId30" Type="http://schemas.openxmlformats.org/officeDocument/2006/relationships/slide" Target="slide25.xml"/><Relationship Id="rId35" Type="http://schemas.openxmlformats.org/officeDocument/2006/relationships/slide" Target="slide35.xml"/><Relationship Id="rId43" Type="http://schemas.openxmlformats.org/officeDocument/2006/relationships/slide" Target="slide30.xml"/><Relationship Id="rId48" Type="http://schemas.openxmlformats.org/officeDocument/2006/relationships/slide" Target="slide39.xml"/><Relationship Id="rId56" Type="http://schemas.openxmlformats.org/officeDocument/2006/relationships/slide" Target="slide48.xml"/><Relationship Id="rId64" Type="http://schemas.openxmlformats.org/officeDocument/2006/relationships/slide" Target="slide58.xml"/><Relationship Id="rId69" Type="http://schemas.openxmlformats.org/officeDocument/2006/relationships/slide" Target="slide65.xml"/><Relationship Id="rId77" Type="http://schemas.openxmlformats.org/officeDocument/2006/relationships/slide" Target="slide73.xml"/><Relationship Id="rId100" Type="http://schemas.openxmlformats.org/officeDocument/2006/relationships/slide" Target="slide105.xml"/><Relationship Id="rId105" Type="http://schemas.openxmlformats.org/officeDocument/2006/relationships/slide" Target="slide107.xml"/><Relationship Id="rId113" Type="http://schemas.openxmlformats.org/officeDocument/2006/relationships/slide" Target="slide114.xml"/><Relationship Id="rId118" Type="http://schemas.openxmlformats.org/officeDocument/2006/relationships/slide" Target="slide62.xml"/><Relationship Id="rId8" Type="http://schemas.openxmlformats.org/officeDocument/2006/relationships/slide" Target="slide3.xml"/><Relationship Id="rId51" Type="http://schemas.openxmlformats.org/officeDocument/2006/relationships/slide" Target="slide42.xml"/><Relationship Id="rId72" Type="http://schemas.openxmlformats.org/officeDocument/2006/relationships/slide" Target="slide68.xml"/><Relationship Id="rId80" Type="http://schemas.openxmlformats.org/officeDocument/2006/relationships/slide" Target="slide76.xml"/><Relationship Id="rId85" Type="http://schemas.openxmlformats.org/officeDocument/2006/relationships/slide" Target="slide84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121" Type="http://schemas.openxmlformats.org/officeDocument/2006/relationships/slide" Target="slide55.xml"/><Relationship Id="rId3" Type="http://schemas.openxmlformats.org/officeDocument/2006/relationships/audio" Target="../media/media89.m4a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19.xml"/><Relationship Id="rId33" Type="http://schemas.openxmlformats.org/officeDocument/2006/relationships/slide" Target="slide28.xml"/><Relationship Id="rId38" Type="http://schemas.openxmlformats.org/officeDocument/2006/relationships/slide" Target="slide49.xml"/><Relationship Id="rId46" Type="http://schemas.openxmlformats.org/officeDocument/2006/relationships/slide" Target="slide34.xml"/><Relationship Id="rId59" Type="http://schemas.openxmlformats.org/officeDocument/2006/relationships/slide" Target="slide52.xml"/><Relationship Id="rId67" Type="http://schemas.openxmlformats.org/officeDocument/2006/relationships/slide" Target="slide61.xml"/><Relationship Id="rId103" Type="http://schemas.openxmlformats.org/officeDocument/2006/relationships/slide" Target="slide102.xml"/><Relationship Id="rId108" Type="http://schemas.openxmlformats.org/officeDocument/2006/relationships/slide" Target="slide109.xml"/><Relationship Id="rId116" Type="http://schemas.openxmlformats.org/officeDocument/2006/relationships/slide" Target="slide21.xml"/><Relationship Id="rId20" Type="http://schemas.openxmlformats.org/officeDocument/2006/relationships/slide" Target="slide79.xml"/><Relationship Id="rId41" Type="http://schemas.openxmlformats.org/officeDocument/2006/relationships/image" Target="../media/image4.png"/><Relationship Id="rId54" Type="http://schemas.openxmlformats.org/officeDocument/2006/relationships/slide" Target="slide46.xml"/><Relationship Id="rId62" Type="http://schemas.openxmlformats.org/officeDocument/2006/relationships/slide" Target="slide56.xml"/><Relationship Id="rId70" Type="http://schemas.openxmlformats.org/officeDocument/2006/relationships/slide" Target="slide66.xml"/><Relationship Id="rId75" Type="http://schemas.openxmlformats.org/officeDocument/2006/relationships/slide" Target="slide71.xml"/><Relationship Id="rId83" Type="http://schemas.openxmlformats.org/officeDocument/2006/relationships/slide" Target="slide80.xml"/><Relationship Id="rId88" Type="http://schemas.openxmlformats.org/officeDocument/2006/relationships/slide" Target="slide8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2.xml"/><Relationship Id="rId1" Type="http://schemas.openxmlformats.org/officeDocument/2006/relationships/tags" Target="../tags/tag90.xml"/><Relationship Id="rId6" Type="http://schemas.openxmlformats.org/officeDocument/2006/relationships/image" Target="../media/image2.png"/><Relationship Id="rId15" Type="http://schemas.openxmlformats.org/officeDocument/2006/relationships/slide" Target="slide11.xml"/><Relationship Id="rId23" Type="http://schemas.openxmlformats.org/officeDocument/2006/relationships/slide" Target="slide16.xml"/><Relationship Id="rId28" Type="http://schemas.openxmlformats.org/officeDocument/2006/relationships/slide" Target="slide23.xml"/><Relationship Id="rId36" Type="http://schemas.openxmlformats.org/officeDocument/2006/relationships/slide" Target="slide38.xml"/><Relationship Id="rId49" Type="http://schemas.openxmlformats.org/officeDocument/2006/relationships/slide" Target="slide40.xml"/><Relationship Id="rId57" Type="http://schemas.openxmlformats.org/officeDocument/2006/relationships/slide" Target="slide50.xml"/><Relationship Id="rId106" Type="http://schemas.openxmlformats.org/officeDocument/2006/relationships/slide" Target="slide91.xml"/><Relationship Id="rId114" Type="http://schemas.openxmlformats.org/officeDocument/2006/relationships/image" Target="../media/image5.png"/><Relationship Id="rId119" Type="http://schemas.openxmlformats.org/officeDocument/2006/relationships/slide" Target="slide81.xml"/><Relationship Id="rId10" Type="http://schemas.openxmlformats.org/officeDocument/2006/relationships/slide" Target="slide5.xml"/><Relationship Id="rId31" Type="http://schemas.openxmlformats.org/officeDocument/2006/relationships/slide" Target="slide26.xml"/><Relationship Id="rId44" Type="http://schemas.openxmlformats.org/officeDocument/2006/relationships/slide" Target="slide31.xml"/><Relationship Id="rId52" Type="http://schemas.openxmlformats.org/officeDocument/2006/relationships/slide" Target="slide44.xml"/><Relationship Id="rId60" Type="http://schemas.openxmlformats.org/officeDocument/2006/relationships/slide" Target="slide53.xml"/><Relationship Id="rId65" Type="http://schemas.openxmlformats.org/officeDocument/2006/relationships/slide" Target="slide59.xml"/><Relationship Id="rId73" Type="http://schemas.openxmlformats.org/officeDocument/2006/relationships/slide" Target="slide69.xml"/><Relationship Id="rId78" Type="http://schemas.openxmlformats.org/officeDocument/2006/relationships/slide" Target="slide74.xml"/><Relationship Id="rId81" Type="http://schemas.openxmlformats.org/officeDocument/2006/relationships/slide" Target="slide77.xml"/><Relationship Id="rId86" Type="http://schemas.openxmlformats.org/officeDocument/2006/relationships/slide" Target="slide85.xml"/><Relationship Id="rId94" Type="http://schemas.openxmlformats.org/officeDocument/2006/relationships/slide" Target="slide98.xml"/><Relationship Id="rId99" Type="http://schemas.openxmlformats.org/officeDocument/2006/relationships/slide" Target="slide106.xml"/><Relationship Id="rId101" Type="http://schemas.openxmlformats.org/officeDocument/2006/relationships/slide" Target="slide104.xml"/><Relationship Id="rId122" Type="http://schemas.openxmlformats.org/officeDocument/2006/relationships/slide" Target="slide89.xml"/><Relationship Id="rId4" Type="http://schemas.openxmlformats.org/officeDocument/2006/relationships/slideLayout" Target="../slideLayouts/slideLayout1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3.xml"/><Relationship Id="rId109" Type="http://schemas.openxmlformats.org/officeDocument/2006/relationships/slide" Target="slide110.xml"/><Relationship Id="rId34" Type="http://schemas.openxmlformats.org/officeDocument/2006/relationships/slide" Target="slide29.xml"/><Relationship Id="rId50" Type="http://schemas.openxmlformats.org/officeDocument/2006/relationships/slide" Target="slide41.xml"/><Relationship Id="rId55" Type="http://schemas.openxmlformats.org/officeDocument/2006/relationships/slide" Target="slide47.xml"/><Relationship Id="rId76" Type="http://schemas.openxmlformats.org/officeDocument/2006/relationships/slide" Target="slide72.xml"/><Relationship Id="rId97" Type="http://schemas.openxmlformats.org/officeDocument/2006/relationships/slide" Target="slide101.xml"/><Relationship Id="rId104" Type="http://schemas.openxmlformats.org/officeDocument/2006/relationships/slide" Target="slide90.xml"/><Relationship Id="rId120" Type="http://schemas.openxmlformats.org/officeDocument/2006/relationships/slide" Target="slide83.xml"/><Relationship Id="rId7" Type="http://schemas.openxmlformats.org/officeDocument/2006/relationships/slide" Target="slide2.xml"/><Relationship Id="rId71" Type="http://schemas.openxmlformats.org/officeDocument/2006/relationships/slide" Target="slide67.xml"/><Relationship Id="rId92" Type="http://schemas.openxmlformats.org/officeDocument/2006/relationships/slide" Target="slide96.xml"/><Relationship Id="rId2" Type="http://schemas.microsoft.com/office/2007/relationships/media" Target="../media/media89.m4a"/><Relationship Id="rId29" Type="http://schemas.openxmlformats.org/officeDocument/2006/relationships/slide" Target="slide24.xml"/><Relationship Id="rId24" Type="http://schemas.openxmlformats.org/officeDocument/2006/relationships/slide" Target="slide18.xml"/><Relationship Id="rId40" Type="http://schemas.openxmlformats.org/officeDocument/2006/relationships/image" Target="../media/image3.png"/><Relationship Id="rId45" Type="http://schemas.openxmlformats.org/officeDocument/2006/relationships/slide" Target="slide32.xml"/><Relationship Id="rId66" Type="http://schemas.openxmlformats.org/officeDocument/2006/relationships/slide" Target="slide60.xml"/><Relationship Id="rId87" Type="http://schemas.openxmlformats.org/officeDocument/2006/relationships/slide" Target="slide86.xml"/><Relationship Id="rId110" Type="http://schemas.openxmlformats.org/officeDocument/2006/relationships/slide" Target="slide111.xml"/><Relationship Id="rId115" Type="http://schemas.openxmlformats.org/officeDocument/2006/relationships/slide" Target="slide17.xml"/></Relationships>
</file>

<file path=ppt/slides/_rels/slide90.xml.rels><?xml version="1.0" encoding="UTF-8" standalone="yes"?>
<Relationships xmlns="http://schemas.openxmlformats.org/package/2006/relationships"><Relationship Id="rId26" Type="http://schemas.openxmlformats.org/officeDocument/2006/relationships/slide" Target="slide30.xml"/><Relationship Id="rId117" Type="http://schemas.openxmlformats.org/officeDocument/2006/relationships/slide" Target="slide83.xml"/><Relationship Id="rId21" Type="http://schemas.openxmlformats.org/officeDocument/2006/relationships/slide" Target="slide25.xml"/><Relationship Id="rId42" Type="http://schemas.openxmlformats.org/officeDocument/2006/relationships/slide" Target="slide47.xml"/><Relationship Id="rId47" Type="http://schemas.openxmlformats.org/officeDocument/2006/relationships/slide" Target="slide52.xml"/><Relationship Id="rId63" Type="http://schemas.openxmlformats.org/officeDocument/2006/relationships/slide" Target="slide70.xml"/><Relationship Id="rId68" Type="http://schemas.openxmlformats.org/officeDocument/2006/relationships/slide" Target="slide75.xml"/><Relationship Id="rId84" Type="http://schemas.openxmlformats.org/officeDocument/2006/relationships/slide" Target="slide5.xml"/><Relationship Id="rId89" Type="http://schemas.openxmlformats.org/officeDocument/2006/relationships/slide" Target="slide92.xml"/><Relationship Id="rId112" Type="http://schemas.openxmlformats.org/officeDocument/2006/relationships/slide" Target="slide17.xml"/><Relationship Id="rId16" Type="http://schemas.openxmlformats.org/officeDocument/2006/relationships/slide" Target="slide19.xml"/><Relationship Id="rId107" Type="http://schemas.openxmlformats.org/officeDocument/2006/relationships/slide" Target="slide110.xml"/><Relationship Id="rId11" Type="http://schemas.openxmlformats.org/officeDocument/2006/relationships/slide" Target="slide13.xml"/><Relationship Id="rId24" Type="http://schemas.openxmlformats.org/officeDocument/2006/relationships/slide" Target="slide28.xml"/><Relationship Id="rId32" Type="http://schemas.openxmlformats.org/officeDocument/2006/relationships/slide" Target="slide36.xml"/><Relationship Id="rId37" Type="http://schemas.openxmlformats.org/officeDocument/2006/relationships/slide" Target="slide42.xml"/><Relationship Id="rId40" Type="http://schemas.openxmlformats.org/officeDocument/2006/relationships/slide" Target="slide45.xml"/><Relationship Id="rId45" Type="http://schemas.openxmlformats.org/officeDocument/2006/relationships/slide" Target="slide50.xml"/><Relationship Id="rId53" Type="http://schemas.openxmlformats.org/officeDocument/2006/relationships/slide" Target="slide59.xml"/><Relationship Id="rId58" Type="http://schemas.openxmlformats.org/officeDocument/2006/relationships/slide" Target="slide66.xml"/><Relationship Id="rId66" Type="http://schemas.openxmlformats.org/officeDocument/2006/relationships/slide" Target="slide73.xml"/><Relationship Id="rId74" Type="http://schemas.openxmlformats.org/officeDocument/2006/relationships/slide" Target="slide82.xml"/><Relationship Id="rId79" Type="http://schemas.openxmlformats.org/officeDocument/2006/relationships/slide" Target="slide89.xml"/><Relationship Id="rId87" Type="http://schemas.openxmlformats.org/officeDocument/2006/relationships/slide" Target="slide8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4.png"/><Relationship Id="rId61" Type="http://schemas.openxmlformats.org/officeDocument/2006/relationships/slide" Target="slide68.xml"/><Relationship Id="rId82" Type="http://schemas.openxmlformats.org/officeDocument/2006/relationships/slide" Target="slide2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23.xml"/><Relationship Id="rId14" Type="http://schemas.openxmlformats.org/officeDocument/2006/relationships/slide" Target="slide16.xml"/><Relationship Id="rId22" Type="http://schemas.openxmlformats.org/officeDocument/2006/relationships/slide" Target="slide26.xml"/><Relationship Id="rId27" Type="http://schemas.openxmlformats.org/officeDocument/2006/relationships/slide" Target="slide31.xml"/><Relationship Id="rId30" Type="http://schemas.openxmlformats.org/officeDocument/2006/relationships/slide" Target="slide35.xml"/><Relationship Id="rId35" Type="http://schemas.openxmlformats.org/officeDocument/2006/relationships/slide" Target="slide40.xml"/><Relationship Id="rId43" Type="http://schemas.openxmlformats.org/officeDocument/2006/relationships/slide" Target="slide48.xml"/><Relationship Id="rId48" Type="http://schemas.openxmlformats.org/officeDocument/2006/relationships/slide" Target="slide53.xml"/><Relationship Id="rId56" Type="http://schemas.openxmlformats.org/officeDocument/2006/relationships/slide" Target="slide63.xml"/><Relationship Id="rId64" Type="http://schemas.openxmlformats.org/officeDocument/2006/relationships/slide" Target="slide71.xml"/><Relationship Id="rId69" Type="http://schemas.openxmlformats.org/officeDocument/2006/relationships/slide" Target="slide76.xml"/><Relationship Id="rId77" Type="http://schemas.openxmlformats.org/officeDocument/2006/relationships/slide" Target="slide86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10.xml"/><Relationship Id="rId51" Type="http://schemas.openxmlformats.org/officeDocument/2006/relationships/slide" Target="slide57.xml"/><Relationship Id="rId72" Type="http://schemas.openxmlformats.org/officeDocument/2006/relationships/slide" Target="slide79.xml"/><Relationship Id="rId80" Type="http://schemas.openxmlformats.org/officeDocument/2006/relationships/slide" Target="slide88.xml"/><Relationship Id="rId85" Type="http://schemas.openxmlformats.org/officeDocument/2006/relationships/slide" Target="slide7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3" Type="http://schemas.openxmlformats.org/officeDocument/2006/relationships/notesSlide" Target="../notesSlides/notesSlide90.xml"/><Relationship Id="rId12" Type="http://schemas.openxmlformats.org/officeDocument/2006/relationships/slide" Target="slide14.xml"/><Relationship Id="rId17" Type="http://schemas.openxmlformats.org/officeDocument/2006/relationships/slide" Target="slide20.xml"/><Relationship Id="rId25" Type="http://schemas.openxmlformats.org/officeDocument/2006/relationships/slide" Target="slide29.xml"/><Relationship Id="rId33" Type="http://schemas.openxmlformats.org/officeDocument/2006/relationships/slide" Target="slide38.xml"/><Relationship Id="rId38" Type="http://schemas.openxmlformats.org/officeDocument/2006/relationships/slide" Target="slide43.xml"/><Relationship Id="rId46" Type="http://schemas.openxmlformats.org/officeDocument/2006/relationships/slide" Target="slide51.xml"/><Relationship Id="rId59" Type="http://schemas.openxmlformats.org/officeDocument/2006/relationships/slide" Target="slide65.xml"/><Relationship Id="rId67" Type="http://schemas.openxmlformats.org/officeDocument/2006/relationships/slide" Target="slide74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24.xml"/><Relationship Id="rId41" Type="http://schemas.openxmlformats.org/officeDocument/2006/relationships/slide" Target="slide46.xml"/><Relationship Id="rId54" Type="http://schemas.openxmlformats.org/officeDocument/2006/relationships/slide" Target="slide60.xml"/><Relationship Id="rId62" Type="http://schemas.openxmlformats.org/officeDocument/2006/relationships/slide" Target="slide69.xml"/><Relationship Id="rId70" Type="http://schemas.openxmlformats.org/officeDocument/2006/relationships/slide" Target="slide77.xml"/><Relationship Id="rId75" Type="http://schemas.openxmlformats.org/officeDocument/2006/relationships/slide" Target="slide84.xml"/><Relationship Id="rId83" Type="http://schemas.openxmlformats.org/officeDocument/2006/relationships/slide" Target="slide4.xml"/><Relationship Id="rId88" Type="http://schemas.openxmlformats.org/officeDocument/2006/relationships/slide" Target="slide91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4.xml"/><Relationship Id="rId1" Type="http://schemas.openxmlformats.org/officeDocument/2006/relationships/tags" Target="../tags/tag91.xml"/><Relationship Id="rId6" Type="http://schemas.openxmlformats.org/officeDocument/2006/relationships/slide" Target="slide90.xml"/><Relationship Id="rId15" Type="http://schemas.openxmlformats.org/officeDocument/2006/relationships/slide" Target="slide18.xml"/><Relationship Id="rId23" Type="http://schemas.openxmlformats.org/officeDocument/2006/relationships/slide" Target="slide27.xml"/><Relationship Id="rId28" Type="http://schemas.openxmlformats.org/officeDocument/2006/relationships/slide" Target="slide32.xml"/><Relationship Id="rId36" Type="http://schemas.openxmlformats.org/officeDocument/2006/relationships/slide" Target="slide41.xml"/><Relationship Id="rId49" Type="http://schemas.openxmlformats.org/officeDocument/2006/relationships/slide" Target="slide54.xml"/><Relationship Id="rId57" Type="http://schemas.openxmlformats.org/officeDocument/2006/relationships/slide" Target="slide64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12.xml"/><Relationship Id="rId31" Type="http://schemas.openxmlformats.org/officeDocument/2006/relationships/slide" Target="slide34.xml"/><Relationship Id="rId44" Type="http://schemas.openxmlformats.org/officeDocument/2006/relationships/slide" Target="slide49.xml"/><Relationship Id="rId52" Type="http://schemas.openxmlformats.org/officeDocument/2006/relationships/slide" Target="slide58.xml"/><Relationship Id="rId60" Type="http://schemas.openxmlformats.org/officeDocument/2006/relationships/slide" Target="slide67.xml"/><Relationship Id="rId65" Type="http://schemas.openxmlformats.org/officeDocument/2006/relationships/slide" Target="slide72.xml"/><Relationship Id="rId73" Type="http://schemas.openxmlformats.org/officeDocument/2006/relationships/slide" Target="slide80.xml"/><Relationship Id="rId78" Type="http://schemas.openxmlformats.org/officeDocument/2006/relationships/slide" Target="slide87.xml"/><Relationship Id="rId81" Type="http://schemas.openxmlformats.org/officeDocument/2006/relationships/slide" Target="slide3.xml"/><Relationship Id="rId86" Type="http://schemas.openxmlformats.org/officeDocument/2006/relationships/slide" Target="slide6.xml"/><Relationship Id="rId94" Type="http://schemas.openxmlformats.org/officeDocument/2006/relationships/slide" Target="slide97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image" Target="../media/image3.png"/><Relationship Id="rId9" Type="http://schemas.openxmlformats.org/officeDocument/2006/relationships/slide" Target="slide11.xml"/><Relationship Id="rId13" Type="http://schemas.openxmlformats.org/officeDocument/2006/relationships/slide" Target="slide15.xml"/><Relationship Id="rId18" Type="http://schemas.openxmlformats.org/officeDocument/2006/relationships/slide" Target="slide22.xml"/><Relationship Id="rId39" Type="http://schemas.openxmlformats.org/officeDocument/2006/relationships/slide" Target="slide44.xml"/><Relationship Id="rId109" Type="http://schemas.openxmlformats.org/officeDocument/2006/relationships/slide" Target="slide112.xml"/><Relationship Id="rId34" Type="http://schemas.openxmlformats.org/officeDocument/2006/relationships/slide" Target="slide39.xml"/><Relationship Id="rId50" Type="http://schemas.openxmlformats.org/officeDocument/2006/relationships/slide" Target="slide56.xml"/><Relationship Id="rId55" Type="http://schemas.openxmlformats.org/officeDocument/2006/relationships/slide" Target="slide61.xml"/><Relationship Id="rId76" Type="http://schemas.openxmlformats.org/officeDocument/2006/relationships/slide" Target="slide85.xml"/><Relationship Id="rId97" Type="http://schemas.openxmlformats.org/officeDocument/2006/relationships/slide" Target="slide100.xml"/><Relationship Id="rId104" Type="http://schemas.openxmlformats.org/officeDocument/2006/relationships/slide" Target="slide107.xml"/><Relationship Id="rId7" Type="http://schemas.openxmlformats.org/officeDocument/2006/relationships/slide" Target="slide9.xml"/><Relationship Id="rId71" Type="http://schemas.openxmlformats.org/officeDocument/2006/relationships/slide" Target="slide78.xml"/><Relationship Id="rId92" Type="http://schemas.openxmlformats.org/officeDocument/2006/relationships/slide" Target="slide95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33.xml"/></Relationships>
</file>

<file path=ppt/slides/_rels/slide91.xml.rels><?xml version="1.0" encoding="UTF-8" standalone="yes"?>
<Relationships xmlns="http://schemas.openxmlformats.org/package/2006/relationships"><Relationship Id="rId26" Type="http://schemas.openxmlformats.org/officeDocument/2006/relationships/slide" Target="slide29.xml"/><Relationship Id="rId117" Type="http://schemas.openxmlformats.org/officeDocument/2006/relationships/slide" Target="slide83.xml"/><Relationship Id="rId21" Type="http://schemas.openxmlformats.org/officeDocument/2006/relationships/slide" Target="slide24.xml"/><Relationship Id="rId42" Type="http://schemas.openxmlformats.org/officeDocument/2006/relationships/slide" Target="slide46.xml"/><Relationship Id="rId47" Type="http://schemas.openxmlformats.org/officeDocument/2006/relationships/slide" Target="slide51.xml"/><Relationship Id="rId63" Type="http://schemas.openxmlformats.org/officeDocument/2006/relationships/slide" Target="slide69.xml"/><Relationship Id="rId68" Type="http://schemas.openxmlformats.org/officeDocument/2006/relationships/slide" Target="slide74.xml"/><Relationship Id="rId84" Type="http://schemas.openxmlformats.org/officeDocument/2006/relationships/slide" Target="slide11.xml"/><Relationship Id="rId89" Type="http://schemas.openxmlformats.org/officeDocument/2006/relationships/slide" Target="slide92.xml"/><Relationship Id="rId112" Type="http://schemas.openxmlformats.org/officeDocument/2006/relationships/slide" Target="slide17.xml"/><Relationship Id="rId16" Type="http://schemas.openxmlformats.org/officeDocument/2006/relationships/slide" Target="slide18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7.xml"/><Relationship Id="rId32" Type="http://schemas.openxmlformats.org/officeDocument/2006/relationships/slide" Target="slide34.xml"/><Relationship Id="rId37" Type="http://schemas.openxmlformats.org/officeDocument/2006/relationships/slide" Target="slide41.xml"/><Relationship Id="rId40" Type="http://schemas.openxmlformats.org/officeDocument/2006/relationships/slide" Target="slide44.xml"/><Relationship Id="rId45" Type="http://schemas.openxmlformats.org/officeDocument/2006/relationships/slide" Target="slide49.xml"/><Relationship Id="rId53" Type="http://schemas.openxmlformats.org/officeDocument/2006/relationships/slide" Target="slide58.xml"/><Relationship Id="rId58" Type="http://schemas.openxmlformats.org/officeDocument/2006/relationships/slide" Target="slide64.xml"/><Relationship Id="rId66" Type="http://schemas.openxmlformats.org/officeDocument/2006/relationships/slide" Target="slide72.xml"/><Relationship Id="rId74" Type="http://schemas.openxmlformats.org/officeDocument/2006/relationships/slide" Target="slide80.xml"/><Relationship Id="rId79" Type="http://schemas.openxmlformats.org/officeDocument/2006/relationships/slide" Target="slide87.xml"/><Relationship Id="rId87" Type="http://schemas.openxmlformats.org/officeDocument/2006/relationships/slide" Target="slide14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7.xml"/><Relationship Id="rId82" Type="http://schemas.openxmlformats.org/officeDocument/2006/relationships/slide" Target="slide9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22.xml"/><Relationship Id="rId14" Type="http://schemas.openxmlformats.org/officeDocument/2006/relationships/slide" Target="slide15.xml"/><Relationship Id="rId22" Type="http://schemas.openxmlformats.org/officeDocument/2006/relationships/slide" Target="slide25.xml"/><Relationship Id="rId27" Type="http://schemas.openxmlformats.org/officeDocument/2006/relationships/slide" Target="slide30.xml"/><Relationship Id="rId30" Type="http://schemas.openxmlformats.org/officeDocument/2006/relationships/slide" Target="slide33.xml"/><Relationship Id="rId35" Type="http://schemas.openxmlformats.org/officeDocument/2006/relationships/slide" Target="slide39.xml"/><Relationship Id="rId43" Type="http://schemas.openxmlformats.org/officeDocument/2006/relationships/slide" Target="slide47.xml"/><Relationship Id="rId48" Type="http://schemas.openxmlformats.org/officeDocument/2006/relationships/slide" Target="slide52.xml"/><Relationship Id="rId56" Type="http://schemas.openxmlformats.org/officeDocument/2006/relationships/slide" Target="slide61.xml"/><Relationship Id="rId64" Type="http://schemas.openxmlformats.org/officeDocument/2006/relationships/slide" Target="slide70.xml"/><Relationship Id="rId69" Type="http://schemas.openxmlformats.org/officeDocument/2006/relationships/slide" Target="slide75.xml"/><Relationship Id="rId77" Type="http://schemas.openxmlformats.org/officeDocument/2006/relationships/slide" Target="slide85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56.xml"/><Relationship Id="rId72" Type="http://schemas.openxmlformats.org/officeDocument/2006/relationships/slide" Target="slide78.xml"/><Relationship Id="rId80" Type="http://schemas.openxmlformats.org/officeDocument/2006/relationships/slide" Target="slide89.xml"/><Relationship Id="rId85" Type="http://schemas.openxmlformats.org/officeDocument/2006/relationships/slide" Target="slide12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3" Type="http://schemas.openxmlformats.org/officeDocument/2006/relationships/notesSlide" Target="../notesSlides/notesSlide91.xml"/><Relationship Id="rId12" Type="http://schemas.openxmlformats.org/officeDocument/2006/relationships/slide" Target="slide6.xml"/><Relationship Id="rId17" Type="http://schemas.openxmlformats.org/officeDocument/2006/relationships/slide" Target="slide19.xml"/><Relationship Id="rId25" Type="http://schemas.openxmlformats.org/officeDocument/2006/relationships/slide" Target="slide28.xml"/><Relationship Id="rId33" Type="http://schemas.openxmlformats.org/officeDocument/2006/relationships/slide" Target="slide36.xml"/><Relationship Id="rId38" Type="http://schemas.openxmlformats.org/officeDocument/2006/relationships/slide" Target="slide42.xml"/><Relationship Id="rId46" Type="http://schemas.openxmlformats.org/officeDocument/2006/relationships/slide" Target="slide50.xml"/><Relationship Id="rId59" Type="http://schemas.openxmlformats.org/officeDocument/2006/relationships/slide" Target="slide66.xml"/><Relationship Id="rId67" Type="http://schemas.openxmlformats.org/officeDocument/2006/relationships/slide" Target="slide73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23.xml"/><Relationship Id="rId41" Type="http://schemas.openxmlformats.org/officeDocument/2006/relationships/slide" Target="slide45.xml"/><Relationship Id="rId54" Type="http://schemas.openxmlformats.org/officeDocument/2006/relationships/slide" Target="slide59.xml"/><Relationship Id="rId62" Type="http://schemas.openxmlformats.org/officeDocument/2006/relationships/slide" Target="slide68.xml"/><Relationship Id="rId70" Type="http://schemas.openxmlformats.org/officeDocument/2006/relationships/slide" Target="slide76.xml"/><Relationship Id="rId75" Type="http://schemas.openxmlformats.org/officeDocument/2006/relationships/slide" Target="slide82.xml"/><Relationship Id="rId83" Type="http://schemas.openxmlformats.org/officeDocument/2006/relationships/slide" Target="slide10.xml"/><Relationship Id="rId88" Type="http://schemas.openxmlformats.org/officeDocument/2006/relationships/slide" Target="slide90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4.xml"/><Relationship Id="rId1" Type="http://schemas.openxmlformats.org/officeDocument/2006/relationships/tags" Target="../tags/tag92.xml"/><Relationship Id="rId6" Type="http://schemas.openxmlformats.org/officeDocument/2006/relationships/image" Target="../media/image4.png"/><Relationship Id="rId15" Type="http://schemas.openxmlformats.org/officeDocument/2006/relationships/slide" Target="slide16.xml"/><Relationship Id="rId23" Type="http://schemas.openxmlformats.org/officeDocument/2006/relationships/slide" Target="slide26.xml"/><Relationship Id="rId28" Type="http://schemas.openxmlformats.org/officeDocument/2006/relationships/slide" Target="slide31.xml"/><Relationship Id="rId36" Type="http://schemas.openxmlformats.org/officeDocument/2006/relationships/slide" Target="slide40.xml"/><Relationship Id="rId49" Type="http://schemas.openxmlformats.org/officeDocument/2006/relationships/slide" Target="slide53.xml"/><Relationship Id="rId57" Type="http://schemas.openxmlformats.org/officeDocument/2006/relationships/slide" Target="slide63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44" Type="http://schemas.openxmlformats.org/officeDocument/2006/relationships/slide" Target="slide48.xml"/><Relationship Id="rId52" Type="http://schemas.openxmlformats.org/officeDocument/2006/relationships/slide" Target="slide57.xml"/><Relationship Id="rId60" Type="http://schemas.openxmlformats.org/officeDocument/2006/relationships/slide" Target="slide65.xml"/><Relationship Id="rId65" Type="http://schemas.openxmlformats.org/officeDocument/2006/relationships/slide" Target="slide71.xml"/><Relationship Id="rId73" Type="http://schemas.openxmlformats.org/officeDocument/2006/relationships/slide" Target="slide79.xml"/><Relationship Id="rId78" Type="http://schemas.openxmlformats.org/officeDocument/2006/relationships/slide" Target="slide86.xml"/><Relationship Id="rId81" Type="http://schemas.openxmlformats.org/officeDocument/2006/relationships/slide" Target="slide88.xml"/><Relationship Id="rId86" Type="http://schemas.openxmlformats.org/officeDocument/2006/relationships/slide" Target="slide13.xml"/><Relationship Id="rId94" Type="http://schemas.openxmlformats.org/officeDocument/2006/relationships/slide" Target="slide97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20.xml"/><Relationship Id="rId39" Type="http://schemas.openxmlformats.org/officeDocument/2006/relationships/slide" Target="slide43.xml"/><Relationship Id="rId109" Type="http://schemas.openxmlformats.org/officeDocument/2006/relationships/slide" Target="slide112.xml"/><Relationship Id="rId34" Type="http://schemas.openxmlformats.org/officeDocument/2006/relationships/slide" Target="slide38.xml"/><Relationship Id="rId50" Type="http://schemas.openxmlformats.org/officeDocument/2006/relationships/slide" Target="slide54.xml"/><Relationship Id="rId55" Type="http://schemas.openxmlformats.org/officeDocument/2006/relationships/slide" Target="slide60.xml"/><Relationship Id="rId76" Type="http://schemas.openxmlformats.org/officeDocument/2006/relationships/slide" Target="slide84.xml"/><Relationship Id="rId97" Type="http://schemas.openxmlformats.org/officeDocument/2006/relationships/slide" Target="slide100.xml"/><Relationship Id="rId104" Type="http://schemas.openxmlformats.org/officeDocument/2006/relationships/slide" Target="slide107.xml"/><Relationship Id="rId7" Type="http://schemas.openxmlformats.org/officeDocument/2006/relationships/slide" Target="slide91.xml"/><Relationship Id="rId71" Type="http://schemas.openxmlformats.org/officeDocument/2006/relationships/slide" Target="slide77.xml"/><Relationship Id="rId92" Type="http://schemas.openxmlformats.org/officeDocument/2006/relationships/slide" Target="slide95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32.xml"/></Relationships>
</file>

<file path=ppt/slides/_rels/slide92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6.xml"/><Relationship Id="rId68" Type="http://schemas.openxmlformats.org/officeDocument/2006/relationships/slide" Target="slide70.xml"/><Relationship Id="rId84" Type="http://schemas.openxmlformats.org/officeDocument/2006/relationships/slide" Target="slide89.xml"/><Relationship Id="rId89" Type="http://schemas.openxmlformats.org/officeDocument/2006/relationships/slide" Target="slide91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3.xml"/><Relationship Id="rId58" Type="http://schemas.openxmlformats.org/officeDocument/2006/relationships/slide" Target="slide59.xml"/><Relationship Id="rId66" Type="http://schemas.openxmlformats.org/officeDocument/2006/relationships/slide" Target="slide68.xml"/><Relationship Id="rId74" Type="http://schemas.openxmlformats.org/officeDocument/2006/relationships/slide" Target="slide76.xml"/><Relationship Id="rId79" Type="http://schemas.openxmlformats.org/officeDocument/2006/relationships/slide" Target="slide82.xml"/><Relationship Id="rId87" Type="http://schemas.openxmlformats.org/officeDocument/2006/relationships/slide" Target="slide51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3.xml"/><Relationship Id="rId82" Type="http://schemas.openxmlformats.org/officeDocument/2006/relationships/slide" Target="slide86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7.xml"/><Relationship Id="rId64" Type="http://schemas.openxmlformats.org/officeDocument/2006/relationships/slide" Target="slide65.xml"/><Relationship Id="rId69" Type="http://schemas.openxmlformats.org/officeDocument/2006/relationships/slide" Target="slide71.xml"/><Relationship Id="rId77" Type="http://schemas.openxmlformats.org/officeDocument/2006/relationships/slide" Target="slide79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4.xml"/><Relationship Id="rId80" Type="http://schemas.openxmlformats.org/officeDocument/2006/relationships/slide" Target="slide84.xml"/><Relationship Id="rId85" Type="http://schemas.openxmlformats.org/officeDocument/2006/relationships/slide" Target="slide88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3" Type="http://schemas.openxmlformats.org/officeDocument/2006/relationships/notesSlide" Target="../notesSlides/notesSlide92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60.xml"/><Relationship Id="rId67" Type="http://schemas.openxmlformats.org/officeDocument/2006/relationships/slide" Target="slide69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4.xml"/><Relationship Id="rId62" Type="http://schemas.openxmlformats.org/officeDocument/2006/relationships/slide" Target="slide64.xml"/><Relationship Id="rId70" Type="http://schemas.openxmlformats.org/officeDocument/2006/relationships/slide" Target="slide72.xml"/><Relationship Id="rId75" Type="http://schemas.openxmlformats.org/officeDocument/2006/relationships/slide" Target="slide77.xml"/><Relationship Id="rId83" Type="http://schemas.openxmlformats.org/officeDocument/2006/relationships/slide" Target="slide87.xml"/><Relationship Id="rId88" Type="http://schemas.openxmlformats.org/officeDocument/2006/relationships/slide" Target="slide90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4.xml"/><Relationship Id="rId1" Type="http://schemas.openxmlformats.org/officeDocument/2006/relationships/tags" Target="../tags/tag93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8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2.xml"/><Relationship Id="rId60" Type="http://schemas.openxmlformats.org/officeDocument/2006/relationships/slide" Target="slide61.xml"/><Relationship Id="rId65" Type="http://schemas.openxmlformats.org/officeDocument/2006/relationships/slide" Target="slide67.xml"/><Relationship Id="rId73" Type="http://schemas.openxmlformats.org/officeDocument/2006/relationships/slide" Target="slide75.xml"/><Relationship Id="rId78" Type="http://schemas.openxmlformats.org/officeDocument/2006/relationships/slide" Target="slide80.xml"/><Relationship Id="rId81" Type="http://schemas.openxmlformats.org/officeDocument/2006/relationships/slide" Target="slide85.xml"/><Relationship Id="rId86" Type="http://schemas.openxmlformats.org/officeDocument/2006/relationships/slide" Target="slide50.xml"/><Relationship Id="rId94" Type="http://schemas.openxmlformats.org/officeDocument/2006/relationships/slide" Target="slide97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2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6.xml"/><Relationship Id="rId76" Type="http://schemas.openxmlformats.org/officeDocument/2006/relationships/slide" Target="slide78.xml"/><Relationship Id="rId97" Type="http://schemas.openxmlformats.org/officeDocument/2006/relationships/slide" Target="slide100.xml"/><Relationship Id="rId104" Type="http://schemas.openxmlformats.org/officeDocument/2006/relationships/slide" Target="slide107.xml"/><Relationship Id="rId7" Type="http://schemas.openxmlformats.org/officeDocument/2006/relationships/slide" Target="slide92.xml"/><Relationship Id="rId71" Type="http://schemas.openxmlformats.org/officeDocument/2006/relationships/slide" Target="slide73.xml"/><Relationship Id="rId92" Type="http://schemas.openxmlformats.org/officeDocument/2006/relationships/slide" Target="slide95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93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1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6.xml"/><Relationship Id="rId68" Type="http://schemas.openxmlformats.org/officeDocument/2006/relationships/slide" Target="slide70.xml"/><Relationship Id="rId84" Type="http://schemas.openxmlformats.org/officeDocument/2006/relationships/slide" Target="slide89.xml"/><Relationship Id="rId89" Type="http://schemas.openxmlformats.org/officeDocument/2006/relationships/slide" Target="slide55.xml"/><Relationship Id="rId112" Type="http://schemas.openxmlformats.org/officeDocument/2006/relationships/slide" Target="slide113.xml"/><Relationship Id="rId16" Type="http://schemas.openxmlformats.org/officeDocument/2006/relationships/slide" Target="slide11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60.xml"/><Relationship Id="rId66" Type="http://schemas.openxmlformats.org/officeDocument/2006/relationships/slide" Target="slide68.xml"/><Relationship Id="rId74" Type="http://schemas.openxmlformats.org/officeDocument/2006/relationships/slide" Target="slide76.xml"/><Relationship Id="rId79" Type="http://schemas.openxmlformats.org/officeDocument/2006/relationships/slide" Target="slide82.xml"/><Relationship Id="rId87" Type="http://schemas.openxmlformats.org/officeDocument/2006/relationships/slide" Target="slide53.xml"/><Relationship Id="rId102" Type="http://schemas.openxmlformats.org/officeDocument/2006/relationships/slide" Target="slide103.xml"/><Relationship Id="rId110" Type="http://schemas.openxmlformats.org/officeDocument/2006/relationships/slide" Target="slide111.xml"/><Relationship Id="rId115" Type="http://schemas.openxmlformats.org/officeDocument/2006/relationships/slide" Target="slide21.xml"/><Relationship Id="rId5" Type="http://schemas.openxmlformats.org/officeDocument/2006/relationships/image" Target="../media/image3.png"/><Relationship Id="rId61" Type="http://schemas.openxmlformats.org/officeDocument/2006/relationships/slide" Target="slide63.xml"/><Relationship Id="rId82" Type="http://schemas.openxmlformats.org/officeDocument/2006/relationships/slide" Target="slide86.xml"/><Relationship Id="rId90" Type="http://schemas.openxmlformats.org/officeDocument/2006/relationships/slide" Target="slide92.xml"/><Relationship Id="rId95" Type="http://schemas.openxmlformats.org/officeDocument/2006/relationships/slide" Target="slide96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8.xml"/><Relationship Id="rId64" Type="http://schemas.openxmlformats.org/officeDocument/2006/relationships/slide" Target="slide65.xml"/><Relationship Id="rId69" Type="http://schemas.openxmlformats.org/officeDocument/2006/relationships/slide" Target="slide71.xml"/><Relationship Id="rId77" Type="http://schemas.openxmlformats.org/officeDocument/2006/relationships/slide" Target="slide79.xml"/><Relationship Id="rId100" Type="http://schemas.openxmlformats.org/officeDocument/2006/relationships/slide" Target="slide101.xml"/><Relationship Id="rId105" Type="http://schemas.openxmlformats.org/officeDocument/2006/relationships/slide" Target="slide106.xml"/><Relationship Id="rId113" Type="http://schemas.openxmlformats.org/officeDocument/2006/relationships/slide" Target="slide114.xml"/><Relationship Id="rId118" Type="http://schemas.openxmlformats.org/officeDocument/2006/relationships/slide" Target="slide83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4.xml"/><Relationship Id="rId80" Type="http://schemas.openxmlformats.org/officeDocument/2006/relationships/slide" Target="slide84.xml"/><Relationship Id="rId85" Type="http://schemas.openxmlformats.org/officeDocument/2006/relationships/slide" Target="slide88.xml"/><Relationship Id="rId93" Type="http://schemas.openxmlformats.org/officeDocument/2006/relationships/slide" Target="slide94.xml"/><Relationship Id="rId98" Type="http://schemas.openxmlformats.org/officeDocument/2006/relationships/slide" Target="slide99.xml"/><Relationship Id="rId3" Type="http://schemas.openxmlformats.org/officeDocument/2006/relationships/notesSlide" Target="../notesSlides/notesSlide93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61.xml"/><Relationship Id="rId67" Type="http://schemas.openxmlformats.org/officeDocument/2006/relationships/slide" Target="slide69.xml"/><Relationship Id="rId103" Type="http://schemas.openxmlformats.org/officeDocument/2006/relationships/slide" Target="slide104.xml"/><Relationship Id="rId108" Type="http://schemas.openxmlformats.org/officeDocument/2006/relationships/slide" Target="slide109.xml"/><Relationship Id="rId116" Type="http://schemas.openxmlformats.org/officeDocument/2006/relationships/slide" Target="slide37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6.xml"/><Relationship Id="rId62" Type="http://schemas.openxmlformats.org/officeDocument/2006/relationships/slide" Target="slide64.xml"/><Relationship Id="rId70" Type="http://schemas.openxmlformats.org/officeDocument/2006/relationships/slide" Target="slide72.xml"/><Relationship Id="rId75" Type="http://schemas.openxmlformats.org/officeDocument/2006/relationships/slide" Target="slide77.xml"/><Relationship Id="rId83" Type="http://schemas.openxmlformats.org/officeDocument/2006/relationships/slide" Target="slide87.xml"/><Relationship Id="rId88" Type="http://schemas.openxmlformats.org/officeDocument/2006/relationships/slide" Target="slide54.xml"/><Relationship Id="rId91" Type="http://schemas.openxmlformats.org/officeDocument/2006/relationships/slide" Target="slide91.xml"/><Relationship Id="rId96" Type="http://schemas.openxmlformats.org/officeDocument/2006/relationships/slide" Target="slide97.xml"/><Relationship Id="rId111" Type="http://schemas.openxmlformats.org/officeDocument/2006/relationships/slide" Target="slide112.xml"/><Relationship Id="rId1" Type="http://schemas.openxmlformats.org/officeDocument/2006/relationships/tags" Target="../tags/tag94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9.xml"/><Relationship Id="rId106" Type="http://schemas.openxmlformats.org/officeDocument/2006/relationships/slide" Target="slide107.xml"/><Relationship Id="rId114" Type="http://schemas.openxmlformats.org/officeDocument/2006/relationships/slide" Target="slide1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62.xml"/><Relationship Id="rId65" Type="http://schemas.openxmlformats.org/officeDocument/2006/relationships/slide" Target="slide67.xml"/><Relationship Id="rId73" Type="http://schemas.openxmlformats.org/officeDocument/2006/relationships/slide" Target="slide75.xml"/><Relationship Id="rId78" Type="http://schemas.openxmlformats.org/officeDocument/2006/relationships/slide" Target="slide80.xml"/><Relationship Id="rId81" Type="http://schemas.openxmlformats.org/officeDocument/2006/relationships/slide" Target="slide85.xml"/><Relationship Id="rId86" Type="http://schemas.openxmlformats.org/officeDocument/2006/relationships/slide" Target="slide52.xml"/><Relationship Id="rId94" Type="http://schemas.openxmlformats.org/officeDocument/2006/relationships/slide" Target="slide95.xml"/><Relationship Id="rId99" Type="http://schemas.openxmlformats.org/officeDocument/2006/relationships/slide" Target="slide100.xml"/><Relationship Id="rId101" Type="http://schemas.openxmlformats.org/officeDocument/2006/relationships/slide" Target="slide102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0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7.xml"/><Relationship Id="rId76" Type="http://schemas.openxmlformats.org/officeDocument/2006/relationships/slide" Target="slide78.xml"/><Relationship Id="rId97" Type="http://schemas.openxmlformats.org/officeDocument/2006/relationships/slide" Target="slide98.xml"/><Relationship Id="rId104" Type="http://schemas.openxmlformats.org/officeDocument/2006/relationships/slide" Target="slide105.xml"/><Relationship Id="rId7" Type="http://schemas.openxmlformats.org/officeDocument/2006/relationships/slide" Target="slide93.xml"/><Relationship Id="rId71" Type="http://schemas.openxmlformats.org/officeDocument/2006/relationships/slide" Target="slide73.xml"/><Relationship Id="rId92" Type="http://schemas.openxmlformats.org/officeDocument/2006/relationships/slide" Target="slide90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94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5.xml"/><Relationship Id="rId68" Type="http://schemas.openxmlformats.org/officeDocument/2006/relationships/slide" Target="slide71.xml"/><Relationship Id="rId84" Type="http://schemas.openxmlformats.org/officeDocument/2006/relationships/slide" Target="slide88.xml"/><Relationship Id="rId89" Type="http://schemas.openxmlformats.org/officeDocument/2006/relationships/slide" Target="slide93.xml"/><Relationship Id="rId112" Type="http://schemas.openxmlformats.org/officeDocument/2006/relationships/slide" Target="slide114.xml"/><Relationship Id="rId16" Type="http://schemas.openxmlformats.org/officeDocument/2006/relationships/slide" Target="slide11.xml"/><Relationship Id="rId107" Type="http://schemas.openxmlformats.org/officeDocument/2006/relationships/slide" Target="slide109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59.xml"/><Relationship Id="rId66" Type="http://schemas.openxmlformats.org/officeDocument/2006/relationships/slide" Target="slide69.xml"/><Relationship Id="rId74" Type="http://schemas.openxmlformats.org/officeDocument/2006/relationships/slide" Target="slide77.xml"/><Relationship Id="rId79" Type="http://schemas.openxmlformats.org/officeDocument/2006/relationships/slide" Target="slide84.xml"/><Relationship Id="rId87" Type="http://schemas.openxmlformats.org/officeDocument/2006/relationships/slide" Target="slide60.xml"/><Relationship Id="rId102" Type="http://schemas.openxmlformats.org/officeDocument/2006/relationships/slide" Target="slide104.xml"/><Relationship Id="rId110" Type="http://schemas.openxmlformats.org/officeDocument/2006/relationships/slide" Target="slide112.xml"/><Relationship Id="rId115" Type="http://schemas.openxmlformats.org/officeDocument/2006/relationships/slide" Target="slide37.xml"/><Relationship Id="rId5" Type="http://schemas.openxmlformats.org/officeDocument/2006/relationships/image" Target="../media/image3.png"/><Relationship Id="rId61" Type="http://schemas.openxmlformats.org/officeDocument/2006/relationships/slide" Target="slide64.xml"/><Relationship Id="rId82" Type="http://schemas.openxmlformats.org/officeDocument/2006/relationships/slide" Target="slide87.xml"/><Relationship Id="rId90" Type="http://schemas.openxmlformats.org/officeDocument/2006/relationships/slide" Target="slide92.xml"/><Relationship Id="rId95" Type="http://schemas.openxmlformats.org/officeDocument/2006/relationships/slide" Target="slide97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4.xml"/><Relationship Id="rId64" Type="http://schemas.openxmlformats.org/officeDocument/2006/relationships/slide" Target="slide67.xml"/><Relationship Id="rId69" Type="http://schemas.openxmlformats.org/officeDocument/2006/relationships/slide" Target="slide72.xml"/><Relationship Id="rId77" Type="http://schemas.openxmlformats.org/officeDocument/2006/relationships/slide" Target="slide80.xml"/><Relationship Id="rId100" Type="http://schemas.openxmlformats.org/officeDocument/2006/relationships/slide" Target="slide102.xml"/><Relationship Id="rId105" Type="http://schemas.openxmlformats.org/officeDocument/2006/relationships/slide" Target="slide107.xml"/><Relationship Id="rId113" Type="http://schemas.openxmlformats.org/officeDocument/2006/relationships/slide" Target="slide17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5.xml"/><Relationship Id="rId80" Type="http://schemas.openxmlformats.org/officeDocument/2006/relationships/slide" Target="slide85.xml"/><Relationship Id="rId85" Type="http://schemas.openxmlformats.org/officeDocument/2006/relationships/slide" Target="slide56.xml"/><Relationship Id="rId93" Type="http://schemas.openxmlformats.org/officeDocument/2006/relationships/slide" Target="slide95.xml"/><Relationship Id="rId98" Type="http://schemas.openxmlformats.org/officeDocument/2006/relationships/slide" Target="slide100.xml"/><Relationship Id="rId3" Type="http://schemas.openxmlformats.org/officeDocument/2006/relationships/notesSlide" Target="../notesSlides/notesSlide94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61.xml"/><Relationship Id="rId67" Type="http://schemas.openxmlformats.org/officeDocument/2006/relationships/slide" Target="slide70.xml"/><Relationship Id="rId103" Type="http://schemas.openxmlformats.org/officeDocument/2006/relationships/slide" Target="slide105.xml"/><Relationship Id="rId108" Type="http://schemas.openxmlformats.org/officeDocument/2006/relationships/slide" Target="slide110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2.xml"/><Relationship Id="rId62" Type="http://schemas.openxmlformats.org/officeDocument/2006/relationships/slide" Target="slide66.xml"/><Relationship Id="rId70" Type="http://schemas.openxmlformats.org/officeDocument/2006/relationships/slide" Target="slide73.xml"/><Relationship Id="rId75" Type="http://schemas.openxmlformats.org/officeDocument/2006/relationships/slide" Target="slide78.xml"/><Relationship Id="rId83" Type="http://schemas.openxmlformats.org/officeDocument/2006/relationships/slide" Target="slide89.xml"/><Relationship Id="rId88" Type="http://schemas.openxmlformats.org/officeDocument/2006/relationships/slide" Target="slide62.xml"/><Relationship Id="rId91" Type="http://schemas.openxmlformats.org/officeDocument/2006/relationships/slide" Target="slide91.xml"/><Relationship Id="rId96" Type="http://schemas.openxmlformats.org/officeDocument/2006/relationships/slide" Target="slide98.xml"/><Relationship Id="rId111" Type="http://schemas.openxmlformats.org/officeDocument/2006/relationships/slide" Target="slide113.xml"/><Relationship Id="rId1" Type="http://schemas.openxmlformats.org/officeDocument/2006/relationships/tags" Target="../tags/tag95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7.xml"/><Relationship Id="rId106" Type="http://schemas.openxmlformats.org/officeDocument/2006/relationships/slide" Target="slide108.xml"/><Relationship Id="rId114" Type="http://schemas.openxmlformats.org/officeDocument/2006/relationships/slide" Target="slide2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63.xml"/><Relationship Id="rId65" Type="http://schemas.openxmlformats.org/officeDocument/2006/relationships/slide" Target="slide68.xml"/><Relationship Id="rId73" Type="http://schemas.openxmlformats.org/officeDocument/2006/relationships/slide" Target="slide76.xml"/><Relationship Id="rId78" Type="http://schemas.openxmlformats.org/officeDocument/2006/relationships/slide" Target="slide82.xml"/><Relationship Id="rId81" Type="http://schemas.openxmlformats.org/officeDocument/2006/relationships/slide" Target="slide86.xml"/><Relationship Id="rId86" Type="http://schemas.openxmlformats.org/officeDocument/2006/relationships/slide" Target="slide58.xml"/><Relationship Id="rId94" Type="http://schemas.openxmlformats.org/officeDocument/2006/relationships/slide" Target="slide96.xml"/><Relationship Id="rId99" Type="http://schemas.openxmlformats.org/officeDocument/2006/relationships/slide" Target="slide101.xml"/><Relationship Id="rId101" Type="http://schemas.openxmlformats.org/officeDocument/2006/relationships/slide" Target="slide103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1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3.xml"/><Relationship Id="rId76" Type="http://schemas.openxmlformats.org/officeDocument/2006/relationships/slide" Target="slide79.xml"/><Relationship Id="rId97" Type="http://schemas.openxmlformats.org/officeDocument/2006/relationships/slide" Target="slide99.xml"/><Relationship Id="rId104" Type="http://schemas.openxmlformats.org/officeDocument/2006/relationships/slide" Target="slide106.xml"/><Relationship Id="rId7" Type="http://schemas.openxmlformats.org/officeDocument/2006/relationships/slide" Target="slide94.xml"/><Relationship Id="rId71" Type="http://schemas.openxmlformats.org/officeDocument/2006/relationships/slide" Target="slide74.xml"/><Relationship Id="rId92" Type="http://schemas.openxmlformats.org/officeDocument/2006/relationships/slide" Target="slide90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95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7.xml"/><Relationship Id="rId68" Type="http://schemas.openxmlformats.org/officeDocument/2006/relationships/slide" Target="slide72.xml"/><Relationship Id="rId84" Type="http://schemas.openxmlformats.org/officeDocument/2006/relationships/slide" Target="slide57.xml"/><Relationship Id="rId89" Type="http://schemas.openxmlformats.org/officeDocument/2006/relationships/slide" Target="slide93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58.xml"/><Relationship Id="rId66" Type="http://schemas.openxmlformats.org/officeDocument/2006/relationships/slide" Target="slide70.xml"/><Relationship Id="rId74" Type="http://schemas.openxmlformats.org/officeDocument/2006/relationships/slide" Target="slide78.xml"/><Relationship Id="rId79" Type="http://schemas.openxmlformats.org/officeDocument/2006/relationships/slide" Target="slide85.xml"/><Relationship Id="rId87" Type="http://schemas.openxmlformats.org/officeDocument/2006/relationships/slide" Target="slide63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6.xml"/><Relationship Id="rId82" Type="http://schemas.openxmlformats.org/officeDocument/2006/relationships/slide" Target="slide89.xml"/><Relationship Id="rId90" Type="http://schemas.openxmlformats.org/officeDocument/2006/relationships/slide" Target="slide92.xml"/><Relationship Id="rId95" Type="http://schemas.openxmlformats.org/officeDocument/2006/relationships/slide" Target="slide98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4.xml"/><Relationship Id="rId64" Type="http://schemas.openxmlformats.org/officeDocument/2006/relationships/slide" Target="slide68.xml"/><Relationship Id="rId69" Type="http://schemas.openxmlformats.org/officeDocument/2006/relationships/slide" Target="slide73.xml"/><Relationship Id="rId77" Type="http://schemas.openxmlformats.org/officeDocument/2006/relationships/slide" Target="slide82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6.xml"/><Relationship Id="rId80" Type="http://schemas.openxmlformats.org/officeDocument/2006/relationships/slide" Target="slide86.xml"/><Relationship Id="rId85" Type="http://schemas.openxmlformats.org/officeDocument/2006/relationships/slide" Target="slide59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3" Type="http://schemas.openxmlformats.org/officeDocument/2006/relationships/notesSlide" Target="../notesSlides/notesSlide95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60.xml"/><Relationship Id="rId67" Type="http://schemas.openxmlformats.org/officeDocument/2006/relationships/slide" Target="slide71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2.xml"/><Relationship Id="rId62" Type="http://schemas.openxmlformats.org/officeDocument/2006/relationships/slide" Target="slide65.xml"/><Relationship Id="rId70" Type="http://schemas.openxmlformats.org/officeDocument/2006/relationships/slide" Target="slide74.xml"/><Relationship Id="rId75" Type="http://schemas.openxmlformats.org/officeDocument/2006/relationships/slide" Target="slide79.xml"/><Relationship Id="rId83" Type="http://schemas.openxmlformats.org/officeDocument/2006/relationships/slide" Target="slide88.xml"/><Relationship Id="rId88" Type="http://schemas.openxmlformats.org/officeDocument/2006/relationships/slide" Target="slide94.xml"/><Relationship Id="rId91" Type="http://schemas.openxmlformats.org/officeDocument/2006/relationships/slide" Target="slide91.xml"/><Relationship Id="rId96" Type="http://schemas.openxmlformats.org/officeDocument/2006/relationships/slide" Target="slide99.xml"/><Relationship Id="rId111" Type="http://schemas.openxmlformats.org/officeDocument/2006/relationships/slide" Target="slide114.xml"/><Relationship Id="rId1" Type="http://schemas.openxmlformats.org/officeDocument/2006/relationships/tags" Target="../tags/tag96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6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64.xml"/><Relationship Id="rId65" Type="http://schemas.openxmlformats.org/officeDocument/2006/relationships/slide" Target="slide69.xml"/><Relationship Id="rId73" Type="http://schemas.openxmlformats.org/officeDocument/2006/relationships/slide" Target="slide77.xml"/><Relationship Id="rId78" Type="http://schemas.openxmlformats.org/officeDocument/2006/relationships/slide" Target="slide84.xml"/><Relationship Id="rId81" Type="http://schemas.openxmlformats.org/officeDocument/2006/relationships/slide" Target="slide87.xml"/><Relationship Id="rId86" Type="http://schemas.openxmlformats.org/officeDocument/2006/relationships/slide" Target="slide61.xml"/><Relationship Id="rId94" Type="http://schemas.openxmlformats.org/officeDocument/2006/relationships/slide" Target="slide97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2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3.xml"/><Relationship Id="rId76" Type="http://schemas.openxmlformats.org/officeDocument/2006/relationships/slide" Target="slide80.xml"/><Relationship Id="rId97" Type="http://schemas.openxmlformats.org/officeDocument/2006/relationships/slide" Target="slide100.xml"/><Relationship Id="rId104" Type="http://schemas.openxmlformats.org/officeDocument/2006/relationships/slide" Target="slide107.xml"/><Relationship Id="rId7" Type="http://schemas.openxmlformats.org/officeDocument/2006/relationships/slide" Target="slide95.xml"/><Relationship Id="rId71" Type="http://schemas.openxmlformats.org/officeDocument/2006/relationships/slide" Target="slide75.xml"/><Relationship Id="rId92" Type="http://schemas.openxmlformats.org/officeDocument/2006/relationships/slide" Target="slide90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96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3.xml"/><Relationship Id="rId68" Type="http://schemas.openxmlformats.org/officeDocument/2006/relationships/slide" Target="slide69.xml"/><Relationship Id="rId84" Type="http://schemas.openxmlformats.org/officeDocument/2006/relationships/slide" Target="slide64.xml"/><Relationship Id="rId89" Type="http://schemas.openxmlformats.org/officeDocument/2006/relationships/slide" Target="slide94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57.xml"/><Relationship Id="rId66" Type="http://schemas.openxmlformats.org/officeDocument/2006/relationships/slide" Target="slide67.xml"/><Relationship Id="rId74" Type="http://schemas.openxmlformats.org/officeDocument/2006/relationships/slide" Target="slide78.xml"/><Relationship Id="rId79" Type="http://schemas.openxmlformats.org/officeDocument/2006/relationships/slide" Target="slide85.xml"/><Relationship Id="rId87" Type="http://schemas.openxmlformats.org/officeDocument/2006/relationships/slide" Target="slide76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0.xml"/><Relationship Id="rId82" Type="http://schemas.openxmlformats.org/officeDocument/2006/relationships/slide" Target="slide89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4.xml"/><Relationship Id="rId64" Type="http://schemas.openxmlformats.org/officeDocument/2006/relationships/slide" Target="slide66.xml"/><Relationship Id="rId69" Type="http://schemas.openxmlformats.org/officeDocument/2006/relationships/slide" Target="slide70.xml"/><Relationship Id="rId77" Type="http://schemas.openxmlformats.org/officeDocument/2006/relationships/slide" Target="slide82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5.xml"/><Relationship Id="rId80" Type="http://schemas.openxmlformats.org/officeDocument/2006/relationships/slide" Target="slide86.xml"/><Relationship Id="rId85" Type="http://schemas.openxmlformats.org/officeDocument/2006/relationships/slide" Target="slide71.xml"/><Relationship Id="rId93" Type="http://schemas.openxmlformats.org/officeDocument/2006/relationships/slide" Target="slide90.xml"/><Relationship Id="rId98" Type="http://schemas.openxmlformats.org/officeDocument/2006/relationships/slide" Target="slide101.xml"/><Relationship Id="rId3" Type="http://schemas.openxmlformats.org/officeDocument/2006/relationships/notesSlide" Target="../notesSlides/notesSlide96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58.xml"/><Relationship Id="rId67" Type="http://schemas.openxmlformats.org/officeDocument/2006/relationships/slide" Target="slide68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2.xml"/><Relationship Id="rId62" Type="http://schemas.openxmlformats.org/officeDocument/2006/relationships/slide" Target="slide61.xml"/><Relationship Id="rId70" Type="http://schemas.openxmlformats.org/officeDocument/2006/relationships/slide" Target="slide73.xml"/><Relationship Id="rId75" Type="http://schemas.openxmlformats.org/officeDocument/2006/relationships/slide" Target="slide79.xml"/><Relationship Id="rId83" Type="http://schemas.openxmlformats.org/officeDocument/2006/relationships/slide" Target="slide88.xml"/><Relationship Id="rId88" Type="http://schemas.openxmlformats.org/officeDocument/2006/relationships/slide" Target="slide95.xml"/><Relationship Id="rId91" Type="http://schemas.openxmlformats.org/officeDocument/2006/relationships/slide" Target="slide92.xml"/><Relationship Id="rId96" Type="http://schemas.openxmlformats.org/officeDocument/2006/relationships/slide" Target="slide99.xml"/><Relationship Id="rId111" Type="http://schemas.openxmlformats.org/officeDocument/2006/relationships/slide" Target="slide114.xml"/><Relationship Id="rId1" Type="http://schemas.openxmlformats.org/officeDocument/2006/relationships/tags" Target="../tags/tag97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6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59.xml"/><Relationship Id="rId65" Type="http://schemas.openxmlformats.org/officeDocument/2006/relationships/slide" Target="slide65.xml"/><Relationship Id="rId73" Type="http://schemas.openxmlformats.org/officeDocument/2006/relationships/slide" Target="slide77.xml"/><Relationship Id="rId78" Type="http://schemas.openxmlformats.org/officeDocument/2006/relationships/slide" Target="slide84.xml"/><Relationship Id="rId81" Type="http://schemas.openxmlformats.org/officeDocument/2006/relationships/slide" Target="slide87.xml"/><Relationship Id="rId86" Type="http://schemas.openxmlformats.org/officeDocument/2006/relationships/slide" Target="slide72.xml"/><Relationship Id="rId94" Type="http://schemas.openxmlformats.org/officeDocument/2006/relationships/slide" Target="slide97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2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3.xml"/><Relationship Id="rId76" Type="http://schemas.openxmlformats.org/officeDocument/2006/relationships/slide" Target="slide80.xml"/><Relationship Id="rId97" Type="http://schemas.openxmlformats.org/officeDocument/2006/relationships/slide" Target="slide100.xml"/><Relationship Id="rId104" Type="http://schemas.openxmlformats.org/officeDocument/2006/relationships/slide" Target="slide107.xml"/><Relationship Id="rId7" Type="http://schemas.openxmlformats.org/officeDocument/2006/relationships/slide" Target="slide96.xml"/><Relationship Id="rId71" Type="http://schemas.openxmlformats.org/officeDocument/2006/relationships/slide" Target="slide74.xml"/><Relationship Id="rId92" Type="http://schemas.openxmlformats.org/officeDocument/2006/relationships/slide" Target="slide91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97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3.xml"/><Relationship Id="rId68" Type="http://schemas.openxmlformats.org/officeDocument/2006/relationships/slide" Target="slide70.xml"/><Relationship Id="rId84" Type="http://schemas.openxmlformats.org/officeDocument/2006/relationships/slide" Target="slide65.xml"/><Relationship Id="rId89" Type="http://schemas.openxmlformats.org/officeDocument/2006/relationships/slide" Target="slide94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57.xml"/><Relationship Id="rId66" Type="http://schemas.openxmlformats.org/officeDocument/2006/relationships/slide" Target="slide68.xml"/><Relationship Id="rId74" Type="http://schemas.openxmlformats.org/officeDocument/2006/relationships/slide" Target="slide78.xml"/><Relationship Id="rId79" Type="http://schemas.openxmlformats.org/officeDocument/2006/relationships/slide" Target="slide85.xml"/><Relationship Id="rId87" Type="http://schemas.openxmlformats.org/officeDocument/2006/relationships/slide" Target="slide77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0.xml"/><Relationship Id="rId82" Type="http://schemas.openxmlformats.org/officeDocument/2006/relationships/slide" Target="slide89.xml"/><Relationship Id="rId90" Type="http://schemas.openxmlformats.org/officeDocument/2006/relationships/slide" Target="slide95.xml"/><Relationship Id="rId95" Type="http://schemas.openxmlformats.org/officeDocument/2006/relationships/slide" Target="slide98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4.xml"/><Relationship Id="rId64" Type="http://schemas.openxmlformats.org/officeDocument/2006/relationships/slide" Target="slide64.xml"/><Relationship Id="rId69" Type="http://schemas.openxmlformats.org/officeDocument/2006/relationships/slide" Target="slide71.xml"/><Relationship Id="rId77" Type="http://schemas.openxmlformats.org/officeDocument/2006/relationships/slide" Target="slide82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5.xml"/><Relationship Id="rId80" Type="http://schemas.openxmlformats.org/officeDocument/2006/relationships/slide" Target="slide86.xml"/><Relationship Id="rId85" Type="http://schemas.openxmlformats.org/officeDocument/2006/relationships/slide" Target="slide67.xml"/><Relationship Id="rId93" Type="http://schemas.openxmlformats.org/officeDocument/2006/relationships/slide" Target="slide91.xml"/><Relationship Id="rId98" Type="http://schemas.openxmlformats.org/officeDocument/2006/relationships/slide" Target="slide101.xml"/><Relationship Id="rId3" Type="http://schemas.openxmlformats.org/officeDocument/2006/relationships/notesSlide" Target="../notesSlides/notesSlide97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58.xml"/><Relationship Id="rId67" Type="http://schemas.openxmlformats.org/officeDocument/2006/relationships/slide" Target="slide69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2.xml"/><Relationship Id="rId62" Type="http://schemas.openxmlformats.org/officeDocument/2006/relationships/slide" Target="slide61.xml"/><Relationship Id="rId70" Type="http://schemas.openxmlformats.org/officeDocument/2006/relationships/slide" Target="slide72.xml"/><Relationship Id="rId75" Type="http://schemas.openxmlformats.org/officeDocument/2006/relationships/slide" Target="slide79.xml"/><Relationship Id="rId83" Type="http://schemas.openxmlformats.org/officeDocument/2006/relationships/slide" Target="slide88.xml"/><Relationship Id="rId88" Type="http://schemas.openxmlformats.org/officeDocument/2006/relationships/slide" Target="slide93.xml"/><Relationship Id="rId91" Type="http://schemas.openxmlformats.org/officeDocument/2006/relationships/slide" Target="slide96.xml"/><Relationship Id="rId96" Type="http://schemas.openxmlformats.org/officeDocument/2006/relationships/slide" Target="slide99.xml"/><Relationship Id="rId111" Type="http://schemas.openxmlformats.org/officeDocument/2006/relationships/slide" Target="slide114.xml"/><Relationship Id="rId1" Type="http://schemas.openxmlformats.org/officeDocument/2006/relationships/tags" Target="../tags/tag98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6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59.xml"/><Relationship Id="rId65" Type="http://schemas.openxmlformats.org/officeDocument/2006/relationships/slide" Target="slide66.xml"/><Relationship Id="rId73" Type="http://schemas.openxmlformats.org/officeDocument/2006/relationships/slide" Target="slide76.xml"/><Relationship Id="rId78" Type="http://schemas.openxmlformats.org/officeDocument/2006/relationships/slide" Target="slide84.xml"/><Relationship Id="rId81" Type="http://schemas.openxmlformats.org/officeDocument/2006/relationships/slide" Target="slide87.xml"/><Relationship Id="rId86" Type="http://schemas.openxmlformats.org/officeDocument/2006/relationships/slide" Target="slide73.xml"/><Relationship Id="rId94" Type="http://schemas.openxmlformats.org/officeDocument/2006/relationships/slide" Target="slide90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2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3.xml"/><Relationship Id="rId76" Type="http://schemas.openxmlformats.org/officeDocument/2006/relationships/slide" Target="slide80.xml"/><Relationship Id="rId97" Type="http://schemas.openxmlformats.org/officeDocument/2006/relationships/slide" Target="slide100.xml"/><Relationship Id="rId104" Type="http://schemas.openxmlformats.org/officeDocument/2006/relationships/slide" Target="slide107.xml"/><Relationship Id="rId7" Type="http://schemas.openxmlformats.org/officeDocument/2006/relationships/slide" Target="slide97.xml"/><Relationship Id="rId71" Type="http://schemas.openxmlformats.org/officeDocument/2006/relationships/slide" Target="slide74.xml"/><Relationship Id="rId92" Type="http://schemas.openxmlformats.org/officeDocument/2006/relationships/slide" Target="slide92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98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3.xml"/><Relationship Id="rId68" Type="http://schemas.openxmlformats.org/officeDocument/2006/relationships/slide" Target="slide70.xml"/><Relationship Id="rId84" Type="http://schemas.openxmlformats.org/officeDocument/2006/relationships/slide" Target="slide66.xml"/><Relationship Id="rId89" Type="http://schemas.openxmlformats.org/officeDocument/2006/relationships/slide" Target="slide94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57.xml"/><Relationship Id="rId66" Type="http://schemas.openxmlformats.org/officeDocument/2006/relationships/slide" Target="slide67.xml"/><Relationship Id="rId74" Type="http://schemas.openxmlformats.org/officeDocument/2006/relationships/slide" Target="slide77.xml"/><Relationship Id="rId79" Type="http://schemas.openxmlformats.org/officeDocument/2006/relationships/slide" Target="slide85.xml"/><Relationship Id="rId87" Type="http://schemas.openxmlformats.org/officeDocument/2006/relationships/slide" Target="slide78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0.xml"/><Relationship Id="rId82" Type="http://schemas.openxmlformats.org/officeDocument/2006/relationships/slide" Target="slide89.xml"/><Relationship Id="rId90" Type="http://schemas.openxmlformats.org/officeDocument/2006/relationships/slide" Target="slide95.xml"/><Relationship Id="rId95" Type="http://schemas.openxmlformats.org/officeDocument/2006/relationships/slide" Target="slide90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4.xml"/><Relationship Id="rId64" Type="http://schemas.openxmlformats.org/officeDocument/2006/relationships/slide" Target="slide64.xml"/><Relationship Id="rId69" Type="http://schemas.openxmlformats.org/officeDocument/2006/relationships/slide" Target="slide71.xml"/><Relationship Id="rId77" Type="http://schemas.openxmlformats.org/officeDocument/2006/relationships/slide" Target="slide82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5.xml"/><Relationship Id="rId80" Type="http://schemas.openxmlformats.org/officeDocument/2006/relationships/slide" Target="slide86.xml"/><Relationship Id="rId85" Type="http://schemas.openxmlformats.org/officeDocument/2006/relationships/slide" Target="slide68.xml"/><Relationship Id="rId93" Type="http://schemas.openxmlformats.org/officeDocument/2006/relationships/slide" Target="slide92.xml"/><Relationship Id="rId98" Type="http://schemas.openxmlformats.org/officeDocument/2006/relationships/slide" Target="slide101.xml"/><Relationship Id="rId3" Type="http://schemas.openxmlformats.org/officeDocument/2006/relationships/notesSlide" Target="../notesSlides/notesSlide98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58.xml"/><Relationship Id="rId67" Type="http://schemas.openxmlformats.org/officeDocument/2006/relationships/slide" Target="slide69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2.xml"/><Relationship Id="rId62" Type="http://schemas.openxmlformats.org/officeDocument/2006/relationships/slide" Target="slide61.xml"/><Relationship Id="rId70" Type="http://schemas.openxmlformats.org/officeDocument/2006/relationships/slide" Target="slide72.xml"/><Relationship Id="rId75" Type="http://schemas.openxmlformats.org/officeDocument/2006/relationships/slide" Target="slide79.xml"/><Relationship Id="rId83" Type="http://schemas.openxmlformats.org/officeDocument/2006/relationships/slide" Target="slide88.xml"/><Relationship Id="rId88" Type="http://schemas.openxmlformats.org/officeDocument/2006/relationships/slide" Target="slide93.xml"/><Relationship Id="rId91" Type="http://schemas.openxmlformats.org/officeDocument/2006/relationships/slide" Target="slide96.xml"/><Relationship Id="rId96" Type="http://schemas.openxmlformats.org/officeDocument/2006/relationships/slide" Target="slide99.xml"/><Relationship Id="rId111" Type="http://schemas.openxmlformats.org/officeDocument/2006/relationships/slide" Target="slide114.xml"/><Relationship Id="rId1" Type="http://schemas.openxmlformats.org/officeDocument/2006/relationships/tags" Target="../tags/tag99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6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59.xml"/><Relationship Id="rId65" Type="http://schemas.openxmlformats.org/officeDocument/2006/relationships/slide" Target="slide65.xml"/><Relationship Id="rId73" Type="http://schemas.openxmlformats.org/officeDocument/2006/relationships/slide" Target="slide76.xml"/><Relationship Id="rId78" Type="http://schemas.openxmlformats.org/officeDocument/2006/relationships/slide" Target="slide84.xml"/><Relationship Id="rId81" Type="http://schemas.openxmlformats.org/officeDocument/2006/relationships/slide" Target="slide87.xml"/><Relationship Id="rId86" Type="http://schemas.openxmlformats.org/officeDocument/2006/relationships/slide" Target="slide74.xml"/><Relationship Id="rId94" Type="http://schemas.openxmlformats.org/officeDocument/2006/relationships/slide" Target="slide91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2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3.xml"/><Relationship Id="rId76" Type="http://schemas.openxmlformats.org/officeDocument/2006/relationships/slide" Target="slide80.xml"/><Relationship Id="rId97" Type="http://schemas.openxmlformats.org/officeDocument/2006/relationships/slide" Target="slide100.xml"/><Relationship Id="rId104" Type="http://schemas.openxmlformats.org/officeDocument/2006/relationships/slide" Target="slide107.xml"/><Relationship Id="rId7" Type="http://schemas.openxmlformats.org/officeDocument/2006/relationships/slide" Target="slide98.xml"/><Relationship Id="rId71" Type="http://schemas.openxmlformats.org/officeDocument/2006/relationships/slide" Target="slide73.xml"/><Relationship Id="rId92" Type="http://schemas.openxmlformats.org/officeDocument/2006/relationships/slide" Target="slide97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99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3.xml"/><Relationship Id="rId68" Type="http://schemas.openxmlformats.org/officeDocument/2006/relationships/slide" Target="slide68.xml"/><Relationship Id="rId84" Type="http://schemas.openxmlformats.org/officeDocument/2006/relationships/slide" Target="slide69.xml"/><Relationship Id="rId89" Type="http://schemas.openxmlformats.org/officeDocument/2006/relationships/slide" Target="slide94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57.xml"/><Relationship Id="rId66" Type="http://schemas.openxmlformats.org/officeDocument/2006/relationships/slide" Target="slide65.xml"/><Relationship Id="rId74" Type="http://schemas.openxmlformats.org/officeDocument/2006/relationships/slide" Target="slide77.xml"/><Relationship Id="rId79" Type="http://schemas.openxmlformats.org/officeDocument/2006/relationships/slide" Target="slide85.xml"/><Relationship Id="rId87" Type="http://schemas.openxmlformats.org/officeDocument/2006/relationships/slide" Target="slide79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0.xml"/><Relationship Id="rId82" Type="http://schemas.openxmlformats.org/officeDocument/2006/relationships/slide" Target="slide89.xml"/><Relationship Id="rId90" Type="http://schemas.openxmlformats.org/officeDocument/2006/relationships/slide" Target="slide95.xml"/><Relationship Id="rId95" Type="http://schemas.openxmlformats.org/officeDocument/2006/relationships/slide" Target="slide91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4.xml"/><Relationship Id="rId64" Type="http://schemas.openxmlformats.org/officeDocument/2006/relationships/slide" Target="slide64.xml"/><Relationship Id="rId69" Type="http://schemas.openxmlformats.org/officeDocument/2006/relationships/slide" Target="slide71.xml"/><Relationship Id="rId77" Type="http://schemas.openxmlformats.org/officeDocument/2006/relationships/slide" Target="slide82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4.xml"/><Relationship Id="rId80" Type="http://schemas.openxmlformats.org/officeDocument/2006/relationships/slide" Target="slide86.xml"/><Relationship Id="rId85" Type="http://schemas.openxmlformats.org/officeDocument/2006/relationships/slide" Target="slide70.xml"/><Relationship Id="rId93" Type="http://schemas.openxmlformats.org/officeDocument/2006/relationships/slide" Target="slide98.xml"/><Relationship Id="rId98" Type="http://schemas.openxmlformats.org/officeDocument/2006/relationships/slide" Target="slide101.xml"/><Relationship Id="rId3" Type="http://schemas.openxmlformats.org/officeDocument/2006/relationships/notesSlide" Target="../notesSlides/notesSlide99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58.xml"/><Relationship Id="rId67" Type="http://schemas.openxmlformats.org/officeDocument/2006/relationships/slide" Target="slide67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2.xml"/><Relationship Id="rId62" Type="http://schemas.openxmlformats.org/officeDocument/2006/relationships/slide" Target="slide61.xml"/><Relationship Id="rId70" Type="http://schemas.openxmlformats.org/officeDocument/2006/relationships/slide" Target="slide72.xml"/><Relationship Id="rId75" Type="http://schemas.openxmlformats.org/officeDocument/2006/relationships/slide" Target="slide78.xml"/><Relationship Id="rId83" Type="http://schemas.openxmlformats.org/officeDocument/2006/relationships/slide" Target="slide88.xml"/><Relationship Id="rId88" Type="http://schemas.openxmlformats.org/officeDocument/2006/relationships/slide" Target="slide93.xml"/><Relationship Id="rId91" Type="http://schemas.openxmlformats.org/officeDocument/2006/relationships/slide" Target="slide96.xml"/><Relationship Id="rId96" Type="http://schemas.openxmlformats.org/officeDocument/2006/relationships/slide" Target="slide90.xml"/><Relationship Id="rId111" Type="http://schemas.openxmlformats.org/officeDocument/2006/relationships/slide" Target="slide114.xml"/><Relationship Id="rId1" Type="http://schemas.openxmlformats.org/officeDocument/2006/relationships/tags" Target="../tags/tag100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6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59.xml"/><Relationship Id="rId65" Type="http://schemas.openxmlformats.org/officeDocument/2006/relationships/slide" Target="slide66.xml"/><Relationship Id="rId73" Type="http://schemas.openxmlformats.org/officeDocument/2006/relationships/slide" Target="slide76.xml"/><Relationship Id="rId78" Type="http://schemas.openxmlformats.org/officeDocument/2006/relationships/slide" Target="slide84.xml"/><Relationship Id="rId81" Type="http://schemas.openxmlformats.org/officeDocument/2006/relationships/slide" Target="slide87.xml"/><Relationship Id="rId86" Type="http://schemas.openxmlformats.org/officeDocument/2006/relationships/slide" Target="slide75.xml"/><Relationship Id="rId94" Type="http://schemas.openxmlformats.org/officeDocument/2006/relationships/slide" Target="slide92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2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3.xml"/><Relationship Id="rId76" Type="http://schemas.openxmlformats.org/officeDocument/2006/relationships/slide" Target="slide80.xml"/><Relationship Id="rId97" Type="http://schemas.openxmlformats.org/officeDocument/2006/relationships/slide" Target="slide100.xml"/><Relationship Id="rId104" Type="http://schemas.openxmlformats.org/officeDocument/2006/relationships/slide" Target="slide107.xml"/><Relationship Id="rId7" Type="http://schemas.openxmlformats.org/officeDocument/2006/relationships/slide" Target="slide99.xml"/><Relationship Id="rId71" Type="http://schemas.openxmlformats.org/officeDocument/2006/relationships/slide" Target="slide73.xml"/><Relationship Id="rId92" Type="http://schemas.openxmlformats.org/officeDocument/2006/relationships/slide" Target="slide97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100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3.xml"/><Relationship Id="rId68" Type="http://schemas.openxmlformats.org/officeDocument/2006/relationships/slide" Target="slide68.xml"/><Relationship Id="rId84" Type="http://schemas.openxmlformats.org/officeDocument/2006/relationships/slide" Target="slide80.xml"/><Relationship Id="rId89" Type="http://schemas.openxmlformats.org/officeDocument/2006/relationships/slide" Target="slide94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57.xml"/><Relationship Id="rId66" Type="http://schemas.openxmlformats.org/officeDocument/2006/relationships/slide" Target="slide65.xml"/><Relationship Id="rId74" Type="http://schemas.openxmlformats.org/officeDocument/2006/relationships/slide" Target="slide74.xml"/><Relationship Id="rId79" Type="http://schemas.openxmlformats.org/officeDocument/2006/relationships/slide" Target="slide79.xml"/><Relationship Id="rId87" Type="http://schemas.openxmlformats.org/officeDocument/2006/relationships/slide" Target="slide86.xml"/><Relationship Id="rId102" Type="http://schemas.openxmlformats.org/officeDocument/2006/relationships/slide" Target="slide105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0.xml"/><Relationship Id="rId82" Type="http://schemas.openxmlformats.org/officeDocument/2006/relationships/slide" Target="slide89.xml"/><Relationship Id="rId90" Type="http://schemas.openxmlformats.org/officeDocument/2006/relationships/slide" Target="slide95.xml"/><Relationship Id="rId95" Type="http://schemas.openxmlformats.org/officeDocument/2006/relationships/slide" Target="slide92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4.xml"/><Relationship Id="rId64" Type="http://schemas.openxmlformats.org/officeDocument/2006/relationships/slide" Target="slide64.xml"/><Relationship Id="rId69" Type="http://schemas.openxmlformats.org/officeDocument/2006/relationships/slide" Target="slide69.xml"/><Relationship Id="rId77" Type="http://schemas.openxmlformats.org/officeDocument/2006/relationships/slide" Target="slide77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2.xml"/><Relationship Id="rId80" Type="http://schemas.openxmlformats.org/officeDocument/2006/relationships/slide" Target="slide85.xml"/><Relationship Id="rId85" Type="http://schemas.openxmlformats.org/officeDocument/2006/relationships/slide" Target="slide82.xml"/><Relationship Id="rId93" Type="http://schemas.openxmlformats.org/officeDocument/2006/relationships/slide" Target="slide98.xml"/><Relationship Id="rId98" Type="http://schemas.openxmlformats.org/officeDocument/2006/relationships/slide" Target="slide101.xml"/><Relationship Id="rId3" Type="http://schemas.openxmlformats.org/officeDocument/2006/relationships/notesSlide" Target="../notesSlides/notesSlide100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58.xml"/><Relationship Id="rId67" Type="http://schemas.openxmlformats.org/officeDocument/2006/relationships/slide" Target="slide67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2.xml"/><Relationship Id="rId62" Type="http://schemas.openxmlformats.org/officeDocument/2006/relationships/slide" Target="slide61.xml"/><Relationship Id="rId70" Type="http://schemas.openxmlformats.org/officeDocument/2006/relationships/slide" Target="slide70.xml"/><Relationship Id="rId75" Type="http://schemas.openxmlformats.org/officeDocument/2006/relationships/slide" Target="slide75.xml"/><Relationship Id="rId83" Type="http://schemas.openxmlformats.org/officeDocument/2006/relationships/slide" Target="slide88.xml"/><Relationship Id="rId88" Type="http://schemas.openxmlformats.org/officeDocument/2006/relationships/slide" Target="slide93.xml"/><Relationship Id="rId91" Type="http://schemas.openxmlformats.org/officeDocument/2006/relationships/slide" Target="slide96.xml"/><Relationship Id="rId96" Type="http://schemas.openxmlformats.org/officeDocument/2006/relationships/slide" Target="slide91.xml"/><Relationship Id="rId111" Type="http://schemas.openxmlformats.org/officeDocument/2006/relationships/slide" Target="slide114.xml"/><Relationship Id="rId1" Type="http://schemas.openxmlformats.org/officeDocument/2006/relationships/tags" Target="../tags/tag101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6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59.xml"/><Relationship Id="rId65" Type="http://schemas.openxmlformats.org/officeDocument/2006/relationships/slide" Target="slide66.xml"/><Relationship Id="rId73" Type="http://schemas.openxmlformats.org/officeDocument/2006/relationships/slide" Target="slide73.xml"/><Relationship Id="rId78" Type="http://schemas.openxmlformats.org/officeDocument/2006/relationships/slide" Target="slide78.xml"/><Relationship Id="rId81" Type="http://schemas.openxmlformats.org/officeDocument/2006/relationships/slide" Target="slide87.xml"/><Relationship Id="rId86" Type="http://schemas.openxmlformats.org/officeDocument/2006/relationships/slide" Target="slide84.xml"/><Relationship Id="rId94" Type="http://schemas.openxmlformats.org/officeDocument/2006/relationships/slide" Target="slide99.xml"/><Relationship Id="rId99" Type="http://schemas.openxmlformats.org/officeDocument/2006/relationships/slide" Target="slide102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2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3.xml"/><Relationship Id="rId76" Type="http://schemas.openxmlformats.org/officeDocument/2006/relationships/slide" Target="slide76.xml"/><Relationship Id="rId97" Type="http://schemas.openxmlformats.org/officeDocument/2006/relationships/slide" Target="slide90.xml"/><Relationship Id="rId104" Type="http://schemas.openxmlformats.org/officeDocument/2006/relationships/slide" Target="slide107.xml"/><Relationship Id="rId7" Type="http://schemas.openxmlformats.org/officeDocument/2006/relationships/slide" Target="slide100.xml"/><Relationship Id="rId71" Type="http://schemas.openxmlformats.org/officeDocument/2006/relationships/slide" Target="slide71.xml"/><Relationship Id="rId92" Type="http://schemas.openxmlformats.org/officeDocument/2006/relationships/slide" Target="slide97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101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62.xml"/><Relationship Id="rId21" Type="http://schemas.openxmlformats.org/officeDocument/2006/relationships/slide" Target="slide16.xml"/><Relationship Id="rId42" Type="http://schemas.openxmlformats.org/officeDocument/2006/relationships/slide" Target="slide40.xml"/><Relationship Id="rId47" Type="http://schemas.openxmlformats.org/officeDocument/2006/relationships/slide" Target="slide45.xml"/><Relationship Id="rId63" Type="http://schemas.openxmlformats.org/officeDocument/2006/relationships/slide" Target="slide63.xml"/><Relationship Id="rId68" Type="http://schemas.openxmlformats.org/officeDocument/2006/relationships/slide" Target="slide68.xml"/><Relationship Id="rId84" Type="http://schemas.openxmlformats.org/officeDocument/2006/relationships/slide" Target="slide89.xml"/><Relationship Id="rId89" Type="http://schemas.openxmlformats.org/officeDocument/2006/relationships/slide" Target="slide87.xml"/><Relationship Id="rId112" Type="http://schemas.openxmlformats.org/officeDocument/2006/relationships/slide" Target="slide113.xml"/><Relationship Id="rId16" Type="http://schemas.openxmlformats.org/officeDocument/2006/relationships/slide" Target="slide11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5.xml"/><Relationship Id="rId40" Type="http://schemas.openxmlformats.org/officeDocument/2006/relationships/slide" Target="slide38.xml"/><Relationship Id="rId45" Type="http://schemas.openxmlformats.org/officeDocument/2006/relationships/slide" Target="slide43.xml"/><Relationship Id="rId53" Type="http://schemas.openxmlformats.org/officeDocument/2006/relationships/slide" Target="slide51.xml"/><Relationship Id="rId58" Type="http://schemas.openxmlformats.org/officeDocument/2006/relationships/slide" Target="slide57.xml"/><Relationship Id="rId66" Type="http://schemas.openxmlformats.org/officeDocument/2006/relationships/slide" Target="slide65.xml"/><Relationship Id="rId74" Type="http://schemas.openxmlformats.org/officeDocument/2006/relationships/slide" Target="slide74.xml"/><Relationship Id="rId79" Type="http://schemas.openxmlformats.org/officeDocument/2006/relationships/slide" Target="slide79.xml"/><Relationship Id="rId87" Type="http://schemas.openxmlformats.org/officeDocument/2006/relationships/slide" Target="slide83.xml"/><Relationship Id="rId102" Type="http://schemas.openxmlformats.org/officeDocument/2006/relationships/slide" Target="slide103.xml"/><Relationship Id="rId110" Type="http://schemas.openxmlformats.org/officeDocument/2006/relationships/slide" Target="slide111.xml"/><Relationship Id="rId115" Type="http://schemas.openxmlformats.org/officeDocument/2006/relationships/slide" Target="slide21.xml"/><Relationship Id="rId5" Type="http://schemas.openxmlformats.org/officeDocument/2006/relationships/image" Target="../media/image3.png"/><Relationship Id="rId61" Type="http://schemas.openxmlformats.org/officeDocument/2006/relationships/slide" Target="slide60.xml"/><Relationship Id="rId82" Type="http://schemas.openxmlformats.org/officeDocument/2006/relationships/slide" Target="slide84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2.xml"/><Relationship Id="rId43" Type="http://schemas.openxmlformats.org/officeDocument/2006/relationships/slide" Target="slide41.xml"/><Relationship Id="rId48" Type="http://schemas.openxmlformats.org/officeDocument/2006/relationships/slide" Target="slide46.xml"/><Relationship Id="rId56" Type="http://schemas.openxmlformats.org/officeDocument/2006/relationships/slide" Target="slide54.xml"/><Relationship Id="rId64" Type="http://schemas.openxmlformats.org/officeDocument/2006/relationships/slide" Target="slide64.xml"/><Relationship Id="rId69" Type="http://schemas.openxmlformats.org/officeDocument/2006/relationships/slide" Target="slide69.xml"/><Relationship Id="rId77" Type="http://schemas.openxmlformats.org/officeDocument/2006/relationships/slide" Target="slide77.xml"/><Relationship Id="rId100" Type="http://schemas.openxmlformats.org/officeDocument/2006/relationships/slide" Target="slide90.xml"/><Relationship Id="rId105" Type="http://schemas.openxmlformats.org/officeDocument/2006/relationships/slide" Target="slide106.xml"/><Relationship Id="rId113" Type="http://schemas.openxmlformats.org/officeDocument/2006/relationships/slide" Target="slide114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49.xml"/><Relationship Id="rId72" Type="http://schemas.openxmlformats.org/officeDocument/2006/relationships/slide" Target="slide72.xml"/><Relationship Id="rId80" Type="http://schemas.openxmlformats.org/officeDocument/2006/relationships/slide" Target="slide80.xml"/><Relationship Id="rId85" Type="http://schemas.openxmlformats.org/officeDocument/2006/relationships/slide" Target="slide88.xml"/><Relationship Id="rId93" Type="http://schemas.openxmlformats.org/officeDocument/2006/relationships/slide" Target="slide96.xml"/><Relationship Id="rId98" Type="http://schemas.openxmlformats.org/officeDocument/2006/relationships/slide" Target="slide92.xml"/><Relationship Id="rId3" Type="http://schemas.openxmlformats.org/officeDocument/2006/relationships/notesSlide" Target="../notesSlides/notesSlide101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4.xml"/><Relationship Id="rId46" Type="http://schemas.openxmlformats.org/officeDocument/2006/relationships/slide" Target="slide44.xml"/><Relationship Id="rId59" Type="http://schemas.openxmlformats.org/officeDocument/2006/relationships/slide" Target="slide58.xml"/><Relationship Id="rId67" Type="http://schemas.openxmlformats.org/officeDocument/2006/relationships/slide" Target="slide67.xml"/><Relationship Id="rId103" Type="http://schemas.openxmlformats.org/officeDocument/2006/relationships/slide" Target="slide104.xml"/><Relationship Id="rId108" Type="http://schemas.openxmlformats.org/officeDocument/2006/relationships/slide" Target="slide109.xml"/><Relationship Id="rId116" Type="http://schemas.openxmlformats.org/officeDocument/2006/relationships/slide" Target="slide37.xml"/><Relationship Id="rId20" Type="http://schemas.openxmlformats.org/officeDocument/2006/relationships/slide" Target="slide15.xml"/><Relationship Id="rId41" Type="http://schemas.openxmlformats.org/officeDocument/2006/relationships/slide" Target="slide39.xml"/><Relationship Id="rId54" Type="http://schemas.openxmlformats.org/officeDocument/2006/relationships/slide" Target="slide52.xml"/><Relationship Id="rId62" Type="http://schemas.openxmlformats.org/officeDocument/2006/relationships/slide" Target="slide61.xml"/><Relationship Id="rId70" Type="http://schemas.openxmlformats.org/officeDocument/2006/relationships/slide" Target="slide70.xml"/><Relationship Id="rId75" Type="http://schemas.openxmlformats.org/officeDocument/2006/relationships/slide" Target="slide75.xml"/><Relationship Id="rId83" Type="http://schemas.openxmlformats.org/officeDocument/2006/relationships/slide" Target="slide86.xml"/><Relationship Id="rId88" Type="http://schemas.openxmlformats.org/officeDocument/2006/relationships/slide" Target="slide85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2.xml"/><Relationship Id="rId1" Type="http://schemas.openxmlformats.org/officeDocument/2006/relationships/tags" Target="../tags/tag102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3.xml"/><Relationship Id="rId49" Type="http://schemas.openxmlformats.org/officeDocument/2006/relationships/slide" Target="slide47.xml"/><Relationship Id="rId57" Type="http://schemas.openxmlformats.org/officeDocument/2006/relationships/slide" Target="slide56.xml"/><Relationship Id="rId106" Type="http://schemas.openxmlformats.org/officeDocument/2006/relationships/slide" Target="slide107.xml"/><Relationship Id="rId114" Type="http://schemas.openxmlformats.org/officeDocument/2006/relationships/slide" Target="slide1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2.xml"/><Relationship Id="rId52" Type="http://schemas.openxmlformats.org/officeDocument/2006/relationships/slide" Target="slide50.xml"/><Relationship Id="rId60" Type="http://schemas.openxmlformats.org/officeDocument/2006/relationships/slide" Target="slide59.xml"/><Relationship Id="rId65" Type="http://schemas.openxmlformats.org/officeDocument/2006/relationships/slide" Target="slide66.xml"/><Relationship Id="rId73" Type="http://schemas.openxmlformats.org/officeDocument/2006/relationships/slide" Target="slide73.xml"/><Relationship Id="rId78" Type="http://schemas.openxmlformats.org/officeDocument/2006/relationships/slide" Target="slide78.xml"/><Relationship Id="rId81" Type="http://schemas.openxmlformats.org/officeDocument/2006/relationships/slide" Target="slide82.xml"/><Relationship Id="rId86" Type="http://schemas.openxmlformats.org/officeDocument/2006/relationships/slide" Target="slide81.xml"/><Relationship Id="rId94" Type="http://schemas.openxmlformats.org/officeDocument/2006/relationships/slide" Target="slide97.xml"/><Relationship Id="rId99" Type="http://schemas.openxmlformats.org/officeDocument/2006/relationships/slide" Target="slide91.xml"/><Relationship Id="rId101" Type="http://schemas.openxmlformats.org/officeDocument/2006/relationships/slide" Target="slide102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6.xml"/><Relationship Id="rId109" Type="http://schemas.openxmlformats.org/officeDocument/2006/relationships/slide" Target="slide110.xml"/><Relationship Id="rId34" Type="http://schemas.openxmlformats.org/officeDocument/2006/relationships/slide" Target="slide31.xml"/><Relationship Id="rId50" Type="http://schemas.openxmlformats.org/officeDocument/2006/relationships/slide" Target="slide48.xml"/><Relationship Id="rId55" Type="http://schemas.openxmlformats.org/officeDocument/2006/relationships/slide" Target="slide53.xml"/><Relationship Id="rId76" Type="http://schemas.openxmlformats.org/officeDocument/2006/relationships/slide" Target="slide76.xml"/><Relationship Id="rId97" Type="http://schemas.openxmlformats.org/officeDocument/2006/relationships/slide" Target="slide100.xml"/><Relationship Id="rId104" Type="http://schemas.openxmlformats.org/officeDocument/2006/relationships/slide" Target="slide105.xml"/><Relationship Id="rId7" Type="http://schemas.openxmlformats.org/officeDocument/2006/relationships/slide" Target="slide101.xml"/><Relationship Id="rId71" Type="http://schemas.openxmlformats.org/officeDocument/2006/relationships/slide" Target="slide71.xml"/><Relationship Id="rId92" Type="http://schemas.openxmlformats.org/officeDocument/2006/relationships/slide" Target="slide95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102.xml.rels><?xml version="1.0" encoding="UTF-8" standalone="yes"?>
<Relationships xmlns="http://schemas.openxmlformats.org/package/2006/relationships"><Relationship Id="rId26" Type="http://schemas.openxmlformats.org/officeDocument/2006/relationships/slide" Target="slide26.xml"/><Relationship Id="rId117" Type="http://schemas.openxmlformats.org/officeDocument/2006/relationships/slide" Target="slide81.xml"/><Relationship Id="rId21" Type="http://schemas.openxmlformats.org/officeDocument/2006/relationships/slide" Target="slide20.xml"/><Relationship Id="rId42" Type="http://schemas.openxmlformats.org/officeDocument/2006/relationships/slide" Target="slide43.xml"/><Relationship Id="rId47" Type="http://schemas.openxmlformats.org/officeDocument/2006/relationships/slide" Target="slide48.xml"/><Relationship Id="rId63" Type="http://schemas.openxmlformats.org/officeDocument/2006/relationships/slide" Target="slide65.xml"/><Relationship Id="rId68" Type="http://schemas.openxmlformats.org/officeDocument/2006/relationships/slide" Target="slide71.xml"/><Relationship Id="rId84" Type="http://schemas.openxmlformats.org/officeDocument/2006/relationships/slide" Target="slide15.xml"/><Relationship Id="rId89" Type="http://schemas.openxmlformats.org/officeDocument/2006/relationships/slide" Target="slide88.xml"/><Relationship Id="rId112" Type="http://schemas.openxmlformats.org/officeDocument/2006/relationships/slide" Target="slide113.xml"/><Relationship Id="rId16" Type="http://schemas.openxmlformats.org/officeDocument/2006/relationships/slide" Target="slide11.xml"/><Relationship Id="rId107" Type="http://schemas.openxmlformats.org/officeDocument/2006/relationships/slide" Target="slide108.xml"/><Relationship Id="rId11" Type="http://schemas.openxmlformats.org/officeDocument/2006/relationships/slide" Target="slide7.xml"/><Relationship Id="rId24" Type="http://schemas.openxmlformats.org/officeDocument/2006/relationships/slide" Target="slide24.xml"/><Relationship Id="rId32" Type="http://schemas.openxmlformats.org/officeDocument/2006/relationships/slide" Target="slide32.xml"/><Relationship Id="rId37" Type="http://schemas.openxmlformats.org/officeDocument/2006/relationships/slide" Target="slide38.xml"/><Relationship Id="rId40" Type="http://schemas.openxmlformats.org/officeDocument/2006/relationships/slide" Target="slide41.xml"/><Relationship Id="rId45" Type="http://schemas.openxmlformats.org/officeDocument/2006/relationships/slide" Target="slide46.xml"/><Relationship Id="rId53" Type="http://schemas.openxmlformats.org/officeDocument/2006/relationships/slide" Target="slide54.xml"/><Relationship Id="rId58" Type="http://schemas.openxmlformats.org/officeDocument/2006/relationships/slide" Target="slide60.xml"/><Relationship Id="rId66" Type="http://schemas.openxmlformats.org/officeDocument/2006/relationships/slide" Target="slide69.xml"/><Relationship Id="rId74" Type="http://schemas.openxmlformats.org/officeDocument/2006/relationships/slide" Target="slide77.xml"/><Relationship Id="rId79" Type="http://schemas.openxmlformats.org/officeDocument/2006/relationships/slide" Target="slide83.xml"/><Relationship Id="rId87" Type="http://schemas.openxmlformats.org/officeDocument/2006/relationships/slide" Target="slide18.xml"/><Relationship Id="rId102" Type="http://schemas.openxmlformats.org/officeDocument/2006/relationships/slide" Target="slide103.xml"/><Relationship Id="rId110" Type="http://schemas.openxmlformats.org/officeDocument/2006/relationships/slide" Target="slide111.xml"/><Relationship Id="rId115" Type="http://schemas.openxmlformats.org/officeDocument/2006/relationships/slide" Target="slide37.xml"/><Relationship Id="rId5" Type="http://schemas.openxmlformats.org/officeDocument/2006/relationships/image" Target="../media/image3.png"/><Relationship Id="rId61" Type="http://schemas.openxmlformats.org/officeDocument/2006/relationships/slide" Target="slide64.xml"/><Relationship Id="rId82" Type="http://schemas.openxmlformats.org/officeDocument/2006/relationships/slide" Target="slide86.xml"/><Relationship Id="rId90" Type="http://schemas.openxmlformats.org/officeDocument/2006/relationships/slide" Target="slide93.xml"/><Relationship Id="rId95" Type="http://schemas.openxmlformats.org/officeDocument/2006/relationships/slide" Target="slide98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22.xml"/><Relationship Id="rId27" Type="http://schemas.openxmlformats.org/officeDocument/2006/relationships/slide" Target="slide27.xml"/><Relationship Id="rId30" Type="http://schemas.openxmlformats.org/officeDocument/2006/relationships/slide" Target="slide30.xml"/><Relationship Id="rId35" Type="http://schemas.openxmlformats.org/officeDocument/2006/relationships/slide" Target="slide34.xml"/><Relationship Id="rId43" Type="http://schemas.openxmlformats.org/officeDocument/2006/relationships/slide" Target="slide44.xml"/><Relationship Id="rId48" Type="http://schemas.openxmlformats.org/officeDocument/2006/relationships/slide" Target="slide49.xml"/><Relationship Id="rId56" Type="http://schemas.openxmlformats.org/officeDocument/2006/relationships/slide" Target="slide58.xml"/><Relationship Id="rId64" Type="http://schemas.openxmlformats.org/officeDocument/2006/relationships/slide" Target="slide67.xml"/><Relationship Id="rId69" Type="http://schemas.openxmlformats.org/officeDocument/2006/relationships/slide" Target="slide72.xml"/><Relationship Id="rId77" Type="http://schemas.openxmlformats.org/officeDocument/2006/relationships/slide" Target="slide80.xml"/><Relationship Id="rId100" Type="http://schemas.openxmlformats.org/officeDocument/2006/relationships/slide" Target="slide91.xml"/><Relationship Id="rId105" Type="http://schemas.openxmlformats.org/officeDocument/2006/relationships/slide" Target="slide106.xml"/><Relationship Id="rId113" Type="http://schemas.openxmlformats.org/officeDocument/2006/relationships/slide" Target="slide114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52.xml"/><Relationship Id="rId72" Type="http://schemas.openxmlformats.org/officeDocument/2006/relationships/slide" Target="slide75.xml"/><Relationship Id="rId80" Type="http://schemas.openxmlformats.org/officeDocument/2006/relationships/slide" Target="slide84.xml"/><Relationship Id="rId85" Type="http://schemas.openxmlformats.org/officeDocument/2006/relationships/slide" Target="slide16.xml"/><Relationship Id="rId93" Type="http://schemas.openxmlformats.org/officeDocument/2006/relationships/slide" Target="slide96.xml"/><Relationship Id="rId98" Type="http://schemas.openxmlformats.org/officeDocument/2006/relationships/slide" Target="slide101.xml"/><Relationship Id="rId3" Type="http://schemas.openxmlformats.org/officeDocument/2006/relationships/notesSlide" Target="../notesSlides/notesSlide102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5.xml"/><Relationship Id="rId33" Type="http://schemas.openxmlformats.org/officeDocument/2006/relationships/slide" Target="slide33.xml"/><Relationship Id="rId38" Type="http://schemas.openxmlformats.org/officeDocument/2006/relationships/slide" Target="slide39.xml"/><Relationship Id="rId46" Type="http://schemas.openxmlformats.org/officeDocument/2006/relationships/slide" Target="slide47.xml"/><Relationship Id="rId59" Type="http://schemas.openxmlformats.org/officeDocument/2006/relationships/slide" Target="slide61.xml"/><Relationship Id="rId67" Type="http://schemas.openxmlformats.org/officeDocument/2006/relationships/slide" Target="slide70.xml"/><Relationship Id="rId103" Type="http://schemas.openxmlformats.org/officeDocument/2006/relationships/slide" Target="slide104.xml"/><Relationship Id="rId108" Type="http://schemas.openxmlformats.org/officeDocument/2006/relationships/slide" Target="slide109.xml"/><Relationship Id="rId116" Type="http://schemas.openxmlformats.org/officeDocument/2006/relationships/slide" Target="slide62.xml"/><Relationship Id="rId20" Type="http://schemas.openxmlformats.org/officeDocument/2006/relationships/slide" Target="slide19.xml"/><Relationship Id="rId41" Type="http://schemas.openxmlformats.org/officeDocument/2006/relationships/slide" Target="slide42.xml"/><Relationship Id="rId54" Type="http://schemas.openxmlformats.org/officeDocument/2006/relationships/slide" Target="slide56.xml"/><Relationship Id="rId62" Type="http://schemas.openxmlformats.org/officeDocument/2006/relationships/slide" Target="slide66.xml"/><Relationship Id="rId70" Type="http://schemas.openxmlformats.org/officeDocument/2006/relationships/slide" Target="slide73.xml"/><Relationship Id="rId75" Type="http://schemas.openxmlformats.org/officeDocument/2006/relationships/slide" Target="slide78.xml"/><Relationship Id="rId83" Type="http://schemas.openxmlformats.org/officeDocument/2006/relationships/slide" Target="slide87.xml"/><Relationship Id="rId88" Type="http://schemas.openxmlformats.org/officeDocument/2006/relationships/slide" Target="slide89.xml"/><Relationship Id="rId91" Type="http://schemas.openxmlformats.org/officeDocument/2006/relationships/slide" Target="slide94.xml"/><Relationship Id="rId96" Type="http://schemas.openxmlformats.org/officeDocument/2006/relationships/slide" Target="slide99.xml"/><Relationship Id="rId111" Type="http://schemas.openxmlformats.org/officeDocument/2006/relationships/slide" Target="slide112.xml"/><Relationship Id="rId1" Type="http://schemas.openxmlformats.org/officeDocument/2006/relationships/tags" Target="../tags/tag103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23.xml"/><Relationship Id="rId28" Type="http://schemas.openxmlformats.org/officeDocument/2006/relationships/slide" Target="slide28.xml"/><Relationship Id="rId36" Type="http://schemas.openxmlformats.org/officeDocument/2006/relationships/slide" Target="slide36.xml"/><Relationship Id="rId49" Type="http://schemas.openxmlformats.org/officeDocument/2006/relationships/slide" Target="slide50.xml"/><Relationship Id="rId57" Type="http://schemas.openxmlformats.org/officeDocument/2006/relationships/slide" Target="slide59.xml"/><Relationship Id="rId106" Type="http://schemas.openxmlformats.org/officeDocument/2006/relationships/slide" Target="slide107.xml"/><Relationship Id="rId114" Type="http://schemas.openxmlformats.org/officeDocument/2006/relationships/slide" Target="slide21.xml"/><Relationship Id="rId10" Type="http://schemas.openxmlformats.org/officeDocument/2006/relationships/slide" Target="slide5.xml"/><Relationship Id="rId31" Type="http://schemas.openxmlformats.org/officeDocument/2006/relationships/slide" Target="slide31.xml"/><Relationship Id="rId44" Type="http://schemas.openxmlformats.org/officeDocument/2006/relationships/slide" Target="slide45.xml"/><Relationship Id="rId52" Type="http://schemas.openxmlformats.org/officeDocument/2006/relationships/slide" Target="slide53.xml"/><Relationship Id="rId60" Type="http://schemas.openxmlformats.org/officeDocument/2006/relationships/slide" Target="slide63.xml"/><Relationship Id="rId65" Type="http://schemas.openxmlformats.org/officeDocument/2006/relationships/slide" Target="slide68.xml"/><Relationship Id="rId73" Type="http://schemas.openxmlformats.org/officeDocument/2006/relationships/slide" Target="slide76.xml"/><Relationship Id="rId78" Type="http://schemas.openxmlformats.org/officeDocument/2006/relationships/slide" Target="slide82.xml"/><Relationship Id="rId81" Type="http://schemas.openxmlformats.org/officeDocument/2006/relationships/slide" Target="slide85.xml"/><Relationship Id="rId86" Type="http://schemas.openxmlformats.org/officeDocument/2006/relationships/slide" Target="slide17.xml"/><Relationship Id="rId94" Type="http://schemas.openxmlformats.org/officeDocument/2006/relationships/slide" Target="slide97.xml"/><Relationship Id="rId99" Type="http://schemas.openxmlformats.org/officeDocument/2006/relationships/slide" Target="slide92.xml"/><Relationship Id="rId101" Type="http://schemas.openxmlformats.org/officeDocument/2006/relationships/slide" Target="slide90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40.xml"/><Relationship Id="rId109" Type="http://schemas.openxmlformats.org/officeDocument/2006/relationships/slide" Target="slide110.xml"/><Relationship Id="rId34" Type="http://schemas.openxmlformats.org/officeDocument/2006/relationships/slide" Target="slide35.xml"/><Relationship Id="rId50" Type="http://schemas.openxmlformats.org/officeDocument/2006/relationships/slide" Target="slide51.xml"/><Relationship Id="rId55" Type="http://schemas.openxmlformats.org/officeDocument/2006/relationships/slide" Target="slide57.xml"/><Relationship Id="rId76" Type="http://schemas.openxmlformats.org/officeDocument/2006/relationships/slide" Target="slide79.xml"/><Relationship Id="rId97" Type="http://schemas.openxmlformats.org/officeDocument/2006/relationships/slide" Target="slide100.xml"/><Relationship Id="rId104" Type="http://schemas.openxmlformats.org/officeDocument/2006/relationships/slide" Target="slide105.xml"/><Relationship Id="rId7" Type="http://schemas.openxmlformats.org/officeDocument/2006/relationships/slide" Target="slide102.xml"/><Relationship Id="rId71" Type="http://schemas.openxmlformats.org/officeDocument/2006/relationships/slide" Target="slide74.xml"/><Relationship Id="rId92" Type="http://schemas.openxmlformats.org/officeDocument/2006/relationships/slide" Target="slide95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9.xml"/></Relationships>
</file>

<file path=ppt/slides/_rels/slide103.xml.rels><?xml version="1.0" encoding="UTF-8" standalone="yes"?>
<Relationships xmlns="http://schemas.openxmlformats.org/package/2006/relationships"><Relationship Id="rId26" Type="http://schemas.openxmlformats.org/officeDocument/2006/relationships/slide" Target="slide28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5.xml"/><Relationship Id="rId47" Type="http://schemas.openxmlformats.org/officeDocument/2006/relationships/slide" Target="slide50.xml"/><Relationship Id="rId63" Type="http://schemas.openxmlformats.org/officeDocument/2006/relationships/slide" Target="slide68.xml"/><Relationship Id="rId68" Type="http://schemas.openxmlformats.org/officeDocument/2006/relationships/slide" Target="slide73.xml"/><Relationship Id="rId84" Type="http://schemas.openxmlformats.org/officeDocument/2006/relationships/slide" Target="slide20.xml"/><Relationship Id="rId89" Type="http://schemas.openxmlformats.org/officeDocument/2006/relationships/slide" Target="slide93.xml"/><Relationship Id="rId112" Type="http://schemas.openxmlformats.org/officeDocument/2006/relationships/slide" Target="slide114.xml"/><Relationship Id="rId16" Type="http://schemas.openxmlformats.org/officeDocument/2006/relationships/slide" Target="slide11.xml"/><Relationship Id="rId107" Type="http://schemas.openxmlformats.org/officeDocument/2006/relationships/slide" Target="slide109.xml"/><Relationship Id="rId11" Type="http://schemas.openxmlformats.org/officeDocument/2006/relationships/slide" Target="slide7.xml"/><Relationship Id="rId24" Type="http://schemas.openxmlformats.org/officeDocument/2006/relationships/slide" Target="slide26.xml"/><Relationship Id="rId32" Type="http://schemas.openxmlformats.org/officeDocument/2006/relationships/slide" Target="slide35.xml"/><Relationship Id="rId37" Type="http://schemas.openxmlformats.org/officeDocument/2006/relationships/slide" Target="slide40.xml"/><Relationship Id="rId40" Type="http://schemas.openxmlformats.org/officeDocument/2006/relationships/slide" Target="slide43.xml"/><Relationship Id="rId45" Type="http://schemas.openxmlformats.org/officeDocument/2006/relationships/slide" Target="slide48.xml"/><Relationship Id="rId53" Type="http://schemas.openxmlformats.org/officeDocument/2006/relationships/slide" Target="slide57.xml"/><Relationship Id="rId58" Type="http://schemas.openxmlformats.org/officeDocument/2006/relationships/slide" Target="slide63.xml"/><Relationship Id="rId66" Type="http://schemas.openxmlformats.org/officeDocument/2006/relationships/slide" Target="slide71.xml"/><Relationship Id="rId74" Type="http://schemas.openxmlformats.org/officeDocument/2006/relationships/slide" Target="slide79.xml"/><Relationship Id="rId79" Type="http://schemas.openxmlformats.org/officeDocument/2006/relationships/slide" Target="slide86.xml"/><Relationship Id="rId87" Type="http://schemas.openxmlformats.org/officeDocument/2006/relationships/slide" Target="slide23.xml"/><Relationship Id="rId102" Type="http://schemas.openxmlformats.org/officeDocument/2006/relationships/slide" Target="slide104.xml"/><Relationship Id="rId110" Type="http://schemas.openxmlformats.org/officeDocument/2006/relationships/slide" Target="slide112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5.xml"/><Relationship Id="rId82" Type="http://schemas.openxmlformats.org/officeDocument/2006/relationships/slide" Target="slide88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9.xml"/><Relationship Id="rId30" Type="http://schemas.openxmlformats.org/officeDocument/2006/relationships/slide" Target="slide32.xml"/><Relationship Id="rId35" Type="http://schemas.openxmlformats.org/officeDocument/2006/relationships/slide" Target="slide38.xml"/><Relationship Id="rId43" Type="http://schemas.openxmlformats.org/officeDocument/2006/relationships/slide" Target="slide46.xml"/><Relationship Id="rId48" Type="http://schemas.openxmlformats.org/officeDocument/2006/relationships/slide" Target="slide51.xml"/><Relationship Id="rId56" Type="http://schemas.openxmlformats.org/officeDocument/2006/relationships/slide" Target="slide60.xml"/><Relationship Id="rId64" Type="http://schemas.openxmlformats.org/officeDocument/2006/relationships/slide" Target="slide69.xml"/><Relationship Id="rId69" Type="http://schemas.openxmlformats.org/officeDocument/2006/relationships/slide" Target="slide74.xml"/><Relationship Id="rId77" Type="http://schemas.openxmlformats.org/officeDocument/2006/relationships/slide" Target="slide84.xml"/><Relationship Id="rId100" Type="http://schemas.openxmlformats.org/officeDocument/2006/relationships/slide" Target="slide90.xml"/><Relationship Id="rId105" Type="http://schemas.openxmlformats.org/officeDocument/2006/relationships/slide" Target="slide107.xml"/><Relationship Id="rId113" Type="http://schemas.openxmlformats.org/officeDocument/2006/relationships/slide" Target="slide17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54.xml"/><Relationship Id="rId72" Type="http://schemas.openxmlformats.org/officeDocument/2006/relationships/slide" Target="slide77.xml"/><Relationship Id="rId80" Type="http://schemas.openxmlformats.org/officeDocument/2006/relationships/slide" Target="slide87.xml"/><Relationship Id="rId85" Type="http://schemas.openxmlformats.org/officeDocument/2006/relationships/slide" Target="slide21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3" Type="http://schemas.openxmlformats.org/officeDocument/2006/relationships/notesSlide" Target="../notesSlides/notesSlide103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7.xml"/><Relationship Id="rId33" Type="http://schemas.openxmlformats.org/officeDocument/2006/relationships/slide" Target="slide34.xml"/><Relationship Id="rId38" Type="http://schemas.openxmlformats.org/officeDocument/2006/relationships/slide" Target="slide41.xml"/><Relationship Id="rId46" Type="http://schemas.openxmlformats.org/officeDocument/2006/relationships/slide" Target="slide49.xml"/><Relationship Id="rId59" Type="http://schemas.openxmlformats.org/officeDocument/2006/relationships/slide" Target="slide64.xml"/><Relationship Id="rId67" Type="http://schemas.openxmlformats.org/officeDocument/2006/relationships/slide" Target="slide72.xml"/><Relationship Id="rId103" Type="http://schemas.openxmlformats.org/officeDocument/2006/relationships/slide" Target="slide105.xml"/><Relationship Id="rId108" Type="http://schemas.openxmlformats.org/officeDocument/2006/relationships/slide" Target="slide110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44.xml"/><Relationship Id="rId54" Type="http://schemas.openxmlformats.org/officeDocument/2006/relationships/slide" Target="slide58.xml"/><Relationship Id="rId62" Type="http://schemas.openxmlformats.org/officeDocument/2006/relationships/slide" Target="slide67.xml"/><Relationship Id="rId70" Type="http://schemas.openxmlformats.org/officeDocument/2006/relationships/slide" Target="slide75.xml"/><Relationship Id="rId75" Type="http://schemas.openxmlformats.org/officeDocument/2006/relationships/slide" Target="slide80.xml"/><Relationship Id="rId83" Type="http://schemas.openxmlformats.org/officeDocument/2006/relationships/slide" Target="slide19.xml"/><Relationship Id="rId88" Type="http://schemas.openxmlformats.org/officeDocument/2006/relationships/slide" Target="slide24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3.xml"/><Relationship Id="rId1" Type="http://schemas.openxmlformats.org/officeDocument/2006/relationships/tags" Target="../tags/tag104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25.xml"/><Relationship Id="rId28" Type="http://schemas.openxmlformats.org/officeDocument/2006/relationships/slide" Target="slide30.xml"/><Relationship Id="rId36" Type="http://schemas.openxmlformats.org/officeDocument/2006/relationships/slide" Target="slide39.xml"/><Relationship Id="rId49" Type="http://schemas.openxmlformats.org/officeDocument/2006/relationships/slide" Target="slide52.xml"/><Relationship Id="rId57" Type="http://schemas.openxmlformats.org/officeDocument/2006/relationships/slide" Target="slide61.xml"/><Relationship Id="rId106" Type="http://schemas.openxmlformats.org/officeDocument/2006/relationships/slide" Target="slide108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33.xml"/><Relationship Id="rId44" Type="http://schemas.openxmlformats.org/officeDocument/2006/relationships/slide" Target="slide47.xml"/><Relationship Id="rId52" Type="http://schemas.openxmlformats.org/officeDocument/2006/relationships/slide" Target="slide56.xml"/><Relationship Id="rId60" Type="http://schemas.openxmlformats.org/officeDocument/2006/relationships/slide" Target="slide66.xml"/><Relationship Id="rId65" Type="http://schemas.openxmlformats.org/officeDocument/2006/relationships/slide" Target="slide70.xml"/><Relationship Id="rId73" Type="http://schemas.openxmlformats.org/officeDocument/2006/relationships/slide" Target="slide78.xml"/><Relationship Id="rId78" Type="http://schemas.openxmlformats.org/officeDocument/2006/relationships/slide" Target="slide85.xml"/><Relationship Id="rId81" Type="http://schemas.openxmlformats.org/officeDocument/2006/relationships/slide" Target="slide89.xml"/><Relationship Id="rId86" Type="http://schemas.openxmlformats.org/officeDocument/2006/relationships/slide" Target="slide22.xml"/><Relationship Id="rId94" Type="http://schemas.openxmlformats.org/officeDocument/2006/relationships/slide" Target="slide98.xml"/><Relationship Id="rId99" Type="http://schemas.openxmlformats.org/officeDocument/2006/relationships/slide" Target="slide91.xml"/><Relationship Id="rId101" Type="http://schemas.openxmlformats.org/officeDocument/2006/relationships/slide" Target="slide102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42.xml"/><Relationship Id="rId109" Type="http://schemas.openxmlformats.org/officeDocument/2006/relationships/slide" Target="slide111.xml"/><Relationship Id="rId34" Type="http://schemas.openxmlformats.org/officeDocument/2006/relationships/slide" Target="slide36.xml"/><Relationship Id="rId50" Type="http://schemas.openxmlformats.org/officeDocument/2006/relationships/slide" Target="slide53.xml"/><Relationship Id="rId55" Type="http://schemas.openxmlformats.org/officeDocument/2006/relationships/slide" Target="slide59.xml"/><Relationship Id="rId76" Type="http://schemas.openxmlformats.org/officeDocument/2006/relationships/slide" Target="slide82.xml"/><Relationship Id="rId97" Type="http://schemas.openxmlformats.org/officeDocument/2006/relationships/slide" Target="slide101.xml"/><Relationship Id="rId104" Type="http://schemas.openxmlformats.org/officeDocument/2006/relationships/slide" Target="slide106.xml"/><Relationship Id="rId7" Type="http://schemas.openxmlformats.org/officeDocument/2006/relationships/slide" Target="slide103.xml"/><Relationship Id="rId71" Type="http://schemas.openxmlformats.org/officeDocument/2006/relationships/slide" Target="slide76.xml"/><Relationship Id="rId92" Type="http://schemas.openxmlformats.org/officeDocument/2006/relationships/slide" Target="slide96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31.xml"/></Relationships>
</file>

<file path=ppt/slides/_rels/slide104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6.xml"/><Relationship Id="rId47" Type="http://schemas.openxmlformats.org/officeDocument/2006/relationships/slide" Target="slide51.xml"/><Relationship Id="rId63" Type="http://schemas.openxmlformats.org/officeDocument/2006/relationships/slide" Target="slide69.xml"/><Relationship Id="rId68" Type="http://schemas.openxmlformats.org/officeDocument/2006/relationships/slide" Target="slide74.xml"/><Relationship Id="rId84" Type="http://schemas.openxmlformats.org/officeDocument/2006/relationships/slide" Target="slide28.xml"/><Relationship Id="rId89" Type="http://schemas.openxmlformats.org/officeDocument/2006/relationships/slide" Target="slide95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34.xml"/><Relationship Id="rId37" Type="http://schemas.openxmlformats.org/officeDocument/2006/relationships/slide" Target="slide41.xml"/><Relationship Id="rId40" Type="http://schemas.openxmlformats.org/officeDocument/2006/relationships/slide" Target="slide44.xml"/><Relationship Id="rId45" Type="http://schemas.openxmlformats.org/officeDocument/2006/relationships/slide" Target="slide49.xml"/><Relationship Id="rId53" Type="http://schemas.openxmlformats.org/officeDocument/2006/relationships/slide" Target="slide58.xml"/><Relationship Id="rId58" Type="http://schemas.openxmlformats.org/officeDocument/2006/relationships/slide" Target="slide64.xml"/><Relationship Id="rId66" Type="http://schemas.openxmlformats.org/officeDocument/2006/relationships/slide" Target="slide72.xml"/><Relationship Id="rId74" Type="http://schemas.openxmlformats.org/officeDocument/2006/relationships/slide" Target="slide80.xml"/><Relationship Id="rId79" Type="http://schemas.openxmlformats.org/officeDocument/2006/relationships/slide" Target="slide87.xml"/><Relationship Id="rId87" Type="http://schemas.openxmlformats.org/officeDocument/2006/relationships/slide" Target="slide93.xml"/><Relationship Id="rId102" Type="http://schemas.openxmlformats.org/officeDocument/2006/relationships/slide" Target="slide26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7.xml"/><Relationship Id="rId82" Type="http://schemas.openxmlformats.org/officeDocument/2006/relationships/slide" Target="slide25.xml"/><Relationship Id="rId90" Type="http://schemas.openxmlformats.org/officeDocument/2006/relationships/slide" Target="slide96.xml"/><Relationship Id="rId95" Type="http://schemas.openxmlformats.org/officeDocument/2006/relationships/slide" Target="slide101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33.xml"/><Relationship Id="rId35" Type="http://schemas.openxmlformats.org/officeDocument/2006/relationships/slide" Target="slide39.xml"/><Relationship Id="rId43" Type="http://schemas.openxmlformats.org/officeDocument/2006/relationships/slide" Target="slide47.xml"/><Relationship Id="rId48" Type="http://schemas.openxmlformats.org/officeDocument/2006/relationships/slide" Target="slide52.xml"/><Relationship Id="rId56" Type="http://schemas.openxmlformats.org/officeDocument/2006/relationships/slide" Target="slide61.xml"/><Relationship Id="rId64" Type="http://schemas.openxmlformats.org/officeDocument/2006/relationships/slide" Target="slide70.xml"/><Relationship Id="rId69" Type="http://schemas.openxmlformats.org/officeDocument/2006/relationships/slide" Target="slide75.xml"/><Relationship Id="rId77" Type="http://schemas.openxmlformats.org/officeDocument/2006/relationships/slide" Target="slide85.xml"/><Relationship Id="rId100" Type="http://schemas.openxmlformats.org/officeDocument/2006/relationships/slide" Target="slide102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56.xml"/><Relationship Id="rId72" Type="http://schemas.openxmlformats.org/officeDocument/2006/relationships/slide" Target="slide78.xml"/><Relationship Id="rId80" Type="http://schemas.openxmlformats.org/officeDocument/2006/relationships/slide" Target="slide89.xml"/><Relationship Id="rId85" Type="http://schemas.openxmlformats.org/officeDocument/2006/relationships/slide" Target="slide29.xml"/><Relationship Id="rId93" Type="http://schemas.openxmlformats.org/officeDocument/2006/relationships/slide" Target="slide99.xml"/><Relationship Id="rId98" Type="http://schemas.openxmlformats.org/officeDocument/2006/relationships/slide" Target="slide90.xml"/><Relationship Id="rId3" Type="http://schemas.openxmlformats.org/officeDocument/2006/relationships/notesSlide" Target="../notesSlides/notesSlide104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6.xml"/><Relationship Id="rId38" Type="http://schemas.openxmlformats.org/officeDocument/2006/relationships/slide" Target="slide42.xml"/><Relationship Id="rId46" Type="http://schemas.openxmlformats.org/officeDocument/2006/relationships/slide" Target="slide50.xml"/><Relationship Id="rId59" Type="http://schemas.openxmlformats.org/officeDocument/2006/relationships/slide" Target="slide66.xml"/><Relationship Id="rId67" Type="http://schemas.openxmlformats.org/officeDocument/2006/relationships/slide" Target="slide73.xml"/><Relationship Id="rId103" Type="http://schemas.openxmlformats.org/officeDocument/2006/relationships/slide" Target="slide106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45.xml"/><Relationship Id="rId54" Type="http://schemas.openxmlformats.org/officeDocument/2006/relationships/slide" Target="slide59.xml"/><Relationship Id="rId62" Type="http://schemas.openxmlformats.org/officeDocument/2006/relationships/slide" Target="slide68.xml"/><Relationship Id="rId70" Type="http://schemas.openxmlformats.org/officeDocument/2006/relationships/slide" Target="slide76.xml"/><Relationship Id="rId75" Type="http://schemas.openxmlformats.org/officeDocument/2006/relationships/slide" Target="slide82.xml"/><Relationship Id="rId83" Type="http://schemas.openxmlformats.org/officeDocument/2006/relationships/slide" Target="slide27.xml"/><Relationship Id="rId88" Type="http://schemas.openxmlformats.org/officeDocument/2006/relationships/slide" Target="slide94.xml"/><Relationship Id="rId91" Type="http://schemas.openxmlformats.org/officeDocument/2006/relationships/slide" Target="slide97.xml"/><Relationship Id="rId96" Type="http://schemas.openxmlformats.org/officeDocument/2006/relationships/slide" Target="slide92.xml"/><Relationship Id="rId111" Type="http://schemas.openxmlformats.org/officeDocument/2006/relationships/slide" Target="slide114.xml"/><Relationship Id="rId1" Type="http://schemas.openxmlformats.org/officeDocument/2006/relationships/tags" Target="../tags/tag105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31.xml"/><Relationship Id="rId36" Type="http://schemas.openxmlformats.org/officeDocument/2006/relationships/slide" Target="slide40.xml"/><Relationship Id="rId49" Type="http://schemas.openxmlformats.org/officeDocument/2006/relationships/slide" Target="slide53.xml"/><Relationship Id="rId57" Type="http://schemas.openxmlformats.org/officeDocument/2006/relationships/slide" Target="slide63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44" Type="http://schemas.openxmlformats.org/officeDocument/2006/relationships/slide" Target="slide48.xml"/><Relationship Id="rId52" Type="http://schemas.openxmlformats.org/officeDocument/2006/relationships/slide" Target="slide57.xml"/><Relationship Id="rId60" Type="http://schemas.openxmlformats.org/officeDocument/2006/relationships/slide" Target="slide65.xml"/><Relationship Id="rId65" Type="http://schemas.openxmlformats.org/officeDocument/2006/relationships/slide" Target="slide71.xml"/><Relationship Id="rId73" Type="http://schemas.openxmlformats.org/officeDocument/2006/relationships/slide" Target="slide79.xml"/><Relationship Id="rId78" Type="http://schemas.openxmlformats.org/officeDocument/2006/relationships/slide" Target="slide86.xml"/><Relationship Id="rId81" Type="http://schemas.openxmlformats.org/officeDocument/2006/relationships/slide" Target="slide88.xml"/><Relationship Id="rId86" Type="http://schemas.openxmlformats.org/officeDocument/2006/relationships/slide" Target="slide30.xml"/><Relationship Id="rId94" Type="http://schemas.openxmlformats.org/officeDocument/2006/relationships/slide" Target="slide100.xml"/><Relationship Id="rId99" Type="http://schemas.openxmlformats.org/officeDocument/2006/relationships/slide" Target="slide103.xml"/><Relationship Id="rId101" Type="http://schemas.openxmlformats.org/officeDocument/2006/relationships/slide" Target="slide105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43.xml"/><Relationship Id="rId109" Type="http://schemas.openxmlformats.org/officeDocument/2006/relationships/slide" Target="slide112.xml"/><Relationship Id="rId34" Type="http://schemas.openxmlformats.org/officeDocument/2006/relationships/slide" Target="slide38.xml"/><Relationship Id="rId50" Type="http://schemas.openxmlformats.org/officeDocument/2006/relationships/slide" Target="slide54.xml"/><Relationship Id="rId55" Type="http://schemas.openxmlformats.org/officeDocument/2006/relationships/slide" Target="slide60.xml"/><Relationship Id="rId76" Type="http://schemas.openxmlformats.org/officeDocument/2006/relationships/slide" Target="slide84.xml"/><Relationship Id="rId97" Type="http://schemas.openxmlformats.org/officeDocument/2006/relationships/slide" Target="slide91.xml"/><Relationship Id="rId104" Type="http://schemas.openxmlformats.org/officeDocument/2006/relationships/slide" Target="slide107.xml"/><Relationship Id="rId7" Type="http://schemas.openxmlformats.org/officeDocument/2006/relationships/slide" Target="slide104.xml"/><Relationship Id="rId71" Type="http://schemas.openxmlformats.org/officeDocument/2006/relationships/slide" Target="slide77.xml"/><Relationship Id="rId92" Type="http://schemas.openxmlformats.org/officeDocument/2006/relationships/slide" Target="slide98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32.xml"/></Relationships>
</file>

<file path=ppt/slides/_rels/slide105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5.xml"/><Relationship Id="rId47" Type="http://schemas.openxmlformats.org/officeDocument/2006/relationships/slide" Target="slide50.xml"/><Relationship Id="rId63" Type="http://schemas.openxmlformats.org/officeDocument/2006/relationships/slide" Target="slide68.xml"/><Relationship Id="rId68" Type="http://schemas.openxmlformats.org/officeDocument/2006/relationships/slide" Target="slide73.xml"/><Relationship Id="rId84" Type="http://schemas.openxmlformats.org/officeDocument/2006/relationships/slide" Target="slide35.xml"/><Relationship Id="rId89" Type="http://schemas.openxmlformats.org/officeDocument/2006/relationships/slide" Target="slide93.xml"/><Relationship Id="rId112" Type="http://schemas.openxmlformats.org/officeDocument/2006/relationships/slide" Target="slide114.xml"/><Relationship Id="rId16" Type="http://schemas.openxmlformats.org/officeDocument/2006/relationships/slide" Target="slide11.xml"/><Relationship Id="rId107" Type="http://schemas.openxmlformats.org/officeDocument/2006/relationships/slide" Target="slide109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40.xml"/><Relationship Id="rId40" Type="http://schemas.openxmlformats.org/officeDocument/2006/relationships/slide" Target="slide43.xml"/><Relationship Id="rId45" Type="http://schemas.openxmlformats.org/officeDocument/2006/relationships/slide" Target="slide48.xml"/><Relationship Id="rId53" Type="http://schemas.openxmlformats.org/officeDocument/2006/relationships/slide" Target="slide57.xml"/><Relationship Id="rId58" Type="http://schemas.openxmlformats.org/officeDocument/2006/relationships/slide" Target="slide63.xml"/><Relationship Id="rId66" Type="http://schemas.openxmlformats.org/officeDocument/2006/relationships/slide" Target="slide71.xml"/><Relationship Id="rId74" Type="http://schemas.openxmlformats.org/officeDocument/2006/relationships/slide" Target="slide79.xml"/><Relationship Id="rId79" Type="http://schemas.openxmlformats.org/officeDocument/2006/relationships/slide" Target="slide86.xml"/><Relationship Id="rId87" Type="http://schemas.openxmlformats.org/officeDocument/2006/relationships/slide" Target="slide37.xml"/><Relationship Id="rId102" Type="http://schemas.openxmlformats.org/officeDocument/2006/relationships/slide" Target="slide103.xml"/><Relationship Id="rId110" Type="http://schemas.openxmlformats.org/officeDocument/2006/relationships/slide" Target="slide112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5.xml"/><Relationship Id="rId82" Type="http://schemas.openxmlformats.org/officeDocument/2006/relationships/slide" Target="slide88.xml"/><Relationship Id="rId90" Type="http://schemas.openxmlformats.org/officeDocument/2006/relationships/slide" Target="slide94.xml"/><Relationship Id="rId95" Type="http://schemas.openxmlformats.org/officeDocument/2006/relationships/slide" Target="slide99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3.xml"/><Relationship Id="rId43" Type="http://schemas.openxmlformats.org/officeDocument/2006/relationships/slide" Target="slide46.xml"/><Relationship Id="rId48" Type="http://schemas.openxmlformats.org/officeDocument/2006/relationships/slide" Target="slide51.xml"/><Relationship Id="rId56" Type="http://schemas.openxmlformats.org/officeDocument/2006/relationships/slide" Target="slide60.xml"/><Relationship Id="rId64" Type="http://schemas.openxmlformats.org/officeDocument/2006/relationships/slide" Target="slide69.xml"/><Relationship Id="rId69" Type="http://schemas.openxmlformats.org/officeDocument/2006/relationships/slide" Target="slide74.xml"/><Relationship Id="rId77" Type="http://schemas.openxmlformats.org/officeDocument/2006/relationships/slide" Target="slide84.xml"/><Relationship Id="rId100" Type="http://schemas.openxmlformats.org/officeDocument/2006/relationships/slide" Target="slide90.xml"/><Relationship Id="rId105" Type="http://schemas.openxmlformats.org/officeDocument/2006/relationships/slide" Target="slide107.xml"/><Relationship Id="rId113" Type="http://schemas.openxmlformats.org/officeDocument/2006/relationships/slide" Target="slide17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54.xml"/><Relationship Id="rId72" Type="http://schemas.openxmlformats.org/officeDocument/2006/relationships/slide" Target="slide77.xml"/><Relationship Id="rId80" Type="http://schemas.openxmlformats.org/officeDocument/2006/relationships/slide" Target="slide87.xml"/><Relationship Id="rId85" Type="http://schemas.openxmlformats.org/officeDocument/2006/relationships/slide" Target="slide34.xml"/><Relationship Id="rId93" Type="http://schemas.openxmlformats.org/officeDocument/2006/relationships/slide" Target="slide97.xml"/><Relationship Id="rId98" Type="http://schemas.openxmlformats.org/officeDocument/2006/relationships/slide" Target="slide92.xml"/><Relationship Id="rId3" Type="http://schemas.openxmlformats.org/officeDocument/2006/relationships/notesSlide" Target="../notesSlides/notesSlide105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41.xml"/><Relationship Id="rId46" Type="http://schemas.openxmlformats.org/officeDocument/2006/relationships/slide" Target="slide49.xml"/><Relationship Id="rId59" Type="http://schemas.openxmlformats.org/officeDocument/2006/relationships/slide" Target="slide64.xml"/><Relationship Id="rId67" Type="http://schemas.openxmlformats.org/officeDocument/2006/relationships/slide" Target="slide72.xml"/><Relationship Id="rId103" Type="http://schemas.openxmlformats.org/officeDocument/2006/relationships/slide" Target="slide102.xml"/><Relationship Id="rId108" Type="http://schemas.openxmlformats.org/officeDocument/2006/relationships/slide" Target="slide110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44.xml"/><Relationship Id="rId54" Type="http://schemas.openxmlformats.org/officeDocument/2006/relationships/slide" Target="slide58.xml"/><Relationship Id="rId62" Type="http://schemas.openxmlformats.org/officeDocument/2006/relationships/slide" Target="slide67.xml"/><Relationship Id="rId70" Type="http://schemas.openxmlformats.org/officeDocument/2006/relationships/slide" Target="slide75.xml"/><Relationship Id="rId75" Type="http://schemas.openxmlformats.org/officeDocument/2006/relationships/slide" Target="slide80.xml"/><Relationship Id="rId83" Type="http://schemas.openxmlformats.org/officeDocument/2006/relationships/slide" Target="slide31.xml"/><Relationship Id="rId88" Type="http://schemas.openxmlformats.org/officeDocument/2006/relationships/slide" Target="slide38.xml"/><Relationship Id="rId91" Type="http://schemas.openxmlformats.org/officeDocument/2006/relationships/slide" Target="slide95.xml"/><Relationship Id="rId96" Type="http://schemas.openxmlformats.org/officeDocument/2006/relationships/slide" Target="slide100.xml"/><Relationship Id="rId111" Type="http://schemas.openxmlformats.org/officeDocument/2006/relationships/slide" Target="slide113.xml"/><Relationship Id="rId1" Type="http://schemas.openxmlformats.org/officeDocument/2006/relationships/tags" Target="../tags/tag106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9.xml"/><Relationship Id="rId49" Type="http://schemas.openxmlformats.org/officeDocument/2006/relationships/slide" Target="slide52.xml"/><Relationship Id="rId57" Type="http://schemas.openxmlformats.org/officeDocument/2006/relationships/slide" Target="slide61.xml"/><Relationship Id="rId106" Type="http://schemas.openxmlformats.org/officeDocument/2006/relationships/slide" Target="slide108.xml"/><Relationship Id="rId114" Type="http://schemas.openxmlformats.org/officeDocument/2006/relationships/slide" Target="slide21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7.xml"/><Relationship Id="rId52" Type="http://schemas.openxmlformats.org/officeDocument/2006/relationships/slide" Target="slide56.xml"/><Relationship Id="rId60" Type="http://schemas.openxmlformats.org/officeDocument/2006/relationships/slide" Target="slide66.xml"/><Relationship Id="rId65" Type="http://schemas.openxmlformats.org/officeDocument/2006/relationships/slide" Target="slide70.xml"/><Relationship Id="rId73" Type="http://schemas.openxmlformats.org/officeDocument/2006/relationships/slide" Target="slide78.xml"/><Relationship Id="rId78" Type="http://schemas.openxmlformats.org/officeDocument/2006/relationships/slide" Target="slide85.xml"/><Relationship Id="rId81" Type="http://schemas.openxmlformats.org/officeDocument/2006/relationships/slide" Target="slide89.xml"/><Relationship Id="rId86" Type="http://schemas.openxmlformats.org/officeDocument/2006/relationships/slide" Target="slide36.xml"/><Relationship Id="rId94" Type="http://schemas.openxmlformats.org/officeDocument/2006/relationships/slide" Target="slide98.xml"/><Relationship Id="rId99" Type="http://schemas.openxmlformats.org/officeDocument/2006/relationships/slide" Target="slide91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42.xml"/><Relationship Id="rId109" Type="http://schemas.openxmlformats.org/officeDocument/2006/relationships/slide" Target="slide111.xml"/><Relationship Id="rId34" Type="http://schemas.openxmlformats.org/officeDocument/2006/relationships/slide" Target="slide32.xml"/><Relationship Id="rId50" Type="http://schemas.openxmlformats.org/officeDocument/2006/relationships/slide" Target="slide53.xml"/><Relationship Id="rId55" Type="http://schemas.openxmlformats.org/officeDocument/2006/relationships/slide" Target="slide59.xml"/><Relationship Id="rId76" Type="http://schemas.openxmlformats.org/officeDocument/2006/relationships/slide" Target="slide82.xml"/><Relationship Id="rId97" Type="http://schemas.openxmlformats.org/officeDocument/2006/relationships/slide" Target="slide101.xml"/><Relationship Id="rId104" Type="http://schemas.openxmlformats.org/officeDocument/2006/relationships/slide" Target="slide106.xml"/><Relationship Id="rId7" Type="http://schemas.openxmlformats.org/officeDocument/2006/relationships/slide" Target="slide105.xml"/><Relationship Id="rId71" Type="http://schemas.openxmlformats.org/officeDocument/2006/relationships/slide" Target="slide76.xml"/><Relationship Id="rId92" Type="http://schemas.openxmlformats.org/officeDocument/2006/relationships/slide" Target="slide96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106.xml.rels><?xml version="1.0" encoding="UTF-8" standalone="yes"?>
<Relationships xmlns="http://schemas.openxmlformats.org/package/2006/relationships"><Relationship Id="rId26" Type="http://schemas.openxmlformats.org/officeDocument/2006/relationships/slide" Target="slide23.xml"/><Relationship Id="rId117" Type="http://schemas.openxmlformats.org/officeDocument/2006/relationships/slide" Target="slide83.xml"/><Relationship Id="rId21" Type="http://schemas.openxmlformats.org/officeDocument/2006/relationships/slide" Target="slide16.xml"/><Relationship Id="rId42" Type="http://schemas.openxmlformats.org/officeDocument/2006/relationships/slide" Target="slide46.xml"/><Relationship Id="rId47" Type="http://schemas.openxmlformats.org/officeDocument/2006/relationships/slide" Target="slide51.xml"/><Relationship Id="rId63" Type="http://schemas.openxmlformats.org/officeDocument/2006/relationships/slide" Target="slide69.xml"/><Relationship Id="rId68" Type="http://schemas.openxmlformats.org/officeDocument/2006/relationships/slide" Target="slide74.xml"/><Relationship Id="rId84" Type="http://schemas.openxmlformats.org/officeDocument/2006/relationships/slide" Target="slide40.xml"/><Relationship Id="rId89" Type="http://schemas.openxmlformats.org/officeDocument/2006/relationships/slide" Target="slide94.xml"/><Relationship Id="rId112" Type="http://schemas.openxmlformats.org/officeDocument/2006/relationships/slide" Target="slide17.xml"/><Relationship Id="rId16" Type="http://schemas.openxmlformats.org/officeDocument/2006/relationships/slide" Target="slide11.xml"/><Relationship Id="rId107" Type="http://schemas.openxmlformats.org/officeDocument/2006/relationships/slide" Target="slide110.xml"/><Relationship Id="rId11" Type="http://schemas.openxmlformats.org/officeDocument/2006/relationships/slide" Target="slide7.xml"/><Relationship Id="rId24" Type="http://schemas.openxmlformats.org/officeDocument/2006/relationships/slide" Target="slide20.xml"/><Relationship Id="rId32" Type="http://schemas.openxmlformats.org/officeDocument/2006/relationships/slide" Target="slide29.xml"/><Relationship Id="rId37" Type="http://schemas.openxmlformats.org/officeDocument/2006/relationships/slide" Target="slide34.xml"/><Relationship Id="rId40" Type="http://schemas.openxmlformats.org/officeDocument/2006/relationships/slide" Target="slide44.xml"/><Relationship Id="rId45" Type="http://schemas.openxmlformats.org/officeDocument/2006/relationships/slide" Target="slide49.xml"/><Relationship Id="rId53" Type="http://schemas.openxmlformats.org/officeDocument/2006/relationships/slide" Target="slide58.xml"/><Relationship Id="rId58" Type="http://schemas.openxmlformats.org/officeDocument/2006/relationships/slide" Target="slide64.xml"/><Relationship Id="rId66" Type="http://schemas.openxmlformats.org/officeDocument/2006/relationships/slide" Target="slide72.xml"/><Relationship Id="rId74" Type="http://schemas.openxmlformats.org/officeDocument/2006/relationships/slide" Target="slide80.xml"/><Relationship Id="rId79" Type="http://schemas.openxmlformats.org/officeDocument/2006/relationships/slide" Target="slide87.xml"/><Relationship Id="rId87" Type="http://schemas.openxmlformats.org/officeDocument/2006/relationships/slide" Target="slide43.xml"/><Relationship Id="rId102" Type="http://schemas.openxmlformats.org/officeDocument/2006/relationships/slide" Target="slide103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7.xml"/><Relationship Id="rId82" Type="http://schemas.openxmlformats.org/officeDocument/2006/relationships/slide" Target="slide32.xml"/><Relationship Id="rId90" Type="http://schemas.openxmlformats.org/officeDocument/2006/relationships/slide" Target="slide95.xml"/><Relationship Id="rId95" Type="http://schemas.openxmlformats.org/officeDocument/2006/relationships/slide" Target="slide100.xml"/><Relationship Id="rId19" Type="http://schemas.openxmlformats.org/officeDocument/2006/relationships/slide" Target="slide14.xml"/><Relationship Id="rId14" Type="http://schemas.openxmlformats.org/officeDocument/2006/relationships/slide" Target="slide9.xml"/><Relationship Id="rId22" Type="http://schemas.openxmlformats.org/officeDocument/2006/relationships/slide" Target="slide18.xml"/><Relationship Id="rId27" Type="http://schemas.openxmlformats.org/officeDocument/2006/relationships/slide" Target="slide24.xml"/><Relationship Id="rId30" Type="http://schemas.openxmlformats.org/officeDocument/2006/relationships/slide" Target="slide27.xml"/><Relationship Id="rId35" Type="http://schemas.openxmlformats.org/officeDocument/2006/relationships/slide" Target="slide33.xml"/><Relationship Id="rId43" Type="http://schemas.openxmlformats.org/officeDocument/2006/relationships/slide" Target="slide47.xml"/><Relationship Id="rId48" Type="http://schemas.openxmlformats.org/officeDocument/2006/relationships/slide" Target="slide52.xml"/><Relationship Id="rId56" Type="http://schemas.openxmlformats.org/officeDocument/2006/relationships/slide" Target="slide61.xml"/><Relationship Id="rId64" Type="http://schemas.openxmlformats.org/officeDocument/2006/relationships/slide" Target="slide70.xml"/><Relationship Id="rId69" Type="http://schemas.openxmlformats.org/officeDocument/2006/relationships/slide" Target="slide75.xml"/><Relationship Id="rId77" Type="http://schemas.openxmlformats.org/officeDocument/2006/relationships/slide" Target="slide85.xml"/><Relationship Id="rId100" Type="http://schemas.openxmlformats.org/officeDocument/2006/relationships/slide" Target="slide105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56.xml"/><Relationship Id="rId72" Type="http://schemas.openxmlformats.org/officeDocument/2006/relationships/slide" Target="slide78.xml"/><Relationship Id="rId80" Type="http://schemas.openxmlformats.org/officeDocument/2006/relationships/slide" Target="slide89.xml"/><Relationship Id="rId85" Type="http://schemas.openxmlformats.org/officeDocument/2006/relationships/slide" Target="slide41.xml"/><Relationship Id="rId93" Type="http://schemas.openxmlformats.org/officeDocument/2006/relationships/slide" Target="slide98.xml"/><Relationship Id="rId98" Type="http://schemas.openxmlformats.org/officeDocument/2006/relationships/slide" Target="slide91.xml"/><Relationship Id="rId3" Type="http://schemas.openxmlformats.org/officeDocument/2006/relationships/notesSlide" Target="../notesSlides/notesSlide106.xml"/><Relationship Id="rId12" Type="http://schemas.openxmlformats.org/officeDocument/2006/relationships/slide" Target="slide6.xml"/><Relationship Id="rId17" Type="http://schemas.openxmlformats.org/officeDocument/2006/relationships/slide" Target="slide12.xml"/><Relationship Id="rId25" Type="http://schemas.openxmlformats.org/officeDocument/2006/relationships/slide" Target="slide22.xml"/><Relationship Id="rId33" Type="http://schemas.openxmlformats.org/officeDocument/2006/relationships/slide" Target="slide30.xml"/><Relationship Id="rId38" Type="http://schemas.openxmlformats.org/officeDocument/2006/relationships/slide" Target="slide36.xml"/><Relationship Id="rId46" Type="http://schemas.openxmlformats.org/officeDocument/2006/relationships/slide" Target="slide50.xml"/><Relationship Id="rId59" Type="http://schemas.openxmlformats.org/officeDocument/2006/relationships/slide" Target="slide66.xml"/><Relationship Id="rId67" Type="http://schemas.openxmlformats.org/officeDocument/2006/relationships/slide" Target="slide73.xml"/><Relationship Id="rId103" Type="http://schemas.openxmlformats.org/officeDocument/2006/relationships/slide" Target="slide102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5.xml"/><Relationship Id="rId41" Type="http://schemas.openxmlformats.org/officeDocument/2006/relationships/slide" Target="slide45.xml"/><Relationship Id="rId54" Type="http://schemas.openxmlformats.org/officeDocument/2006/relationships/slide" Target="slide59.xml"/><Relationship Id="rId62" Type="http://schemas.openxmlformats.org/officeDocument/2006/relationships/slide" Target="slide68.xml"/><Relationship Id="rId70" Type="http://schemas.openxmlformats.org/officeDocument/2006/relationships/slide" Target="slide76.xml"/><Relationship Id="rId75" Type="http://schemas.openxmlformats.org/officeDocument/2006/relationships/slide" Target="slide82.xml"/><Relationship Id="rId83" Type="http://schemas.openxmlformats.org/officeDocument/2006/relationships/slide" Target="slide39.xml"/><Relationship Id="rId88" Type="http://schemas.openxmlformats.org/officeDocument/2006/relationships/slide" Target="slide93.xml"/><Relationship Id="rId91" Type="http://schemas.openxmlformats.org/officeDocument/2006/relationships/slide" Target="slide96.xml"/><Relationship Id="rId96" Type="http://schemas.openxmlformats.org/officeDocument/2006/relationships/slide" Target="slide101.xml"/><Relationship Id="rId111" Type="http://schemas.openxmlformats.org/officeDocument/2006/relationships/slide" Target="slide114.xml"/><Relationship Id="rId1" Type="http://schemas.openxmlformats.org/officeDocument/2006/relationships/tags" Target="../tags/tag107.xml"/><Relationship Id="rId6" Type="http://schemas.openxmlformats.org/officeDocument/2006/relationships/image" Target="../media/image4.png"/><Relationship Id="rId15" Type="http://schemas.openxmlformats.org/officeDocument/2006/relationships/slide" Target="slide10.xml"/><Relationship Id="rId23" Type="http://schemas.openxmlformats.org/officeDocument/2006/relationships/slide" Target="slide19.xml"/><Relationship Id="rId28" Type="http://schemas.openxmlformats.org/officeDocument/2006/relationships/slide" Target="slide25.xml"/><Relationship Id="rId36" Type="http://schemas.openxmlformats.org/officeDocument/2006/relationships/slide" Target="slide35.xml"/><Relationship Id="rId49" Type="http://schemas.openxmlformats.org/officeDocument/2006/relationships/slide" Target="slide53.xml"/><Relationship Id="rId57" Type="http://schemas.openxmlformats.org/officeDocument/2006/relationships/slide" Target="slide63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28.xml"/><Relationship Id="rId44" Type="http://schemas.openxmlformats.org/officeDocument/2006/relationships/slide" Target="slide48.xml"/><Relationship Id="rId52" Type="http://schemas.openxmlformats.org/officeDocument/2006/relationships/slide" Target="slide57.xml"/><Relationship Id="rId60" Type="http://schemas.openxmlformats.org/officeDocument/2006/relationships/slide" Target="slide65.xml"/><Relationship Id="rId65" Type="http://schemas.openxmlformats.org/officeDocument/2006/relationships/slide" Target="slide71.xml"/><Relationship Id="rId73" Type="http://schemas.openxmlformats.org/officeDocument/2006/relationships/slide" Target="slide79.xml"/><Relationship Id="rId78" Type="http://schemas.openxmlformats.org/officeDocument/2006/relationships/slide" Target="slide86.xml"/><Relationship Id="rId81" Type="http://schemas.openxmlformats.org/officeDocument/2006/relationships/slide" Target="slide88.xml"/><Relationship Id="rId86" Type="http://schemas.openxmlformats.org/officeDocument/2006/relationships/slide" Target="slide42.xml"/><Relationship Id="rId94" Type="http://schemas.openxmlformats.org/officeDocument/2006/relationships/slide" Target="slide99.xml"/><Relationship Id="rId99" Type="http://schemas.openxmlformats.org/officeDocument/2006/relationships/slide" Target="slide90.xml"/><Relationship Id="rId101" Type="http://schemas.openxmlformats.org/officeDocument/2006/relationships/slide" Target="slide104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8.xml"/><Relationship Id="rId18" Type="http://schemas.openxmlformats.org/officeDocument/2006/relationships/slide" Target="slide13.xml"/><Relationship Id="rId39" Type="http://schemas.openxmlformats.org/officeDocument/2006/relationships/slide" Target="slide38.xml"/><Relationship Id="rId109" Type="http://schemas.openxmlformats.org/officeDocument/2006/relationships/slide" Target="slide112.xml"/><Relationship Id="rId34" Type="http://schemas.openxmlformats.org/officeDocument/2006/relationships/slide" Target="slide31.xml"/><Relationship Id="rId50" Type="http://schemas.openxmlformats.org/officeDocument/2006/relationships/slide" Target="slide54.xml"/><Relationship Id="rId55" Type="http://schemas.openxmlformats.org/officeDocument/2006/relationships/slide" Target="slide60.xml"/><Relationship Id="rId76" Type="http://schemas.openxmlformats.org/officeDocument/2006/relationships/slide" Target="slide84.xml"/><Relationship Id="rId97" Type="http://schemas.openxmlformats.org/officeDocument/2006/relationships/slide" Target="slide92.xml"/><Relationship Id="rId104" Type="http://schemas.openxmlformats.org/officeDocument/2006/relationships/slide" Target="slide107.xml"/><Relationship Id="rId7" Type="http://schemas.openxmlformats.org/officeDocument/2006/relationships/slide" Target="slide106.xml"/><Relationship Id="rId71" Type="http://schemas.openxmlformats.org/officeDocument/2006/relationships/slide" Target="slide77.xml"/><Relationship Id="rId92" Type="http://schemas.openxmlformats.org/officeDocument/2006/relationships/slide" Target="slide97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6.xml"/></Relationships>
</file>

<file path=ppt/slides/_rels/slide107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83.xml"/><Relationship Id="rId21" Type="http://schemas.openxmlformats.org/officeDocument/2006/relationships/slide" Target="slide18.xml"/><Relationship Id="rId42" Type="http://schemas.openxmlformats.org/officeDocument/2006/relationships/slide" Target="slide42.xml"/><Relationship Id="rId47" Type="http://schemas.openxmlformats.org/officeDocument/2006/relationships/slide" Target="slide53.xml"/><Relationship Id="rId63" Type="http://schemas.openxmlformats.org/officeDocument/2006/relationships/slide" Target="slide71.xml"/><Relationship Id="rId68" Type="http://schemas.openxmlformats.org/officeDocument/2006/relationships/slide" Target="slide76.xml"/><Relationship Id="rId84" Type="http://schemas.openxmlformats.org/officeDocument/2006/relationships/slide" Target="slide47.xml"/><Relationship Id="rId89" Type="http://schemas.openxmlformats.org/officeDocument/2006/relationships/slide" Target="slide95.xml"/><Relationship Id="rId112" Type="http://schemas.openxmlformats.org/officeDocument/2006/relationships/slide" Target="slide17.xml"/><Relationship Id="rId16" Type="http://schemas.openxmlformats.org/officeDocument/2006/relationships/slide" Target="slide12.xml"/><Relationship Id="rId107" Type="http://schemas.openxmlformats.org/officeDocument/2006/relationships/slide" Target="slide110.xml"/><Relationship Id="rId11" Type="http://schemas.openxmlformats.org/officeDocument/2006/relationships/slide" Target="slide6.xml"/><Relationship Id="rId24" Type="http://schemas.openxmlformats.org/officeDocument/2006/relationships/slide" Target="slide22.xml"/><Relationship Id="rId32" Type="http://schemas.openxmlformats.org/officeDocument/2006/relationships/slide" Target="slide30.xml"/><Relationship Id="rId37" Type="http://schemas.openxmlformats.org/officeDocument/2006/relationships/slide" Target="slide36.xml"/><Relationship Id="rId40" Type="http://schemas.openxmlformats.org/officeDocument/2006/relationships/slide" Target="slide40.xml"/><Relationship Id="rId45" Type="http://schemas.openxmlformats.org/officeDocument/2006/relationships/slide" Target="slide51.xml"/><Relationship Id="rId53" Type="http://schemas.openxmlformats.org/officeDocument/2006/relationships/slide" Target="slide60.xml"/><Relationship Id="rId58" Type="http://schemas.openxmlformats.org/officeDocument/2006/relationships/slide" Target="slide65.xml"/><Relationship Id="rId66" Type="http://schemas.openxmlformats.org/officeDocument/2006/relationships/slide" Target="slide74.xml"/><Relationship Id="rId74" Type="http://schemas.openxmlformats.org/officeDocument/2006/relationships/slide" Target="slide84.xml"/><Relationship Id="rId79" Type="http://schemas.openxmlformats.org/officeDocument/2006/relationships/slide" Target="slide88.xml"/><Relationship Id="rId87" Type="http://schemas.openxmlformats.org/officeDocument/2006/relationships/slide" Target="slide93.xml"/><Relationship Id="rId102" Type="http://schemas.openxmlformats.org/officeDocument/2006/relationships/slide" Target="slide90.xml"/><Relationship Id="rId110" Type="http://schemas.openxmlformats.org/officeDocument/2006/relationships/slide" Target="slide113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9.xml"/><Relationship Id="rId82" Type="http://schemas.openxmlformats.org/officeDocument/2006/relationships/slide" Target="slide45.xml"/><Relationship Id="rId90" Type="http://schemas.openxmlformats.org/officeDocument/2006/relationships/slide" Target="slide96.xml"/><Relationship Id="rId95" Type="http://schemas.openxmlformats.org/officeDocument/2006/relationships/slide" Target="slide101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5.xml"/><Relationship Id="rId43" Type="http://schemas.openxmlformats.org/officeDocument/2006/relationships/slide" Target="slide43.xml"/><Relationship Id="rId48" Type="http://schemas.openxmlformats.org/officeDocument/2006/relationships/slide" Target="slide54.xml"/><Relationship Id="rId56" Type="http://schemas.openxmlformats.org/officeDocument/2006/relationships/slide" Target="slide64.xml"/><Relationship Id="rId64" Type="http://schemas.openxmlformats.org/officeDocument/2006/relationships/slide" Target="slide72.xml"/><Relationship Id="rId69" Type="http://schemas.openxmlformats.org/officeDocument/2006/relationships/slide" Target="slide77.xml"/><Relationship Id="rId77" Type="http://schemas.openxmlformats.org/officeDocument/2006/relationships/slide" Target="slide87.xml"/><Relationship Id="rId100" Type="http://schemas.openxmlformats.org/officeDocument/2006/relationships/slide" Target="slide103.xml"/><Relationship Id="rId105" Type="http://schemas.openxmlformats.org/officeDocument/2006/relationships/slide" Target="slide108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4.xml"/><Relationship Id="rId51" Type="http://schemas.openxmlformats.org/officeDocument/2006/relationships/slide" Target="slide58.xml"/><Relationship Id="rId72" Type="http://schemas.openxmlformats.org/officeDocument/2006/relationships/slide" Target="slide80.xml"/><Relationship Id="rId80" Type="http://schemas.openxmlformats.org/officeDocument/2006/relationships/slide" Target="slide33.xml"/><Relationship Id="rId85" Type="http://schemas.openxmlformats.org/officeDocument/2006/relationships/slide" Target="slide48.xml"/><Relationship Id="rId93" Type="http://schemas.openxmlformats.org/officeDocument/2006/relationships/slide" Target="slide99.xml"/><Relationship Id="rId98" Type="http://schemas.openxmlformats.org/officeDocument/2006/relationships/slide" Target="slide105.xml"/><Relationship Id="rId3" Type="http://schemas.openxmlformats.org/officeDocument/2006/relationships/notesSlide" Target="../notesSlides/notesSlide107.xml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1.xml"/><Relationship Id="rId38" Type="http://schemas.openxmlformats.org/officeDocument/2006/relationships/slide" Target="slide38.xml"/><Relationship Id="rId46" Type="http://schemas.openxmlformats.org/officeDocument/2006/relationships/slide" Target="slide52.xml"/><Relationship Id="rId59" Type="http://schemas.openxmlformats.org/officeDocument/2006/relationships/slide" Target="slide67.xml"/><Relationship Id="rId67" Type="http://schemas.openxmlformats.org/officeDocument/2006/relationships/slide" Target="slide75.xml"/><Relationship Id="rId103" Type="http://schemas.openxmlformats.org/officeDocument/2006/relationships/slide" Target="slide107.xml"/><Relationship Id="rId108" Type="http://schemas.openxmlformats.org/officeDocument/2006/relationships/slide" Target="slide111.xml"/><Relationship Id="rId116" Type="http://schemas.openxmlformats.org/officeDocument/2006/relationships/slide" Target="slide81.xml"/><Relationship Id="rId20" Type="http://schemas.openxmlformats.org/officeDocument/2006/relationships/slide" Target="slide16.xml"/><Relationship Id="rId41" Type="http://schemas.openxmlformats.org/officeDocument/2006/relationships/slide" Target="slide41.xml"/><Relationship Id="rId54" Type="http://schemas.openxmlformats.org/officeDocument/2006/relationships/slide" Target="slide61.xml"/><Relationship Id="rId62" Type="http://schemas.openxmlformats.org/officeDocument/2006/relationships/slide" Target="slide70.xml"/><Relationship Id="rId70" Type="http://schemas.openxmlformats.org/officeDocument/2006/relationships/slide" Target="slide78.xml"/><Relationship Id="rId75" Type="http://schemas.openxmlformats.org/officeDocument/2006/relationships/slide" Target="slide85.xml"/><Relationship Id="rId83" Type="http://schemas.openxmlformats.org/officeDocument/2006/relationships/slide" Target="slide46.xml"/><Relationship Id="rId88" Type="http://schemas.openxmlformats.org/officeDocument/2006/relationships/slide" Target="slide94.xml"/><Relationship Id="rId91" Type="http://schemas.openxmlformats.org/officeDocument/2006/relationships/slide" Target="slide97.xml"/><Relationship Id="rId96" Type="http://schemas.openxmlformats.org/officeDocument/2006/relationships/slide" Target="slide92.xml"/><Relationship Id="rId111" Type="http://schemas.openxmlformats.org/officeDocument/2006/relationships/slide" Target="slide114.xml"/><Relationship Id="rId1" Type="http://schemas.openxmlformats.org/officeDocument/2006/relationships/tags" Target="../tags/tag108.xml"/><Relationship Id="rId6" Type="http://schemas.openxmlformats.org/officeDocument/2006/relationships/image" Target="../media/image4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4.xml"/><Relationship Id="rId49" Type="http://schemas.openxmlformats.org/officeDocument/2006/relationships/slide" Target="slide56.xml"/><Relationship Id="rId57" Type="http://schemas.openxmlformats.org/officeDocument/2006/relationships/slide" Target="slide66.xml"/><Relationship Id="rId106" Type="http://schemas.openxmlformats.org/officeDocument/2006/relationships/slide" Target="slide109.xml"/><Relationship Id="rId114" Type="http://schemas.openxmlformats.org/officeDocument/2006/relationships/slide" Target="slide37.xml"/><Relationship Id="rId10" Type="http://schemas.openxmlformats.org/officeDocument/2006/relationships/slide" Target="slide7.xml"/><Relationship Id="rId31" Type="http://schemas.openxmlformats.org/officeDocument/2006/relationships/slide" Target="slide29.xml"/><Relationship Id="rId44" Type="http://schemas.openxmlformats.org/officeDocument/2006/relationships/slide" Target="slide50.xml"/><Relationship Id="rId52" Type="http://schemas.openxmlformats.org/officeDocument/2006/relationships/slide" Target="slide59.xml"/><Relationship Id="rId60" Type="http://schemas.openxmlformats.org/officeDocument/2006/relationships/slide" Target="slide68.xml"/><Relationship Id="rId65" Type="http://schemas.openxmlformats.org/officeDocument/2006/relationships/slide" Target="slide73.xml"/><Relationship Id="rId73" Type="http://schemas.openxmlformats.org/officeDocument/2006/relationships/slide" Target="slide82.xml"/><Relationship Id="rId78" Type="http://schemas.openxmlformats.org/officeDocument/2006/relationships/slide" Target="slide89.xml"/><Relationship Id="rId81" Type="http://schemas.openxmlformats.org/officeDocument/2006/relationships/slide" Target="slide44.xml"/><Relationship Id="rId86" Type="http://schemas.openxmlformats.org/officeDocument/2006/relationships/slide" Target="slide49.xml"/><Relationship Id="rId94" Type="http://schemas.openxmlformats.org/officeDocument/2006/relationships/slide" Target="slide100.xml"/><Relationship Id="rId99" Type="http://schemas.openxmlformats.org/officeDocument/2006/relationships/slide" Target="slide104.xml"/><Relationship Id="rId101" Type="http://schemas.openxmlformats.org/officeDocument/2006/relationships/slide" Target="slide102.xml"/><Relationship Id="rId4" Type="http://schemas.openxmlformats.org/officeDocument/2006/relationships/slide" Target="slide3.xml"/><Relationship Id="rId9" Type="http://schemas.openxmlformats.org/officeDocument/2006/relationships/slide" Target="slide5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9.xml"/><Relationship Id="rId109" Type="http://schemas.openxmlformats.org/officeDocument/2006/relationships/slide" Target="slide112.xml"/><Relationship Id="rId34" Type="http://schemas.openxmlformats.org/officeDocument/2006/relationships/slide" Target="slide32.xml"/><Relationship Id="rId50" Type="http://schemas.openxmlformats.org/officeDocument/2006/relationships/slide" Target="slide57.xml"/><Relationship Id="rId55" Type="http://schemas.openxmlformats.org/officeDocument/2006/relationships/slide" Target="slide63.xml"/><Relationship Id="rId76" Type="http://schemas.openxmlformats.org/officeDocument/2006/relationships/slide" Target="slide86.xml"/><Relationship Id="rId97" Type="http://schemas.openxmlformats.org/officeDocument/2006/relationships/slide" Target="slide106.xml"/><Relationship Id="rId104" Type="http://schemas.openxmlformats.org/officeDocument/2006/relationships/slide" Target="slide91.xml"/><Relationship Id="rId7" Type="http://schemas.openxmlformats.org/officeDocument/2006/relationships/slide" Target="slide2.xml"/><Relationship Id="rId71" Type="http://schemas.openxmlformats.org/officeDocument/2006/relationships/slide" Target="slide79.xml"/><Relationship Id="rId92" Type="http://schemas.openxmlformats.org/officeDocument/2006/relationships/slide" Target="slide98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7.xml"/></Relationships>
</file>

<file path=ppt/slides/_rels/slide108.xml.rels><?xml version="1.0" encoding="UTF-8" standalone="yes"?>
<Relationships xmlns="http://schemas.openxmlformats.org/package/2006/relationships"><Relationship Id="rId26" Type="http://schemas.openxmlformats.org/officeDocument/2006/relationships/slide" Target="slide24.xml"/><Relationship Id="rId117" Type="http://schemas.openxmlformats.org/officeDocument/2006/relationships/slide" Target="slide83.xml"/><Relationship Id="rId21" Type="http://schemas.openxmlformats.org/officeDocument/2006/relationships/slide" Target="slide18.xml"/><Relationship Id="rId42" Type="http://schemas.openxmlformats.org/officeDocument/2006/relationships/slide" Target="slide41.xml"/><Relationship Id="rId47" Type="http://schemas.openxmlformats.org/officeDocument/2006/relationships/slide" Target="slide47.xml"/><Relationship Id="rId63" Type="http://schemas.openxmlformats.org/officeDocument/2006/relationships/slide" Target="slide66.xml"/><Relationship Id="rId68" Type="http://schemas.openxmlformats.org/officeDocument/2006/relationships/slide" Target="slide70.xml"/><Relationship Id="rId84" Type="http://schemas.openxmlformats.org/officeDocument/2006/relationships/slide" Target="slide89.xml"/><Relationship Id="rId89" Type="http://schemas.openxmlformats.org/officeDocument/2006/relationships/slide" Target="slide110.xml"/><Relationship Id="rId112" Type="http://schemas.openxmlformats.org/officeDocument/2006/relationships/slide" Target="slide17.xml"/><Relationship Id="rId16" Type="http://schemas.openxmlformats.org/officeDocument/2006/relationships/slide" Target="slide12.xml"/><Relationship Id="rId107" Type="http://schemas.openxmlformats.org/officeDocument/2006/relationships/slide" Target="slide103.xml"/><Relationship Id="rId11" Type="http://schemas.openxmlformats.org/officeDocument/2006/relationships/slide" Target="slide6.xml"/><Relationship Id="rId24" Type="http://schemas.openxmlformats.org/officeDocument/2006/relationships/slide" Target="slide22.xml"/><Relationship Id="rId32" Type="http://schemas.openxmlformats.org/officeDocument/2006/relationships/slide" Target="slide30.xml"/><Relationship Id="rId37" Type="http://schemas.openxmlformats.org/officeDocument/2006/relationships/slide" Target="slide34.xml"/><Relationship Id="rId40" Type="http://schemas.openxmlformats.org/officeDocument/2006/relationships/slide" Target="slide39.xml"/><Relationship Id="rId45" Type="http://schemas.openxmlformats.org/officeDocument/2006/relationships/slide" Target="slide45.xml"/><Relationship Id="rId53" Type="http://schemas.openxmlformats.org/officeDocument/2006/relationships/slide" Target="slide53.xml"/><Relationship Id="rId58" Type="http://schemas.openxmlformats.org/officeDocument/2006/relationships/slide" Target="slide59.xml"/><Relationship Id="rId66" Type="http://schemas.openxmlformats.org/officeDocument/2006/relationships/slide" Target="slide68.xml"/><Relationship Id="rId74" Type="http://schemas.openxmlformats.org/officeDocument/2006/relationships/slide" Target="slide76.xml"/><Relationship Id="rId79" Type="http://schemas.openxmlformats.org/officeDocument/2006/relationships/slide" Target="slide82.xml"/><Relationship Id="rId87" Type="http://schemas.openxmlformats.org/officeDocument/2006/relationships/slide" Target="slide2.xml"/><Relationship Id="rId102" Type="http://schemas.openxmlformats.org/officeDocument/2006/relationships/slide" Target="slide101.xml"/><Relationship Id="rId110" Type="http://schemas.openxmlformats.org/officeDocument/2006/relationships/slide" Target="slide107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3.xml"/><Relationship Id="rId82" Type="http://schemas.openxmlformats.org/officeDocument/2006/relationships/slide" Target="slide86.xml"/><Relationship Id="rId90" Type="http://schemas.openxmlformats.org/officeDocument/2006/relationships/slide" Target="slide111.xml"/><Relationship Id="rId95" Type="http://schemas.openxmlformats.org/officeDocument/2006/relationships/slide" Target="slide94.xml"/><Relationship Id="rId19" Type="http://schemas.openxmlformats.org/officeDocument/2006/relationships/slide" Target="slide15.xml"/><Relationship Id="rId14" Type="http://schemas.openxmlformats.org/officeDocument/2006/relationships/slide" Target="slide10.xml"/><Relationship Id="rId22" Type="http://schemas.openxmlformats.org/officeDocument/2006/relationships/slide" Target="slide19.xml"/><Relationship Id="rId27" Type="http://schemas.openxmlformats.org/officeDocument/2006/relationships/slide" Target="slide25.xml"/><Relationship Id="rId30" Type="http://schemas.openxmlformats.org/officeDocument/2006/relationships/slide" Target="slide28.xml"/><Relationship Id="rId35" Type="http://schemas.openxmlformats.org/officeDocument/2006/relationships/slide" Target="slide33.xml"/><Relationship Id="rId43" Type="http://schemas.openxmlformats.org/officeDocument/2006/relationships/slide" Target="slide42.xml"/><Relationship Id="rId48" Type="http://schemas.openxmlformats.org/officeDocument/2006/relationships/slide" Target="slide48.xml"/><Relationship Id="rId56" Type="http://schemas.openxmlformats.org/officeDocument/2006/relationships/slide" Target="slide57.xml"/><Relationship Id="rId64" Type="http://schemas.openxmlformats.org/officeDocument/2006/relationships/slide" Target="slide65.xml"/><Relationship Id="rId69" Type="http://schemas.openxmlformats.org/officeDocument/2006/relationships/slide" Target="slide71.xml"/><Relationship Id="rId77" Type="http://schemas.openxmlformats.org/officeDocument/2006/relationships/slide" Target="slide79.xml"/><Relationship Id="rId100" Type="http://schemas.openxmlformats.org/officeDocument/2006/relationships/slide" Target="slide99.xml"/><Relationship Id="rId105" Type="http://schemas.openxmlformats.org/officeDocument/2006/relationships/slide" Target="slide105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4.xml"/><Relationship Id="rId51" Type="http://schemas.openxmlformats.org/officeDocument/2006/relationships/slide" Target="slide51.xml"/><Relationship Id="rId72" Type="http://schemas.openxmlformats.org/officeDocument/2006/relationships/slide" Target="slide74.xml"/><Relationship Id="rId80" Type="http://schemas.openxmlformats.org/officeDocument/2006/relationships/slide" Target="slide84.xml"/><Relationship Id="rId85" Type="http://schemas.openxmlformats.org/officeDocument/2006/relationships/slide" Target="slide88.xml"/><Relationship Id="rId93" Type="http://schemas.openxmlformats.org/officeDocument/2006/relationships/slide" Target="slide114.xml"/><Relationship Id="rId98" Type="http://schemas.openxmlformats.org/officeDocument/2006/relationships/slide" Target="slide97.xml"/><Relationship Id="rId3" Type="http://schemas.openxmlformats.org/officeDocument/2006/relationships/notesSlide" Target="../notesSlides/notesSlide108.xml"/><Relationship Id="rId12" Type="http://schemas.openxmlformats.org/officeDocument/2006/relationships/slide" Target="slide8.xml"/><Relationship Id="rId17" Type="http://schemas.openxmlformats.org/officeDocument/2006/relationships/slide" Target="slide13.xml"/><Relationship Id="rId25" Type="http://schemas.openxmlformats.org/officeDocument/2006/relationships/slide" Target="slide23.xml"/><Relationship Id="rId33" Type="http://schemas.openxmlformats.org/officeDocument/2006/relationships/slide" Target="slide31.xml"/><Relationship Id="rId38" Type="http://schemas.openxmlformats.org/officeDocument/2006/relationships/slide" Target="slide36.xml"/><Relationship Id="rId46" Type="http://schemas.openxmlformats.org/officeDocument/2006/relationships/slide" Target="slide46.xml"/><Relationship Id="rId59" Type="http://schemas.openxmlformats.org/officeDocument/2006/relationships/slide" Target="slide60.xml"/><Relationship Id="rId67" Type="http://schemas.openxmlformats.org/officeDocument/2006/relationships/slide" Target="slide69.xml"/><Relationship Id="rId103" Type="http://schemas.openxmlformats.org/officeDocument/2006/relationships/slide" Target="slide92.xml"/><Relationship Id="rId108" Type="http://schemas.openxmlformats.org/officeDocument/2006/relationships/slide" Target="slide102.xml"/><Relationship Id="rId116" Type="http://schemas.openxmlformats.org/officeDocument/2006/relationships/slide" Target="slide81.xml"/><Relationship Id="rId20" Type="http://schemas.openxmlformats.org/officeDocument/2006/relationships/slide" Target="slide16.xml"/><Relationship Id="rId41" Type="http://schemas.openxmlformats.org/officeDocument/2006/relationships/slide" Target="slide40.xml"/><Relationship Id="rId54" Type="http://schemas.openxmlformats.org/officeDocument/2006/relationships/slide" Target="slide54.xml"/><Relationship Id="rId62" Type="http://schemas.openxmlformats.org/officeDocument/2006/relationships/slide" Target="slide64.xml"/><Relationship Id="rId70" Type="http://schemas.openxmlformats.org/officeDocument/2006/relationships/slide" Target="slide72.xml"/><Relationship Id="rId75" Type="http://schemas.openxmlformats.org/officeDocument/2006/relationships/slide" Target="slide77.xml"/><Relationship Id="rId83" Type="http://schemas.openxmlformats.org/officeDocument/2006/relationships/slide" Target="slide87.xml"/><Relationship Id="rId88" Type="http://schemas.openxmlformats.org/officeDocument/2006/relationships/slide" Target="slide109.xml"/><Relationship Id="rId91" Type="http://schemas.openxmlformats.org/officeDocument/2006/relationships/slide" Target="slide112.xml"/><Relationship Id="rId96" Type="http://schemas.openxmlformats.org/officeDocument/2006/relationships/slide" Target="slide95.xml"/><Relationship Id="rId111" Type="http://schemas.openxmlformats.org/officeDocument/2006/relationships/slide" Target="slide91.xml"/><Relationship Id="rId1" Type="http://schemas.openxmlformats.org/officeDocument/2006/relationships/tags" Target="../tags/tag109.xml"/><Relationship Id="rId6" Type="http://schemas.openxmlformats.org/officeDocument/2006/relationships/image" Target="../media/image4.png"/><Relationship Id="rId15" Type="http://schemas.openxmlformats.org/officeDocument/2006/relationships/slide" Target="slide11.xml"/><Relationship Id="rId23" Type="http://schemas.openxmlformats.org/officeDocument/2006/relationships/slide" Target="slide20.xml"/><Relationship Id="rId28" Type="http://schemas.openxmlformats.org/officeDocument/2006/relationships/slide" Target="slide26.xml"/><Relationship Id="rId36" Type="http://schemas.openxmlformats.org/officeDocument/2006/relationships/slide" Target="slide35.xml"/><Relationship Id="rId49" Type="http://schemas.openxmlformats.org/officeDocument/2006/relationships/slide" Target="slide49.xml"/><Relationship Id="rId57" Type="http://schemas.openxmlformats.org/officeDocument/2006/relationships/slide" Target="slide58.xml"/><Relationship Id="rId106" Type="http://schemas.openxmlformats.org/officeDocument/2006/relationships/slide" Target="slide104.xml"/><Relationship Id="rId114" Type="http://schemas.openxmlformats.org/officeDocument/2006/relationships/slide" Target="slide37.xml"/><Relationship Id="rId10" Type="http://schemas.openxmlformats.org/officeDocument/2006/relationships/slide" Target="slide7.xml"/><Relationship Id="rId31" Type="http://schemas.openxmlformats.org/officeDocument/2006/relationships/slide" Target="slide29.xml"/><Relationship Id="rId44" Type="http://schemas.openxmlformats.org/officeDocument/2006/relationships/slide" Target="slide43.xml"/><Relationship Id="rId52" Type="http://schemas.openxmlformats.org/officeDocument/2006/relationships/slide" Target="slide52.xml"/><Relationship Id="rId60" Type="http://schemas.openxmlformats.org/officeDocument/2006/relationships/slide" Target="slide61.xml"/><Relationship Id="rId65" Type="http://schemas.openxmlformats.org/officeDocument/2006/relationships/slide" Target="slide67.xml"/><Relationship Id="rId73" Type="http://schemas.openxmlformats.org/officeDocument/2006/relationships/slide" Target="slide75.xml"/><Relationship Id="rId78" Type="http://schemas.openxmlformats.org/officeDocument/2006/relationships/slide" Target="slide80.xml"/><Relationship Id="rId81" Type="http://schemas.openxmlformats.org/officeDocument/2006/relationships/slide" Target="slide85.xml"/><Relationship Id="rId86" Type="http://schemas.openxmlformats.org/officeDocument/2006/relationships/slide" Target="slide44.xml"/><Relationship Id="rId94" Type="http://schemas.openxmlformats.org/officeDocument/2006/relationships/slide" Target="slide93.xml"/><Relationship Id="rId99" Type="http://schemas.openxmlformats.org/officeDocument/2006/relationships/slide" Target="slide98.xml"/><Relationship Id="rId101" Type="http://schemas.openxmlformats.org/officeDocument/2006/relationships/slide" Target="slide100.xml"/><Relationship Id="rId4" Type="http://schemas.openxmlformats.org/officeDocument/2006/relationships/slide" Target="slide3.xml"/><Relationship Id="rId9" Type="http://schemas.openxmlformats.org/officeDocument/2006/relationships/slide" Target="slide5.xml"/><Relationship Id="rId13" Type="http://schemas.openxmlformats.org/officeDocument/2006/relationships/slide" Target="slide9.xml"/><Relationship Id="rId18" Type="http://schemas.openxmlformats.org/officeDocument/2006/relationships/slide" Target="slide14.xml"/><Relationship Id="rId39" Type="http://schemas.openxmlformats.org/officeDocument/2006/relationships/slide" Target="slide38.xml"/><Relationship Id="rId109" Type="http://schemas.openxmlformats.org/officeDocument/2006/relationships/slide" Target="slide90.xml"/><Relationship Id="rId34" Type="http://schemas.openxmlformats.org/officeDocument/2006/relationships/slide" Target="slide32.xml"/><Relationship Id="rId50" Type="http://schemas.openxmlformats.org/officeDocument/2006/relationships/slide" Target="slide50.xml"/><Relationship Id="rId55" Type="http://schemas.openxmlformats.org/officeDocument/2006/relationships/slide" Target="slide56.xml"/><Relationship Id="rId76" Type="http://schemas.openxmlformats.org/officeDocument/2006/relationships/slide" Target="slide78.xml"/><Relationship Id="rId97" Type="http://schemas.openxmlformats.org/officeDocument/2006/relationships/slide" Target="slide96.xml"/><Relationship Id="rId104" Type="http://schemas.openxmlformats.org/officeDocument/2006/relationships/slide" Target="slide106.xml"/><Relationship Id="rId7" Type="http://schemas.openxmlformats.org/officeDocument/2006/relationships/slide" Target="slide108.xml"/><Relationship Id="rId71" Type="http://schemas.openxmlformats.org/officeDocument/2006/relationships/slide" Target="slide73.xml"/><Relationship Id="rId92" Type="http://schemas.openxmlformats.org/officeDocument/2006/relationships/slide" Target="slide113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7.xml"/></Relationships>
</file>

<file path=ppt/slides/_rels/slide109.xml.rels><?xml version="1.0" encoding="UTF-8" standalone="yes"?>
<Relationships xmlns="http://schemas.openxmlformats.org/package/2006/relationships"><Relationship Id="rId26" Type="http://schemas.openxmlformats.org/officeDocument/2006/relationships/slide" Target="slide29.xml"/><Relationship Id="rId117" Type="http://schemas.openxmlformats.org/officeDocument/2006/relationships/slide" Target="slide83.xml"/><Relationship Id="rId21" Type="http://schemas.openxmlformats.org/officeDocument/2006/relationships/slide" Target="slide23.xml"/><Relationship Id="rId42" Type="http://schemas.openxmlformats.org/officeDocument/2006/relationships/slide" Target="slide49.xml"/><Relationship Id="rId47" Type="http://schemas.openxmlformats.org/officeDocument/2006/relationships/slide" Target="slide54.xml"/><Relationship Id="rId63" Type="http://schemas.openxmlformats.org/officeDocument/2006/relationships/slide" Target="slide72.xml"/><Relationship Id="rId68" Type="http://schemas.openxmlformats.org/officeDocument/2006/relationships/slide" Target="slide77.xml"/><Relationship Id="rId84" Type="http://schemas.openxmlformats.org/officeDocument/2006/relationships/slide" Target="slide15.xml"/><Relationship Id="rId89" Type="http://schemas.openxmlformats.org/officeDocument/2006/relationships/slide" Target="slide110.xml"/><Relationship Id="rId112" Type="http://schemas.openxmlformats.org/officeDocument/2006/relationships/slide" Target="slide17.xml"/><Relationship Id="rId16" Type="http://schemas.openxmlformats.org/officeDocument/2006/relationships/slide" Target="slide14.xml"/><Relationship Id="rId107" Type="http://schemas.openxmlformats.org/officeDocument/2006/relationships/slide" Target="slide103.xml"/><Relationship Id="rId11" Type="http://schemas.openxmlformats.org/officeDocument/2006/relationships/slide" Target="slide8.xml"/><Relationship Id="rId24" Type="http://schemas.openxmlformats.org/officeDocument/2006/relationships/slide" Target="slide27.xml"/><Relationship Id="rId32" Type="http://schemas.openxmlformats.org/officeDocument/2006/relationships/slide" Target="slide36.xml"/><Relationship Id="rId37" Type="http://schemas.openxmlformats.org/officeDocument/2006/relationships/slide" Target="slide43.xml"/><Relationship Id="rId40" Type="http://schemas.openxmlformats.org/officeDocument/2006/relationships/slide" Target="slide47.xml"/><Relationship Id="rId45" Type="http://schemas.openxmlformats.org/officeDocument/2006/relationships/slide" Target="slide52.xml"/><Relationship Id="rId53" Type="http://schemas.openxmlformats.org/officeDocument/2006/relationships/slide" Target="slide61.xml"/><Relationship Id="rId58" Type="http://schemas.openxmlformats.org/officeDocument/2006/relationships/slide" Target="slide67.xml"/><Relationship Id="rId66" Type="http://schemas.openxmlformats.org/officeDocument/2006/relationships/slide" Target="slide75.xml"/><Relationship Id="rId74" Type="http://schemas.openxmlformats.org/officeDocument/2006/relationships/slide" Target="slide85.xml"/><Relationship Id="rId79" Type="http://schemas.openxmlformats.org/officeDocument/2006/relationships/slide" Target="slide45.xml"/><Relationship Id="rId87" Type="http://schemas.openxmlformats.org/officeDocument/2006/relationships/slide" Target="slide108.xml"/><Relationship Id="rId102" Type="http://schemas.openxmlformats.org/officeDocument/2006/relationships/slide" Target="slide101.xml"/><Relationship Id="rId110" Type="http://schemas.openxmlformats.org/officeDocument/2006/relationships/slide" Target="slide107.xml"/><Relationship Id="rId115" Type="http://schemas.openxmlformats.org/officeDocument/2006/relationships/slide" Target="slide62.xml"/><Relationship Id="rId5" Type="http://schemas.openxmlformats.org/officeDocument/2006/relationships/image" Target="../media/image4.png"/><Relationship Id="rId61" Type="http://schemas.openxmlformats.org/officeDocument/2006/relationships/slide" Target="slide70.xml"/><Relationship Id="rId82" Type="http://schemas.openxmlformats.org/officeDocument/2006/relationships/slide" Target="slide25.xml"/><Relationship Id="rId90" Type="http://schemas.openxmlformats.org/officeDocument/2006/relationships/slide" Target="slide111.xml"/><Relationship Id="rId95" Type="http://schemas.openxmlformats.org/officeDocument/2006/relationships/slide" Target="slide94.xml"/><Relationship Id="rId19" Type="http://schemas.openxmlformats.org/officeDocument/2006/relationships/slide" Target="slide20.xml"/><Relationship Id="rId14" Type="http://schemas.openxmlformats.org/officeDocument/2006/relationships/slide" Target="slide12.xml"/><Relationship Id="rId22" Type="http://schemas.openxmlformats.org/officeDocument/2006/relationships/slide" Target="slide24.xml"/><Relationship Id="rId27" Type="http://schemas.openxmlformats.org/officeDocument/2006/relationships/slide" Target="slide30.xml"/><Relationship Id="rId30" Type="http://schemas.openxmlformats.org/officeDocument/2006/relationships/slide" Target="slide33.xml"/><Relationship Id="rId35" Type="http://schemas.openxmlformats.org/officeDocument/2006/relationships/slide" Target="slide41.xml"/><Relationship Id="rId43" Type="http://schemas.openxmlformats.org/officeDocument/2006/relationships/slide" Target="slide50.xml"/><Relationship Id="rId48" Type="http://schemas.openxmlformats.org/officeDocument/2006/relationships/slide" Target="slide56.xml"/><Relationship Id="rId56" Type="http://schemas.openxmlformats.org/officeDocument/2006/relationships/slide" Target="slide66.xml"/><Relationship Id="rId64" Type="http://schemas.openxmlformats.org/officeDocument/2006/relationships/slide" Target="slide73.xml"/><Relationship Id="rId69" Type="http://schemas.openxmlformats.org/officeDocument/2006/relationships/slide" Target="slide78.xml"/><Relationship Id="rId77" Type="http://schemas.openxmlformats.org/officeDocument/2006/relationships/slide" Target="slide89.xml"/><Relationship Id="rId100" Type="http://schemas.openxmlformats.org/officeDocument/2006/relationships/slide" Target="slide99.xml"/><Relationship Id="rId105" Type="http://schemas.openxmlformats.org/officeDocument/2006/relationships/slide" Target="slide105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5.xml"/><Relationship Id="rId51" Type="http://schemas.openxmlformats.org/officeDocument/2006/relationships/slide" Target="slide59.xml"/><Relationship Id="rId72" Type="http://schemas.openxmlformats.org/officeDocument/2006/relationships/slide" Target="slide82.xml"/><Relationship Id="rId80" Type="http://schemas.openxmlformats.org/officeDocument/2006/relationships/slide" Target="slide39.xml"/><Relationship Id="rId85" Type="http://schemas.openxmlformats.org/officeDocument/2006/relationships/slide" Target="slide9.xml"/><Relationship Id="rId93" Type="http://schemas.openxmlformats.org/officeDocument/2006/relationships/slide" Target="slide114.xml"/><Relationship Id="rId98" Type="http://schemas.openxmlformats.org/officeDocument/2006/relationships/slide" Target="slide97.xml"/><Relationship Id="rId3" Type="http://schemas.openxmlformats.org/officeDocument/2006/relationships/notesSlide" Target="../notesSlides/notesSlide109.xml"/><Relationship Id="rId12" Type="http://schemas.openxmlformats.org/officeDocument/2006/relationships/slide" Target="slide10.xml"/><Relationship Id="rId17" Type="http://schemas.openxmlformats.org/officeDocument/2006/relationships/slide" Target="slide16.xml"/><Relationship Id="rId25" Type="http://schemas.openxmlformats.org/officeDocument/2006/relationships/slide" Target="slide28.xml"/><Relationship Id="rId33" Type="http://schemas.openxmlformats.org/officeDocument/2006/relationships/slide" Target="slide38.xml"/><Relationship Id="rId38" Type="http://schemas.openxmlformats.org/officeDocument/2006/relationships/slide" Target="slide44.xml"/><Relationship Id="rId46" Type="http://schemas.openxmlformats.org/officeDocument/2006/relationships/slide" Target="slide53.xml"/><Relationship Id="rId59" Type="http://schemas.openxmlformats.org/officeDocument/2006/relationships/slide" Target="slide68.xml"/><Relationship Id="rId67" Type="http://schemas.openxmlformats.org/officeDocument/2006/relationships/slide" Target="slide76.xml"/><Relationship Id="rId103" Type="http://schemas.openxmlformats.org/officeDocument/2006/relationships/slide" Target="slide92.xml"/><Relationship Id="rId108" Type="http://schemas.openxmlformats.org/officeDocument/2006/relationships/slide" Target="slide102.xml"/><Relationship Id="rId116" Type="http://schemas.openxmlformats.org/officeDocument/2006/relationships/slide" Target="slide81.xml"/><Relationship Id="rId20" Type="http://schemas.openxmlformats.org/officeDocument/2006/relationships/slide" Target="slide22.xml"/><Relationship Id="rId41" Type="http://schemas.openxmlformats.org/officeDocument/2006/relationships/slide" Target="slide48.xml"/><Relationship Id="rId54" Type="http://schemas.openxmlformats.org/officeDocument/2006/relationships/slide" Target="slide63.xml"/><Relationship Id="rId62" Type="http://schemas.openxmlformats.org/officeDocument/2006/relationships/slide" Target="slide71.xml"/><Relationship Id="rId70" Type="http://schemas.openxmlformats.org/officeDocument/2006/relationships/slide" Target="slide79.xml"/><Relationship Id="rId75" Type="http://schemas.openxmlformats.org/officeDocument/2006/relationships/slide" Target="slide86.xml"/><Relationship Id="rId83" Type="http://schemas.openxmlformats.org/officeDocument/2006/relationships/slide" Target="slide19.xml"/><Relationship Id="rId88" Type="http://schemas.openxmlformats.org/officeDocument/2006/relationships/slide" Target="slide109.xml"/><Relationship Id="rId91" Type="http://schemas.openxmlformats.org/officeDocument/2006/relationships/slide" Target="slide112.xml"/><Relationship Id="rId96" Type="http://schemas.openxmlformats.org/officeDocument/2006/relationships/slide" Target="slide95.xml"/><Relationship Id="rId111" Type="http://schemas.openxmlformats.org/officeDocument/2006/relationships/slide" Target="slide91.xml"/><Relationship Id="rId1" Type="http://schemas.openxmlformats.org/officeDocument/2006/relationships/tags" Target="../tags/tag110.xml"/><Relationship Id="rId6" Type="http://schemas.openxmlformats.org/officeDocument/2006/relationships/slide" Target="slide2.xml"/><Relationship Id="rId15" Type="http://schemas.openxmlformats.org/officeDocument/2006/relationships/slide" Target="slide13.xml"/><Relationship Id="rId23" Type="http://schemas.openxmlformats.org/officeDocument/2006/relationships/slide" Target="slide26.xml"/><Relationship Id="rId28" Type="http://schemas.openxmlformats.org/officeDocument/2006/relationships/slide" Target="slide31.xml"/><Relationship Id="rId36" Type="http://schemas.openxmlformats.org/officeDocument/2006/relationships/slide" Target="slide42.xml"/><Relationship Id="rId49" Type="http://schemas.openxmlformats.org/officeDocument/2006/relationships/slide" Target="slide57.xml"/><Relationship Id="rId57" Type="http://schemas.openxmlformats.org/officeDocument/2006/relationships/slide" Target="slide65.xml"/><Relationship Id="rId106" Type="http://schemas.openxmlformats.org/officeDocument/2006/relationships/slide" Target="slide104.xml"/><Relationship Id="rId114" Type="http://schemas.openxmlformats.org/officeDocument/2006/relationships/slide" Target="slide37.xml"/><Relationship Id="rId10" Type="http://schemas.openxmlformats.org/officeDocument/2006/relationships/slide" Target="slide6.xml"/><Relationship Id="rId31" Type="http://schemas.openxmlformats.org/officeDocument/2006/relationships/slide" Target="slide35.xml"/><Relationship Id="rId44" Type="http://schemas.openxmlformats.org/officeDocument/2006/relationships/slide" Target="slide51.xml"/><Relationship Id="rId52" Type="http://schemas.openxmlformats.org/officeDocument/2006/relationships/slide" Target="slide60.xml"/><Relationship Id="rId60" Type="http://schemas.openxmlformats.org/officeDocument/2006/relationships/slide" Target="slide69.xml"/><Relationship Id="rId65" Type="http://schemas.openxmlformats.org/officeDocument/2006/relationships/slide" Target="slide74.xml"/><Relationship Id="rId73" Type="http://schemas.openxmlformats.org/officeDocument/2006/relationships/slide" Target="slide84.xml"/><Relationship Id="rId78" Type="http://schemas.openxmlformats.org/officeDocument/2006/relationships/slide" Target="slide88.xml"/><Relationship Id="rId81" Type="http://schemas.openxmlformats.org/officeDocument/2006/relationships/slide" Target="slide34.xml"/><Relationship Id="rId86" Type="http://schemas.openxmlformats.org/officeDocument/2006/relationships/slide" Target="slide3.xml"/><Relationship Id="rId94" Type="http://schemas.openxmlformats.org/officeDocument/2006/relationships/slide" Target="slide93.xml"/><Relationship Id="rId99" Type="http://schemas.openxmlformats.org/officeDocument/2006/relationships/slide" Target="slide98.xml"/><Relationship Id="rId101" Type="http://schemas.openxmlformats.org/officeDocument/2006/relationships/slide" Target="slide100.xml"/><Relationship Id="rId4" Type="http://schemas.openxmlformats.org/officeDocument/2006/relationships/image" Target="../media/image3.png"/><Relationship Id="rId9" Type="http://schemas.openxmlformats.org/officeDocument/2006/relationships/slide" Target="slide7.xml"/><Relationship Id="rId13" Type="http://schemas.openxmlformats.org/officeDocument/2006/relationships/slide" Target="slide11.xml"/><Relationship Id="rId18" Type="http://schemas.openxmlformats.org/officeDocument/2006/relationships/slide" Target="slide18.xml"/><Relationship Id="rId39" Type="http://schemas.openxmlformats.org/officeDocument/2006/relationships/slide" Target="slide46.xml"/><Relationship Id="rId109" Type="http://schemas.openxmlformats.org/officeDocument/2006/relationships/slide" Target="slide90.xml"/><Relationship Id="rId34" Type="http://schemas.openxmlformats.org/officeDocument/2006/relationships/slide" Target="slide40.xml"/><Relationship Id="rId50" Type="http://schemas.openxmlformats.org/officeDocument/2006/relationships/slide" Target="slide58.xml"/><Relationship Id="rId55" Type="http://schemas.openxmlformats.org/officeDocument/2006/relationships/slide" Target="slide64.xml"/><Relationship Id="rId76" Type="http://schemas.openxmlformats.org/officeDocument/2006/relationships/slide" Target="slide87.xml"/><Relationship Id="rId97" Type="http://schemas.openxmlformats.org/officeDocument/2006/relationships/slide" Target="slide96.xml"/><Relationship Id="rId104" Type="http://schemas.openxmlformats.org/officeDocument/2006/relationships/slide" Target="slide106.xml"/><Relationship Id="rId7" Type="http://schemas.openxmlformats.org/officeDocument/2006/relationships/slide" Target="slide4.xml"/><Relationship Id="rId71" Type="http://schemas.openxmlformats.org/officeDocument/2006/relationships/slide" Target="slide80.xml"/><Relationship Id="rId92" Type="http://schemas.openxmlformats.org/officeDocument/2006/relationships/slide" Target="slide113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32.xml"/></Relationships>
</file>

<file path=ppt/slides/_rels/slide110.xml.rels><?xml version="1.0" encoding="UTF-8" standalone="yes"?>
<Relationships xmlns="http://schemas.openxmlformats.org/package/2006/relationships"><Relationship Id="rId26" Type="http://schemas.openxmlformats.org/officeDocument/2006/relationships/slide" Target="slide28.xml"/><Relationship Id="rId117" Type="http://schemas.openxmlformats.org/officeDocument/2006/relationships/slide" Target="slide83.xml"/><Relationship Id="rId21" Type="http://schemas.openxmlformats.org/officeDocument/2006/relationships/slide" Target="slide22.xml"/><Relationship Id="rId42" Type="http://schemas.openxmlformats.org/officeDocument/2006/relationships/slide" Target="slide48.xml"/><Relationship Id="rId47" Type="http://schemas.openxmlformats.org/officeDocument/2006/relationships/slide" Target="slide53.xml"/><Relationship Id="rId63" Type="http://schemas.openxmlformats.org/officeDocument/2006/relationships/slide" Target="slide71.xml"/><Relationship Id="rId68" Type="http://schemas.openxmlformats.org/officeDocument/2006/relationships/slide" Target="slide76.xml"/><Relationship Id="rId84" Type="http://schemas.openxmlformats.org/officeDocument/2006/relationships/slide" Target="slide20.xml"/><Relationship Id="rId89" Type="http://schemas.openxmlformats.org/officeDocument/2006/relationships/slide" Target="slide109.xml"/><Relationship Id="rId112" Type="http://schemas.openxmlformats.org/officeDocument/2006/relationships/slide" Target="slide17.xml"/><Relationship Id="rId16" Type="http://schemas.openxmlformats.org/officeDocument/2006/relationships/slide" Target="slide13.xml"/><Relationship Id="rId107" Type="http://schemas.openxmlformats.org/officeDocument/2006/relationships/slide" Target="slide103.xml"/><Relationship Id="rId11" Type="http://schemas.openxmlformats.org/officeDocument/2006/relationships/slide" Target="slide6.xml"/><Relationship Id="rId24" Type="http://schemas.openxmlformats.org/officeDocument/2006/relationships/slide" Target="slide25.xml"/><Relationship Id="rId32" Type="http://schemas.openxmlformats.org/officeDocument/2006/relationships/slide" Target="slide34.xml"/><Relationship Id="rId37" Type="http://schemas.openxmlformats.org/officeDocument/2006/relationships/slide" Target="slide42.xml"/><Relationship Id="rId40" Type="http://schemas.openxmlformats.org/officeDocument/2006/relationships/slide" Target="slide45.xml"/><Relationship Id="rId45" Type="http://schemas.openxmlformats.org/officeDocument/2006/relationships/slide" Target="slide51.xml"/><Relationship Id="rId53" Type="http://schemas.openxmlformats.org/officeDocument/2006/relationships/slide" Target="slide60.xml"/><Relationship Id="rId58" Type="http://schemas.openxmlformats.org/officeDocument/2006/relationships/slide" Target="slide65.xml"/><Relationship Id="rId66" Type="http://schemas.openxmlformats.org/officeDocument/2006/relationships/slide" Target="slide74.xml"/><Relationship Id="rId74" Type="http://schemas.openxmlformats.org/officeDocument/2006/relationships/slide" Target="slide84.xml"/><Relationship Id="rId79" Type="http://schemas.openxmlformats.org/officeDocument/2006/relationships/slide" Target="slide88.xml"/><Relationship Id="rId87" Type="http://schemas.openxmlformats.org/officeDocument/2006/relationships/slide" Target="slide4.xml"/><Relationship Id="rId102" Type="http://schemas.openxmlformats.org/officeDocument/2006/relationships/slide" Target="slide101.xml"/><Relationship Id="rId110" Type="http://schemas.openxmlformats.org/officeDocument/2006/relationships/slide" Target="slide107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69.xml"/><Relationship Id="rId82" Type="http://schemas.openxmlformats.org/officeDocument/2006/relationships/slide" Target="slide35.xml"/><Relationship Id="rId90" Type="http://schemas.openxmlformats.org/officeDocument/2006/relationships/slide" Target="slide111.xml"/><Relationship Id="rId95" Type="http://schemas.openxmlformats.org/officeDocument/2006/relationships/slide" Target="slide94.xml"/><Relationship Id="rId19" Type="http://schemas.openxmlformats.org/officeDocument/2006/relationships/slide" Target="slide18.xml"/><Relationship Id="rId14" Type="http://schemas.openxmlformats.org/officeDocument/2006/relationships/slide" Target="slide11.xml"/><Relationship Id="rId22" Type="http://schemas.openxmlformats.org/officeDocument/2006/relationships/slide" Target="slide23.xml"/><Relationship Id="rId27" Type="http://schemas.openxmlformats.org/officeDocument/2006/relationships/slide" Target="slide29.xml"/><Relationship Id="rId30" Type="http://schemas.openxmlformats.org/officeDocument/2006/relationships/slide" Target="slide32.xml"/><Relationship Id="rId35" Type="http://schemas.openxmlformats.org/officeDocument/2006/relationships/slide" Target="slide39.xml"/><Relationship Id="rId43" Type="http://schemas.openxmlformats.org/officeDocument/2006/relationships/slide" Target="slide49.xml"/><Relationship Id="rId48" Type="http://schemas.openxmlformats.org/officeDocument/2006/relationships/slide" Target="slide54.xml"/><Relationship Id="rId56" Type="http://schemas.openxmlformats.org/officeDocument/2006/relationships/slide" Target="slide64.xml"/><Relationship Id="rId64" Type="http://schemas.openxmlformats.org/officeDocument/2006/relationships/slide" Target="slide72.xml"/><Relationship Id="rId69" Type="http://schemas.openxmlformats.org/officeDocument/2006/relationships/slide" Target="slide77.xml"/><Relationship Id="rId77" Type="http://schemas.openxmlformats.org/officeDocument/2006/relationships/slide" Target="slide87.xml"/><Relationship Id="rId100" Type="http://schemas.openxmlformats.org/officeDocument/2006/relationships/slide" Target="slide99.xml"/><Relationship Id="rId105" Type="http://schemas.openxmlformats.org/officeDocument/2006/relationships/slide" Target="slide105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58.xml"/><Relationship Id="rId72" Type="http://schemas.openxmlformats.org/officeDocument/2006/relationships/slide" Target="slide80.xml"/><Relationship Id="rId80" Type="http://schemas.openxmlformats.org/officeDocument/2006/relationships/slide" Target="slide46.xml"/><Relationship Id="rId85" Type="http://schemas.openxmlformats.org/officeDocument/2006/relationships/slide" Target="slide16.xml"/><Relationship Id="rId93" Type="http://schemas.openxmlformats.org/officeDocument/2006/relationships/slide" Target="slide114.xml"/><Relationship Id="rId98" Type="http://schemas.openxmlformats.org/officeDocument/2006/relationships/slide" Target="slide97.xml"/><Relationship Id="rId3" Type="http://schemas.openxmlformats.org/officeDocument/2006/relationships/notesSlide" Target="../notesSlides/notesSlide110.xml"/><Relationship Id="rId12" Type="http://schemas.openxmlformats.org/officeDocument/2006/relationships/slide" Target="slide8.xml"/><Relationship Id="rId17" Type="http://schemas.openxmlformats.org/officeDocument/2006/relationships/slide" Target="slide14.xml"/><Relationship Id="rId25" Type="http://schemas.openxmlformats.org/officeDocument/2006/relationships/slide" Target="slide27.xml"/><Relationship Id="rId33" Type="http://schemas.openxmlformats.org/officeDocument/2006/relationships/slide" Target="slide36.xml"/><Relationship Id="rId38" Type="http://schemas.openxmlformats.org/officeDocument/2006/relationships/slide" Target="slide43.xml"/><Relationship Id="rId46" Type="http://schemas.openxmlformats.org/officeDocument/2006/relationships/slide" Target="slide52.xml"/><Relationship Id="rId59" Type="http://schemas.openxmlformats.org/officeDocument/2006/relationships/slide" Target="slide67.xml"/><Relationship Id="rId67" Type="http://schemas.openxmlformats.org/officeDocument/2006/relationships/slide" Target="slide75.xml"/><Relationship Id="rId103" Type="http://schemas.openxmlformats.org/officeDocument/2006/relationships/slide" Target="slide92.xml"/><Relationship Id="rId108" Type="http://schemas.openxmlformats.org/officeDocument/2006/relationships/slide" Target="slide102.xml"/><Relationship Id="rId116" Type="http://schemas.openxmlformats.org/officeDocument/2006/relationships/slide" Target="slide81.xml"/><Relationship Id="rId20" Type="http://schemas.openxmlformats.org/officeDocument/2006/relationships/slide" Target="slide19.xml"/><Relationship Id="rId41" Type="http://schemas.openxmlformats.org/officeDocument/2006/relationships/slide" Target="slide47.xml"/><Relationship Id="rId54" Type="http://schemas.openxmlformats.org/officeDocument/2006/relationships/slide" Target="slide61.xml"/><Relationship Id="rId62" Type="http://schemas.openxmlformats.org/officeDocument/2006/relationships/slide" Target="slide70.xml"/><Relationship Id="rId70" Type="http://schemas.openxmlformats.org/officeDocument/2006/relationships/slide" Target="slide78.xml"/><Relationship Id="rId75" Type="http://schemas.openxmlformats.org/officeDocument/2006/relationships/slide" Target="slide85.xml"/><Relationship Id="rId83" Type="http://schemas.openxmlformats.org/officeDocument/2006/relationships/slide" Target="slide26.xml"/><Relationship Id="rId88" Type="http://schemas.openxmlformats.org/officeDocument/2006/relationships/slide" Target="slide108.xml"/><Relationship Id="rId91" Type="http://schemas.openxmlformats.org/officeDocument/2006/relationships/slide" Target="slide112.xml"/><Relationship Id="rId96" Type="http://schemas.openxmlformats.org/officeDocument/2006/relationships/slide" Target="slide95.xml"/><Relationship Id="rId111" Type="http://schemas.openxmlformats.org/officeDocument/2006/relationships/slide" Target="slide91.xml"/><Relationship Id="rId1" Type="http://schemas.openxmlformats.org/officeDocument/2006/relationships/tags" Target="../tags/tag111.xml"/><Relationship Id="rId6" Type="http://schemas.openxmlformats.org/officeDocument/2006/relationships/image" Target="../media/image4.png"/><Relationship Id="rId15" Type="http://schemas.openxmlformats.org/officeDocument/2006/relationships/slide" Target="slide12.xml"/><Relationship Id="rId23" Type="http://schemas.openxmlformats.org/officeDocument/2006/relationships/slide" Target="slide24.xml"/><Relationship Id="rId28" Type="http://schemas.openxmlformats.org/officeDocument/2006/relationships/slide" Target="slide30.xml"/><Relationship Id="rId36" Type="http://schemas.openxmlformats.org/officeDocument/2006/relationships/slide" Target="slide41.xml"/><Relationship Id="rId49" Type="http://schemas.openxmlformats.org/officeDocument/2006/relationships/slide" Target="slide56.xml"/><Relationship Id="rId57" Type="http://schemas.openxmlformats.org/officeDocument/2006/relationships/slide" Target="slide66.xml"/><Relationship Id="rId106" Type="http://schemas.openxmlformats.org/officeDocument/2006/relationships/slide" Target="slide104.xml"/><Relationship Id="rId114" Type="http://schemas.openxmlformats.org/officeDocument/2006/relationships/slide" Target="slide37.xml"/><Relationship Id="rId10" Type="http://schemas.openxmlformats.org/officeDocument/2006/relationships/slide" Target="slide7.xml"/><Relationship Id="rId31" Type="http://schemas.openxmlformats.org/officeDocument/2006/relationships/slide" Target="slide33.xml"/><Relationship Id="rId44" Type="http://schemas.openxmlformats.org/officeDocument/2006/relationships/slide" Target="slide50.xml"/><Relationship Id="rId52" Type="http://schemas.openxmlformats.org/officeDocument/2006/relationships/slide" Target="slide59.xml"/><Relationship Id="rId60" Type="http://schemas.openxmlformats.org/officeDocument/2006/relationships/slide" Target="slide68.xml"/><Relationship Id="rId65" Type="http://schemas.openxmlformats.org/officeDocument/2006/relationships/slide" Target="slide73.xml"/><Relationship Id="rId73" Type="http://schemas.openxmlformats.org/officeDocument/2006/relationships/slide" Target="slide82.xml"/><Relationship Id="rId78" Type="http://schemas.openxmlformats.org/officeDocument/2006/relationships/slide" Target="slide89.xml"/><Relationship Id="rId81" Type="http://schemas.openxmlformats.org/officeDocument/2006/relationships/slide" Target="slide40.xml"/><Relationship Id="rId86" Type="http://schemas.openxmlformats.org/officeDocument/2006/relationships/slide" Target="slide10.xml"/><Relationship Id="rId94" Type="http://schemas.openxmlformats.org/officeDocument/2006/relationships/slide" Target="slide93.xml"/><Relationship Id="rId99" Type="http://schemas.openxmlformats.org/officeDocument/2006/relationships/slide" Target="slide98.xml"/><Relationship Id="rId101" Type="http://schemas.openxmlformats.org/officeDocument/2006/relationships/slide" Target="slide100.xml"/><Relationship Id="rId4" Type="http://schemas.openxmlformats.org/officeDocument/2006/relationships/slide" Target="slide3.xml"/><Relationship Id="rId9" Type="http://schemas.openxmlformats.org/officeDocument/2006/relationships/slide" Target="slide5.xml"/><Relationship Id="rId13" Type="http://schemas.openxmlformats.org/officeDocument/2006/relationships/slide" Target="slide9.xml"/><Relationship Id="rId18" Type="http://schemas.openxmlformats.org/officeDocument/2006/relationships/slide" Target="slide15.xml"/><Relationship Id="rId39" Type="http://schemas.openxmlformats.org/officeDocument/2006/relationships/slide" Target="slide44.xml"/><Relationship Id="rId109" Type="http://schemas.openxmlformats.org/officeDocument/2006/relationships/slide" Target="slide90.xml"/><Relationship Id="rId34" Type="http://schemas.openxmlformats.org/officeDocument/2006/relationships/slide" Target="slide38.xml"/><Relationship Id="rId50" Type="http://schemas.openxmlformats.org/officeDocument/2006/relationships/slide" Target="slide57.xml"/><Relationship Id="rId55" Type="http://schemas.openxmlformats.org/officeDocument/2006/relationships/slide" Target="slide63.xml"/><Relationship Id="rId76" Type="http://schemas.openxmlformats.org/officeDocument/2006/relationships/slide" Target="slide86.xml"/><Relationship Id="rId97" Type="http://schemas.openxmlformats.org/officeDocument/2006/relationships/slide" Target="slide96.xml"/><Relationship Id="rId104" Type="http://schemas.openxmlformats.org/officeDocument/2006/relationships/slide" Target="slide106.xml"/><Relationship Id="rId7" Type="http://schemas.openxmlformats.org/officeDocument/2006/relationships/slide" Target="slide110.xml"/><Relationship Id="rId71" Type="http://schemas.openxmlformats.org/officeDocument/2006/relationships/slide" Target="slide79.xml"/><Relationship Id="rId92" Type="http://schemas.openxmlformats.org/officeDocument/2006/relationships/slide" Target="slide113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31.xml"/></Relationships>
</file>

<file path=ppt/slides/_rels/slide111.xml.rels><?xml version="1.0" encoding="UTF-8" standalone="yes"?>
<Relationships xmlns="http://schemas.openxmlformats.org/package/2006/relationships"><Relationship Id="rId26" Type="http://schemas.openxmlformats.org/officeDocument/2006/relationships/slide" Target="slide25.xml"/><Relationship Id="rId117" Type="http://schemas.openxmlformats.org/officeDocument/2006/relationships/slide" Target="slide83.xml"/><Relationship Id="rId21" Type="http://schemas.openxmlformats.org/officeDocument/2006/relationships/slide" Target="slide19.xml"/><Relationship Id="rId42" Type="http://schemas.openxmlformats.org/officeDocument/2006/relationships/slide" Target="slide45.xml"/><Relationship Id="rId47" Type="http://schemas.openxmlformats.org/officeDocument/2006/relationships/slide" Target="slide53.xml"/><Relationship Id="rId63" Type="http://schemas.openxmlformats.org/officeDocument/2006/relationships/slide" Target="slide77.xml"/><Relationship Id="rId68" Type="http://schemas.openxmlformats.org/officeDocument/2006/relationships/slide" Target="slide85.xml"/><Relationship Id="rId84" Type="http://schemas.openxmlformats.org/officeDocument/2006/relationships/slide" Target="slide64.xml"/><Relationship Id="rId89" Type="http://schemas.openxmlformats.org/officeDocument/2006/relationships/slide" Target="slide11.xml"/><Relationship Id="rId112" Type="http://schemas.openxmlformats.org/officeDocument/2006/relationships/slide" Target="slide90.xml"/><Relationship Id="rId16" Type="http://schemas.openxmlformats.org/officeDocument/2006/relationships/slide" Target="slide13.xml"/><Relationship Id="rId107" Type="http://schemas.openxmlformats.org/officeDocument/2006/relationships/slide" Target="slide106.xml"/><Relationship Id="rId11" Type="http://schemas.openxmlformats.org/officeDocument/2006/relationships/slide" Target="slide6.xml"/><Relationship Id="rId24" Type="http://schemas.openxmlformats.org/officeDocument/2006/relationships/slide" Target="slide23.xml"/><Relationship Id="rId32" Type="http://schemas.openxmlformats.org/officeDocument/2006/relationships/slide" Target="slide32.xml"/><Relationship Id="rId37" Type="http://schemas.openxmlformats.org/officeDocument/2006/relationships/slide" Target="slide39.xml"/><Relationship Id="rId40" Type="http://schemas.openxmlformats.org/officeDocument/2006/relationships/slide" Target="slide43.xml"/><Relationship Id="rId45" Type="http://schemas.openxmlformats.org/officeDocument/2006/relationships/slide" Target="slide49.xml"/><Relationship Id="rId53" Type="http://schemas.openxmlformats.org/officeDocument/2006/relationships/slide" Target="slide63.xml"/><Relationship Id="rId58" Type="http://schemas.openxmlformats.org/officeDocument/2006/relationships/slide" Target="slide72.xml"/><Relationship Id="rId66" Type="http://schemas.openxmlformats.org/officeDocument/2006/relationships/slide" Target="slide82.xml"/><Relationship Id="rId74" Type="http://schemas.openxmlformats.org/officeDocument/2006/relationships/slide" Target="slide41.xml"/><Relationship Id="rId79" Type="http://schemas.openxmlformats.org/officeDocument/2006/relationships/slide" Target="slide81.xml"/><Relationship Id="rId87" Type="http://schemas.openxmlformats.org/officeDocument/2006/relationships/slide" Target="slide52.xml"/><Relationship Id="rId102" Type="http://schemas.openxmlformats.org/officeDocument/2006/relationships/slide" Target="slide98.xml"/><Relationship Id="rId110" Type="http://schemas.openxmlformats.org/officeDocument/2006/relationships/slide" Target="slide103.xml"/><Relationship Id="rId115" Type="http://schemas.openxmlformats.org/officeDocument/2006/relationships/slide" Target="slide37.xml"/><Relationship Id="rId5" Type="http://schemas.openxmlformats.org/officeDocument/2006/relationships/image" Target="../media/image3.png"/><Relationship Id="rId61" Type="http://schemas.openxmlformats.org/officeDocument/2006/relationships/slide" Target="slide75.xml"/><Relationship Id="rId82" Type="http://schemas.openxmlformats.org/officeDocument/2006/relationships/slide" Target="slide66.xml"/><Relationship Id="rId90" Type="http://schemas.openxmlformats.org/officeDocument/2006/relationships/slide" Target="slide5.xml"/><Relationship Id="rId95" Type="http://schemas.openxmlformats.org/officeDocument/2006/relationships/slide" Target="slide113.xml"/><Relationship Id="rId19" Type="http://schemas.openxmlformats.org/officeDocument/2006/relationships/slide" Target="slide16.xml"/><Relationship Id="rId14" Type="http://schemas.openxmlformats.org/officeDocument/2006/relationships/slide" Target="slide10.xml"/><Relationship Id="rId22" Type="http://schemas.openxmlformats.org/officeDocument/2006/relationships/slide" Target="slide20.xml"/><Relationship Id="rId27" Type="http://schemas.openxmlformats.org/officeDocument/2006/relationships/slide" Target="slide26.xml"/><Relationship Id="rId30" Type="http://schemas.openxmlformats.org/officeDocument/2006/relationships/slide" Target="slide30.xml"/><Relationship Id="rId35" Type="http://schemas.openxmlformats.org/officeDocument/2006/relationships/slide" Target="slide34.xml"/><Relationship Id="rId43" Type="http://schemas.openxmlformats.org/officeDocument/2006/relationships/slide" Target="slide46.xml"/><Relationship Id="rId48" Type="http://schemas.openxmlformats.org/officeDocument/2006/relationships/slide" Target="slide54.xml"/><Relationship Id="rId56" Type="http://schemas.openxmlformats.org/officeDocument/2006/relationships/slide" Target="slide69.xml"/><Relationship Id="rId64" Type="http://schemas.openxmlformats.org/officeDocument/2006/relationships/slide" Target="slide78.xml"/><Relationship Id="rId69" Type="http://schemas.openxmlformats.org/officeDocument/2006/relationships/slide" Target="slide86.xml"/><Relationship Id="rId77" Type="http://schemas.openxmlformats.org/officeDocument/2006/relationships/slide" Target="slide21.xml"/><Relationship Id="rId100" Type="http://schemas.openxmlformats.org/officeDocument/2006/relationships/slide" Target="slide96.xml"/><Relationship Id="rId105" Type="http://schemas.openxmlformats.org/officeDocument/2006/relationships/slide" Target="slide101.xml"/><Relationship Id="rId113" Type="http://schemas.openxmlformats.org/officeDocument/2006/relationships/slide" Target="slide107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60.xml"/><Relationship Id="rId72" Type="http://schemas.openxmlformats.org/officeDocument/2006/relationships/slide" Target="slide88.xml"/><Relationship Id="rId80" Type="http://schemas.openxmlformats.org/officeDocument/2006/relationships/slide" Target="slide80.xml"/><Relationship Id="rId85" Type="http://schemas.openxmlformats.org/officeDocument/2006/relationships/slide" Target="slide57.xml"/><Relationship Id="rId93" Type="http://schemas.openxmlformats.org/officeDocument/2006/relationships/slide" Target="slide110.xml"/><Relationship Id="rId98" Type="http://schemas.openxmlformats.org/officeDocument/2006/relationships/slide" Target="slide94.xml"/><Relationship Id="rId3" Type="http://schemas.openxmlformats.org/officeDocument/2006/relationships/notesSlide" Target="../notesSlides/notesSlide111.xml"/><Relationship Id="rId12" Type="http://schemas.openxmlformats.org/officeDocument/2006/relationships/slide" Target="slide8.xml"/><Relationship Id="rId17" Type="http://schemas.openxmlformats.org/officeDocument/2006/relationships/slide" Target="slide14.xml"/><Relationship Id="rId25" Type="http://schemas.openxmlformats.org/officeDocument/2006/relationships/slide" Target="slide24.xml"/><Relationship Id="rId33" Type="http://schemas.openxmlformats.org/officeDocument/2006/relationships/slide" Target="slide33.xml"/><Relationship Id="rId38" Type="http://schemas.openxmlformats.org/officeDocument/2006/relationships/slide" Target="slide40.xml"/><Relationship Id="rId46" Type="http://schemas.openxmlformats.org/officeDocument/2006/relationships/slide" Target="slide51.xml"/><Relationship Id="rId59" Type="http://schemas.openxmlformats.org/officeDocument/2006/relationships/slide" Target="slide73.xml"/><Relationship Id="rId67" Type="http://schemas.openxmlformats.org/officeDocument/2006/relationships/slide" Target="slide84.xml"/><Relationship Id="rId103" Type="http://schemas.openxmlformats.org/officeDocument/2006/relationships/slide" Target="slide99.xml"/><Relationship Id="rId108" Type="http://schemas.openxmlformats.org/officeDocument/2006/relationships/slide" Target="slide105.xml"/><Relationship Id="rId116" Type="http://schemas.openxmlformats.org/officeDocument/2006/relationships/slide" Target="slide62.xml"/><Relationship Id="rId20" Type="http://schemas.openxmlformats.org/officeDocument/2006/relationships/slide" Target="slide18.xml"/><Relationship Id="rId41" Type="http://schemas.openxmlformats.org/officeDocument/2006/relationships/slide" Target="slide44.xml"/><Relationship Id="rId54" Type="http://schemas.openxmlformats.org/officeDocument/2006/relationships/slide" Target="slide67.xml"/><Relationship Id="rId62" Type="http://schemas.openxmlformats.org/officeDocument/2006/relationships/slide" Target="slide76.xml"/><Relationship Id="rId70" Type="http://schemas.openxmlformats.org/officeDocument/2006/relationships/slide" Target="slide87.xml"/><Relationship Id="rId75" Type="http://schemas.openxmlformats.org/officeDocument/2006/relationships/slide" Target="slide36.xml"/><Relationship Id="rId83" Type="http://schemas.openxmlformats.org/officeDocument/2006/relationships/slide" Target="slide65.xml"/><Relationship Id="rId88" Type="http://schemas.openxmlformats.org/officeDocument/2006/relationships/slide" Target="slide50.xml"/><Relationship Id="rId91" Type="http://schemas.openxmlformats.org/officeDocument/2006/relationships/slide" Target="slide108.xml"/><Relationship Id="rId96" Type="http://schemas.openxmlformats.org/officeDocument/2006/relationships/slide" Target="slide114.xml"/><Relationship Id="rId111" Type="http://schemas.openxmlformats.org/officeDocument/2006/relationships/slide" Target="slide102.xml"/><Relationship Id="rId1" Type="http://schemas.openxmlformats.org/officeDocument/2006/relationships/tags" Target="../tags/tag112.xml"/><Relationship Id="rId6" Type="http://schemas.openxmlformats.org/officeDocument/2006/relationships/image" Target="../media/image4.png"/><Relationship Id="rId15" Type="http://schemas.openxmlformats.org/officeDocument/2006/relationships/slide" Target="slide12.xml"/><Relationship Id="rId23" Type="http://schemas.openxmlformats.org/officeDocument/2006/relationships/slide" Target="slide22.xml"/><Relationship Id="rId28" Type="http://schemas.openxmlformats.org/officeDocument/2006/relationships/slide" Target="slide28.xml"/><Relationship Id="rId36" Type="http://schemas.openxmlformats.org/officeDocument/2006/relationships/slide" Target="slide38.xml"/><Relationship Id="rId49" Type="http://schemas.openxmlformats.org/officeDocument/2006/relationships/slide" Target="slide58.xml"/><Relationship Id="rId57" Type="http://schemas.openxmlformats.org/officeDocument/2006/relationships/slide" Target="slide71.xml"/><Relationship Id="rId106" Type="http://schemas.openxmlformats.org/officeDocument/2006/relationships/slide" Target="slide92.xml"/><Relationship Id="rId114" Type="http://schemas.openxmlformats.org/officeDocument/2006/relationships/slide" Target="slide91.xml"/><Relationship Id="rId10" Type="http://schemas.openxmlformats.org/officeDocument/2006/relationships/slide" Target="slide7.xml"/><Relationship Id="rId31" Type="http://schemas.openxmlformats.org/officeDocument/2006/relationships/slide" Target="slide31.xml"/><Relationship Id="rId44" Type="http://schemas.openxmlformats.org/officeDocument/2006/relationships/slide" Target="slide48.xml"/><Relationship Id="rId52" Type="http://schemas.openxmlformats.org/officeDocument/2006/relationships/slide" Target="slide61.xml"/><Relationship Id="rId60" Type="http://schemas.openxmlformats.org/officeDocument/2006/relationships/slide" Target="slide74.xml"/><Relationship Id="rId65" Type="http://schemas.openxmlformats.org/officeDocument/2006/relationships/slide" Target="slide79.xml"/><Relationship Id="rId73" Type="http://schemas.openxmlformats.org/officeDocument/2006/relationships/slide" Target="slide47.xml"/><Relationship Id="rId78" Type="http://schemas.openxmlformats.org/officeDocument/2006/relationships/slide" Target="slide17.xml"/><Relationship Id="rId81" Type="http://schemas.openxmlformats.org/officeDocument/2006/relationships/slide" Target="slide70.xml"/><Relationship Id="rId86" Type="http://schemas.openxmlformats.org/officeDocument/2006/relationships/slide" Target="slide56.xml"/><Relationship Id="rId94" Type="http://schemas.openxmlformats.org/officeDocument/2006/relationships/slide" Target="slide112.xml"/><Relationship Id="rId99" Type="http://schemas.openxmlformats.org/officeDocument/2006/relationships/slide" Target="slide95.xml"/><Relationship Id="rId101" Type="http://schemas.openxmlformats.org/officeDocument/2006/relationships/slide" Target="slide97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5.xml"/><Relationship Id="rId39" Type="http://schemas.openxmlformats.org/officeDocument/2006/relationships/slide" Target="slide42.xml"/><Relationship Id="rId109" Type="http://schemas.openxmlformats.org/officeDocument/2006/relationships/slide" Target="slide104.xml"/><Relationship Id="rId34" Type="http://schemas.openxmlformats.org/officeDocument/2006/relationships/slide" Target="slide35.xml"/><Relationship Id="rId50" Type="http://schemas.openxmlformats.org/officeDocument/2006/relationships/slide" Target="slide59.xml"/><Relationship Id="rId55" Type="http://schemas.openxmlformats.org/officeDocument/2006/relationships/slide" Target="slide68.xml"/><Relationship Id="rId76" Type="http://schemas.openxmlformats.org/officeDocument/2006/relationships/slide" Target="slide27.xml"/><Relationship Id="rId97" Type="http://schemas.openxmlformats.org/officeDocument/2006/relationships/slide" Target="slide93.xml"/><Relationship Id="rId104" Type="http://schemas.openxmlformats.org/officeDocument/2006/relationships/slide" Target="slide100.xml"/><Relationship Id="rId7" Type="http://schemas.openxmlformats.org/officeDocument/2006/relationships/slide" Target="slide111.xml"/><Relationship Id="rId71" Type="http://schemas.openxmlformats.org/officeDocument/2006/relationships/slide" Target="slide89.xml"/><Relationship Id="rId92" Type="http://schemas.openxmlformats.org/officeDocument/2006/relationships/slide" Target="slide109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9.xml"/></Relationships>
</file>

<file path=ppt/slides/_rels/slide112.xml.rels><?xml version="1.0" encoding="UTF-8" standalone="yes"?>
<Relationships xmlns="http://schemas.openxmlformats.org/package/2006/relationships"><Relationship Id="rId26" Type="http://schemas.openxmlformats.org/officeDocument/2006/relationships/slide" Target="slide27.xml"/><Relationship Id="rId117" Type="http://schemas.openxmlformats.org/officeDocument/2006/relationships/slide" Target="slide81.xml"/><Relationship Id="rId21" Type="http://schemas.openxmlformats.org/officeDocument/2006/relationships/slide" Target="slide20.xml"/><Relationship Id="rId42" Type="http://schemas.openxmlformats.org/officeDocument/2006/relationships/slide" Target="slide46.xml"/><Relationship Id="rId47" Type="http://schemas.openxmlformats.org/officeDocument/2006/relationships/slide" Target="slide54.xml"/><Relationship Id="rId63" Type="http://schemas.openxmlformats.org/officeDocument/2006/relationships/slide" Target="slide78.xml"/><Relationship Id="rId68" Type="http://schemas.openxmlformats.org/officeDocument/2006/relationships/slide" Target="slide86.xml"/><Relationship Id="rId84" Type="http://schemas.openxmlformats.org/officeDocument/2006/relationships/slide" Target="slide59.xml"/><Relationship Id="rId89" Type="http://schemas.openxmlformats.org/officeDocument/2006/relationships/slide" Target="slide6.xml"/><Relationship Id="rId112" Type="http://schemas.openxmlformats.org/officeDocument/2006/relationships/slide" Target="slide107.xml"/><Relationship Id="rId16" Type="http://schemas.openxmlformats.org/officeDocument/2006/relationships/slide" Target="slide13.xml"/><Relationship Id="rId107" Type="http://schemas.openxmlformats.org/officeDocument/2006/relationships/slide" Target="slide105.xml"/><Relationship Id="rId11" Type="http://schemas.openxmlformats.org/officeDocument/2006/relationships/slide" Target="slide7.xml"/><Relationship Id="rId24" Type="http://schemas.openxmlformats.org/officeDocument/2006/relationships/slide" Target="slide25.xml"/><Relationship Id="rId32" Type="http://schemas.openxmlformats.org/officeDocument/2006/relationships/slide" Target="slide35.xml"/><Relationship Id="rId37" Type="http://schemas.openxmlformats.org/officeDocument/2006/relationships/slide" Target="slide40.xml"/><Relationship Id="rId40" Type="http://schemas.openxmlformats.org/officeDocument/2006/relationships/slide" Target="slide44.xml"/><Relationship Id="rId45" Type="http://schemas.openxmlformats.org/officeDocument/2006/relationships/slide" Target="slide50.xml"/><Relationship Id="rId53" Type="http://schemas.openxmlformats.org/officeDocument/2006/relationships/slide" Target="slide64.xml"/><Relationship Id="rId58" Type="http://schemas.openxmlformats.org/officeDocument/2006/relationships/slide" Target="slide73.xml"/><Relationship Id="rId66" Type="http://schemas.openxmlformats.org/officeDocument/2006/relationships/slide" Target="slide84.xml"/><Relationship Id="rId74" Type="http://schemas.openxmlformats.org/officeDocument/2006/relationships/slide" Target="slide37.xml"/><Relationship Id="rId79" Type="http://schemas.openxmlformats.org/officeDocument/2006/relationships/slide" Target="slide82.xml"/><Relationship Id="rId87" Type="http://schemas.openxmlformats.org/officeDocument/2006/relationships/slide" Target="slide51.xml"/><Relationship Id="rId102" Type="http://schemas.openxmlformats.org/officeDocument/2006/relationships/slide" Target="slide99.xml"/><Relationship Id="rId110" Type="http://schemas.openxmlformats.org/officeDocument/2006/relationships/slide" Target="slide102.xml"/><Relationship Id="rId115" Type="http://schemas.openxmlformats.org/officeDocument/2006/relationships/slide" Target="slide21.xml"/><Relationship Id="rId5" Type="http://schemas.openxmlformats.org/officeDocument/2006/relationships/image" Target="../media/image3.png"/><Relationship Id="rId61" Type="http://schemas.openxmlformats.org/officeDocument/2006/relationships/slide" Target="slide76.xml"/><Relationship Id="rId82" Type="http://schemas.openxmlformats.org/officeDocument/2006/relationships/slide" Target="slide67.xml"/><Relationship Id="rId90" Type="http://schemas.openxmlformats.org/officeDocument/2006/relationships/slide" Target="slide108.xml"/><Relationship Id="rId95" Type="http://schemas.openxmlformats.org/officeDocument/2006/relationships/slide" Target="slide114.xml"/><Relationship Id="rId19" Type="http://schemas.openxmlformats.org/officeDocument/2006/relationships/slide" Target="slide16.xml"/><Relationship Id="rId14" Type="http://schemas.openxmlformats.org/officeDocument/2006/relationships/slide" Target="slide10.xml"/><Relationship Id="rId22" Type="http://schemas.openxmlformats.org/officeDocument/2006/relationships/slide" Target="slide23.xml"/><Relationship Id="rId27" Type="http://schemas.openxmlformats.org/officeDocument/2006/relationships/slide" Target="slide29.xml"/><Relationship Id="rId30" Type="http://schemas.openxmlformats.org/officeDocument/2006/relationships/slide" Target="slide32.xml"/><Relationship Id="rId35" Type="http://schemas.openxmlformats.org/officeDocument/2006/relationships/slide" Target="slide38.xml"/><Relationship Id="rId43" Type="http://schemas.openxmlformats.org/officeDocument/2006/relationships/slide" Target="slide47.xml"/><Relationship Id="rId48" Type="http://schemas.openxmlformats.org/officeDocument/2006/relationships/slide" Target="slide56.xml"/><Relationship Id="rId56" Type="http://schemas.openxmlformats.org/officeDocument/2006/relationships/slide" Target="slide70.xml"/><Relationship Id="rId64" Type="http://schemas.openxmlformats.org/officeDocument/2006/relationships/slide" Target="slide79.xml"/><Relationship Id="rId69" Type="http://schemas.openxmlformats.org/officeDocument/2006/relationships/slide" Target="slide87.xml"/><Relationship Id="rId77" Type="http://schemas.openxmlformats.org/officeDocument/2006/relationships/slide" Target="slide18.xml"/><Relationship Id="rId100" Type="http://schemas.openxmlformats.org/officeDocument/2006/relationships/slide" Target="slide97.xml"/><Relationship Id="rId105" Type="http://schemas.openxmlformats.org/officeDocument/2006/relationships/slide" Target="slide92.xml"/><Relationship Id="rId113" Type="http://schemas.openxmlformats.org/officeDocument/2006/relationships/slide" Target="slide9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61.xml"/><Relationship Id="rId72" Type="http://schemas.openxmlformats.org/officeDocument/2006/relationships/slide" Target="slide48.xml"/><Relationship Id="rId80" Type="http://schemas.openxmlformats.org/officeDocument/2006/relationships/slide" Target="slide69.xml"/><Relationship Id="rId85" Type="http://schemas.openxmlformats.org/officeDocument/2006/relationships/slide" Target="slide58.xml"/><Relationship Id="rId93" Type="http://schemas.openxmlformats.org/officeDocument/2006/relationships/slide" Target="slide111.xml"/><Relationship Id="rId98" Type="http://schemas.openxmlformats.org/officeDocument/2006/relationships/slide" Target="slide95.xml"/><Relationship Id="rId3" Type="http://schemas.openxmlformats.org/officeDocument/2006/relationships/notesSlide" Target="../notesSlides/notesSlide112.xml"/><Relationship Id="rId12" Type="http://schemas.openxmlformats.org/officeDocument/2006/relationships/slide" Target="slide8.xml"/><Relationship Id="rId17" Type="http://schemas.openxmlformats.org/officeDocument/2006/relationships/slide" Target="slide14.xml"/><Relationship Id="rId25" Type="http://schemas.openxmlformats.org/officeDocument/2006/relationships/slide" Target="slide26.xml"/><Relationship Id="rId33" Type="http://schemas.openxmlformats.org/officeDocument/2006/relationships/slide" Target="slide34.xml"/><Relationship Id="rId38" Type="http://schemas.openxmlformats.org/officeDocument/2006/relationships/slide" Target="slide41.xml"/><Relationship Id="rId46" Type="http://schemas.openxmlformats.org/officeDocument/2006/relationships/slide" Target="slide52.xml"/><Relationship Id="rId59" Type="http://schemas.openxmlformats.org/officeDocument/2006/relationships/slide" Target="slide74.xml"/><Relationship Id="rId67" Type="http://schemas.openxmlformats.org/officeDocument/2006/relationships/slide" Target="slide85.xml"/><Relationship Id="rId103" Type="http://schemas.openxmlformats.org/officeDocument/2006/relationships/slide" Target="slide100.xml"/><Relationship Id="rId108" Type="http://schemas.openxmlformats.org/officeDocument/2006/relationships/slide" Target="slide104.xml"/><Relationship Id="rId116" Type="http://schemas.openxmlformats.org/officeDocument/2006/relationships/slide" Target="slide62.xml"/><Relationship Id="rId20" Type="http://schemas.openxmlformats.org/officeDocument/2006/relationships/slide" Target="slide19.xml"/><Relationship Id="rId41" Type="http://schemas.openxmlformats.org/officeDocument/2006/relationships/slide" Target="slide45.xml"/><Relationship Id="rId54" Type="http://schemas.openxmlformats.org/officeDocument/2006/relationships/slide" Target="slide66.xml"/><Relationship Id="rId62" Type="http://schemas.openxmlformats.org/officeDocument/2006/relationships/slide" Target="slide77.xml"/><Relationship Id="rId70" Type="http://schemas.openxmlformats.org/officeDocument/2006/relationships/slide" Target="slide89.xml"/><Relationship Id="rId75" Type="http://schemas.openxmlformats.org/officeDocument/2006/relationships/slide" Target="slide28.xml"/><Relationship Id="rId83" Type="http://schemas.openxmlformats.org/officeDocument/2006/relationships/slide" Target="slide71.xml"/><Relationship Id="rId88" Type="http://schemas.openxmlformats.org/officeDocument/2006/relationships/slide" Target="slide12.xml"/><Relationship Id="rId91" Type="http://schemas.openxmlformats.org/officeDocument/2006/relationships/slide" Target="slide109.xml"/><Relationship Id="rId96" Type="http://schemas.openxmlformats.org/officeDocument/2006/relationships/slide" Target="slide93.xml"/><Relationship Id="rId111" Type="http://schemas.openxmlformats.org/officeDocument/2006/relationships/slide" Target="slide90.xml"/><Relationship Id="rId1" Type="http://schemas.openxmlformats.org/officeDocument/2006/relationships/tags" Target="../tags/tag113.xml"/><Relationship Id="rId6" Type="http://schemas.openxmlformats.org/officeDocument/2006/relationships/image" Target="../media/image4.png"/><Relationship Id="rId15" Type="http://schemas.openxmlformats.org/officeDocument/2006/relationships/slide" Target="slide11.xml"/><Relationship Id="rId23" Type="http://schemas.openxmlformats.org/officeDocument/2006/relationships/slide" Target="slide24.xml"/><Relationship Id="rId28" Type="http://schemas.openxmlformats.org/officeDocument/2006/relationships/slide" Target="slide30.xml"/><Relationship Id="rId36" Type="http://schemas.openxmlformats.org/officeDocument/2006/relationships/slide" Target="slide39.xml"/><Relationship Id="rId49" Type="http://schemas.openxmlformats.org/officeDocument/2006/relationships/slide" Target="slide57.xml"/><Relationship Id="rId57" Type="http://schemas.openxmlformats.org/officeDocument/2006/relationships/slide" Target="slide72.xml"/><Relationship Id="rId106" Type="http://schemas.openxmlformats.org/officeDocument/2006/relationships/slide" Target="slide106.xml"/><Relationship Id="rId114" Type="http://schemas.openxmlformats.org/officeDocument/2006/relationships/slide" Target="slide17.xml"/><Relationship Id="rId10" Type="http://schemas.openxmlformats.org/officeDocument/2006/relationships/slide" Target="slide5.xml"/><Relationship Id="rId31" Type="http://schemas.openxmlformats.org/officeDocument/2006/relationships/slide" Target="slide33.xml"/><Relationship Id="rId44" Type="http://schemas.openxmlformats.org/officeDocument/2006/relationships/slide" Target="slide49.xml"/><Relationship Id="rId52" Type="http://schemas.openxmlformats.org/officeDocument/2006/relationships/slide" Target="slide63.xml"/><Relationship Id="rId60" Type="http://schemas.openxmlformats.org/officeDocument/2006/relationships/slide" Target="slide75.xml"/><Relationship Id="rId65" Type="http://schemas.openxmlformats.org/officeDocument/2006/relationships/slide" Target="slide80.xml"/><Relationship Id="rId73" Type="http://schemas.openxmlformats.org/officeDocument/2006/relationships/slide" Target="slide42.xml"/><Relationship Id="rId78" Type="http://schemas.openxmlformats.org/officeDocument/2006/relationships/slide" Target="slide83.xml"/><Relationship Id="rId81" Type="http://schemas.openxmlformats.org/officeDocument/2006/relationships/slide" Target="slide68.xml"/><Relationship Id="rId86" Type="http://schemas.openxmlformats.org/officeDocument/2006/relationships/slide" Target="slide53.xml"/><Relationship Id="rId94" Type="http://schemas.openxmlformats.org/officeDocument/2006/relationships/slide" Target="slide113.xml"/><Relationship Id="rId99" Type="http://schemas.openxmlformats.org/officeDocument/2006/relationships/slide" Target="slide96.xml"/><Relationship Id="rId101" Type="http://schemas.openxmlformats.org/officeDocument/2006/relationships/slide" Target="slide98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5.xml"/><Relationship Id="rId39" Type="http://schemas.openxmlformats.org/officeDocument/2006/relationships/slide" Target="slide43.xml"/><Relationship Id="rId109" Type="http://schemas.openxmlformats.org/officeDocument/2006/relationships/slide" Target="slide103.xml"/><Relationship Id="rId34" Type="http://schemas.openxmlformats.org/officeDocument/2006/relationships/slide" Target="slide36.xml"/><Relationship Id="rId50" Type="http://schemas.openxmlformats.org/officeDocument/2006/relationships/slide" Target="slide60.xml"/><Relationship Id="rId55" Type="http://schemas.openxmlformats.org/officeDocument/2006/relationships/slide" Target="slide65.xml"/><Relationship Id="rId76" Type="http://schemas.openxmlformats.org/officeDocument/2006/relationships/slide" Target="slide22.xml"/><Relationship Id="rId97" Type="http://schemas.openxmlformats.org/officeDocument/2006/relationships/slide" Target="slide94.xml"/><Relationship Id="rId104" Type="http://schemas.openxmlformats.org/officeDocument/2006/relationships/slide" Target="slide101.xml"/><Relationship Id="rId7" Type="http://schemas.openxmlformats.org/officeDocument/2006/relationships/slide" Target="slide112.xml"/><Relationship Id="rId71" Type="http://schemas.openxmlformats.org/officeDocument/2006/relationships/slide" Target="slide88.xml"/><Relationship Id="rId92" Type="http://schemas.openxmlformats.org/officeDocument/2006/relationships/slide" Target="slide110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31.xml"/></Relationships>
</file>

<file path=ppt/slides/_rels/slide113.xml.rels><?xml version="1.0" encoding="UTF-8" standalone="yes"?>
<Relationships xmlns="http://schemas.openxmlformats.org/package/2006/relationships"><Relationship Id="rId26" Type="http://schemas.openxmlformats.org/officeDocument/2006/relationships/slide" Target="slide26.xml"/><Relationship Id="rId117" Type="http://schemas.openxmlformats.org/officeDocument/2006/relationships/slide" Target="slide83.xml"/><Relationship Id="rId21" Type="http://schemas.openxmlformats.org/officeDocument/2006/relationships/slide" Target="slide19.xml"/><Relationship Id="rId42" Type="http://schemas.openxmlformats.org/officeDocument/2006/relationships/slide" Target="slide46.xml"/><Relationship Id="rId47" Type="http://schemas.openxmlformats.org/officeDocument/2006/relationships/slide" Target="slide52.xml"/><Relationship Id="rId63" Type="http://schemas.openxmlformats.org/officeDocument/2006/relationships/slide" Target="slide77.xml"/><Relationship Id="rId68" Type="http://schemas.openxmlformats.org/officeDocument/2006/relationships/slide" Target="slide86.xml"/><Relationship Id="rId84" Type="http://schemas.openxmlformats.org/officeDocument/2006/relationships/slide" Target="slide60.xml"/><Relationship Id="rId89" Type="http://schemas.openxmlformats.org/officeDocument/2006/relationships/slide" Target="slide109.xml"/><Relationship Id="rId112" Type="http://schemas.openxmlformats.org/officeDocument/2006/relationships/slide" Target="slide17.xml"/><Relationship Id="rId16" Type="http://schemas.openxmlformats.org/officeDocument/2006/relationships/slide" Target="slide12.xml"/><Relationship Id="rId107" Type="http://schemas.openxmlformats.org/officeDocument/2006/relationships/slide" Target="slide103.xml"/><Relationship Id="rId11" Type="http://schemas.openxmlformats.org/officeDocument/2006/relationships/slide" Target="slide6.xml"/><Relationship Id="rId24" Type="http://schemas.openxmlformats.org/officeDocument/2006/relationships/slide" Target="slide24.xml"/><Relationship Id="rId32" Type="http://schemas.openxmlformats.org/officeDocument/2006/relationships/slide" Target="slide33.xml"/><Relationship Id="rId37" Type="http://schemas.openxmlformats.org/officeDocument/2006/relationships/slide" Target="slide40.xml"/><Relationship Id="rId40" Type="http://schemas.openxmlformats.org/officeDocument/2006/relationships/slide" Target="slide44.xml"/><Relationship Id="rId45" Type="http://schemas.openxmlformats.org/officeDocument/2006/relationships/slide" Target="slide50.xml"/><Relationship Id="rId53" Type="http://schemas.openxmlformats.org/officeDocument/2006/relationships/slide" Target="slide63.xml"/><Relationship Id="rId58" Type="http://schemas.openxmlformats.org/officeDocument/2006/relationships/slide" Target="slide68.xml"/><Relationship Id="rId66" Type="http://schemas.openxmlformats.org/officeDocument/2006/relationships/slide" Target="slide80.xml"/><Relationship Id="rId74" Type="http://schemas.openxmlformats.org/officeDocument/2006/relationships/slide" Target="slide29.xml"/><Relationship Id="rId79" Type="http://schemas.openxmlformats.org/officeDocument/2006/relationships/slide" Target="slide75.xml"/><Relationship Id="rId87" Type="http://schemas.openxmlformats.org/officeDocument/2006/relationships/slide" Target="slide7.xml"/><Relationship Id="rId102" Type="http://schemas.openxmlformats.org/officeDocument/2006/relationships/slide" Target="slide101.xml"/><Relationship Id="rId110" Type="http://schemas.openxmlformats.org/officeDocument/2006/relationships/slide" Target="slide107.xml"/><Relationship Id="rId115" Type="http://schemas.openxmlformats.org/officeDocument/2006/relationships/slide" Target="slide62.xml"/><Relationship Id="rId5" Type="http://schemas.openxmlformats.org/officeDocument/2006/relationships/image" Target="../media/image3.png"/><Relationship Id="rId61" Type="http://schemas.openxmlformats.org/officeDocument/2006/relationships/slide" Target="slide71.xml"/><Relationship Id="rId82" Type="http://schemas.openxmlformats.org/officeDocument/2006/relationships/slide" Target="slide72.xml"/><Relationship Id="rId90" Type="http://schemas.openxmlformats.org/officeDocument/2006/relationships/slide" Target="slide110.xml"/><Relationship Id="rId95" Type="http://schemas.openxmlformats.org/officeDocument/2006/relationships/slide" Target="slide94.xml"/><Relationship Id="rId19" Type="http://schemas.openxmlformats.org/officeDocument/2006/relationships/slide" Target="slide16.xml"/><Relationship Id="rId14" Type="http://schemas.openxmlformats.org/officeDocument/2006/relationships/slide" Target="slide10.xml"/><Relationship Id="rId22" Type="http://schemas.openxmlformats.org/officeDocument/2006/relationships/slide" Target="slide20.xml"/><Relationship Id="rId27" Type="http://schemas.openxmlformats.org/officeDocument/2006/relationships/slide" Target="slide27.xml"/><Relationship Id="rId30" Type="http://schemas.openxmlformats.org/officeDocument/2006/relationships/slide" Target="slide31.xml"/><Relationship Id="rId35" Type="http://schemas.openxmlformats.org/officeDocument/2006/relationships/slide" Target="slide36.xml"/><Relationship Id="rId43" Type="http://schemas.openxmlformats.org/officeDocument/2006/relationships/slide" Target="slide47.xml"/><Relationship Id="rId48" Type="http://schemas.openxmlformats.org/officeDocument/2006/relationships/slide" Target="slide53.xml"/><Relationship Id="rId56" Type="http://schemas.openxmlformats.org/officeDocument/2006/relationships/slide" Target="slide65.xml"/><Relationship Id="rId64" Type="http://schemas.openxmlformats.org/officeDocument/2006/relationships/slide" Target="slide78.xml"/><Relationship Id="rId69" Type="http://schemas.openxmlformats.org/officeDocument/2006/relationships/slide" Target="slide87.xml"/><Relationship Id="rId77" Type="http://schemas.openxmlformats.org/officeDocument/2006/relationships/slide" Target="slide85.xml"/><Relationship Id="rId100" Type="http://schemas.openxmlformats.org/officeDocument/2006/relationships/slide" Target="slide99.xml"/><Relationship Id="rId105" Type="http://schemas.openxmlformats.org/officeDocument/2006/relationships/slide" Target="slide105.xml"/><Relationship Id="rId113" Type="http://schemas.openxmlformats.org/officeDocument/2006/relationships/slide" Target="slide21.xml"/><Relationship Id="rId118" Type="http://schemas.openxmlformats.org/officeDocument/2006/relationships/slide" Target="slide55.xml"/><Relationship Id="rId8" Type="http://schemas.openxmlformats.org/officeDocument/2006/relationships/slide" Target="slide2.xml"/><Relationship Id="rId51" Type="http://schemas.openxmlformats.org/officeDocument/2006/relationships/slide" Target="slide58.xml"/><Relationship Id="rId72" Type="http://schemas.openxmlformats.org/officeDocument/2006/relationships/slide" Target="slide43.xml"/><Relationship Id="rId80" Type="http://schemas.openxmlformats.org/officeDocument/2006/relationships/slide" Target="slide74.xml"/><Relationship Id="rId85" Type="http://schemas.openxmlformats.org/officeDocument/2006/relationships/slide" Target="slide54.xml"/><Relationship Id="rId93" Type="http://schemas.openxmlformats.org/officeDocument/2006/relationships/slide" Target="slide114.xml"/><Relationship Id="rId98" Type="http://schemas.openxmlformats.org/officeDocument/2006/relationships/slide" Target="slide97.xml"/><Relationship Id="rId3" Type="http://schemas.openxmlformats.org/officeDocument/2006/relationships/notesSlide" Target="../notesSlides/notesSlide113.xml"/><Relationship Id="rId12" Type="http://schemas.openxmlformats.org/officeDocument/2006/relationships/slide" Target="slide8.xml"/><Relationship Id="rId17" Type="http://schemas.openxmlformats.org/officeDocument/2006/relationships/slide" Target="slide14.xml"/><Relationship Id="rId25" Type="http://schemas.openxmlformats.org/officeDocument/2006/relationships/slide" Target="slide25.xml"/><Relationship Id="rId33" Type="http://schemas.openxmlformats.org/officeDocument/2006/relationships/slide" Target="slide35.xml"/><Relationship Id="rId38" Type="http://schemas.openxmlformats.org/officeDocument/2006/relationships/slide" Target="slide41.xml"/><Relationship Id="rId46" Type="http://schemas.openxmlformats.org/officeDocument/2006/relationships/slide" Target="slide51.xml"/><Relationship Id="rId59" Type="http://schemas.openxmlformats.org/officeDocument/2006/relationships/slide" Target="slide69.xml"/><Relationship Id="rId67" Type="http://schemas.openxmlformats.org/officeDocument/2006/relationships/slide" Target="slide82.xml"/><Relationship Id="rId103" Type="http://schemas.openxmlformats.org/officeDocument/2006/relationships/slide" Target="slide92.xml"/><Relationship Id="rId108" Type="http://schemas.openxmlformats.org/officeDocument/2006/relationships/slide" Target="slide102.xml"/><Relationship Id="rId116" Type="http://schemas.openxmlformats.org/officeDocument/2006/relationships/slide" Target="slide81.xml"/><Relationship Id="rId20" Type="http://schemas.openxmlformats.org/officeDocument/2006/relationships/slide" Target="slide18.xml"/><Relationship Id="rId41" Type="http://schemas.openxmlformats.org/officeDocument/2006/relationships/slide" Target="slide45.xml"/><Relationship Id="rId54" Type="http://schemas.openxmlformats.org/officeDocument/2006/relationships/slide" Target="slide64.xml"/><Relationship Id="rId62" Type="http://schemas.openxmlformats.org/officeDocument/2006/relationships/slide" Target="slide76.xml"/><Relationship Id="rId70" Type="http://schemas.openxmlformats.org/officeDocument/2006/relationships/slide" Target="slide89.xml"/><Relationship Id="rId75" Type="http://schemas.openxmlformats.org/officeDocument/2006/relationships/slide" Target="slide23.xml"/><Relationship Id="rId83" Type="http://schemas.openxmlformats.org/officeDocument/2006/relationships/slide" Target="slide61.xml"/><Relationship Id="rId88" Type="http://schemas.openxmlformats.org/officeDocument/2006/relationships/slide" Target="slide108.xml"/><Relationship Id="rId91" Type="http://schemas.openxmlformats.org/officeDocument/2006/relationships/slide" Target="slide111.xml"/><Relationship Id="rId96" Type="http://schemas.openxmlformats.org/officeDocument/2006/relationships/slide" Target="slide95.xml"/><Relationship Id="rId111" Type="http://schemas.openxmlformats.org/officeDocument/2006/relationships/slide" Target="slide91.xml"/><Relationship Id="rId1" Type="http://schemas.openxmlformats.org/officeDocument/2006/relationships/tags" Target="../tags/tag114.xml"/><Relationship Id="rId6" Type="http://schemas.openxmlformats.org/officeDocument/2006/relationships/image" Target="../media/image4.png"/><Relationship Id="rId15" Type="http://schemas.openxmlformats.org/officeDocument/2006/relationships/slide" Target="slide11.xml"/><Relationship Id="rId23" Type="http://schemas.openxmlformats.org/officeDocument/2006/relationships/slide" Target="slide22.xml"/><Relationship Id="rId28" Type="http://schemas.openxmlformats.org/officeDocument/2006/relationships/slide" Target="slide28.xml"/><Relationship Id="rId36" Type="http://schemas.openxmlformats.org/officeDocument/2006/relationships/slide" Target="slide39.xml"/><Relationship Id="rId49" Type="http://schemas.openxmlformats.org/officeDocument/2006/relationships/slide" Target="slide56.xml"/><Relationship Id="rId57" Type="http://schemas.openxmlformats.org/officeDocument/2006/relationships/slide" Target="slide67.xml"/><Relationship Id="rId106" Type="http://schemas.openxmlformats.org/officeDocument/2006/relationships/slide" Target="slide104.xml"/><Relationship Id="rId114" Type="http://schemas.openxmlformats.org/officeDocument/2006/relationships/slide" Target="slide37.xml"/><Relationship Id="rId10" Type="http://schemas.openxmlformats.org/officeDocument/2006/relationships/slide" Target="slide5.xml"/><Relationship Id="rId31" Type="http://schemas.openxmlformats.org/officeDocument/2006/relationships/slide" Target="slide32.xml"/><Relationship Id="rId44" Type="http://schemas.openxmlformats.org/officeDocument/2006/relationships/slide" Target="slide48.xml"/><Relationship Id="rId52" Type="http://schemas.openxmlformats.org/officeDocument/2006/relationships/slide" Target="slide59.xml"/><Relationship Id="rId60" Type="http://schemas.openxmlformats.org/officeDocument/2006/relationships/slide" Target="slide70.xml"/><Relationship Id="rId65" Type="http://schemas.openxmlformats.org/officeDocument/2006/relationships/slide" Target="slide79.xml"/><Relationship Id="rId73" Type="http://schemas.openxmlformats.org/officeDocument/2006/relationships/slide" Target="slide38.xml"/><Relationship Id="rId78" Type="http://schemas.openxmlformats.org/officeDocument/2006/relationships/slide" Target="slide84.xml"/><Relationship Id="rId81" Type="http://schemas.openxmlformats.org/officeDocument/2006/relationships/slide" Target="slide73.xml"/><Relationship Id="rId86" Type="http://schemas.openxmlformats.org/officeDocument/2006/relationships/slide" Target="slide13.xml"/><Relationship Id="rId94" Type="http://schemas.openxmlformats.org/officeDocument/2006/relationships/slide" Target="slide93.xml"/><Relationship Id="rId99" Type="http://schemas.openxmlformats.org/officeDocument/2006/relationships/slide" Target="slide98.xml"/><Relationship Id="rId101" Type="http://schemas.openxmlformats.org/officeDocument/2006/relationships/slide" Target="slide100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5.xml"/><Relationship Id="rId39" Type="http://schemas.openxmlformats.org/officeDocument/2006/relationships/slide" Target="slide42.xml"/><Relationship Id="rId109" Type="http://schemas.openxmlformats.org/officeDocument/2006/relationships/slide" Target="slide90.xml"/><Relationship Id="rId34" Type="http://schemas.openxmlformats.org/officeDocument/2006/relationships/slide" Target="slide34.xml"/><Relationship Id="rId50" Type="http://schemas.openxmlformats.org/officeDocument/2006/relationships/slide" Target="slide57.xml"/><Relationship Id="rId55" Type="http://schemas.openxmlformats.org/officeDocument/2006/relationships/slide" Target="slide66.xml"/><Relationship Id="rId76" Type="http://schemas.openxmlformats.org/officeDocument/2006/relationships/slide" Target="slide88.xml"/><Relationship Id="rId97" Type="http://schemas.openxmlformats.org/officeDocument/2006/relationships/slide" Target="slide96.xml"/><Relationship Id="rId104" Type="http://schemas.openxmlformats.org/officeDocument/2006/relationships/slide" Target="slide106.xml"/><Relationship Id="rId7" Type="http://schemas.openxmlformats.org/officeDocument/2006/relationships/slide" Target="slide113.xml"/><Relationship Id="rId71" Type="http://schemas.openxmlformats.org/officeDocument/2006/relationships/slide" Target="slide49.xml"/><Relationship Id="rId92" Type="http://schemas.openxmlformats.org/officeDocument/2006/relationships/slide" Target="slide112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30.xml"/></Relationships>
</file>

<file path=ppt/slides/_rels/slide114.xml.rels><?xml version="1.0" encoding="UTF-8" standalone="yes"?>
<Relationships xmlns="http://schemas.openxmlformats.org/package/2006/relationships"><Relationship Id="rId26" Type="http://schemas.openxmlformats.org/officeDocument/2006/relationships/slide" Target="slide26.xml"/><Relationship Id="rId117" Type="http://schemas.openxmlformats.org/officeDocument/2006/relationships/slide" Target="slide83.xml"/><Relationship Id="rId21" Type="http://schemas.openxmlformats.org/officeDocument/2006/relationships/slide" Target="slide19.xml"/><Relationship Id="rId42" Type="http://schemas.openxmlformats.org/officeDocument/2006/relationships/slide" Target="slide47.xml"/><Relationship Id="rId47" Type="http://schemas.openxmlformats.org/officeDocument/2006/relationships/slide" Target="slide52.xml"/><Relationship Id="rId63" Type="http://schemas.openxmlformats.org/officeDocument/2006/relationships/slide" Target="slide71.xml"/><Relationship Id="rId68" Type="http://schemas.openxmlformats.org/officeDocument/2006/relationships/slide" Target="slide80.xml"/><Relationship Id="rId84" Type="http://schemas.openxmlformats.org/officeDocument/2006/relationships/slide" Target="slide63.xml"/><Relationship Id="rId89" Type="http://schemas.openxmlformats.org/officeDocument/2006/relationships/slide" Target="slide113.xml"/><Relationship Id="rId112" Type="http://schemas.openxmlformats.org/officeDocument/2006/relationships/slide" Target="slide91.xml"/><Relationship Id="rId16" Type="http://schemas.openxmlformats.org/officeDocument/2006/relationships/slide" Target="slide12.xml"/><Relationship Id="rId107" Type="http://schemas.openxmlformats.org/officeDocument/2006/relationships/slide" Target="slide104.xml"/><Relationship Id="rId11" Type="http://schemas.openxmlformats.org/officeDocument/2006/relationships/slide" Target="slide7.xml"/><Relationship Id="rId24" Type="http://schemas.openxmlformats.org/officeDocument/2006/relationships/slide" Target="slide23.xml"/><Relationship Id="rId32" Type="http://schemas.openxmlformats.org/officeDocument/2006/relationships/slide" Target="slide36.xml"/><Relationship Id="rId37" Type="http://schemas.openxmlformats.org/officeDocument/2006/relationships/slide" Target="slide42.xml"/><Relationship Id="rId40" Type="http://schemas.openxmlformats.org/officeDocument/2006/relationships/slide" Target="slide45.xml"/><Relationship Id="rId45" Type="http://schemas.openxmlformats.org/officeDocument/2006/relationships/slide" Target="slide50.xml"/><Relationship Id="rId53" Type="http://schemas.openxmlformats.org/officeDocument/2006/relationships/slide" Target="slide59.xml"/><Relationship Id="rId58" Type="http://schemas.openxmlformats.org/officeDocument/2006/relationships/slide" Target="slide65.xml"/><Relationship Id="rId66" Type="http://schemas.openxmlformats.org/officeDocument/2006/relationships/slide" Target="slide74.xml"/><Relationship Id="rId74" Type="http://schemas.openxmlformats.org/officeDocument/2006/relationships/slide" Target="slide32.xml"/><Relationship Id="rId79" Type="http://schemas.openxmlformats.org/officeDocument/2006/relationships/slide" Target="slide87.xml"/><Relationship Id="rId87" Type="http://schemas.openxmlformats.org/officeDocument/2006/relationships/slide" Target="slide14.xml"/><Relationship Id="rId102" Type="http://schemas.openxmlformats.org/officeDocument/2006/relationships/slide" Target="slide100.xml"/><Relationship Id="rId110" Type="http://schemas.openxmlformats.org/officeDocument/2006/relationships/slide" Target="slide90.xml"/><Relationship Id="rId115" Type="http://schemas.openxmlformats.org/officeDocument/2006/relationships/slide" Target="slide37.xml"/><Relationship Id="rId5" Type="http://schemas.openxmlformats.org/officeDocument/2006/relationships/image" Target="../media/image3.png"/><Relationship Id="rId61" Type="http://schemas.openxmlformats.org/officeDocument/2006/relationships/slide" Target="slide69.xml"/><Relationship Id="rId82" Type="http://schemas.openxmlformats.org/officeDocument/2006/relationships/slide" Target="slide77.xml"/><Relationship Id="rId90" Type="http://schemas.openxmlformats.org/officeDocument/2006/relationships/slide" Target="slide108.xml"/><Relationship Id="rId95" Type="http://schemas.openxmlformats.org/officeDocument/2006/relationships/slide" Target="slide93.xml"/><Relationship Id="rId19" Type="http://schemas.openxmlformats.org/officeDocument/2006/relationships/slide" Target="slide16.xml"/><Relationship Id="rId14" Type="http://schemas.openxmlformats.org/officeDocument/2006/relationships/slide" Target="slide10.xml"/><Relationship Id="rId22" Type="http://schemas.openxmlformats.org/officeDocument/2006/relationships/slide" Target="slide20.xml"/><Relationship Id="rId27" Type="http://schemas.openxmlformats.org/officeDocument/2006/relationships/slide" Target="slide27.xml"/><Relationship Id="rId30" Type="http://schemas.openxmlformats.org/officeDocument/2006/relationships/slide" Target="slide35.xml"/><Relationship Id="rId35" Type="http://schemas.openxmlformats.org/officeDocument/2006/relationships/slide" Target="slide40.xml"/><Relationship Id="rId43" Type="http://schemas.openxmlformats.org/officeDocument/2006/relationships/slide" Target="slide48.xml"/><Relationship Id="rId48" Type="http://schemas.openxmlformats.org/officeDocument/2006/relationships/slide" Target="slide53.xml"/><Relationship Id="rId56" Type="http://schemas.openxmlformats.org/officeDocument/2006/relationships/slide" Target="slide64.xml"/><Relationship Id="rId64" Type="http://schemas.openxmlformats.org/officeDocument/2006/relationships/slide" Target="slide72.xml"/><Relationship Id="rId69" Type="http://schemas.openxmlformats.org/officeDocument/2006/relationships/slide" Target="slide82.xml"/><Relationship Id="rId77" Type="http://schemas.openxmlformats.org/officeDocument/2006/relationships/slide" Target="slide24.xml"/><Relationship Id="rId100" Type="http://schemas.openxmlformats.org/officeDocument/2006/relationships/slide" Target="slide98.xml"/><Relationship Id="rId105" Type="http://schemas.openxmlformats.org/officeDocument/2006/relationships/slide" Target="slide106.xml"/><Relationship Id="rId113" Type="http://schemas.openxmlformats.org/officeDocument/2006/relationships/slide" Target="slide17.xml"/><Relationship Id="rId118" Type="http://schemas.openxmlformats.org/officeDocument/2006/relationships/slide" Target="slide78.xml"/><Relationship Id="rId8" Type="http://schemas.openxmlformats.org/officeDocument/2006/relationships/slide" Target="slide2.xml"/><Relationship Id="rId51" Type="http://schemas.openxmlformats.org/officeDocument/2006/relationships/slide" Target="slide57.xml"/><Relationship Id="rId72" Type="http://schemas.openxmlformats.org/officeDocument/2006/relationships/slide" Target="slide88.xml"/><Relationship Id="rId80" Type="http://schemas.openxmlformats.org/officeDocument/2006/relationships/slide" Target="slide86.xml"/><Relationship Id="rId85" Type="http://schemas.openxmlformats.org/officeDocument/2006/relationships/slide" Target="slide62.xml"/><Relationship Id="rId93" Type="http://schemas.openxmlformats.org/officeDocument/2006/relationships/slide" Target="slide111.xml"/><Relationship Id="rId98" Type="http://schemas.openxmlformats.org/officeDocument/2006/relationships/slide" Target="slide96.xml"/><Relationship Id="rId3" Type="http://schemas.openxmlformats.org/officeDocument/2006/relationships/notesSlide" Target="../notesSlides/notesSlide114.xml"/><Relationship Id="rId12" Type="http://schemas.openxmlformats.org/officeDocument/2006/relationships/slide" Target="slide6.xml"/><Relationship Id="rId17" Type="http://schemas.openxmlformats.org/officeDocument/2006/relationships/slide" Target="slide13.xml"/><Relationship Id="rId25" Type="http://schemas.openxmlformats.org/officeDocument/2006/relationships/slide" Target="slide25.xml"/><Relationship Id="rId33" Type="http://schemas.openxmlformats.org/officeDocument/2006/relationships/slide" Target="slide38.xml"/><Relationship Id="rId38" Type="http://schemas.openxmlformats.org/officeDocument/2006/relationships/slide" Target="slide43.xml"/><Relationship Id="rId46" Type="http://schemas.openxmlformats.org/officeDocument/2006/relationships/slide" Target="slide51.xml"/><Relationship Id="rId59" Type="http://schemas.openxmlformats.org/officeDocument/2006/relationships/slide" Target="slide67.xml"/><Relationship Id="rId67" Type="http://schemas.openxmlformats.org/officeDocument/2006/relationships/slide" Target="slide75.xml"/><Relationship Id="rId103" Type="http://schemas.openxmlformats.org/officeDocument/2006/relationships/slide" Target="slide101.xml"/><Relationship Id="rId108" Type="http://schemas.openxmlformats.org/officeDocument/2006/relationships/slide" Target="slide103.xml"/><Relationship Id="rId116" Type="http://schemas.openxmlformats.org/officeDocument/2006/relationships/slide" Target="slide81.xml"/><Relationship Id="rId20" Type="http://schemas.openxmlformats.org/officeDocument/2006/relationships/slide" Target="slide18.xml"/><Relationship Id="rId41" Type="http://schemas.openxmlformats.org/officeDocument/2006/relationships/slide" Target="slide46.xml"/><Relationship Id="rId54" Type="http://schemas.openxmlformats.org/officeDocument/2006/relationships/slide" Target="slide60.xml"/><Relationship Id="rId62" Type="http://schemas.openxmlformats.org/officeDocument/2006/relationships/slide" Target="slide70.xml"/><Relationship Id="rId70" Type="http://schemas.openxmlformats.org/officeDocument/2006/relationships/slide" Target="slide84.xml"/><Relationship Id="rId75" Type="http://schemas.openxmlformats.org/officeDocument/2006/relationships/slide" Target="slide31.xml"/><Relationship Id="rId83" Type="http://schemas.openxmlformats.org/officeDocument/2006/relationships/slide" Target="slide76.xml"/><Relationship Id="rId88" Type="http://schemas.openxmlformats.org/officeDocument/2006/relationships/slide" Target="slide8.xml"/><Relationship Id="rId91" Type="http://schemas.openxmlformats.org/officeDocument/2006/relationships/slide" Target="slide109.xml"/><Relationship Id="rId96" Type="http://schemas.openxmlformats.org/officeDocument/2006/relationships/slide" Target="slide94.xml"/><Relationship Id="rId111" Type="http://schemas.openxmlformats.org/officeDocument/2006/relationships/slide" Target="slide107.xml"/><Relationship Id="rId1" Type="http://schemas.openxmlformats.org/officeDocument/2006/relationships/tags" Target="../tags/tag115.xml"/><Relationship Id="rId6" Type="http://schemas.openxmlformats.org/officeDocument/2006/relationships/image" Target="../media/image4.png"/><Relationship Id="rId15" Type="http://schemas.openxmlformats.org/officeDocument/2006/relationships/slide" Target="slide11.xml"/><Relationship Id="rId23" Type="http://schemas.openxmlformats.org/officeDocument/2006/relationships/slide" Target="slide22.xml"/><Relationship Id="rId28" Type="http://schemas.openxmlformats.org/officeDocument/2006/relationships/slide" Target="slide28.xml"/><Relationship Id="rId36" Type="http://schemas.openxmlformats.org/officeDocument/2006/relationships/slide" Target="slide41.xml"/><Relationship Id="rId49" Type="http://schemas.openxmlformats.org/officeDocument/2006/relationships/slide" Target="slide54.xml"/><Relationship Id="rId57" Type="http://schemas.openxmlformats.org/officeDocument/2006/relationships/slide" Target="slide66.xml"/><Relationship Id="rId106" Type="http://schemas.openxmlformats.org/officeDocument/2006/relationships/slide" Target="slide105.xml"/><Relationship Id="rId114" Type="http://schemas.openxmlformats.org/officeDocument/2006/relationships/slide" Target="slide21.xml"/><Relationship Id="rId10" Type="http://schemas.openxmlformats.org/officeDocument/2006/relationships/slide" Target="slide5.xml"/><Relationship Id="rId31" Type="http://schemas.openxmlformats.org/officeDocument/2006/relationships/slide" Target="slide34.xml"/><Relationship Id="rId44" Type="http://schemas.openxmlformats.org/officeDocument/2006/relationships/slide" Target="slide49.xml"/><Relationship Id="rId52" Type="http://schemas.openxmlformats.org/officeDocument/2006/relationships/slide" Target="slide58.xml"/><Relationship Id="rId60" Type="http://schemas.openxmlformats.org/officeDocument/2006/relationships/slide" Target="slide68.xml"/><Relationship Id="rId65" Type="http://schemas.openxmlformats.org/officeDocument/2006/relationships/slide" Target="slide73.xml"/><Relationship Id="rId73" Type="http://schemas.openxmlformats.org/officeDocument/2006/relationships/slide" Target="slide33.xml"/><Relationship Id="rId78" Type="http://schemas.openxmlformats.org/officeDocument/2006/relationships/slide" Target="slide89.xml"/><Relationship Id="rId81" Type="http://schemas.openxmlformats.org/officeDocument/2006/relationships/slide" Target="slide79.xml"/><Relationship Id="rId86" Type="http://schemas.openxmlformats.org/officeDocument/2006/relationships/slide" Target="slide55.xml"/><Relationship Id="rId94" Type="http://schemas.openxmlformats.org/officeDocument/2006/relationships/slide" Target="slide112.xml"/><Relationship Id="rId99" Type="http://schemas.openxmlformats.org/officeDocument/2006/relationships/slide" Target="slide97.xml"/><Relationship Id="rId101" Type="http://schemas.openxmlformats.org/officeDocument/2006/relationships/slide" Target="slide99.xml"/><Relationship Id="rId4" Type="http://schemas.openxmlformats.org/officeDocument/2006/relationships/slide" Target="slide3.xml"/><Relationship Id="rId9" Type="http://schemas.openxmlformats.org/officeDocument/2006/relationships/slide" Target="slide4.xml"/><Relationship Id="rId13" Type="http://schemas.openxmlformats.org/officeDocument/2006/relationships/slide" Target="slide9.xml"/><Relationship Id="rId18" Type="http://schemas.openxmlformats.org/officeDocument/2006/relationships/slide" Target="slide15.xml"/><Relationship Id="rId39" Type="http://schemas.openxmlformats.org/officeDocument/2006/relationships/slide" Target="slide44.xml"/><Relationship Id="rId109" Type="http://schemas.openxmlformats.org/officeDocument/2006/relationships/slide" Target="slide102.xml"/><Relationship Id="rId34" Type="http://schemas.openxmlformats.org/officeDocument/2006/relationships/slide" Target="slide39.xml"/><Relationship Id="rId50" Type="http://schemas.openxmlformats.org/officeDocument/2006/relationships/slide" Target="slide56.xml"/><Relationship Id="rId55" Type="http://schemas.openxmlformats.org/officeDocument/2006/relationships/slide" Target="slide61.xml"/><Relationship Id="rId76" Type="http://schemas.openxmlformats.org/officeDocument/2006/relationships/slide" Target="slide30.xml"/><Relationship Id="rId97" Type="http://schemas.openxmlformats.org/officeDocument/2006/relationships/slide" Target="slide95.xml"/><Relationship Id="rId104" Type="http://schemas.openxmlformats.org/officeDocument/2006/relationships/slide" Target="slide92.xml"/><Relationship Id="rId7" Type="http://schemas.openxmlformats.org/officeDocument/2006/relationships/slide" Target="slide114.xml"/><Relationship Id="rId71" Type="http://schemas.openxmlformats.org/officeDocument/2006/relationships/slide" Target="slide85.xml"/><Relationship Id="rId92" Type="http://schemas.openxmlformats.org/officeDocument/2006/relationships/slide" Target="slide110.xml"/><Relationship Id="rId2" Type="http://schemas.openxmlformats.org/officeDocument/2006/relationships/slideLayout" Target="../slideLayouts/slideLayout1.xml"/><Relationship Id="rId29" Type="http://schemas.openxmlformats.org/officeDocument/2006/relationships/slide" Target="slide2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09728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10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057055" y="-2056626"/>
            <a:ext cx="6858000" cy="10972110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12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079" y="0"/>
            <a:ext cx="8163760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039814" y="-1076163"/>
            <a:ext cx="4894564" cy="10974191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hlinkClick r:id="rId6" action="ppaction://hlinksldjump"/>
            <a:extLst>
              <a:ext uri="{FF2B5EF4-FFF2-40B4-BE49-F238E27FC236}">
                <a16:creationId xmlns:a16="http://schemas.microsoft.com/office/drawing/2014/main" id="{29CB391F-5719-1DCB-B60C-DE75CB349B3D}"/>
              </a:ext>
            </a:extLst>
          </p:cNvPr>
          <p:cNvSpPr txBox="1"/>
          <p:nvPr/>
        </p:nvSpPr>
        <p:spPr>
          <a:xfrm>
            <a:off x="9151049" y="6078037"/>
            <a:ext cx="1512622" cy="646331"/>
          </a:xfrm>
          <a:prstGeom prst="rect">
            <a:avLst/>
          </a:prstGeom>
          <a:ln>
            <a:noFill/>
          </a:ln>
          <a:effectLst>
            <a:glow rad="101600">
              <a:schemeClr val="accent6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3600" b="1">
                <a:latin typeface="UTM Kabel KT" panose="02040603050506020204" pitchFamily="18" charset="0"/>
              </a:rPr>
              <a:t>START</a:t>
            </a:r>
          </a:p>
        </p:txBody>
      </p:sp>
      <p:pic>
        <p:nvPicPr>
          <p:cNvPr id="4" name="GIOI THIEU">
            <a:hlinkClick r:id="" action="ppaction://media"/>
            <a:extLst>
              <a:ext uri="{FF2B5EF4-FFF2-40B4-BE49-F238E27FC236}">
                <a16:creationId xmlns:a16="http://schemas.microsoft.com/office/drawing/2014/main" id="{A541F742-A3FB-D71F-12E1-328150806A4C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305767" y="136908"/>
            <a:ext cx="10357904" cy="582632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38648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9668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10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9D949A0D-6DA0-BBB4-399B-0DA5E2997E9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H</a:t>
            </a:r>
          </a:p>
        </p:txBody>
      </p:sp>
      <p:pic>
        <p:nvPicPr>
          <p:cNvPr id="2" name="(1) Hydrogen">
            <a:hlinkClick r:id="" action="ppaction://media"/>
            <a:extLst>
              <a:ext uri="{FF2B5EF4-FFF2-40B4-BE49-F238E27FC236}">
                <a16:creationId xmlns:a16="http://schemas.microsoft.com/office/drawing/2014/main" id="{4451B5E7-28D2-0FB6-8245-C5D9BFAFF6D3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1037343" y="98165"/>
            <a:ext cx="406400" cy="406400"/>
          </a:xfrm>
          <a:prstGeom prst="rect">
            <a:avLst/>
          </a:prstGeom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FCA319B1-EEAE-24DD-8524-17E12BD6CE49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66B5F0E8-4CF3-C681-F687-17D09F07EC7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07462F4D-2F6E-31E9-B630-BC11543B974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6FFC0D7-9527-3AE1-8D88-C4992A9C4A6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2B6DABB-2EE8-F744-C06E-388EB9AB5E6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02154BB-2181-3A28-4992-3E920A6A8D9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EFFF064-396C-535B-90D4-93E941BE1B4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84C2F97-6DD8-3F4E-F9E2-BDD1F9D6143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30" name="TextBox 29">
              <a:hlinkClick r:id="rId10" action="ppaction://hlinksldjump"/>
              <a:extLst>
                <a:ext uri="{FF2B5EF4-FFF2-40B4-BE49-F238E27FC236}">
                  <a16:creationId xmlns:a16="http://schemas.microsoft.com/office/drawing/2014/main" id="{4D23EB7A-1C3D-740D-1934-DEDC563CDE3C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3156B4D-F8D9-E6AB-890E-372516DE339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6439D06-3883-8368-5209-DB742F76D15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B3F95547-0901-90F2-46A2-D1CF3C4F058C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26DFFD2B-F14C-C6C1-DB24-481404FE25B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B0E525DC-2DD1-0598-6B9B-51A3F6EA1343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DDA2C5F6-3385-A6B4-B6C7-939F3CD80F7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CD90EF7A-F171-CA0B-84D3-E8937EE6ACB1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39FC596-91C8-C7B6-CA2A-4A2458D5CD0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5B6564F-A100-A9D1-AE24-A415F9124A8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267AD242-7D75-DDB8-B827-3CF26540550B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41" name="TextBox 40">
              <a:hlinkClick r:id="rId11" action="ppaction://hlinksldjump"/>
              <a:extLst>
                <a:ext uri="{FF2B5EF4-FFF2-40B4-BE49-F238E27FC236}">
                  <a16:creationId xmlns:a16="http://schemas.microsoft.com/office/drawing/2014/main" id="{BA558F61-B3CA-75F6-2658-6340393D718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799FFE3D-40FA-1942-FFB7-2CEC6353BDE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0A35173B-9A94-EA67-2B51-ADBF326FAC3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3DD423D6-BE32-774E-4344-6E6FE38BD9EF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C879307C-4A8E-889E-B7F6-3D99908BBA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61FDA2B-1712-DAE1-57B9-863D5A4FAED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E9F9F762-85CD-B4C2-F40B-B2023E3F51F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6D0E02D4-3FA9-E82F-6B19-F7751B8EF82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2F4281D3-F7FB-750E-83B4-226B0321C80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93B5CCD-30F7-961C-E0AF-EB14936D4B9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2739458C-FFE2-46D0-D304-094DFFDE792D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52" name="TextBox 51">
              <a:hlinkClick r:id="rId12" action="ppaction://hlinksldjump"/>
              <a:extLst>
                <a:ext uri="{FF2B5EF4-FFF2-40B4-BE49-F238E27FC236}">
                  <a16:creationId xmlns:a16="http://schemas.microsoft.com/office/drawing/2014/main" id="{D360F608-79BC-70C3-58C6-CBC9BCCDA23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964D726-BBD6-F7CA-92FE-5EF60C39AD02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05F60FF-05E3-B747-2835-800C3D98525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862" name="Group 1861">
            <a:extLst>
              <a:ext uri="{FF2B5EF4-FFF2-40B4-BE49-F238E27FC236}">
                <a16:creationId xmlns:a16="http://schemas.microsoft.com/office/drawing/2014/main" id="{6C09C9AC-9CC5-AEE5-C2BD-B939E56523C8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863" name="Group 1862">
              <a:extLst>
                <a:ext uri="{FF2B5EF4-FFF2-40B4-BE49-F238E27FC236}">
                  <a16:creationId xmlns:a16="http://schemas.microsoft.com/office/drawing/2014/main" id="{EE1390EF-47DD-EDEF-AEEB-64D6FEB44C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89" name="Rectangle 1888">
                <a:extLst>
                  <a:ext uri="{FF2B5EF4-FFF2-40B4-BE49-F238E27FC236}">
                    <a16:creationId xmlns:a16="http://schemas.microsoft.com/office/drawing/2014/main" id="{802496C1-CED8-ABCD-25E4-40EBD30A730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0" name="Rectangle 1889">
                <a:extLst>
                  <a:ext uri="{FF2B5EF4-FFF2-40B4-BE49-F238E27FC236}">
                    <a16:creationId xmlns:a16="http://schemas.microsoft.com/office/drawing/2014/main" id="{3D28879B-50CA-48BC-1A12-31C9BDD45A40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17739096-B7CE-80DB-C3E9-E31BBD4B374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AA521E17-F824-4E6F-6558-9C8C36B18B5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B424CF1F-B8CF-992C-3C29-1D49305B8FD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22663C27-C9D1-AA02-2FD4-6F0CEB3F486D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86" name="TextBox 1885">
              <a:hlinkClick r:id="rId13" action="ppaction://hlinksldjump"/>
              <a:extLst>
                <a:ext uri="{FF2B5EF4-FFF2-40B4-BE49-F238E27FC236}">
                  <a16:creationId xmlns:a16="http://schemas.microsoft.com/office/drawing/2014/main" id="{4B8D20FF-3413-6281-2441-EF106E246B07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141FB3CD-6446-39AD-B5D0-AB40B9643CB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EB331D76-4672-B93E-3E4B-206E2F034E6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91" name="Group 1890">
            <a:extLst>
              <a:ext uri="{FF2B5EF4-FFF2-40B4-BE49-F238E27FC236}">
                <a16:creationId xmlns:a16="http://schemas.microsoft.com/office/drawing/2014/main" id="{4A433035-E1FB-1C7F-CCCC-E2B18EB38897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92" name="Group 1891">
              <a:extLst>
                <a:ext uri="{FF2B5EF4-FFF2-40B4-BE49-F238E27FC236}">
                  <a16:creationId xmlns:a16="http://schemas.microsoft.com/office/drawing/2014/main" id="{9FB7289E-CBD0-F666-B7DB-C43B318E3EA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2" name="Rectangle 1901">
                <a:extLst>
                  <a:ext uri="{FF2B5EF4-FFF2-40B4-BE49-F238E27FC236}">
                    <a16:creationId xmlns:a16="http://schemas.microsoft.com/office/drawing/2014/main" id="{BADFEADD-5263-49F6-08BE-0F58A7D7E39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3" name="Rectangle 1902">
                <a:extLst>
                  <a:ext uri="{FF2B5EF4-FFF2-40B4-BE49-F238E27FC236}">
                    <a16:creationId xmlns:a16="http://schemas.microsoft.com/office/drawing/2014/main" id="{683AA90A-3F30-D4F9-0358-9A63D4A78296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B30292E9-172B-A8DA-AD54-89EADAC2026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4CB3D838-3A18-D95D-D743-DBC30037C3D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A772F208-5138-765D-9542-773EC93424B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C8B6F08D-DAF4-AD18-6A48-B7C5741883E4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98" name="TextBox 1897">
              <a:hlinkClick r:id="rId14" action="ppaction://hlinksldjump"/>
              <a:extLst>
                <a:ext uri="{FF2B5EF4-FFF2-40B4-BE49-F238E27FC236}">
                  <a16:creationId xmlns:a16="http://schemas.microsoft.com/office/drawing/2014/main" id="{2D472707-AFBC-FE30-CE4D-9B6E663D944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B606DD30-97F0-0139-E26F-F5491031E62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B334C78D-2BF8-4B67-CC05-9934D84767B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84AC918D-1034-17EC-9A41-9B62E5DDEEE5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905" name="Group 1904">
              <a:extLst>
                <a:ext uri="{FF2B5EF4-FFF2-40B4-BE49-F238E27FC236}">
                  <a16:creationId xmlns:a16="http://schemas.microsoft.com/office/drawing/2014/main" id="{BBD56AFA-60C3-5982-3F5E-B81C9752A36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3" name="Rectangle 1912">
                <a:extLst>
                  <a:ext uri="{FF2B5EF4-FFF2-40B4-BE49-F238E27FC236}">
                    <a16:creationId xmlns:a16="http://schemas.microsoft.com/office/drawing/2014/main" id="{750F7B24-26D1-D604-0C65-28D50A6A8AB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4" name="Rectangle 1913">
                <a:extLst>
                  <a:ext uri="{FF2B5EF4-FFF2-40B4-BE49-F238E27FC236}">
                    <a16:creationId xmlns:a16="http://schemas.microsoft.com/office/drawing/2014/main" id="{9CE94BEB-4916-EA56-936A-EA75626275C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76A6FFE0-3D32-9BB4-81C5-13FAA85A648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D3B6C0ED-8A5B-E90B-B009-1E9996FD8DE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DFAF432F-2C39-4901-0655-7CBE7029D05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3A4491DA-7556-BD5D-8077-A64EBC205FF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10" name="TextBox 1909">
              <a:hlinkClick r:id="rId15" action="ppaction://hlinksldjump"/>
              <a:extLst>
                <a:ext uri="{FF2B5EF4-FFF2-40B4-BE49-F238E27FC236}">
                  <a16:creationId xmlns:a16="http://schemas.microsoft.com/office/drawing/2014/main" id="{C70B7F1D-3B14-2598-B5C1-5E876C24090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25CCC12A-53D3-1D44-26C2-F1F804AE2F1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65FA9626-5BBE-C77C-DF0D-2C471E5BEEB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5AC5F192-D3F8-0D27-894B-55F4CC047BEE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16" name="Group 1915">
              <a:extLst>
                <a:ext uri="{FF2B5EF4-FFF2-40B4-BE49-F238E27FC236}">
                  <a16:creationId xmlns:a16="http://schemas.microsoft.com/office/drawing/2014/main" id="{3DE952CD-27B0-9D34-413B-BDA4AACDA36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2C98D8A7-3B6B-3291-6C8C-575A68A529C3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A853A4E2-7B9A-F873-EFF5-827F1997E3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8880BC34-88E4-B1FA-801B-C6DABAC8209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F1C3D56B-4B52-5526-055F-E50296A1289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4E851C2-E3B6-357B-CAC4-42039088807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23841790-E511-B22D-A957-439BE00846D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65" name="TextBox 64">
              <a:hlinkClick r:id="rId16" action="ppaction://hlinksldjump"/>
              <a:extLst>
                <a:ext uri="{FF2B5EF4-FFF2-40B4-BE49-F238E27FC236}">
                  <a16:creationId xmlns:a16="http://schemas.microsoft.com/office/drawing/2014/main" id="{22955D7C-1D5A-AB36-122A-085FA1C2039C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334E3903-46F4-89BA-F3C4-794F84EF62B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AE9E36A0-892B-F165-1393-4F65B5A956F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2B8EA6DE-7CF3-BC6B-A96E-C3884AEF14C4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FF37CC2B-D164-1E21-D14C-A8AF77DCA3C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BA803135-636B-7382-F9FC-817FC010E07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3F9E1B0-442B-9789-B9D7-6DEE21914434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3F96E985-5DF2-C5F4-408D-41C543F4BF4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BBC0C2B-77DA-1209-937F-C107CD74EE5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107A9591-F3B9-39F5-B198-0E0D7747F61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DC68BC3-BC6D-C427-DB02-FBD91B86CE2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76" name="TextBox 75">
              <a:hlinkClick r:id="rId17" action="ppaction://hlinksldjump"/>
              <a:extLst>
                <a:ext uri="{FF2B5EF4-FFF2-40B4-BE49-F238E27FC236}">
                  <a16:creationId xmlns:a16="http://schemas.microsoft.com/office/drawing/2014/main" id="{8404108A-B774-58C7-768B-715C06DFB76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BBEA7384-81D3-3FC7-DDCF-6FA8B1C7C4A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4760A739-8509-E17E-CD82-2C192081B8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69A683E3-0591-580C-7D3C-0065274ACC75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A3B74E88-AB7F-1162-210D-433BDE7757A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8B63BC8-EB32-5C29-1287-366AFAD2438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9B95BBE3-A437-5D83-862A-531D3C3F359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8E6225D-EA5D-7975-1E73-4E50C54A7DF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E332B07F-27D9-7565-E0EF-9FB3FFD3FE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D8C67029-58C5-EBB7-581D-C7F26AC0857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AF0B87B5-619D-62BB-33EB-FADD1BBF251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87" name="TextBox 86">
              <a:hlinkClick r:id="rId18" action="ppaction://hlinksldjump"/>
              <a:extLst>
                <a:ext uri="{FF2B5EF4-FFF2-40B4-BE49-F238E27FC236}">
                  <a16:creationId xmlns:a16="http://schemas.microsoft.com/office/drawing/2014/main" id="{DDC27379-CBB5-2EB1-B8DC-A75A42EC22F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5894C1D-C457-93E7-702A-12C012FDD31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7EE7A362-F333-2A01-17BD-69FDF0183DF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E1F80255-4E47-D660-B7EE-530D63AE8B26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4DD9E7DA-3009-3569-3AEB-3C7442E69E2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051E8B35-645B-2D89-8AB0-D82C707E81DA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069E3478-7D6A-0247-5FD8-700DA3DB62FF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879CD733-3C1C-DA7D-42DA-51F93FF215E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AF7D8DA1-15FA-7BC7-4092-C1844466CAFF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70642A7-4773-20DD-C4CF-A04BCEB2477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5C64E8A6-8420-CDF0-0B5E-24175E745470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98" name="TextBox 97">
              <a:hlinkClick r:id="rId19" action="ppaction://hlinksldjump"/>
              <a:extLst>
                <a:ext uri="{FF2B5EF4-FFF2-40B4-BE49-F238E27FC236}">
                  <a16:creationId xmlns:a16="http://schemas.microsoft.com/office/drawing/2014/main" id="{9B6BB1AF-26AD-520F-BF28-BB54CC97CC5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54D9C73D-968D-3F62-46C7-8369F2D3C8D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B0D6F5E7-318D-B87E-8AA4-0B2DE7DB2B4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618920C5-1047-5E01-FE83-E22B2593DD11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AB1E02F4-2FC9-B4E7-1B7B-3A8EC4672A6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A3424EA2-D2FF-1806-9C22-87DCE367538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453A331B-8667-F057-4E94-53177FDA91C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40FA182C-1B62-40BE-17A7-B942D1ABA55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1907083C-37CD-3386-0AA9-C98C593D7C1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E7DAC6D-E218-B861-DD0C-8497BB89FAC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513390C3-2EFD-8CBA-3906-AC3F1F5EF1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9" name="TextBox 108">
              <a:hlinkClick r:id="rId20" action="ppaction://hlinksldjump"/>
              <a:extLst>
                <a:ext uri="{FF2B5EF4-FFF2-40B4-BE49-F238E27FC236}">
                  <a16:creationId xmlns:a16="http://schemas.microsoft.com/office/drawing/2014/main" id="{E1208A4F-E872-6465-8206-B8EEA50515A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91482BBB-8E8B-CF65-8FF0-5FE3672602F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461C5929-BAE2-5957-FB4C-6D2C5DFD2113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A8FF8453-D185-C67F-D2FD-3586C899D3C8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15" name="Group 114">
              <a:extLst>
                <a:ext uri="{FF2B5EF4-FFF2-40B4-BE49-F238E27FC236}">
                  <a16:creationId xmlns:a16="http://schemas.microsoft.com/office/drawing/2014/main" id="{9E3978D5-21DF-D964-9420-86BC26D3E7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00" name="Rectangle 199">
                <a:extLst>
                  <a:ext uri="{FF2B5EF4-FFF2-40B4-BE49-F238E27FC236}">
                    <a16:creationId xmlns:a16="http://schemas.microsoft.com/office/drawing/2014/main" id="{BB8FAFB8-6349-E492-677B-F50B6504CBB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BA59A16D-1758-FCFF-153F-456B25B26A5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0CC04DDF-9E8D-5260-9C1E-51468C848E0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37F11AB-84CF-AE2D-BC7C-A29D7A88AA8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968751E8-547C-2623-A205-DE5BCB740DC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E7AB3DC1-0320-AD00-365B-6C7DD585FF0B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20" name="TextBox 119">
              <a:hlinkClick r:id="rId21" action="ppaction://hlinksldjump"/>
              <a:extLst>
                <a:ext uri="{FF2B5EF4-FFF2-40B4-BE49-F238E27FC236}">
                  <a16:creationId xmlns:a16="http://schemas.microsoft.com/office/drawing/2014/main" id="{A76F53ED-55DA-0110-A74A-4B64DFEDDA97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5710D57-B461-4896-6186-DA413D16C91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D31B01BA-A527-A8AB-FA1E-E70578B9916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EFF83394-C86E-54A4-FD82-C5973EEB3A83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6849A1A6-80A9-1798-7418-402DACAD41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BD5F83DB-6619-F3B3-5FF2-0304CC58CF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B3511B9D-C8AF-8F27-6183-7E5EFAB214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856BF9F-2854-22C5-E49E-DD3C008C58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81E15602-87CD-51F7-0C18-D3AD8A6620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25CB2E7D-8B33-D7B7-6761-C884D44A57E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9" name="TextBox 208">
              <a:hlinkClick r:id="rId22" action="ppaction://hlinksldjump"/>
              <a:extLst>
                <a:ext uri="{FF2B5EF4-FFF2-40B4-BE49-F238E27FC236}">
                  <a16:creationId xmlns:a16="http://schemas.microsoft.com/office/drawing/2014/main" id="{D353C15C-3860-CA84-53DF-E2F9F12D51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0A82C654-9898-A5E8-FB8D-4E5B7059A6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E4CC8493-AE54-2AAF-B86D-174378AF09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125E5043-F1C0-8208-F0B9-80AD176EE0EE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FCE9997F-0799-50D3-B3FD-1BF77FBD22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3FF50642-7D37-EB7C-226A-6340A3BC82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91D798D9-15CF-A63F-107E-6FA7E21E0A2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B1A5A562-8AC5-FA9C-6754-AE88718493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A3BA2D32-FA19-BF97-0923-1EF1525F3C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6451950E-5DCB-8A83-A69E-6B0CF57D96A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9" name="TextBox 218">
              <a:hlinkClick r:id="rId23" action="ppaction://hlinksldjump"/>
              <a:extLst>
                <a:ext uri="{FF2B5EF4-FFF2-40B4-BE49-F238E27FC236}">
                  <a16:creationId xmlns:a16="http://schemas.microsoft.com/office/drawing/2014/main" id="{CC310FAA-7E77-52B9-C54B-7D51BA6A0C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A1E44A2A-4674-89E3-3F05-EA8C4EF921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8EF725C-48AC-680F-2B3A-8699FC9AEA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A2D8EF29-C91F-D45E-2299-BDB77057C25B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C067AB60-7EA9-FB4D-DAEF-9DB4F94111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9B2B3BEA-B7AF-3174-EE35-FE521EF567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B8D4BE44-12E6-364E-A2BC-B29288A079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2DFFFBDC-FF56-85B6-EEE4-705328D23BA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06D4392D-1E11-B9B9-ECBB-E0E6BEAD79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BBDAAB0E-42FC-1B06-B7DD-208032CAD7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29" name="TextBox 228">
              <a:hlinkClick r:id="rId24" action="ppaction://hlinksldjump"/>
              <a:extLst>
                <a:ext uri="{FF2B5EF4-FFF2-40B4-BE49-F238E27FC236}">
                  <a16:creationId xmlns:a16="http://schemas.microsoft.com/office/drawing/2014/main" id="{47AEACA5-02D7-F1E6-B4A6-7B5D013127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14EBA3A6-DEA7-A8EB-D837-99E8F047F8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C12E723-EDBB-4283-A064-35E2B10E13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94A4D040-67B8-53A6-0A2D-BF9F9DD0BB06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6DBF8684-84A5-7B78-2F41-0D214C0264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632D6FF8-28AF-DF5F-AA16-95CFA705AC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81F2B7E-B840-749B-57BF-3A3ABF60AA9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1D5E525A-5D21-4F92-408D-34BBE2DCF9B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6231424-CB9C-0F90-6012-F47729A5CE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6660E98-D1E1-068E-CB6F-FA439AD7EF0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9" name="TextBox 238">
              <a:hlinkClick r:id="rId25" action="ppaction://hlinksldjump"/>
              <a:extLst>
                <a:ext uri="{FF2B5EF4-FFF2-40B4-BE49-F238E27FC236}">
                  <a16:creationId xmlns:a16="http://schemas.microsoft.com/office/drawing/2014/main" id="{5A3B1E2C-4E77-95FE-EF83-E64F017BCC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66BF71F-E612-F70B-DAB0-2ED7D7DE36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0797359-81F9-BD60-2B8A-F25C550A34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44DB1C13-DDC1-6C69-9B66-84FF0C331E98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E64BD825-F20E-F0BF-7D52-13FBD5FE5F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51E99639-40DB-5D62-63E9-FADE7D0D33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D1AE9730-608B-BF24-D57A-A78235A3101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507A8451-1451-29FE-7BBE-74B4AA88E6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F19BE31-712A-1757-A9CE-76257297C0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50F3F354-3F35-83BB-5B1B-DE939D9794B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335" name="TextBox 334">
              <a:hlinkClick r:id="rId26" action="ppaction://hlinksldjump"/>
              <a:extLst>
                <a:ext uri="{FF2B5EF4-FFF2-40B4-BE49-F238E27FC236}">
                  <a16:creationId xmlns:a16="http://schemas.microsoft.com/office/drawing/2014/main" id="{2B08744F-E5C6-F054-072E-E997E86D6E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BB5BA5B5-E2C8-04E9-0E74-1771C4089E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8D37BBAE-DD5C-6DED-3129-D9D6948F5C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BA63249F-754C-C43E-CDB8-A466B360698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3CEC9D35-132A-3D5C-99E4-6095F56646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CF28F5C4-0236-D080-27F3-7F50197236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88D70AE8-1287-B042-B8D9-9A2B9449C0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74A9C59-1C2B-DD9C-793A-44D05AC53E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D3CFB1B0-606C-A043-8B55-2A3BB20DFE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554357FF-1376-6CFB-2382-B8534F054D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45" name="TextBox 344">
              <a:hlinkClick r:id="rId27" action="ppaction://hlinksldjump"/>
              <a:extLst>
                <a:ext uri="{FF2B5EF4-FFF2-40B4-BE49-F238E27FC236}">
                  <a16:creationId xmlns:a16="http://schemas.microsoft.com/office/drawing/2014/main" id="{56988483-3E10-7041-475F-089A275856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13D85B79-ACAB-EB1D-ADD5-62EFEFEBCC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87B91E34-F469-11ED-E354-4DC2667DF9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F3010827-6D67-03A5-459E-EF727DCF956F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D327B37A-F50F-6961-16FF-2749F53C1B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40C01AD2-4400-AF2C-3BBD-42663D7048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B9402233-F7DA-6936-3726-557562121E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6B54400B-AB72-5F61-BB7B-339D95F5F53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3DCC203-46CF-6471-319C-DB12DE9536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4ABCC923-0B95-B38D-E363-4B2689E95CC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355" name="TextBox 354">
              <a:hlinkClick r:id="rId28" action="ppaction://hlinksldjump"/>
              <a:extLst>
                <a:ext uri="{FF2B5EF4-FFF2-40B4-BE49-F238E27FC236}">
                  <a16:creationId xmlns:a16="http://schemas.microsoft.com/office/drawing/2014/main" id="{6D37FF30-5181-59CB-14ED-8DCBD49BE6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6A6AD150-8EDB-44C3-9812-43116EFDF6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E36EB42F-7348-F5D2-1788-7E61886B53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D2BF882B-33C0-D3C0-94B9-4736119E8A3B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4F4AE8DB-F000-7891-D97C-581D782CBC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40DA2DE9-A4B1-171C-B57B-11402EDE46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DFF234E5-5302-5EC7-8073-222FB810A1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E44F69DB-8CC4-22EB-EAC9-704A669270A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C6529A6B-4FB6-42A2-1936-F2EE1EC330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C7499EE2-A495-A784-6858-2E9C22DF29B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65" name="TextBox 364">
              <a:hlinkClick r:id="rId29" action="ppaction://hlinksldjump"/>
              <a:extLst>
                <a:ext uri="{FF2B5EF4-FFF2-40B4-BE49-F238E27FC236}">
                  <a16:creationId xmlns:a16="http://schemas.microsoft.com/office/drawing/2014/main" id="{83C57B28-8030-90BD-7AE2-35A02C7E42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0070C02F-8664-0A6B-0C30-AB90505F73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1EA63E3-594C-3784-E1B7-23290352BF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8945D0E2-F58A-61A3-33D8-518E6265C921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29D6B40A-C259-000D-32FF-96A48A7EA4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CECE00A0-0EF4-739E-151C-096CA22BBB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3D816600-CFCA-E59C-0CFC-C234BEAB68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9CF6046A-4725-EA14-8F46-AC52AFE4FBD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0F26E0B2-67AA-5913-F645-4865FEED92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CD5F56E1-468A-3EF1-FAD7-E16A29C94F7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98" name="TextBox 397">
              <a:hlinkClick r:id="rId30" action="ppaction://hlinksldjump"/>
              <a:extLst>
                <a:ext uri="{FF2B5EF4-FFF2-40B4-BE49-F238E27FC236}">
                  <a16:creationId xmlns:a16="http://schemas.microsoft.com/office/drawing/2014/main" id="{4B7D9C35-B4ED-2CDB-CC2A-8692E5855C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D4E187E4-1D73-A3DD-E4A0-5C16E77E85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06EB9647-37D7-F6D1-DFB1-FF2F37BBEC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1855DFA2-BEC0-3790-B601-475DDE478A64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9DB9C840-615F-06F1-7C36-7D5BE868B3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D93A51D9-F4AA-99E0-4EE2-08E39FB0B2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B0E91BF4-8F5E-CA8B-388F-45EDA93F05E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4527E9B8-2579-823D-47AE-6DD40FE6600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5D320D2D-D3E1-613A-097F-65B6226C1A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0FD96B47-352E-3F34-59E2-1C32474BF81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0" name="TextBox 409">
              <a:hlinkClick r:id="rId31" action="ppaction://hlinksldjump"/>
              <a:extLst>
                <a:ext uri="{FF2B5EF4-FFF2-40B4-BE49-F238E27FC236}">
                  <a16:creationId xmlns:a16="http://schemas.microsoft.com/office/drawing/2014/main" id="{DDF2A78D-4C11-28A4-5452-1FA59462E8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B5FD0495-DB27-54D1-9AF6-8E41C57643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73A84B93-9988-556C-876D-1D13E7EA03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A2F31AEF-4D3A-370B-A880-1CBF3E555E15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6C20C1A8-2DA8-5868-D7E9-CC8682281D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5629575F-F8DC-0662-DCD5-882CD24761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A26F9CDA-1FF5-FCDD-C82B-08C6F62A8E3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B499D11F-6297-D410-2E7E-EF8D0947D63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812B5EDE-DCAB-129D-A62D-48AF3AF7CB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D0DE00DB-D443-2AB2-A988-E5577024EC73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540" name="TextBox 539">
              <a:hlinkClick r:id="rId32" action="ppaction://hlinksldjump"/>
              <a:extLst>
                <a:ext uri="{FF2B5EF4-FFF2-40B4-BE49-F238E27FC236}">
                  <a16:creationId xmlns:a16="http://schemas.microsoft.com/office/drawing/2014/main" id="{AF0818A6-D8DC-0FCA-2FBB-7D26D9D531C9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B671E7D3-C0E0-6414-3E00-9540D23EC1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A023F0BB-FC53-5BC1-6F68-9F8746AB14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1A68327F-D096-0B56-A76F-D6AD0102897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5C0F4601-0098-F8FA-B9AD-B2EB798F91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B330D3D9-C03E-C287-EBFE-20A6182E3F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FD9EF727-AD8A-2238-E601-7AA7A7FAD09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8387D2DC-3C3E-A723-1639-E07DD1B3E6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7B2D0C35-E35D-89A2-1F49-6BF4717F55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01A653E-076E-D7EE-E032-B9B2BBD4F17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50" name="TextBox 549">
              <a:hlinkClick r:id="rId33" action="ppaction://hlinksldjump"/>
              <a:extLst>
                <a:ext uri="{FF2B5EF4-FFF2-40B4-BE49-F238E27FC236}">
                  <a16:creationId xmlns:a16="http://schemas.microsoft.com/office/drawing/2014/main" id="{A80684C4-6EB9-6759-2EC1-D30FE76446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EEE48364-5477-9FF2-72B5-01729ECE16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14255A11-CFD0-CF81-FD61-EDBEF93111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A5B92F54-8AF6-92C3-278F-41BE3E447A3A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A215807F-AC9F-2E1A-FE95-B69BBE195E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C021AED6-6747-DA12-1714-A8A94D9177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9D64037B-B63A-CD32-DBB4-979D440C9F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403416F9-5AD1-A286-EE42-AEC6AFB0C63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BF08C3D9-A5BC-BEE1-0F12-0EA0069DEB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80E4C0A5-9DA0-1EF3-76A8-15AB0537456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60" name="TextBox 559">
              <a:hlinkClick r:id="rId34" action="ppaction://hlinksldjump"/>
              <a:extLst>
                <a:ext uri="{FF2B5EF4-FFF2-40B4-BE49-F238E27FC236}">
                  <a16:creationId xmlns:a16="http://schemas.microsoft.com/office/drawing/2014/main" id="{5A14458B-BC3A-983F-85A1-725C6A9530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D8D53BF1-43DD-54CB-D027-B5A1636FBD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683B077-7FE7-1694-65B7-277E4A4F08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94D04D79-7547-7174-7724-5F9C3E6743D1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B199132A-7EE0-E788-D67F-EBBDF2355C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BC34C5BC-E2E5-4BE2-FCC1-BE33C1CB28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F46D0E9C-473B-5130-376C-FFD51FD2AF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351D523-635B-06F3-E9D3-61BE42BBD6C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85217E78-506F-251A-A32B-5FA3344664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9E4A7B03-BD48-ACEC-7BDA-BAA02AF56D0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70" name="TextBox 569">
              <a:hlinkClick r:id="rId35" action="ppaction://hlinksldjump"/>
              <a:extLst>
                <a:ext uri="{FF2B5EF4-FFF2-40B4-BE49-F238E27FC236}">
                  <a16:creationId xmlns:a16="http://schemas.microsoft.com/office/drawing/2014/main" id="{58D6DA29-0EE1-8EC6-82F2-3422EEEEE9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1CBA6824-D606-17AD-E482-9A16F12061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92A6D39F-0CD2-BD47-87D8-5E8E27CC6E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2B38FA09-4DA1-B69A-5E8B-65CB39653977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BDBA36C7-CBB2-0982-03CD-2BECE783B5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3829CA1C-DE7D-E633-3E4D-6D6C80408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2C7AB530-A3E0-7841-55DF-2F65DCB1277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280AE40-4CF4-51BD-E674-194A518758E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6598432-2970-20A5-5A2A-91974D0729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403CF01F-EB55-55A2-14A6-21ABD34CCE0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660" name="TextBox 659">
              <a:hlinkClick r:id="rId36" action="ppaction://hlinksldjump"/>
              <a:extLst>
                <a:ext uri="{FF2B5EF4-FFF2-40B4-BE49-F238E27FC236}">
                  <a16:creationId xmlns:a16="http://schemas.microsoft.com/office/drawing/2014/main" id="{D4D98414-FBE7-91FA-9522-DB147E3C97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2E9699CA-31C3-8629-A095-7D7451EDAA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1141D8B9-BD48-8A7E-48B0-25462ECB5F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39A7242C-7086-5163-6F86-2BD4BA6989CA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77E52F1A-E1C9-2845-E405-1DE50B1995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665D850F-1C85-AA2D-C8CF-96FEC9267A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CAFE00D0-95D7-75CF-1230-871FF71E12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42258746-C99E-8200-0596-303CE2C87A7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5219060E-3C04-0842-31F2-A7715FBABD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4BA4AE91-CD0D-2464-37FC-547C8FA4556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0" name="TextBox 669">
              <a:hlinkClick r:id="rId37" action="ppaction://hlinksldjump"/>
              <a:extLst>
                <a:ext uri="{FF2B5EF4-FFF2-40B4-BE49-F238E27FC236}">
                  <a16:creationId xmlns:a16="http://schemas.microsoft.com/office/drawing/2014/main" id="{ECEA9672-B496-BC0B-F038-BD3ABE30A4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E17AC88D-67DD-F358-B226-EAC7AA9BB2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B0A71763-1343-232B-B535-CEA24D2C13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92562791-D3A1-FD02-BDC8-AB4EF413D7E6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6EEDBA9C-BB5A-A25A-753C-FDAE939C1A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E4B1F4A2-AC78-4BCC-E70C-17E5F68462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6381075F-7B63-4893-539F-F48A9F2297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2A17183A-FE9D-159A-E6BB-D4340CB9952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35EB1931-1D8F-2EDC-60A0-CBA1E5B02F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6C4B94D4-9B04-A60C-9CAF-96C7C6DA7FD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0" name="TextBox 679">
              <a:hlinkClick r:id="rId38" action="ppaction://hlinksldjump"/>
              <a:extLst>
                <a:ext uri="{FF2B5EF4-FFF2-40B4-BE49-F238E27FC236}">
                  <a16:creationId xmlns:a16="http://schemas.microsoft.com/office/drawing/2014/main" id="{A2CD8462-8419-A462-7930-147E68018E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30249532-81A7-DB75-7893-53440273F3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DD0F782A-B88C-46AF-D46C-FE0C65DB61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9BD3C67B-5E4C-6014-5D68-96CD6A56A449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A213384C-77E8-B797-242E-E0AD63C779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F33997EE-BABD-2C12-120E-7BE7D086C0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79D39A8C-70E1-F584-8B32-36DCC3A1DF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3C3DC55-8026-9900-11D3-3AE9C11A25F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E93910E8-81E4-32F7-FF78-130A04C50D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C7B42BE1-8F32-640E-3EF5-D8B75DE40B2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39" action="ppaction://hlinksldjump"/>
              <a:extLst>
                <a:ext uri="{FF2B5EF4-FFF2-40B4-BE49-F238E27FC236}">
                  <a16:creationId xmlns:a16="http://schemas.microsoft.com/office/drawing/2014/main" id="{6ACE8153-A65C-B80B-36FD-FC7BABF2E9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81F130A3-B5D9-1AC9-3881-FD6FAE9E43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173208DE-63D2-A1D3-7A37-F8E89424D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EFB48BBA-C0F3-6067-47AD-09A338690F54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0F2780D3-3B5D-B878-42EF-99D9444C16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3454935-C6D7-0F6D-7B46-4C024C0D9A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4C9A0890-8D2C-E942-BFFA-F7166A26E34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1718CC96-7D78-009D-20A7-98D8C3EC324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F7294E93-3422-79D8-8490-7D4143D0F3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5EA9D8DE-86A8-7785-546F-4DAEE6414DC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40" action="ppaction://hlinksldjump"/>
              <a:extLst>
                <a:ext uri="{FF2B5EF4-FFF2-40B4-BE49-F238E27FC236}">
                  <a16:creationId xmlns:a16="http://schemas.microsoft.com/office/drawing/2014/main" id="{FDD8967F-2572-C6C4-8045-145DD0F03E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5619C6F6-D8CF-6727-7E7F-5556A14BA1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0BBB575F-3E7E-B75A-64FD-FAB8D85F23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7C18BB72-F155-7EA4-3029-98D952BD4BA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63E63516-FCDE-D1A0-C0C1-744FE46532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C0996778-FD79-65EB-30F6-2489FB8650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4CEF66E1-A89F-1121-556F-D45ED6AE05E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D9604A41-F27B-E464-78C9-689838AFEC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2F592198-3986-7ED8-EF74-058926B723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60C76CC2-C34D-776C-0EE7-3EB990F606E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30" name="TextBox 829">
              <a:hlinkClick r:id="rId41" action="ppaction://hlinksldjump"/>
              <a:extLst>
                <a:ext uri="{FF2B5EF4-FFF2-40B4-BE49-F238E27FC236}">
                  <a16:creationId xmlns:a16="http://schemas.microsoft.com/office/drawing/2014/main" id="{209FB198-E105-E21A-130C-16E2315E25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725FB0E0-B668-FF51-3660-C93913EC45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6F179D42-1E08-C2FD-5656-3C27472923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33" name="Group 832">
            <a:extLst>
              <a:ext uri="{FF2B5EF4-FFF2-40B4-BE49-F238E27FC236}">
                <a16:creationId xmlns:a16="http://schemas.microsoft.com/office/drawing/2014/main" id="{379B9FDD-854A-5080-E3E2-C92A532E1AC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B174221E-264F-3249-BFFB-88708189C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71DDE2D1-285E-4A8D-59BD-04ED071AF0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04D208C5-7EC0-1795-E25F-4513B2593905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6C8D02A2-40A1-522B-AA3E-D06F8048742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210A58C7-2E37-BD36-61D3-DB55F169BF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C3FF709D-95C6-9437-D60C-50912AA927B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40" name="TextBox 839">
              <a:hlinkClick r:id="rId42" action="ppaction://hlinksldjump"/>
              <a:extLst>
                <a:ext uri="{FF2B5EF4-FFF2-40B4-BE49-F238E27FC236}">
                  <a16:creationId xmlns:a16="http://schemas.microsoft.com/office/drawing/2014/main" id="{2326D320-06AF-3446-9319-9810ABC285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748749A8-1ED4-E51E-34B5-8D356B1BEC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83A57FD-FFE1-15CE-B847-F14EF2D858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43" name="Group 842">
            <a:extLst>
              <a:ext uri="{FF2B5EF4-FFF2-40B4-BE49-F238E27FC236}">
                <a16:creationId xmlns:a16="http://schemas.microsoft.com/office/drawing/2014/main" id="{48E2E71F-76C4-AD41-403B-7FB6F0AF9972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FE9E03A1-E79F-7157-790B-F562E924F9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Rectangle 844">
              <a:extLst>
                <a:ext uri="{FF2B5EF4-FFF2-40B4-BE49-F238E27FC236}">
                  <a16:creationId xmlns:a16="http://schemas.microsoft.com/office/drawing/2014/main" id="{279A21E3-0B29-21EB-92EE-835A320000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77B52AD4-48B7-82BF-C343-C278408AEF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8A3DABE2-3878-E0AE-69C1-29DABEA323D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E5306440-3369-D26F-9AE7-F7D7771320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DD8D813F-173E-3092-3E59-787557D58CE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50" name="TextBox 849">
              <a:hlinkClick r:id="rId43" action="ppaction://hlinksldjump"/>
              <a:extLst>
                <a:ext uri="{FF2B5EF4-FFF2-40B4-BE49-F238E27FC236}">
                  <a16:creationId xmlns:a16="http://schemas.microsoft.com/office/drawing/2014/main" id="{31D1EFD5-A2A5-CEEC-2FA1-5A16534C93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6043FFF0-7A6F-F09C-AA58-8ADB5F65B4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D65A6E4D-20F6-B6DF-FA42-474AC6CE01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3" name="Group 852">
            <a:extLst>
              <a:ext uri="{FF2B5EF4-FFF2-40B4-BE49-F238E27FC236}">
                <a16:creationId xmlns:a16="http://schemas.microsoft.com/office/drawing/2014/main" id="{783C2B70-E76F-BDC2-17AF-67CF542A8A66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E503A81D-435E-E28C-CA1E-FC6ECB191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7338AFF8-63F3-49F8-A787-4B46514568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D8400F0E-F4E3-B0D3-7C41-8F3C06A1CC3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6B905C1A-396B-0166-6AAF-6F3FCFF9756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662CF3F4-BC12-B678-BF64-6A4B17F511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9AB27C7A-7C3D-6A69-3060-7A9B20D8A81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900" name="TextBox 899">
              <a:hlinkClick r:id="rId44" action="ppaction://hlinksldjump"/>
              <a:extLst>
                <a:ext uri="{FF2B5EF4-FFF2-40B4-BE49-F238E27FC236}">
                  <a16:creationId xmlns:a16="http://schemas.microsoft.com/office/drawing/2014/main" id="{BB9CB751-1918-BBEC-CF6E-3D1F22F288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61BCF1CA-3B69-BA02-9A8F-A1E9FE487A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6A6906AF-5E12-C8CE-2192-7E7AF82997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B5A2C44F-EE5B-6DF2-D472-934AC282E512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18AD144F-F13C-799E-612D-BFCD4A700E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57D4CBF8-E934-BC93-602B-D2BBE01F2F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13AE302F-34DB-0193-7167-A547E24C595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3CE2FCC9-AA53-9561-6F8F-DE145BB6C71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03F9163A-F351-EB93-86FF-FA1821B7B4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E5F11167-7489-9553-8D19-3EF07AB115F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40" name="TextBox 939">
              <a:hlinkClick r:id="rId45" action="ppaction://hlinksldjump"/>
              <a:extLst>
                <a:ext uri="{FF2B5EF4-FFF2-40B4-BE49-F238E27FC236}">
                  <a16:creationId xmlns:a16="http://schemas.microsoft.com/office/drawing/2014/main" id="{760A7D58-DEBE-B27D-5A76-73AEF48D2E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407683CA-7E58-483C-FE8B-A4EB38727B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D0DD4250-5810-B6DD-BA54-5B1849F91A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43" name="Group 942">
            <a:extLst>
              <a:ext uri="{FF2B5EF4-FFF2-40B4-BE49-F238E27FC236}">
                <a16:creationId xmlns:a16="http://schemas.microsoft.com/office/drawing/2014/main" id="{664B4174-7826-DF90-7A2B-A7230E40EDDF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A12B356F-AC70-BBE7-2C5C-ED60C02862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36B8FE3B-4289-C63D-F64C-FE6FB6C07B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3115C3E1-6B0C-B77D-62FF-EBAB682AFE3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B94EB96D-0BDA-8DCA-079B-C82FFDA1F13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6E42D691-E0EE-3D38-7B0F-1A395E81DA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52BFE5BC-C92C-C437-089A-99297491C20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50" name="TextBox 949">
              <a:hlinkClick r:id="rId46" action="ppaction://hlinksldjump"/>
              <a:extLst>
                <a:ext uri="{FF2B5EF4-FFF2-40B4-BE49-F238E27FC236}">
                  <a16:creationId xmlns:a16="http://schemas.microsoft.com/office/drawing/2014/main" id="{068FF4DA-4047-290F-2592-7917453357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C1C1D3F3-F491-BA8B-72B9-32E5046BBE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89F1DB57-59C4-3DD3-2983-506CD563DD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884E2C69-6DA3-B4D0-3CAE-A1A982939D2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EDA78E82-1821-4C0C-5322-0891B2E5A5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245A5B23-5E99-046F-511C-0E0E4CC5A8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5D673342-E333-32F6-0AB9-30E4F541783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0344E61B-1BC1-BC80-EFA8-9E70DEBD43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0A6927AC-DA7E-CBC9-068F-6C76A81DCF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AD02F9FD-3780-7FD0-1094-BC80673718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60" name="TextBox 959">
              <a:hlinkClick r:id="rId47" action="ppaction://hlinksldjump"/>
              <a:extLst>
                <a:ext uri="{FF2B5EF4-FFF2-40B4-BE49-F238E27FC236}">
                  <a16:creationId xmlns:a16="http://schemas.microsoft.com/office/drawing/2014/main" id="{0F5727BD-EE28-22EE-1929-7535E5F5E6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9F3F7C33-D9A8-F0AD-8DD5-720FBF9735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72AC8DD6-4048-C06F-2000-56925AA316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8375972B-C6A2-F12C-1ABA-B1BC77F3452C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1485AE76-4125-66BE-AAB5-43471BCEA3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5A8A389F-A5C2-4BE7-0FB7-ED38F952FC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17B9FD4E-F9CF-40BD-6B1D-CC7B089BE477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C0E616EC-29F3-7FF4-6307-84EEB0DD598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8DB96A4D-BB3F-1CEF-4E6B-3AAA7AE72A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0704889B-52BF-3DB3-B595-F23531EF933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70" name="TextBox 969">
              <a:hlinkClick r:id="rId48" action="ppaction://hlinksldjump"/>
              <a:extLst>
                <a:ext uri="{FF2B5EF4-FFF2-40B4-BE49-F238E27FC236}">
                  <a16:creationId xmlns:a16="http://schemas.microsoft.com/office/drawing/2014/main" id="{2273F4F8-3AEE-B4D9-1DD9-E2C2F7B8E6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A7757BF9-5107-ADAB-B5AB-D28CAC0315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3F211CDE-6993-5115-BEBC-A58BC890F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73" name="Group 972">
            <a:extLst>
              <a:ext uri="{FF2B5EF4-FFF2-40B4-BE49-F238E27FC236}">
                <a16:creationId xmlns:a16="http://schemas.microsoft.com/office/drawing/2014/main" id="{12113607-4000-37F6-6FA5-0EB7FEF1CD96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74" name="Rectangle 973">
              <a:extLst>
                <a:ext uri="{FF2B5EF4-FFF2-40B4-BE49-F238E27FC236}">
                  <a16:creationId xmlns:a16="http://schemas.microsoft.com/office/drawing/2014/main" id="{60CD64CD-20A8-9D05-FFD2-4DB0DE2119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DE4ACCA8-98F1-1FFB-435C-87F65B3BD1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C09F411A-E28D-4392-B7EC-44AE747ED8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2C48FCB1-B154-D1B4-6946-7E3D8E4D2AD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F395B040-8BB0-AF1E-B1B5-122FC50087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7D12438-8BE6-6FFD-0F03-3DA34A1EFFD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80" name="TextBox 979">
              <a:hlinkClick r:id="rId49" action="ppaction://hlinksldjump"/>
              <a:extLst>
                <a:ext uri="{FF2B5EF4-FFF2-40B4-BE49-F238E27FC236}">
                  <a16:creationId xmlns:a16="http://schemas.microsoft.com/office/drawing/2014/main" id="{6930697C-D50D-45ED-0B3A-875C0598E0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D0CF21FE-DFB0-4FC9-37E7-661D14EFF8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8A5A171-5F85-2A34-BA24-E47C2BD3B7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83" name="Group 982">
            <a:extLst>
              <a:ext uri="{FF2B5EF4-FFF2-40B4-BE49-F238E27FC236}">
                <a16:creationId xmlns:a16="http://schemas.microsoft.com/office/drawing/2014/main" id="{DF7251DB-A457-5865-117A-3DF24E0D47C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84" name="Rectangle 983">
              <a:extLst>
                <a:ext uri="{FF2B5EF4-FFF2-40B4-BE49-F238E27FC236}">
                  <a16:creationId xmlns:a16="http://schemas.microsoft.com/office/drawing/2014/main" id="{FCFEE444-5A42-A586-5666-0E398DB177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" name="Rectangle 1314">
              <a:extLst>
                <a:ext uri="{FF2B5EF4-FFF2-40B4-BE49-F238E27FC236}">
                  <a16:creationId xmlns:a16="http://schemas.microsoft.com/office/drawing/2014/main" id="{01227250-1E4D-4F7B-69B4-4876BC4FA7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9F61F466-9B02-C60F-683B-ECD7BADC52E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692A8D3D-D86D-1611-F8B4-3F77A71858D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34FF5DCB-2461-0DD9-2CA8-D95C819A47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319" name="TextBox 1318">
              <a:extLst>
                <a:ext uri="{FF2B5EF4-FFF2-40B4-BE49-F238E27FC236}">
                  <a16:creationId xmlns:a16="http://schemas.microsoft.com/office/drawing/2014/main" id="{A1F37DFF-AFC4-8A00-B509-BDC22DB376F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320" name="TextBox 1319">
              <a:hlinkClick r:id="rId50" action="ppaction://hlinksldjump"/>
              <a:extLst>
                <a:ext uri="{FF2B5EF4-FFF2-40B4-BE49-F238E27FC236}">
                  <a16:creationId xmlns:a16="http://schemas.microsoft.com/office/drawing/2014/main" id="{500AD9BD-09BF-12C9-DE9A-1B2300A102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EFAD68EB-DFA9-4F93-C1F3-EAC36F513A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E655BB6-2756-AC9C-C015-69142FDA7A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418DB6A-8EE2-295B-9C44-03219D410C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879CEBF9-9FFB-9212-DCF4-54B979D5600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7A06AF5B-7B83-8631-21BA-CF46D76EA6D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2827DF90-1712-E06E-7514-23A95B290030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4284FCD-4B28-32A0-3538-6044D4A6480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2E53769-C949-DEAA-ADDD-6CEF1FADEBB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4991F2A-AF6D-693E-E195-0754F1578BF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C3D065E-8F5B-717C-7844-C7140A27756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1" name="TextBox 10">
              <a:hlinkClick r:id="rId51" action="ppaction://hlinksldjump"/>
              <a:extLst>
                <a:ext uri="{FF2B5EF4-FFF2-40B4-BE49-F238E27FC236}">
                  <a16:creationId xmlns:a16="http://schemas.microsoft.com/office/drawing/2014/main" id="{490CAD65-E981-7CA9-8ACA-83B7B132932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2AB6E9A-2D3B-B217-6C3B-39352CD26B9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A665B04-298C-AD5D-AF4C-309AE644C7C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33E510F-5128-DD59-47B4-9934822568C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6E2D153B-4E0C-EBB5-77D1-644C56BC48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8CE8658-B05B-6F02-B4F4-9E4F6E2E5A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51F3332E-596E-2042-B9D7-CBE5F0DB7C1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0A7C9FA-EC77-8BDE-1CEB-5CB053431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3175F7C-B73A-B4CF-6C45-718BB2B3D1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38AFCAA-EF10-FA0A-9F48-98282061D85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63" name="TextBox 62">
              <a:hlinkClick r:id="rId52" action="ppaction://hlinksldjump"/>
              <a:extLst>
                <a:ext uri="{FF2B5EF4-FFF2-40B4-BE49-F238E27FC236}">
                  <a16:creationId xmlns:a16="http://schemas.microsoft.com/office/drawing/2014/main" id="{2CCA8D08-EC23-83A6-8E12-62CD6F7B9A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A1AA861C-50D7-21AB-73DB-DD335FCFA2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787220E8-AB98-2C42-E260-B9ED554EC9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0001E07-9F72-2EE2-A28C-5A15ED7C0775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0DA30FED-F05C-583B-5709-A287B0C538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0352B896-EC37-635D-A9CA-F86CE638C0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4DC00D3E-9C29-8938-6D3A-E453F02ED56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27C1C244-1C65-121D-DEDA-48EFB98D46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F20CABB5-FAD0-2F40-6E0F-6C03958BDF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97140798-F0D2-130B-E4CB-481DFDC426F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38" name="TextBox 137">
              <a:hlinkClick r:id="rId53" action="ppaction://hlinksldjump"/>
              <a:extLst>
                <a:ext uri="{FF2B5EF4-FFF2-40B4-BE49-F238E27FC236}">
                  <a16:creationId xmlns:a16="http://schemas.microsoft.com/office/drawing/2014/main" id="{7A71B668-4602-E0D1-4CD2-82EC2EA113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BC68A57A-625C-FC3C-5615-CAC702A5DB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187DF1F6-23C4-97D8-0EAF-08A6EBC3CB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A8C22745-646D-5105-9D99-B8411ED33185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2" name="Rectangle 141">
              <a:extLst>
                <a:ext uri="{FF2B5EF4-FFF2-40B4-BE49-F238E27FC236}">
                  <a16:creationId xmlns:a16="http://schemas.microsoft.com/office/drawing/2014/main" id="{66BFCF70-1D86-BF41-F741-150FB8418E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7E41ED41-2560-026F-00E2-C2493DB628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5F5D224-D472-8DE4-CF21-7FD1964CE7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05F6B017-6737-E300-7F1D-9E01B809AAE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721947F1-9A28-7A18-804C-DF3E521343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64EEA2CF-6FF5-E19D-BA91-5611A034521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48" name="TextBox 147">
              <a:hlinkClick r:id="rId54" action="ppaction://hlinksldjump"/>
              <a:extLst>
                <a:ext uri="{FF2B5EF4-FFF2-40B4-BE49-F238E27FC236}">
                  <a16:creationId xmlns:a16="http://schemas.microsoft.com/office/drawing/2014/main" id="{A48DB8BA-90A5-E263-D349-C7EF8BF42E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3F85B44-7172-06BC-EC39-6F222A684C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B65F6D2B-E7F8-C06C-58A5-D5ABA06B9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A1709034-CDB6-1FC2-0339-62244C2C88F1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B79AEE19-E9DE-3289-8878-FCCF93659B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72F7B418-E079-423A-2724-A726C718CF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7EB5C405-9582-7D6A-4420-A0673AD7AD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F9DDCFB3-A34D-1B42-6559-450E1CB3872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1E097D8-BC95-84A4-1014-1DDDDDDD60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0B015754-56D6-428F-B555-AACDFC7C740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58" name="TextBox 157">
              <a:hlinkClick r:id="rId55" action="ppaction://hlinksldjump"/>
              <a:extLst>
                <a:ext uri="{FF2B5EF4-FFF2-40B4-BE49-F238E27FC236}">
                  <a16:creationId xmlns:a16="http://schemas.microsoft.com/office/drawing/2014/main" id="{96826086-983B-77AF-AB06-B9DDCE89C8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39F38D1C-D83C-1391-8193-1444E5B014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C6CF3307-BD15-CA64-1A7F-D7CABCD647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41668B33-F52C-2B68-144C-1F67784EA23F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CDF3220B-B073-37F6-D675-A8F0C62309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62FCE301-A9A4-44E3-4059-2CA3FE09A3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C6999066-8670-F4BB-0BA8-AB9A7FCEAA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E212F7AC-F23E-4F98-62B6-C2DBD263CED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A4EAA652-64C3-46F4-B931-DAEF67476B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978CFD1D-172C-2AA9-B9A2-92EB70AB984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68" name="TextBox 167">
              <a:hlinkClick r:id="rId56" action="ppaction://hlinksldjump"/>
              <a:extLst>
                <a:ext uri="{FF2B5EF4-FFF2-40B4-BE49-F238E27FC236}">
                  <a16:creationId xmlns:a16="http://schemas.microsoft.com/office/drawing/2014/main" id="{DBD5883A-EED4-FC89-E413-AFA9BA6628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FB487E3F-6AFB-C547-44DE-AB736163CD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14E985F-7FFD-7A97-3B5B-8B59D4DA89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D5F4FA88-F4C0-8611-3BE9-CE3A0D8FEF8B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4A1954AA-0A04-A76C-75A4-E315327921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377FB470-7052-5D99-944A-9FD60DB2A2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BFB59521-19F6-7D7B-914B-3252ECC984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9B4C4062-4C3B-DD1D-C9F7-F8E53D0E52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E4831B4A-D61F-83A4-07A4-DCF63AE8F5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F48C58A6-ABA7-8A24-8D34-804DB97B97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78" name="TextBox 177">
              <a:hlinkClick r:id="rId57" action="ppaction://hlinksldjump"/>
              <a:extLst>
                <a:ext uri="{FF2B5EF4-FFF2-40B4-BE49-F238E27FC236}">
                  <a16:creationId xmlns:a16="http://schemas.microsoft.com/office/drawing/2014/main" id="{62899809-1DDF-BD39-626C-5FC95ABBD2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036BB10C-D8B9-C737-916A-7775D4E7B5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2B4D0405-AB77-2082-5EB7-99252F6B2D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60175328-F306-E591-A925-58E8BA5AE8CE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32D013FD-8C21-5735-6A20-82C513E44F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9DF1DC1A-B3FD-7F8E-1010-891142322C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64722B0F-3900-6E1F-44E1-2428464D43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34605EC7-5EE6-A6BC-96EA-6B252953A9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EE76B5FC-625A-1010-F855-A18E8D6650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78509CF8-C735-C0CB-F1AE-3DA5428D15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88" name="TextBox 187">
              <a:hlinkClick r:id="rId58" action="ppaction://hlinksldjump"/>
              <a:extLst>
                <a:ext uri="{FF2B5EF4-FFF2-40B4-BE49-F238E27FC236}">
                  <a16:creationId xmlns:a16="http://schemas.microsoft.com/office/drawing/2014/main" id="{F4A92BFD-D63E-8F8C-1988-BEFAA961F7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748E5B0A-3B7E-B706-7BB2-5D5DC886E8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DD765717-743C-2F92-4F63-ADBF5E642E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8A0F303E-E9A8-19D5-9DA2-68E945D3EBEE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27D9C6F0-A1C2-DD2A-89AA-47A5253EBA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2D4729FF-A574-0A72-A94C-6053E09442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DFFDD4B-822F-C234-F8A9-C1218BC7A8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43D9A0F0-4E1B-1BFF-5BB9-37ADCE21D9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7348AFE1-2BD6-9CC7-318A-B27759A6A4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9AFFA6B0-2FBE-B0F9-7526-60B39CE62D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98" name="TextBox 197">
              <a:hlinkClick r:id="rId59" action="ppaction://hlinksldjump"/>
              <a:extLst>
                <a:ext uri="{FF2B5EF4-FFF2-40B4-BE49-F238E27FC236}">
                  <a16:creationId xmlns:a16="http://schemas.microsoft.com/office/drawing/2014/main" id="{5B834D91-2B16-F335-B395-08EE9673A9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EF5249F0-122C-98A4-7888-0210D1E371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B1FEAA5C-E1FE-08B4-2DCE-DC5B35BD45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D43A3C2A-2CA9-88CC-3D29-5B933FCD4C8E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8928B599-2C1E-CE78-355B-0FE4F1F246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635AA0F6-7DCA-2C42-002B-345EB009A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D408F92F-1E95-3B7E-FCE6-8E17AE6514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08D60F7F-8B52-E984-FB37-AA2EC6AAB75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6BC86171-9338-5EDA-7EA2-4D504B068E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52256348-1CD6-6FBD-E31B-87314EA066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74" name="TextBox 273">
              <a:hlinkClick r:id="rId60" action="ppaction://hlinksldjump"/>
              <a:extLst>
                <a:ext uri="{FF2B5EF4-FFF2-40B4-BE49-F238E27FC236}">
                  <a16:creationId xmlns:a16="http://schemas.microsoft.com/office/drawing/2014/main" id="{74EA24D0-AA54-CD34-A2C6-7559236E89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6DAEDC05-8DFC-38ED-17E2-69769A8C61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5D9E81F4-0B1B-2823-B6E2-84040E2A37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5D06CC70-B85E-A113-2371-BE3B2CD2E3D9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46C562B2-136B-8735-1227-276B881FA1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DA56878E-5BAF-C02A-544B-A0190CB3A3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EFFD407C-BBCA-191E-5074-2758CE9D72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C80E911B-7AE9-464F-5288-F8916DB0FC5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F11D1B24-0D3F-21A9-C944-03924D8803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26A084AE-EA8C-7939-48E6-CEB46AEEA7B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84" name="TextBox 283">
              <a:hlinkClick r:id="rId61" action="ppaction://hlinksldjump"/>
              <a:extLst>
                <a:ext uri="{FF2B5EF4-FFF2-40B4-BE49-F238E27FC236}">
                  <a16:creationId xmlns:a16="http://schemas.microsoft.com/office/drawing/2014/main" id="{F7BEE16B-F15E-0370-B14D-6684C7DD6C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5E7F7DC4-5DA2-F8FD-3D3A-7F9897F0D5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57A4E720-076F-781D-B7DB-DB366F06D3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0D3C02F9-43AD-7CE7-8CF2-B75044E8F6C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08AB877C-C9A9-6FDE-CF9C-DDD9813756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1338BB60-7E46-1A45-BB28-7560801F7D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11A98FEF-87CA-B69C-5B08-8495292C4D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802C979C-9D73-E7CA-9626-7FFBDED38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7F49E477-8444-B92E-D765-728237E1AC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036F37B5-BB2F-7AEF-3E49-747E652E5D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04" name="TextBox 303">
              <a:hlinkClick r:id="rId62" action="ppaction://hlinksldjump"/>
              <a:extLst>
                <a:ext uri="{FF2B5EF4-FFF2-40B4-BE49-F238E27FC236}">
                  <a16:creationId xmlns:a16="http://schemas.microsoft.com/office/drawing/2014/main" id="{71745AE2-C288-B061-96C9-F51461DFBD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902F0728-CEF4-0495-76EC-2F3A316607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592AD2EF-7603-E94B-97CD-4A1A72C04E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D93163A0-75CD-BC0A-62B6-1CD23E23D9A1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F26D7E42-C870-ED11-4789-CE6DF3E6B4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0B24E865-19B2-3F10-DC47-62617DC0EF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9FD2E12B-4FBA-8F0A-5B10-40B2BCA5A3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E14EF26C-F5E7-6281-358B-E066768E4B6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5DD27777-45B6-E30A-4B56-38501BF203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82D6B903-A652-AB08-4A14-C49A15038D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14" name="TextBox 313">
              <a:hlinkClick r:id="rId63" action="ppaction://hlinksldjump"/>
              <a:extLst>
                <a:ext uri="{FF2B5EF4-FFF2-40B4-BE49-F238E27FC236}">
                  <a16:creationId xmlns:a16="http://schemas.microsoft.com/office/drawing/2014/main" id="{3ACE2A6A-5D47-9C37-CBD8-1542AD6B26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9EBE2CC5-E82C-BD5C-E74C-D984809CD0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75BA9AC5-C70B-0CCC-F46C-F2E27AB108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EB00F07E-1EA9-7679-331C-8C16D823CB2B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EF136533-8AE3-4ED1-0113-D6130CE9DA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AE736142-BB52-15D1-2069-211F74695E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9233F9DC-5D57-C68E-F8AA-94A04CC4F5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7ED2972B-11D3-F54F-3117-A915A881DC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5A3C8AE-547A-501C-E573-818CC94EF2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DB260288-1713-88DF-A4A4-A949F706E7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24" name="TextBox 323">
              <a:hlinkClick r:id="rId64" action="ppaction://hlinksldjump"/>
              <a:extLst>
                <a:ext uri="{FF2B5EF4-FFF2-40B4-BE49-F238E27FC236}">
                  <a16:creationId xmlns:a16="http://schemas.microsoft.com/office/drawing/2014/main" id="{ACB947C5-7ADF-A0CA-5F32-0DF38EDC97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69BAA316-A371-8679-899D-A0F3B8AF37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3A266CC0-B238-4308-BABE-B670607338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D8225F98-859A-8ABA-58A9-EF6D6B49237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841153A3-510A-8136-4B14-0CEB27613C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6B502BD4-1940-34FA-89D0-371BA7E317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95BDB53A-83A6-1644-5469-7C32E669667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FAEF7D1E-7D36-842C-5A70-30BE80B44C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38051FFD-7795-4C24-93B3-90FEAB0BA0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53D5AB7F-50A3-0185-05E0-1B4196AEEA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78" name="TextBox 377">
              <a:hlinkClick r:id="rId65" action="ppaction://hlinksldjump"/>
              <a:extLst>
                <a:ext uri="{FF2B5EF4-FFF2-40B4-BE49-F238E27FC236}">
                  <a16:creationId xmlns:a16="http://schemas.microsoft.com/office/drawing/2014/main" id="{1F32BA5F-1106-3174-E75D-5F95048DBB0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2AAE6C18-72F6-8FFE-ED75-C9FFF3EC47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626A7E50-AF18-F28A-8422-0277773680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C94B9220-198B-B5F9-D68A-BB674FE5E3FB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80E848FB-DEA1-1EAA-B926-B7B6BACFB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132D2925-FB3C-93C3-7583-EFD369CC6B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B9936FBE-5058-4BD9-ADA1-8042A946C5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6B3898C1-E137-66AF-2B32-5C62D8B02B0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00BC246A-92D7-6AE3-4BF6-2D5CC9DE8B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32D6203A-99B2-39C5-2269-2D307D87F0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88" name="TextBox 387">
              <a:hlinkClick r:id="rId66" action="ppaction://hlinksldjump"/>
              <a:extLst>
                <a:ext uri="{FF2B5EF4-FFF2-40B4-BE49-F238E27FC236}">
                  <a16:creationId xmlns:a16="http://schemas.microsoft.com/office/drawing/2014/main" id="{E2571AA0-0A09-4E65-5772-D50FF8ECCC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5167A924-D5EC-9934-EAC8-30BE867B28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3197223A-8B50-7997-7E9A-437080F477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9371FCDA-6B90-5017-334F-5B03D445A161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92" name="Rectangle 391">
              <a:extLst>
                <a:ext uri="{FF2B5EF4-FFF2-40B4-BE49-F238E27FC236}">
                  <a16:creationId xmlns:a16="http://schemas.microsoft.com/office/drawing/2014/main" id="{F7C2723B-3FFF-197C-7F34-08DEFD7E46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DF775F5A-AAB3-F441-03F6-1D4FF7EF09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537F189-CE96-23CE-343F-648BFB6F8147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0B3308DE-94AA-AD1B-87BC-B0A7C5AD822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8274B98D-88AC-13A7-4389-B7053C30E9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24552547-5DD3-810B-4020-175D67D32A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18" name="TextBox 417">
              <a:hlinkClick r:id="rId67" action="ppaction://hlinksldjump"/>
              <a:extLst>
                <a:ext uri="{FF2B5EF4-FFF2-40B4-BE49-F238E27FC236}">
                  <a16:creationId xmlns:a16="http://schemas.microsoft.com/office/drawing/2014/main" id="{0E239EBC-28F3-2838-6E91-1AE815E197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377D7F00-B122-ADC3-3F78-18F6AC8516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F3B3764C-B027-553C-74F4-4E45B8DFC6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C09EACBE-98AC-2E25-8256-01BAE322139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42BD06C1-B31D-BE3C-0B55-6FA92CA5D7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E3C1285C-FB16-B27D-D720-4B24380BD7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D2A443B4-AC3C-2A14-B679-723F9692CB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F30827E5-CB16-97E1-C57B-1F37493CC12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FAAF9CFB-6D43-461A-4AB2-C052F12224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FB3E57C8-0472-A824-FD00-653B272154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28" name="TextBox 427">
              <a:hlinkClick r:id="rId68" action="ppaction://hlinksldjump"/>
              <a:extLst>
                <a:ext uri="{FF2B5EF4-FFF2-40B4-BE49-F238E27FC236}">
                  <a16:creationId xmlns:a16="http://schemas.microsoft.com/office/drawing/2014/main" id="{F72C856C-B86A-CD21-25E3-40FC884928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919E7B6A-7294-853D-1BF5-D11A1F7385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35831273-AAE1-6724-4EF4-8B7A4B7F0E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80C90B0A-C4E3-6AAD-D39E-0EAD3D365228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2" name="Rectangle 431">
              <a:extLst>
                <a:ext uri="{FF2B5EF4-FFF2-40B4-BE49-F238E27FC236}">
                  <a16:creationId xmlns:a16="http://schemas.microsoft.com/office/drawing/2014/main" id="{AF4D3B98-BE4B-5B90-D46A-2CA4D81E30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F6B5C357-6B43-2873-8A72-ECC75D80CF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11E7452-DD29-038C-1768-376D79415A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B1B3CC42-6009-792B-C4F4-92722764C56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679F7127-58A9-6EE2-852F-0549D88BA4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14BB7529-C203-D603-0FDE-D6499B993D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38" name="TextBox 437">
              <a:hlinkClick r:id="rId69" action="ppaction://hlinksldjump"/>
              <a:extLst>
                <a:ext uri="{FF2B5EF4-FFF2-40B4-BE49-F238E27FC236}">
                  <a16:creationId xmlns:a16="http://schemas.microsoft.com/office/drawing/2014/main" id="{244B0E41-C23B-DF03-0A81-335B2A8950F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33730ADE-D1C6-7A3A-069D-DDBC142173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3ACC4BE0-1624-7DB2-7DAD-2F24D63557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A3D297B5-EC15-93CD-5228-C5A9427F87E4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id="{FBE17CBB-535D-DA8C-D283-F5FB29F558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D4374BF0-5224-CE8D-A24D-073732176A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2F11B3BF-A955-EE59-6D16-CA85D788E72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8BAEC0F0-4215-A949-83A2-07695004254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AAE4C369-1975-1FC1-3C91-3FC043AF00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5BE0183-91F3-D039-9300-F08C0EE643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2" name="TextBox 511">
              <a:hlinkClick r:id="rId70" action="ppaction://hlinksldjump"/>
              <a:extLst>
                <a:ext uri="{FF2B5EF4-FFF2-40B4-BE49-F238E27FC236}">
                  <a16:creationId xmlns:a16="http://schemas.microsoft.com/office/drawing/2014/main" id="{EB92E27A-5EB6-8FCD-CE20-27DF8AB535E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21667D0A-917D-1099-4E77-F8E308FCCE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113D46A9-5C52-2417-F7E1-022E11FBC9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72DF33C5-F021-9F41-2672-BB4FC130F558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DB836F42-A361-6907-A78B-A7CA3E1F42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1D0C5875-C974-DF8F-1349-BB9EFBC2E5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FC7C3167-26CB-64D7-3CD3-DC1F2E61A50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678398DF-8591-D987-EE97-30CA2E143F8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141B7E40-3D22-DA3D-8B70-9351A4160E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45806FC3-73CB-48B2-C53C-7DEFCD3DE2B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2" name="TextBox 521">
              <a:hlinkClick r:id="rId71" action="ppaction://hlinksldjump"/>
              <a:extLst>
                <a:ext uri="{FF2B5EF4-FFF2-40B4-BE49-F238E27FC236}">
                  <a16:creationId xmlns:a16="http://schemas.microsoft.com/office/drawing/2014/main" id="{0A139FC5-1881-3E19-3400-FB24D1C032F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B3DF07EE-2F80-9EFA-A6F1-4C74CCF483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B678CAEE-C447-F0CF-30C4-E7DDC53E72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4F87F7E5-05C1-8C60-CCCE-7AEFFD6BB98E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593E6039-6C6E-D533-BE0E-F17875CBC4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5D7DE94D-FA6A-ABCA-4B92-418FCA4F57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A917ACD7-717C-E822-60C0-673A9F58A7D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8AB0F1AA-E1FD-73AC-09FF-E1EB1CE4F64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9817565F-F335-58FA-8576-FDF78001DF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84A52BF4-AA4A-EFAE-DEB3-D771BED0065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32" name="TextBox 531">
              <a:hlinkClick r:id="rId72" action="ppaction://hlinksldjump"/>
              <a:extLst>
                <a:ext uri="{FF2B5EF4-FFF2-40B4-BE49-F238E27FC236}">
                  <a16:creationId xmlns:a16="http://schemas.microsoft.com/office/drawing/2014/main" id="{9FA11B5D-71F6-FE1F-8285-21425F35F4B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4A0CF253-BB96-9C29-3E76-DD2123BB81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09A53EC3-030E-890F-E53B-3DC51ABF97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73CC4473-512B-C9F1-D14F-537DE58E9C2E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037129CB-A5CC-50ED-E17D-4EB674CCFC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3242233B-3D7B-10E8-4400-99B141BE44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402FF947-FA88-54F3-B41C-3D83FD833EA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3383126F-5B31-6729-BBEC-039632E3E8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020A0AEC-91B1-0646-4906-4B18EAC124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1043C0FE-F9D6-8802-380A-72DA88875F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2" name="TextBox 911">
              <a:hlinkClick r:id="rId73" action="ppaction://hlinksldjump"/>
              <a:extLst>
                <a:ext uri="{FF2B5EF4-FFF2-40B4-BE49-F238E27FC236}">
                  <a16:creationId xmlns:a16="http://schemas.microsoft.com/office/drawing/2014/main" id="{4CFD54FE-E3F2-49CD-DC9D-A18913FEB44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F5BBFC91-8EE4-1E86-69AE-0679C4A3C0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9EB79E6C-3CE1-AA63-BC06-22BEDCB54C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3AE0AEEF-D6A9-9924-6112-E733165F11D2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DD6E0227-453D-2C15-D04E-5F8FC1730B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1A9C78B1-710C-876E-7C0E-B231B5B7A9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6009AD4B-2B8C-3BBD-FE34-8E71D7DCB9C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C6051E4D-AF77-A066-BD55-DA2FC5A9135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7F59AD0E-AC1A-F1C1-EBE1-5F1244C9CE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8378852-9B2B-D247-3614-DEB6D9D77C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2" name="TextBox 921">
              <a:hlinkClick r:id="rId74" action="ppaction://hlinksldjump"/>
              <a:extLst>
                <a:ext uri="{FF2B5EF4-FFF2-40B4-BE49-F238E27FC236}">
                  <a16:creationId xmlns:a16="http://schemas.microsoft.com/office/drawing/2014/main" id="{6F22AA13-5658-2DAE-409C-1F442990FAC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5BB0026B-C689-22EE-8DDC-1581F91E8E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78472BAC-1E63-D023-56E3-BE62155FEE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25" name="Group 924">
            <a:extLst>
              <a:ext uri="{FF2B5EF4-FFF2-40B4-BE49-F238E27FC236}">
                <a16:creationId xmlns:a16="http://schemas.microsoft.com/office/drawing/2014/main" id="{75C065E1-070F-BDCA-7FFC-E5C02B5DE29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26" name="Rectangle 925">
              <a:extLst>
                <a:ext uri="{FF2B5EF4-FFF2-40B4-BE49-F238E27FC236}">
                  <a16:creationId xmlns:a16="http://schemas.microsoft.com/office/drawing/2014/main" id="{1A722576-8140-ED84-6294-B9CC205DBB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7" name="Rectangle 926">
              <a:extLst>
                <a:ext uri="{FF2B5EF4-FFF2-40B4-BE49-F238E27FC236}">
                  <a16:creationId xmlns:a16="http://schemas.microsoft.com/office/drawing/2014/main" id="{91EB9A63-6FA3-20F2-3523-D416E4A8B4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2A1B417F-9D1A-359C-8C62-A81D3E7F50E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29" name="TextBox 928">
              <a:extLst>
                <a:ext uri="{FF2B5EF4-FFF2-40B4-BE49-F238E27FC236}">
                  <a16:creationId xmlns:a16="http://schemas.microsoft.com/office/drawing/2014/main" id="{60B306A4-1419-B312-F736-566B2DE8E8F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A58F1B7-B92A-D096-22D3-CC16040F09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A4526696-77D6-53DB-88A5-DEEB1D7D2B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32" name="TextBox 931">
              <a:hlinkClick r:id="rId75" action="ppaction://hlinksldjump"/>
              <a:extLst>
                <a:ext uri="{FF2B5EF4-FFF2-40B4-BE49-F238E27FC236}">
                  <a16:creationId xmlns:a16="http://schemas.microsoft.com/office/drawing/2014/main" id="{DFF74FE3-517F-59A2-FD12-086E7188B6F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33" name="TextBox 932">
              <a:extLst>
                <a:ext uri="{FF2B5EF4-FFF2-40B4-BE49-F238E27FC236}">
                  <a16:creationId xmlns:a16="http://schemas.microsoft.com/office/drawing/2014/main" id="{E1FD03D8-00CD-724F-A597-597DC9ADE0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120A5C00-AEE9-4650-C06C-BB05CCDD9E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AA6E3F93-A897-4377-71B0-67E4A28CF9A6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CF153791-6923-7479-44F9-55481D9121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74698849-2374-7B1F-996F-6801FD853E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0B7BBE54-E273-ABA9-2C31-8D27C585DDE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3FEA43ED-A944-A8EF-C3A5-2F3F9A640B9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D409BCF-CAEA-8761-1EED-E2EA79D9D3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8523F3AA-CDFE-DE24-08DE-270A382D31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2" name="TextBox 991">
              <a:hlinkClick r:id="rId76" action="ppaction://hlinksldjump"/>
              <a:extLst>
                <a:ext uri="{FF2B5EF4-FFF2-40B4-BE49-F238E27FC236}">
                  <a16:creationId xmlns:a16="http://schemas.microsoft.com/office/drawing/2014/main" id="{F9382642-6E82-C233-34FB-D53543F436C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04E521CC-89E9-7D57-34BE-7CD9481875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6A87C5A5-6ED6-9CA4-4802-AEADADB240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995" name="Group 994">
            <a:extLst>
              <a:ext uri="{FF2B5EF4-FFF2-40B4-BE49-F238E27FC236}">
                <a16:creationId xmlns:a16="http://schemas.microsoft.com/office/drawing/2014/main" id="{15DB3D73-E237-F186-E079-65877867C8A0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996" name="Rectangle 995">
              <a:extLst>
                <a:ext uri="{FF2B5EF4-FFF2-40B4-BE49-F238E27FC236}">
                  <a16:creationId xmlns:a16="http://schemas.microsoft.com/office/drawing/2014/main" id="{ED9F8AB9-B74E-3AA2-D31A-86A1C778C7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" name="Rectangle 996">
              <a:extLst>
                <a:ext uri="{FF2B5EF4-FFF2-40B4-BE49-F238E27FC236}">
                  <a16:creationId xmlns:a16="http://schemas.microsoft.com/office/drawing/2014/main" id="{9F100D3D-5D58-97FD-A732-C22C2365D4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A2A8D71A-A3B7-9E99-530B-4B900C0C5B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0D9EC0F8-1916-734E-D6DE-59266B6E23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239B4D6C-BFEE-80A7-EBB2-B5AE0EE453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D5FB6455-0011-A4BC-7722-137AA90EA2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2" name="TextBox 1001">
              <a:hlinkClick r:id="rId77" action="ppaction://hlinksldjump"/>
              <a:extLst>
                <a:ext uri="{FF2B5EF4-FFF2-40B4-BE49-F238E27FC236}">
                  <a16:creationId xmlns:a16="http://schemas.microsoft.com/office/drawing/2014/main" id="{C9321392-6070-92E7-46A2-4EB4BAAD23B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3" name="TextBox 1002">
              <a:extLst>
                <a:ext uri="{FF2B5EF4-FFF2-40B4-BE49-F238E27FC236}">
                  <a16:creationId xmlns:a16="http://schemas.microsoft.com/office/drawing/2014/main" id="{20595694-5CE5-70DE-369E-0FBACA309B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61C708CD-17B0-494D-998A-3EF6178180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05" name="Group 1004">
            <a:extLst>
              <a:ext uri="{FF2B5EF4-FFF2-40B4-BE49-F238E27FC236}">
                <a16:creationId xmlns:a16="http://schemas.microsoft.com/office/drawing/2014/main" id="{F880B1C4-0225-0D51-2D00-9A3E000EB762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06" name="Rectangle 1005">
              <a:extLst>
                <a:ext uri="{FF2B5EF4-FFF2-40B4-BE49-F238E27FC236}">
                  <a16:creationId xmlns:a16="http://schemas.microsoft.com/office/drawing/2014/main" id="{C0439C0C-973D-6490-92A0-6078946A45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" name="Rectangle 1006">
              <a:extLst>
                <a:ext uri="{FF2B5EF4-FFF2-40B4-BE49-F238E27FC236}">
                  <a16:creationId xmlns:a16="http://schemas.microsoft.com/office/drawing/2014/main" id="{26F07722-A8AE-48E5-A60F-37E2423831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" name="TextBox 1007">
              <a:extLst>
                <a:ext uri="{FF2B5EF4-FFF2-40B4-BE49-F238E27FC236}">
                  <a16:creationId xmlns:a16="http://schemas.microsoft.com/office/drawing/2014/main" id="{A20D1B21-5B05-184A-490D-1AAF940A4DA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2F74336-D0F6-87EC-EDA1-6D01F33B6AF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B552F43D-8690-26FA-ED7F-0789FA94F6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1" name="TextBox 1010">
              <a:extLst>
                <a:ext uri="{FF2B5EF4-FFF2-40B4-BE49-F238E27FC236}">
                  <a16:creationId xmlns:a16="http://schemas.microsoft.com/office/drawing/2014/main" id="{BCEFCEF7-C2FD-186A-7F93-EFE301451A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2" name="TextBox 1011">
              <a:hlinkClick r:id="rId78" action="ppaction://hlinksldjump"/>
              <a:extLst>
                <a:ext uri="{FF2B5EF4-FFF2-40B4-BE49-F238E27FC236}">
                  <a16:creationId xmlns:a16="http://schemas.microsoft.com/office/drawing/2014/main" id="{A81247FC-41B9-5DE1-949A-2661DD245C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DEABECD1-DFA5-E672-A537-A9BA58EFE2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E992BCF0-E76D-E877-D6D2-0812420E9A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5BA9A9DC-3144-E08A-84C6-DC5A61D110FF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D453A548-0691-C3B4-CC7A-F0F59D0562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0A4E75A8-834F-8604-E350-3F8F27703D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67015472-DD88-DB42-D7C5-81F2A57EDCD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D121CF93-0298-8877-5EEC-A55144B380F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E774924B-C38C-7422-7605-46C4D5D18C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AB4E6C2D-FC07-A1C0-7B55-AD259F1B34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022" name="TextBox 1021">
              <a:hlinkClick r:id="rId79" action="ppaction://hlinksldjump"/>
              <a:extLst>
                <a:ext uri="{FF2B5EF4-FFF2-40B4-BE49-F238E27FC236}">
                  <a16:creationId xmlns:a16="http://schemas.microsoft.com/office/drawing/2014/main" id="{15AA6E7B-1813-4E53-76A3-945C426263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3C5F737-EAEC-870B-BB5E-3C8335238C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B582AB53-4B99-E52A-482A-23B34D7D41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1" name="Group 1280">
            <a:extLst>
              <a:ext uri="{FF2B5EF4-FFF2-40B4-BE49-F238E27FC236}">
                <a16:creationId xmlns:a16="http://schemas.microsoft.com/office/drawing/2014/main" id="{4253198F-AFB3-3465-5B6B-761237BD4DA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2" name="Rectangle 1281">
              <a:extLst>
                <a:ext uri="{FF2B5EF4-FFF2-40B4-BE49-F238E27FC236}">
                  <a16:creationId xmlns:a16="http://schemas.microsoft.com/office/drawing/2014/main" id="{2A7A0784-F55C-ED8D-ED20-A9264CFB0D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3" name="Rectangle 1282">
              <a:extLst>
                <a:ext uri="{FF2B5EF4-FFF2-40B4-BE49-F238E27FC236}">
                  <a16:creationId xmlns:a16="http://schemas.microsoft.com/office/drawing/2014/main" id="{D028F2C8-47D5-930A-7030-438C9E9FDB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FC1C02C0-DEAC-8827-C504-847C48E8A45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A5D36C96-9F40-FDF4-91A9-B199BDCD186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57313DBC-4F2E-CC7C-9E9B-C305FF3D75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211FFBCF-6EB1-097F-2314-A538A5B392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88" name="TextBox 1287">
              <a:hlinkClick r:id="rId80" action="ppaction://hlinksldjump"/>
              <a:extLst>
                <a:ext uri="{FF2B5EF4-FFF2-40B4-BE49-F238E27FC236}">
                  <a16:creationId xmlns:a16="http://schemas.microsoft.com/office/drawing/2014/main" id="{671D974D-09B8-BE04-DB40-ED672FF947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89" name="TextBox 1288">
              <a:extLst>
                <a:ext uri="{FF2B5EF4-FFF2-40B4-BE49-F238E27FC236}">
                  <a16:creationId xmlns:a16="http://schemas.microsoft.com/office/drawing/2014/main" id="{CC38BCBA-4422-5F38-869C-C8B4441196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BE9522D6-04E9-02B6-0381-D9E2F737B9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1" name="Group 1290">
            <a:extLst>
              <a:ext uri="{FF2B5EF4-FFF2-40B4-BE49-F238E27FC236}">
                <a16:creationId xmlns:a16="http://schemas.microsoft.com/office/drawing/2014/main" id="{F54A568E-3B8B-726E-8A56-47E069B9D322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2" name="Rectangle 1291">
              <a:extLst>
                <a:ext uri="{FF2B5EF4-FFF2-40B4-BE49-F238E27FC236}">
                  <a16:creationId xmlns:a16="http://schemas.microsoft.com/office/drawing/2014/main" id="{58A22D2B-617F-D6BE-5070-CE1BFC1A81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3" name="Rectangle 1292">
              <a:extLst>
                <a:ext uri="{FF2B5EF4-FFF2-40B4-BE49-F238E27FC236}">
                  <a16:creationId xmlns:a16="http://schemas.microsoft.com/office/drawing/2014/main" id="{252D073D-DC8E-030F-3929-7E62645C74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C4417699-0E2D-06AB-ED7C-B40F4F59288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CFF0F721-D759-AF21-2391-56A9005C197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3B230790-04FA-1CF7-4569-0E0BBCA9EE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3CF34AFF-1347-95B0-A7D0-5FFB9FA41A3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298" name="TextBox 1297">
              <a:hlinkClick r:id="rId81" action="ppaction://hlinksldjump"/>
              <a:extLst>
                <a:ext uri="{FF2B5EF4-FFF2-40B4-BE49-F238E27FC236}">
                  <a16:creationId xmlns:a16="http://schemas.microsoft.com/office/drawing/2014/main" id="{A5D819BD-CBA1-64D9-5B75-E49CEB6D66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8E0E3E09-7FFC-8E1A-0394-C6487D7D9A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E427FDDE-4490-C45B-93C6-87F77213D1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1" name="Group 1300">
            <a:extLst>
              <a:ext uri="{FF2B5EF4-FFF2-40B4-BE49-F238E27FC236}">
                <a16:creationId xmlns:a16="http://schemas.microsoft.com/office/drawing/2014/main" id="{6FB17C3F-1170-061D-D8BC-859AE9A64D53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2" name="Rectangle 1301">
              <a:extLst>
                <a:ext uri="{FF2B5EF4-FFF2-40B4-BE49-F238E27FC236}">
                  <a16:creationId xmlns:a16="http://schemas.microsoft.com/office/drawing/2014/main" id="{15C0DD70-28C0-5C58-37E2-49196DCAF7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3" name="Rectangle 1302">
              <a:extLst>
                <a:ext uri="{FF2B5EF4-FFF2-40B4-BE49-F238E27FC236}">
                  <a16:creationId xmlns:a16="http://schemas.microsoft.com/office/drawing/2014/main" id="{F07EEF87-A30D-8B61-66E2-36A8920D18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C3644174-C404-7B66-D37F-3C2B7C0B61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9DB7D94B-4CC5-F33C-31D6-6F0F837CE44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20DB2FB7-390C-7685-CD35-7673F78D6F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EFE25895-D5D1-CF03-3BB4-D3E406E8FA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08" name="TextBox 1307">
              <a:hlinkClick r:id="rId82" action="ppaction://hlinksldjump"/>
              <a:extLst>
                <a:ext uri="{FF2B5EF4-FFF2-40B4-BE49-F238E27FC236}">
                  <a16:creationId xmlns:a16="http://schemas.microsoft.com/office/drawing/2014/main" id="{73E68F1D-779A-E5C2-DDD2-5A93001420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D0FA4CCC-8DE7-E1F5-E51D-4F5D3FE10E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4DD16D8F-71CA-318C-4771-85D5629D16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1" name="Group 1310">
            <a:extLst>
              <a:ext uri="{FF2B5EF4-FFF2-40B4-BE49-F238E27FC236}">
                <a16:creationId xmlns:a16="http://schemas.microsoft.com/office/drawing/2014/main" id="{6AF038D4-2B01-F4DE-7032-92A3D3F010A7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2" name="Rectangle 1311">
              <a:extLst>
                <a:ext uri="{FF2B5EF4-FFF2-40B4-BE49-F238E27FC236}">
                  <a16:creationId xmlns:a16="http://schemas.microsoft.com/office/drawing/2014/main" id="{4E01DE34-DC08-B782-AB29-6D2EF16F25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3" name="Rectangle 1312">
              <a:extLst>
                <a:ext uri="{FF2B5EF4-FFF2-40B4-BE49-F238E27FC236}">
                  <a16:creationId xmlns:a16="http://schemas.microsoft.com/office/drawing/2014/main" id="{AFBF0D04-6ECF-9337-3A83-5BAD2E1E9D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758EBE95-292D-6060-CD08-8652FA90C6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C24EF259-50E6-EB49-134E-1C2D5B4CFC4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F6476CB6-80E6-1B07-EF3A-D5A490A4DA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6B2F17C3-F248-F31C-EBD3-92110F722E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83" action="ppaction://hlinksldjump"/>
              <a:extLst>
                <a:ext uri="{FF2B5EF4-FFF2-40B4-BE49-F238E27FC236}">
                  <a16:creationId xmlns:a16="http://schemas.microsoft.com/office/drawing/2014/main" id="{612FA1A0-CFC6-59F0-5809-F88CA5AB64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A53D8634-407B-AC45-5922-4D13B98006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4FF09EB1-935F-E9AE-EF2C-C58591A5E4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7D656C96-D5EA-55C2-83F5-91D936D5DC06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8EFCE68D-F753-1E70-5AFA-45EA1BBD46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E99DED34-86EA-9070-22BC-D25323672B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29394B20-D12C-B2E1-07DE-128FDEAB91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C42BE94B-4CC8-AAE3-2D69-9CD56E498E6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E1A47AF8-EDCC-22A7-5293-9AEC1B6013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E6CBF3AF-9987-62C0-707E-34E0F67BCC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4" action="ppaction://hlinksldjump"/>
              <a:extLst>
                <a:ext uri="{FF2B5EF4-FFF2-40B4-BE49-F238E27FC236}">
                  <a16:creationId xmlns:a16="http://schemas.microsoft.com/office/drawing/2014/main" id="{634BE3AB-427F-8E0B-8FF0-B333870704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E7C61D66-7B25-618F-9316-BC9D201667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37B3A8DB-6F82-230B-7348-E5BFE99254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CE1FE24E-AFA1-F063-A68A-F1F0C274BAEB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62CF8D07-AB8A-7BCE-615E-A1D490EBED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F0BAFC4F-370B-953B-13CE-7097079F83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5C87DE3B-B806-19E0-8E53-89AACC9D6FC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AE56A7FA-69B8-37D3-CEF6-990BD58097F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E42A3B45-55B6-E8F9-B378-06D8D49B4A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FD60B396-B2DC-E7EE-35D1-DBC1237CF7A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5" action="ppaction://hlinksldjump"/>
              <a:extLst>
                <a:ext uri="{FF2B5EF4-FFF2-40B4-BE49-F238E27FC236}">
                  <a16:creationId xmlns:a16="http://schemas.microsoft.com/office/drawing/2014/main" id="{56F00973-A31C-92BD-98FE-C34A44E484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6E8EB97B-76AE-E78B-2F8C-140082977B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13F8529A-3E3D-FFCC-0D55-128E0A2B98FD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388CF47-6F60-7477-903A-EDFDD8FB56DC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9996A525-1DDC-C191-B8A9-E8489E0FA7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0B3BA852-8E8B-2572-0DD3-8BBFA94E0F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DBB3C799-F1DF-351A-CAC6-26EC8F5CFAF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C6A2FAED-CB89-D0EC-5021-B300CFF854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1A333CD1-586F-F828-1FBC-4DBD9E8A21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D38751C1-A4A0-F4DD-9BCE-7ECEA07682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6" action="ppaction://hlinksldjump"/>
              <a:extLst>
                <a:ext uri="{FF2B5EF4-FFF2-40B4-BE49-F238E27FC236}">
                  <a16:creationId xmlns:a16="http://schemas.microsoft.com/office/drawing/2014/main" id="{32B15BEA-8E2A-DF31-7A9A-94F8DC73C1B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1FA97401-830A-9D80-5BFD-F0B2E8EB9B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EB4BB7C-FD6A-8E33-B1E8-5552A83948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49" name="Group 648">
            <a:extLst>
              <a:ext uri="{FF2B5EF4-FFF2-40B4-BE49-F238E27FC236}">
                <a16:creationId xmlns:a16="http://schemas.microsoft.com/office/drawing/2014/main" id="{8046E5B3-3D38-75F7-12B0-82CDD888F8BB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650" name="Rectangle 649">
              <a:extLst>
                <a:ext uri="{FF2B5EF4-FFF2-40B4-BE49-F238E27FC236}">
                  <a16:creationId xmlns:a16="http://schemas.microsoft.com/office/drawing/2014/main" id="{2FF5BAF8-3883-DB01-BA0C-BAF9185706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Rectangle 650">
              <a:extLst>
                <a:ext uri="{FF2B5EF4-FFF2-40B4-BE49-F238E27FC236}">
                  <a16:creationId xmlns:a16="http://schemas.microsoft.com/office/drawing/2014/main" id="{8E8B945B-A54E-9A39-7517-41DACD3936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680ADA82-C48E-9E91-74C7-29068A34483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2700B183-5BBF-F77B-C223-FC97D8567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1165AD76-CAE1-8B0D-C32B-06CC4789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6469F456-E8FA-1FD8-99F3-2B6281D77C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696" name="TextBox 695">
              <a:hlinkClick r:id="rId87" action="ppaction://hlinksldjump"/>
              <a:extLst>
                <a:ext uri="{FF2B5EF4-FFF2-40B4-BE49-F238E27FC236}">
                  <a16:creationId xmlns:a16="http://schemas.microsoft.com/office/drawing/2014/main" id="{D67F251C-5ECE-F714-9ECE-4E276E462B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E73FBB72-1E54-0661-D227-75460804DC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1978BD5E-E3C2-61CD-7E24-953F12B539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BB0C7D31-9275-5358-D8CA-1A7A1BE21B6C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B886BFE2-ED3E-B58F-C406-062DDB25B1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ED945B66-87A9-82B8-6D9E-9292C2875E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887A14CD-A2FD-3C66-9FD1-4E47152FBA1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2F8AF89D-E523-AE69-D271-AAC83F72D9A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FC2EBB52-9172-7F6E-A03E-827B62DFE9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054F39F2-AB2B-2F11-88F6-948A9F14E8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8" action="ppaction://hlinksldjump"/>
              <a:extLst>
                <a:ext uri="{FF2B5EF4-FFF2-40B4-BE49-F238E27FC236}">
                  <a16:creationId xmlns:a16="http://schemas.microsoft.com/office/drawing/2014/main" id="{18C5469B-02D3-4119-6421-C80CC0BAB8F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C4274F6-2F65-AB65-E51F-64BB6FF00F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055F018F-273B-6417-0D29-9949965072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73" name="Group 772">
            <a:extLst>
              <a:ext uri="{FF2B5EF4-FFF2-40B4-BE49-F238E27FC236}">
                <a16:creationId xmlns:a16="http://schemas.microsoft.com/office/drawing/2014/main" id="{F6A8ADC2-D094-62A6-08DA-79D8B89F8ED5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774" name="Rectangle 773">
              <a:extLst>
                <a:ext uri="{FF2B5EF4-FFF2-40B4-BE49-F238E27FC236}">
                  <a16:creationId xmlns:a16="http://schemas.microsoft.com/office/drawing/2014/main" id="{E1DA4398-057D-B774-E732-E54874EE9A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8" name="Rectangle 1417">
              <a:extLst>
                <a:ext uri="{FF2B5EF4-FFF2-40B4-BE49-F238E27FC236}">
                  <a16:creationId xmlns:a16="http://schemas.microsoft.com/office/drawing/2014/main" id="{67964DD9-BA99-D469-0FA4-FD894A3BA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" name="TextBox 1418">
              <a:extLst>
                <a:ext uri="{FF2B5EF4-FFF2-40B4-BE49-F238E27FC236}">
                  <a16:creationId xmlns:a16="http://schemas.microsoft.com/office/drawing/2014/main" id="{A0E9E739-023E-B533-326A-FF744D9EE6D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B6948D7F-9B00-F1C6-204A-D46C4A283C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21" name="TextBox 1420">
              <a:extLst>
                <a:ext uri="{FF2B5EF4-FFF2-40B4-BE49-F238E27FC236}">
                  <a16:creationId xmlns:a16="http://schemas.microsoft.com/office/drawing/2014/main" id="{FCBFA984-F7B9-4808-02B0-D379D7348C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1422" name="TextBox 1421">
              <a:extLst>
                <a:ext uri="{FF2B5EF4-FFF2-40B4-BE49-F238E27FC236}">
                  <a16:creationId xmlns:a16="http://schemas.microsoft.com/office/drawing/2014/main" id="{A37FFFB2-2B1F-FAE6-BE6D-F94547CB1E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1423" name="TextBox 1422">
              <a:hlinkClick r:id="rId89" action="ppaction://hlinksldjump"/>
              <a:extLst>
                <a:ext uri="{FF2B5EF4-FFF2-40B4-BE49-F238E27FC236}">
                  <a16:creationId xmlns:a16="http://schemas.microsoft.com/office/drawing/2014/main" id="{12EDC737-F707-D0E8-4005-55F23FE8E64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1424" name="TextBox 1423">
              <a:extLst>
                <a:ext uri="{FF2B5EF4-FFF2-40B4-BE49-F238E27FC236}">
                  <a16:creationId xmlns:a16="http://schemas.microsoft.com/office/drawing/2014/main" id="{24521991-ACEF-6345-631F-1359DC16F8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1425" name="TextBox 1424">
              <a:extLst>
                <a:ext uri="{FF2B5EF4-FFF2-40B4-BE49-F238E27FC236}">
                  <a16:creationId xmlns:a16="http://schemas.microsoft.com/office/drawing/2014/main" id="{EBAF4495-984E-6F15-5566-83703218CF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5093967C-8106-24D7-F506-50CF11E60B5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B04F7EAD-9722-760C-7FFC-74D354CE0A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7AF8AE0E-35DA-7D43-73BA-404F76ED17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6A49F76B-A86C-2206-D751-5A91500568F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7A4501AA-91C9-006A-FACA-6DC7908C6F7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6A305FFA-3548-C20B-91DB-5B131C9A93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EB4AFDD9-21BE-CC3A-32BF-87E38C7E41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90" action="ppaction://hlinksldjump"/>
              <a:extLst>
                <a:ext uri="{FF2B5EF4-FFF2-40B4-BE49-F238E27FC236}">
                  <a16:creationId xmlns:a16="http://schemas.microsoft.com/office/drawing/2014/main" id="{8D93C180-57DE-C2E0-A626-4E1633B093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CB21967F-DF2E-6D30-E0C7-769689937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37BE909B-FED3-20C9-7A52-C33772519F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3FE79EEB-54D5-2FA3-6121-EAE7503F9E8F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CD5BFBE3-5141-7DEF-88AE-10400A3FF3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81B49B38-D48F-12FA-8252-DC0DFB8094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DC8F45ED-4C85-5DE4-25DC-4B1D13D8A39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78D5AD3D-E61F-AECA-5541-482A3D6C817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CE02D039-C6D7-A330-4893-3D0035D8B6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3FDCFD4D-C073-FA4E-55BD-254C7DCF575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91" action="ppaction://hlinksldjump"/>
              <a:extLst>
                <a:ext uri="{FF2B5EF4-FFF2-40B4-BE49-F238E27FC236}">
                  <a16:creationId xmlns:a16="http://schemas.microsoft.com/office/drawing/2014/main" id="{AD57FCB0-307F-2998-761F-3E13F29AC9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289C2AEF-4627-F978-FB76-AD81A60316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49EF3125-4EB8-AFB0-6627-A99A35BFA0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27575CA7-68EB-6727-2F92-DD09D62722DA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7D0E8B97-345F-B980-F9BF-E4CA47ED00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26FAF2FA-09BA-4CAE-B867-6DD8797B73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A9F5B14A-0888-9C20-F1FD-569EE273DB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92BBAB61-9E90-99B0-020D-0DF85336AE6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7872BB47-E2DB-FA31-E941-D4C2C3AD68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ABC8F4F4-3CBA-5F8D-40A0-C1A5DB0FD44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92" action="ppaction://hlinksldjump"/>
              <a:extLst>
                <a:ext uri="{FF2B5EF4-FFF2-40B4-BE49-F238E27FC236}">
                  <a16:creationId xmlns:a16="http://schemas.microsoft.com/office/drawing/2014/main" id="{09B8D2CB-62C6-ABD8-02B2-E3B855F803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606040A0-C8C4-F2D6-193D-0D53879C79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D358306C-6F3B-EA9A-D4D0-AA2D3E18719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8609534E-31C2-9D58-B40C-AB6A2C3C059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2E68693A-F631-E0D2-B359-44C9762E73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186F93A0-5AE5-6259-1E56-14555F441A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97973255-134F-B4BB-8268-153495BBE9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2F79C89-B4D3-0D87-ED37-791743F914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9C37AF5B-6F4C-5989-5D0D-BF1E325559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B2D38F36-9286-4AC4-45CD-86A9AE1958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93" action="ppaction://hlinksldjump"/>
              <a:extLst>
                <a:ext uri="{FF2B5EF4-FFF2-40B4-BE49-F238E27FC236}">
                  <a16:creationId xmlns:a16="http://schemas.microsoft.com/office/drawing/2014/main" id="{88F68FA5-72B3-DBD0-5F5E-2321AD56E0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D43ADAD6-E979-BC5C-6BE8-D567662F7C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1F895C81-7609-EDD1-9A7E-CF9AB49CDEA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6F887787-D737-6877-EB52-CA5CED2B9C9C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590E238C-B36A-F6B2-39E1-F89341D2EA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39657714-EA38-5841-E9C1-B0A9EB3DFB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030B49FD-E253-950D-EF81-C2B387823E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2FCDA3F2-4D20-5F9C-487C-A1CE05F6E87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936A0C6E-5784-9C20-D44C-EE7AA8A80F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0DEAE4AE-F194-0BBE-C9EA-70DA9932C59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94" action="ppaction://hlinksldjump"/>
              <a:extLst>
                <a:ext uri="{FF2B5EF4-FFF2-40B4-BE49-F238E27FC236}">
                  <a16:creationId xmlns:a16="http://schemas.microsoft.com/office/drawing/2014/main" id="{66CE95A8-9F01-2035-E555-58BA6E1E5E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0AF09DFB-6259-839B-0061-3EBCB4CE2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9CD08B11-285A-83EA-3BE0-8F2DEB340C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7A5958AE-B7F3-23DE-8F16-C5C95BB6A52F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67EE4980-165B-FAEC-2B12-A999AFC97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416CED7B-9FE8-2C9D-F386-570468878D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C6C3573F-6E74-53F0-A91A-90DA5F1CCC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81457AB9-D430-76D0-10E5-C1C1FDB92AE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C3DEF94D-4E2A-E834-1118-AE5888A5C0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0D02A0D0-8E72-8C99-CF19-99C75733D2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95" action="ppaction://hlinksldjump"/>
              <a:extLst>
                <a:ext uri="{FF2B5EF4-FFF2-40B4-BE49-F238E27FC236}">
                  <a16:creationId xmlns:a16="http://schemas.microsoft.com/office/drawing/2014/main" id="{85941F31-D4F3-BEBD-B47C-4550ABA881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DA82E034-4A7E-49D8-E716-5977D11ACA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885A8204-643F-6E59-E108-815E72FE68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957651F4-7F69-7D81-DB49-EAC29929E5A1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78E4DA00-C3D8-4824-6FA3-CFEDD394158A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242" name="TextBox 241">
            <a:hlinkClick r:id="rId96" action="ppaction://hlinksldjump"/>
            <a:extLst>
              <a:ext uri="{FF2B5EF4-FFF2-40B4-BE49-F238E27FC236}">
                <a16:creationId xmlns:a16="http://schemas.microsoft.com/office/drawing/2014/main" id="{52C3BD03-C462-5CE2-D51F-30DF831C6277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243" name="TextBox 242">
            <a:hlinkClick r:id="rId97" action="ppaction://hlinksldjump"/>
            <a:extLst>
              <a:ext uri="{FF2B5EF4-FFF2-40B4-BE49-F238E27FC236}">
                <a16:creationId xmlns:a16="http://schemas.microsoft.com/office/drawing/2014/main" id="{17B9BB28-6C02-7180-F798-83408A9BBA41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244" name="TextBox 243">
            <a:hlinkClick r:id="rId98" action="ppaction://hlinksldjump"/>
            <a:extLst>
              <a:ext uri="{FF2B5EF4-FFF2-40B4-BE49-F238E27FC236}">
                <a16:creationId xmlns:a16="http://schemas.microsoft.com/office/drawing/2014/main" id="{8B53B880-0FD0-74A8-02C0-163E534DB01C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245" name="TextBox 244">
            <a:hlinkClick r:id="rId99" action="ppaction://hlinksldjump"/>
            <a:extLst>
              <a:ext uri="{FF2B5EF4-FFF2-40B4-BE49-F238E27FC236}">
                <a16:creationId xmlns:a16="http://schemas.microsoft.com/office/drawing/2014/main" id="{429C7EAD-2CC9-3DE1-26B7-DD909A4211E6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246" name="TextBox 245">
            <a:hlinkClick r:id="rId100" action="ppaction://hlinksldjump"/>
            <a:extLst>
              <a:ext uri="{FF2B5EF4-FFF2-40B4-BE49-F238E27FC236}">
                <a16:creationId xmlns:a16="http://schemas.microsoft.com/office/drawing/2014/main" id="{0AE3914E-AD6D-C252-1E88-2A3EBDD5911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247" name="TextBox 246">
            <a:hlinkClick r:id="rId101" action="ppaction://hlinksldjump"/>
            <a:extLst>
              <a:ext uri="{FF2B5EF4-FFF2-40B4-BE49-F238E27FC236}">
                <a16:creationId xmlns:a16="http://schemas.microsoft.com/office/drawing/2014/main" id="{AF3494F4-E033-3261-5E75-C5840851DFA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248" name="TextBox 247">
            <a:hlinkClick r:id="rId102" action="ppaction://hlinksldjump"/>
            <a:extLst>
              <a:ext uri="{FF2B5EF4-FFF2-40B4-BE49-F238E27FC236}">
                <a16:creationId xmlns:a16="http://schemas.microsoft.com/office/drawing/2014/main" id="{4BC028CE-8D41-944B-5B72-B31F3552FF30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249" name="TextBox 248">
            <a:hlinkClick r:id="rId103" action="ppaction://hlinksldjump"/>
            <a:extLst>
              <a:ext uri="{FF2B5EF4-FFF2-40B4-BE49-F238E27FC236}">
                <a16:creationId xmlns:a16="http://schemas.microsoft.com/office/drawing/2014/main" id="{5B330977-2A67-2F09-B582-5BF0589EA2F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250" name="TextBox 249">
            <a:hlinkClick r:id="rId104" action="ppaction://hlinksldjump"/>
            <a:extLst>
              <a:ext uri="{FF2B5EF4-FFF2-40B4-BE49-F238E27FC236}">
                <a16:creationId xmlns:a16="http://schemas.microsoft.com/office/drawing/2014/main" id="{3AB02DF8-6433-D723-F79B-20C8B67BC21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251" name="TextBox 250">
            <a:hlinkClick r:id="rId105" action="ppaction://hlinksldjump"/>
            <a:extLst>
              <a:ext uri="{FF2B5EF4-FFF2-40B4-BE49-F238E27FC236}">
                <a16:creationId xmlns:a16="http://schemas.microsoft.com/office/drawing/2014/main" id="{82907289-1A2D-9500-FBAA-2B000A8CF5D7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252" name="TextBox 251">
            <a:hlinkClick r:id="rId106" action="ppaction://hlinksldjump"/>
            <a:extLst>
              <a:ext uri="{FF2B5EF4-FFF2-40B4-BE49-F238E27FC236}">
                <a16:creationId xmlns:a16="http://schemas.microsoft.com/office/drawing/2014/main" id="{10CC933D-999D-FC04-8229-C9FB3FABFAC3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253" name="TextBox 252">
            <a:hlinkClick r:id="rId107" action="ppaction://hlinksldjump"/>
            <a:extLst>
              <a:ext uri="{FF2B5EF4-FFF2-40B4-BE49-F238E27FC236}">
                <a16:creationId xmlns:a16="http://schemas.microsoft.com/office/drawing/2014/main" id="{4EA1E873-B83B-0512-7001-EEF643D9E83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254" name="TextBox 253">
            <a:hlinkClick r:id="rId108" action="ppaction://hlinksldjump"/>
            <a:extLst>
              <a:ext uri="{FF2B5EF4-FFF2-40B4-BE49-F238E27FC236}">
                <a16:creationId xmlns:a16="http://schemas.microsoft.com/office/drawing/2014/main" id="{BCEBF086-8181-5A08-4F05-CD2EF9AD7942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255" name="TextBox 254">
            <a:hlinkClick r:id="rId109" action="ppaction://hlinksldjump"/>
            <a:extLst>
              <a:ext uri="{FF2B5EF4-FFF2-40B4-BE49-F238E27FC236}">
                <a16:creationId xmlns:a16="http://schemas.microsoft.com/office/drawing/2014/main" id="{62ACFAAE-345F-A280-70F1-BC90FFB8C26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256" name="TextBox 255">
            <a:hlinkClick r:id="rId110" action="ppaction://hlinksldjump"/>
            <a:extLst>
              <a:ext uri="{FF2B5EF4-FFF2-40B4-BE49-F238E27FC236}">
                <a16:creationId xmlns:a16="http://schemas.microsoft.com/office/drawing/2014/main" id="{9F7C1A18-573E-DF3F-25CB-17F59E6FF568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257" name="TextBox 256">
            <a:hlinkClick r:id="rId111" action="ppaction://hlinksldjump"/>
            <a:extLst>
              <a:ext uri="{FF2B5EF4-FFF2-40B4-BE49-F238E27FC236}">
                <a16:creationId xmlns:a16="http://schemas.microsoft.com/office/drawing/2014/main" id="{EE7BC937-C647-CCFA-7A31-919FA450584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258" name="TextBox 257">
            <a:hlinkClick r:id="rId112" action="ppaction://hlinksldjump"/>
            <a:extLst>
              <a:ext uri="{FF2B5EF4-FFF2-40B4-BE49-F238E27FC236}">
                <a16:creationId xmlns:a16="http://schemas.microsoft.com/office/drawing/2014/main" id="{3925A59D-5236-AD9A-929E-8F22F28CD41B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259" name="TextBox 258">
            <a:hlinkClick r:id="rId113" action="ppaction://hlinksldjump"/>
            <a:extLst>
              <a:ext uri="{FF2B5EF4-FFF2-40B4-BE49-F238E27FC236}">
                <a16:creationId xmlns:a16="http://schemas.microsoft.com/office/drawing/2014/main" id="{9ABA7CB0-2F10-BE6D-A636-390E6EFDEB83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260" name="Rectangle 259">
            <a:hlinkClick r:id="rId114" action="ppaction://hlinksldjump"/>
            <a:extLst>
              <a:ext uri="{FF2B5EF4-FFF2-40B4-BE49-F238E27FC236}">
                <a16:creationId xmlns:a16="http://schemas.microsoft.com/office/drawing/2014/main" id="{45969B81-E872-DF05-18DF-3A8A531FFEC3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261" name="Rectangle 260">
            <a:hlinkClick r:id="rId115" action="ppaction://hlinksldjump"/>
            <a:extLst>
              <a:ext uri="{FF2B5EF4-FFF2-40B4-BE49-F238E27FC236}">
                <a16:creationId xmlns:a16="http://schemas.microsoft.com/office/drawing/2014/main" id="{602A456C-7BB3-956A-401B-0AEFFDAF0ADE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6" action="ppaction://hlinksldjump"/>
            <a:extLst>
              <a:ext uri="{FF2B5EF4-FFF2-40B4-BE49-F238E27FC236}">
                <a16:creationId xmlns:a16="http://schemas.microsoft.com/office/drawing/2014/main" id="{C56D94AE-698E-3876-0472-7F8FE4DDFD47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7" action="ppaction://hlinksldjump"/>
            <a:extLst>
              <a:ext uri="{FF2B5EF4-FFF2-40B4-BE49-F238E27FC236}">
                <a16:creationId xmlns:a16="http://schemas.microsoft.com/office/drawing/2014/main" id="{14B50482-5663-D089-51D9-524AC6F8A2F9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8" action="ppaction://hlinksldjump"/>
            <a:extLst>
              <a:ext uri="{FF2B5EF4-FFF2-40B4-BE49-F238E27FC236}">
                <a16:creationId xmlns:a16="http://schemas.microsoft.com/office/drawing/2014/main" id="{E89B86F9-15CF-1613-5A24-EBD473B41C83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9" action="ppaction://hlinksldjump"/>
            <a:extLst>
              <a:ext uri="{FF2B5EF4-FFF2-40B4-BE49-F238E27FC236}">
                <a16:creationId xmlns:a16="http://schemas.microsoft.com/office/drawing/2014/main" id="{806DB6B9-9612-D87F-9548-C3985EC6968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20" action="ppaction://hlinksldjump"/>
            <a:extLst>
              <a:ext uri="{FF2B5EF4-FFF2-40B4-BE49-F238E27FC236}">
                <a16:creationId xmlns:a16="http://schemas.microsoft.com/office/drawing/2014/main" id="{AD195463-6B40-97C2-E879-82AA7A93E39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4DEB78D-75A6-E977-13C3-E510CEDB1AE9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BF722DD-EC49-451D-8B26-8B187DA318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06D8E19-8907-20B2-45BF-4D429FEDFF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3064373-3574-A876-17AD-7F923A7ADB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5F1A28C-BED3-18B6-D98E-D90EA88F84E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36CC22A-8B23-B697-1C18-85CC7596FC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6C2CA0D-219B-94BD-950E-0C4239C7A4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64" name="TextBox 1863">
              <a:hlinkClick r:id="rId121" action="ppaction://hlinksldjump"/>
              <a:extLst>
                <a:ext uri="{FF2B5EF4-FFF2-40B4-BE49-F238E27FC236}">
                  <a16:creationId xmlns:a16="http://schemas.microsoft.com/office/drawing/2014/main" id="{D4E72573-2DAC-7D70-AB24-85A794F0CE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07015BF5-AE6E-C4F4-F025-5EC1631765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67D7FA33-B3ED-3017-2580-258FD01F0779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41DB2A4E-56CD-898B-528D-8A28449DE217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FABCC097-D506-86F2-9EDA-3D1704E23A7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4274FF3C-1D75-2649-59C4-AC70304A4AD2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86A0DA1A-EFA5-68CC-6370-B3D097C95A42}"/>
                </a:ext>
              </a:extLst>
            </p:cNvPr>
            <p:cNvSpPr txBox="1"/>
            <p:nvPr/>
          </p:nvSpPr>
          <p:spPr>
            <a:xfrm>
              <a:off x="6928557" y="2261965"/>
              <a:ext cx="3598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D08E1D3-DFEA-422F-A7A3-E5AD0149C38D}"/>
                </a:ext>
              </a:extLst>
            </p:cNvPr>
            <p:cNvSpPr txBox="1"/>
            <p:nvPr/>
          </p:nvSpPr>
          <p:spPr>
            <a:xfrm>
              <a:off x="6919345" y="2491604"/>
              <a:ext cx="6138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H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01A3D02E-434D-0463-8E28-9B54CB2D0BC7}"/>
                </a:ext>
              </a:extLst>
            </p:cNvPr>
            <p:cNvSpPr txBox="1"/>
            <p:nvPr/>
          </p:nvSpPr>
          <p:spPr>
            <a:xfrm>
              <a:off x="6929700" y="2910896"/>
              <a:ext cx="11697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Hydrogen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A57F0C61-2C11-7F95-B3AF-B8F3691469AD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1,008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AD173E3-2B13-399A-6175-19A2F74A6604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2,20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38FEEA71-3F46-9C22-8134-C8A53BE362D3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1</a:t>
              </a:r>
              <a:endParaRPr lang="en-US" sz="14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2A2CC964-58F4-D560-3AA5-EDE4FD06BABF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-1, 1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E1DC5E4-8101-31C7-CFA7-D2090B9FF548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478366" y="1079612"/>
            <a:chExt cx="821917" cy="634833"/>
          </a:xfrm>
        </p:grpSpPr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E276CF6E-C337-DF99-3AB2-78E52F2C6BDD}"/>
                </a:ext>
              </a:extLst>
            </p:cNvPr>
            <p:cNvSpPr/>
            <p:nvPr/>
          </p:nvSpPr>
          <p:spPr>
            <a:xfrm>
              <a:off x="533399" y="111125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3C901B2A-A514-D0C8-44FF-4CB96AEA908F}"/>
                </a:ext>
              </a:extLst>
            </p:cNvPr>
            <p:cNvSpPr/>
            <p:nvPr/>
          </p:nvSpPr>
          <p:spPr>
            <a:xfrm>
              <a:off x="533399" y="158538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96EA60E8-A543-9850-179D-499A7C02DC47}"/>
                </a:ext>
              </a:extLst>
            </p:cNvPr>
            <p:cNvSpPr txBox="1"/>
            <p:nvPr/>
          </p:nvSpPr>
          <p:spPr>
            <a:xfrm>
              <a:off x="533399" y="154516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341B337D-465C-5010-B084-7F5CF1A07402}"/>
                </a:ext>
              </a:extLst>
            </p:cNvPr>
            <p:cNvSpPr txBox="1"/>
            <p:nvPr/>
          </p:nvSpPr>
          <p:spPr>
            <a:xfrm>
              <a:off x="533399" y="144986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787939B6-3487-7682-E169-24CC8949DC3D}"/>
                </a:ext>
              </a:extLst>
            </p:cNvPr>
            <p:cNvSpPr txBox="1"/>
            <p:nvPr/>
          </p:nvSpPr>
          <p:spPr>
            <a:xfrm>
              <a:off x="478366" y="107961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F70C06DA-A7FB-03A1-C0C0-136997447CB4}"/>
                </a:ext>
              </a:extLst>
            </p:cNvPr>
            <p:cNvSpPr txBox="1"/>
            <p:nvPr/>
          </p:nvSpPr>
          <p:spPr>
            <a:xfrm>
              <a:off x="766231" y="10796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87" name="TextBox 286">
              <a:hlinkClick r:id="rId122" action="ppaction://hlinksldjump"/>
              <a:extLst>
                <a:ext uri="{FF2B5EF4-FFF2-40B4-BE49-F238E27FC236}">
                  <a16:creationId xmlns:a16="http://schemas.microsoft.com/office/drawing/2014/main" id="{67685AB9-03D8-3B8E-2705-CF6969982FBF}"/>
                </a:ext>
              </a:extLst>
            </p:cNvPr>
            <p:cNvSpPr txBox="1"/>
            <p:nvPr/>
          </p:nvSpPr>
          <p:spPr>
            <a:xfrm>
              <a:off x="479833" y="116994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7B6F11DD-983B-1998-DDC8-C52DBD23A9C8}"/>
                </a:ext>
              </a:extLst>
            </p:cNvPr>
            <p:cNvSpPr txBox="1"/>
            <p:nvPr/>
          </p:nvSpPr>
          <p:spPr>
            <a:xfrm>
              <a:off x="766231" y="119414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295A2AED-4ED2-2835-7D17-743CFB8BE876}"/>
                </a:ext>
              </a:extLst>
            </p:cNvPr>
            <p:cNvSpPr txBox="1"/>
            <p:nvPr/>
          </p:nvSpPr>
          <p:spPr>
            <a:xfrm>
              <a:off x="478366" y="131084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ABA7F08-B769-31EB-6B0A-BAD524B1199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78A206AC-0504-5447-047F-3EA9559CDA02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B7EB7234-C356-87F8-9B8A-647948641202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EACFC86F-8EB2-C650-4FC0-B1BE96FB178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57CCB21-58A7-9409-B9D4-BBCDB480046A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9EE675B3-F455-A185-C183-A2C0A8B749C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1F8006AD-2E3F-4C13-2C8A-A6AE019C470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C1ADC594-9EF1-4658-360B-88E8455ABAB2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2CBC72AC-4ACB-B4B6-AF38-4040E9459EB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000E5EAE-3EF0-3F1A-FF4C-BA31E5418270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541BE18-B5EB-EDEB-00DD-4C2DB6FCA89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75F20187-F71D-1C9F-DF4F-C39F4F28FCAB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5EA65A47-AD1F-483B-A9B9-2C88ADC41ADE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92" name="Group 291">
                <a:extLst>
                  <a:ext uri="{FF2B5EF4-FFF2-40B4-BE49-F238E27FC236}">
                    <a16:creationId xmlns:a16="http://schemas.microsoft.com/office/drawing/2014/main" id="{4FE292C4-D3C1-FDD7-2944-D7AC8DEF0F6A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8A0BAE69-944E-17F7-3CDD-F706291C0CFB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781" name="Group 780">
                    <a:extLst>
                      <a:ext uri="{FF2B5EF4-FFF2-40B4-BE49-F238E27FC236}">
                        <a16:creationId xmlns:a16="http://schemas.microsoft.com/office/drawing/2014/main" id="{264A6267-02CA-A3F0-AF52-DD8A2573F14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783" name="Group 782">
                      <a:extLst>
                        <a:ext uri="{FF2B5EF4-FFF2-40B4-BE49-F238E27FC236}">
                          <a16:creationId xmlns:a16="http://schemas.microsoft.com/office/drawing/2014/main" id="{EE2362B7-AC1E-B72E-6730-3FD9AFB25C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785" name="Group 784">
                        <a:extLst>
                          <a:ext uri="{FF2B5EF4-FFF2-40B4-BE49-F238E27FC236}">
                            <a16:creationId xmlns:a16="http://schemas.microsoft.com/office/drawing/2014/main" id="{CF1348E9-6320-DC92-80ED-91474F01DB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EC562432-528C-DE07-01A4-BA677970984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789" name="Group 788">
                            <a:extLst>
                              <a:ext uri="{FF2B5EF4-FFF2-40B4-BE49-F238E27FC236}">
                                <a16:creationId xmlns:a16="http://schemas.microsoft.com/office/drawing/2014/main" id="{463EBB2E-1EDC-217A-8E89-3CCFA2EC6C7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791" name="Group 790">
                              <a:extLst>
                                <a:ext uri="{FF2B5EF4-FFF2-40B4-BE49-F238E27FC236}">
                                  <a16:creationId xmlns:a16="http://schemas.microsoft.com/office/drawing/2014/main" id="{9A58D81F-F087-9693-3E23-C8F013C2489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93" name="Straight Connector 792">
                                <a:extLst>
                                  <a:ext uri="{FF2B5EF4-FFF2-40B4-BE49-F238E27FC236}">
                                    <a16:creationId xmlns:a16="http://schemas.microsoft.com/office/drawing/2014/main" id="{848337AC-4C22-CCDD-E08E-40D73E585E0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94" name="Straight Connector 793">
                                <a:extLst>
                                  <a:ext uri="{FF2B5EF4-FFF2-40B4-BE49-F238E27FC236}">
                                    <a16:creationId xmlns:a16="http://schemas.microsoft.com/office/drawing/2014/main" id="{6AB8B89E-369B-B647-BF40-B330F26BF02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95" name="Straight Connector 794">
                                <a:extLst>
                                  <a:ext uri="{FF2B5EF4-FFF2-40B4-BE49-F238E27FC236}">
                                    <a16:creationId xmlns:a16="http://schemas.microsoft.com/office/drawing/2014/main" id="{C6357BC5-F93B-ECC8-BA6F-F904FF5A1D3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92" name="Straight Connector 791">
                              <a:extLst>
                                <a:ext uri="{FF2B5EF4-FFF2-40B4-BE49-F238E27FC236}">
                                  <a16:creationId xmlns:a16="http://schemas.microsoft.com/office/drawing/2014/main" id="{E738DD6E-2CBB-9910-925A-7053CD4BC81F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790" name="Straight Connector 789">
                            <a:extLst>
                              <a:ext uri="{FF2B5EF4-FFF2-40B4-BE49-F238E27FC236}">
                                <a16:creationId xmlns:a16="http://schemas.microsoft.com/office/drawing/2014/main" id="{AA72FA09-D9D1-BEA5-C2A1-4447117795C1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788" name="Straight Connector 787">
                          <a:extLst>
                            <a:ext uri="{FF2B5EF4-FFF2-40B4-BE49-F238E27FC236}">
                              <a16:creationId xmlns:a16="http://schemas.microsoft.com/office/drawing/2014/main" id="{A72AA4A9-B906-CDDC-E2AB-F45197243A1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786" name="Straight Connector 785">
                        <a:extLst>
                          <a:ext uri="{FF2B5EF4-FFF2-40B4-BE49-F238E27FC236}">
                            <a16:creationId xmlns:a16="http://schemas.microsoft.com/office/drawing/2014/main" id="{0F8059EF-0649-B3B8-9CE6-073E79824D3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784" name="Straight Connector 783">
                      <a:extLst>
                        <a:ext uri="{FF2B5EF4-FFF2-40B4-BE49-F238E27FC236}">
                          <a16:creationId xmlns:a16="http://schemas.microsoft.com/office/drawing/2014/main" id="{DE59E447-A15C-7520-CDBB-D7525FDF6B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782" name="Straight Connector 781">
                    <a:extLst>
                      <a:ext uri="{FF2B5EF4-FFF2-40B4-BE49-F238E27FC236}">
                        <a16:creationId xmlns:a16="http://schemas.microsoft.com/office/drawing/2014/main" id="{B62D8406-D2CE-6FF6-4988-4F07BAA210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2696D7D9-C955-1FAA-4360-AB7DDCAF5F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DC593162-4E2E-07DC-4A9E-0B65930592C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47DF10F-6655-FA4F-E5CB-3408BF1A685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18901539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8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B9B1092C-9DD5-7123-F51C-9DF210C5BF0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Li</a:t>
            </a:r>
          </a:p>
        </p:txBody>
      </p:sp>
      <p:pic>
        <p:nvPicPr>
          <p:cNvPr id="5" name="(3) Lithium">
            <a:hlinkClick r:id="" action="ppaction://media"/>
            <a:extLst>
              <a:ext uri="{FF2B5EF4-FFF2-40B4-BE49-F238E27FC236}">
                <a16:creationId xmlns:a16="http://schemas.microsoft.com/office/drawing/2014/main" id="{BDA2C3AA-9067-CAA1-91D0-CC9BC312B9E2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0972800" y="39755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379E2014-A049-C33A-9813-89714E372435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7F64CF22-4119-84C3-4846-E3BC12A5D84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34B405A5-C6CA-D7B4-5B88-AC6ADD7DBFD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BF20CE3F-61F2-18F8-6E5D-65068FBD271F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DAF3CBF-9BD8-F08D-5DF0-54B93D0930A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AF35B90-40D1-88FC-46C8-27BE6865789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30AC300-D2C3-CD7E-F93E-4DFE228F480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81EB920-B29A-BCB0-D217-0BDBF2B1A7FB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20" name="TextBox 19">
              <a:hlinkClick r:id="rId11" action="ppaction://hlinksldjump"/>
              <a:extLst>
                <a:ext uri="{FF2B5EF4-FFF2-40B4-BE49-F238E27FC236}">
                  <a16:creationId xmlns:a16="http://schemas.microsoft.com/office/drawing/2014/main" id="{C92E93F0-06C3-137B-E0DA-BB4429BAAAD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5D6BB07-545D-89DB-712A-A6AE9CFE0D1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2384F7E-1F48-9323-62D9-81BBE29EAA53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7E00F66E-89BA-FF3B-4848-880380366A47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C12D9DD0-7CB9-3213-C9E0-E15FF588F81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CE7035B-4475-A2BE-94B3-4D2866F9EA2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93FD9ED-9F17-D6D6-9E7E-26511AE2B6C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B34FAC3-E2A5-BBAE-1656-7872908E230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097DCA8-9635-687D-B1B8-68FF62B2606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51BB5D2-3B60-A881-75DD-A9B5162A5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6AF3E83-B35E-046D-361A-BA726EA54316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31" name="TextBox 3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2C0C22F-EA22-7D9D-E983-EC0AFB4EF167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CAEDF1A9-80E6-54F3-A182-5B652472D44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3D569B1-1564-878B-89BE-D7CFD73F5ED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1110DF7F-2A39-1824-9D4A-E12A24B8427E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BBBF4988-EC0A-29CC-3D37-E9E045C226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D56B7F4-26B1-E123-F919-8C6C22A53A4A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7E16EAEB-41D0-02E7-C4F7-B77BD97134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7D55D28-B6F0-1084-66CD-A7154EF6D250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DCE4D8F-361E-55D6-5AD1-478B7B66F5D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1807C76-A0E3-F338-6317-DF7DEEA264E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CFBE9FD-DBA6-8364-A9CA-DD0E67163E5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53" name="TextBox 52">
              <a:hlinkClick r:id="rId13" action="ppaction://hlinksldjump"/>
              <a:extLst>
                <a:ext uri="{FF2B5EF4-FFF2-40B4-BE49-F238E27FC236}">
                  <a16:creationId xmlns:a16="http://schemas.microsoft.com/office/drawing/2014/main" id="{398EF338-C852-ECA6-D217-27B426A781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0E6666A4-6406-63E7-81F1-CB719BE73B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6A7521B2-17FA-F593-33FA-60A075BF86C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DCEA73FF-DEA3-78D6-2446-E135CE2A9B0F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8396BD9A-322A-6B6F-ED2F-9FF460495FF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1" name="Rectangle 1860">
                <a:extLst>
                  <a:ext uri="{FF2B5EF4-FFF2-40B4-BE49-F238E27FC236}">
                    <a16:creationId xmlns:a16="http://schemas.microsoft.com/office/drawing/2014/main" id="{73E7A424-6FBE-A233-A24E-2B40BC36440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E2C206F3-03DF-C5BA-0D33-BBFF043791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81F1E1C9-491F-09E4-F2E8-14ED8835462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B9A1A3B-B266-0550-D388-8CEB23ADC01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B9DD813-694E-3DA0-C4E2-9C7844C85E9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323D9A65-6F78-88AA-10E2-A46E8312AB0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56" name="TextBox 1855">
              <a:hlinkClick r:id="rId14" action="ppaction://hlinksldjump"/>
              <a:extLst>
                <a:ext uri="{FF2B5EF4-FFF2-40B4-BE49-F238E27FC236}">
                  <a16:creationId xmlns:a16="http://schemas.microsoft.com/office/drawing/2014/main" id="{0CCF3B2C-5B42-074F-A197-7B1879D4D29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13767CCA-F06B-7B43-B7D0-1E11777007F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B9840D40-94DC-32FB-2CEE-1030C0EFA35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2E711FB5-C661-4BCF-C22D-A08580965EF7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82" name="Group 1881">
              <a:extLst>
                <a:ext uri="{FF2B5EF4-FFF2-40B4-BE49-F238E27FC236}">
                  <a16:creationId xmlns:a16="http://schemas.microsoft.com/office/drawing/2014/main" id="{E2792E60-8996-20F0-4B70-674BA65605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0" name="Rectangle 1889">
                <a:extLst>
                  <a:ext uri="{FF2B5EF4-FFF2-40B4-BE49-F238E27FC236}">
                    <a16:creationId xmlns:a16="http://schemas.microsoft.com/office/drawing/2014/main" id="{64C8A2E4-16FD-E940-51A4-1D27A0BB899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11F370D7-0662-AA6F-5CE4-A9C23F9153C0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2D94AB90-7F01-D496-BF11-33D364AE7FE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BECC6AE5-7AE4-2011-23F7-BD84C826A70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D4E24CFF-D64C-39DC-EF0D-9470DD4040D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CE4FACBF-75E9-4776-ED1F-DE5331D78D6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887" name="TextBox 1886">
              <a:hlinkClick r:id="rId15" action="ppaction://hlinksldjump"/>
              <a:extLst>
                <a:ext uri="{FF2B5EF4-FFF2-40B4-BE49-F238E27FC236}">
                  <a16:creationId xmlns:a16="http://schemas.microsoft.com/office/drawing/2014/main" id="{7A8FE7B0-011C-F9EA-61A4-E896E1F41337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F401847D-DA53-C11A-044A-41724851E27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5FE46B72-FCFC-81DE-B0D4-3EE519AF31E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892" name="Group 1891">
            <a:extLst>
              <a:ext uri="{FF2B5EF4-FFF2-40B4-BE49-F238E27FC236}">
                <a16:creationId xmlns:a16="http://schemas.microsoft.com/office/drawing/2014/main" id="{A60222BE-D14A-9526-FC0B-A1BBD88F5643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E2ADB433-5AC5-1AD7-9C8B-3564015EF5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3" name="Rectangle 1902">
                <a:extLst>
                  <a:ext uri="{FF2B5EF4-FFF2-40B4-BE49-F238E27FC236}">
                    <a16:creationId xmlns:a16="http://schemas.microsoft.com/office/drawing/2014/main" id="{F7003B1D-7E98-E33C-4D96-3895A3AD487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098D6733-E101-0D51-7AC8-86873EF5FD1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6CF2C98D-3D03-DD07-E42A-D62E3AE054A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C8A7912-3DAD-F930-268A-1D38EF4A476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C0E9F5CB-CB71-B6A1-FC36-2EF48C717B0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15A67374-355C-0EA7-8BAA-C4F49F2F7A1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899" name="TextBox 1898">
              <a:hlinkClick r:id="rId16" action="ppaction://hlinksldjump"/>
              <a:extLst>
                <a:ext uri="{FF2B5EF4-FFF2-40B4-BE49-F238E27FC236}">
                  <a16:creationId xmlns:a16="http://schemas.microsoft.com/office/drawing/2014/main" id="{FB6C259C-2058-15F7-F8BC-C7E3446B4E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911C0201-31AA-5A4A-E92A-55ECDCB9221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FA0DBAEE-A649-48EA-6089-4F0BE86979C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E0B6A35E-AF01-6B1A-5E33-BA8C16BBECA1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06" name="Group 1905">
              <a:extLst>
                <a:ext uri="{FF2B5EF4-FFF2-40B4-BE49-F238E27FC236}">
                  <a16:creationId xmlns:a16="http://schemas.microsoft.com/office/drawing/2014/main" id="{BF75E448-DF54-8217-5C0D-AEF65EFC81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4" name="Rectangle 1913">
                <a:extLst>
                  <a:ext uri="{FF2B5EF4-FFF2-40B4-BE49-F238E27FC236}">
                    <a16:creationId xmlns:a16="http://schemas.microsoft.com/office/drawing/2014/main" id="{E782C8A6-60A9-F660-73E6-9805415C11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00C2A60D-E43A-F393-DC44-C5779CE696E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618786D1-12F9-237F-372D-7A08F6DD067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D4F5B245-25FB-51B8-CBB9-4495EFE5918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EA499872-F02B-55E8-2F0C-B283412E5F2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CE68399E-0872-7A65-58A5-2B50EFEB464D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1911" name="TextBox 19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54279379-57E3-A2B2-F5CC-E07D68613FD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CE7B20CE-2668-9D28-8178-E3EAB4F293E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FEDA839B-2D78-CF44-211C-4594E1816CE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1916" name="Group 1915">
            <a:extLst>
              <a:ext uri="{FF2B5EF4-FFF2-40B4-BE49-F238E27FC236}">
                <a16:creationId xmlns:a16="http://schemas.microsoft.com/office/drawing/2014/main" id="{01B3E282-0AC8-35DF-F1C0-D71B8CCC2E1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1917" name="Group 1916">
              <a:extLst>
                <a:ext uri="{FF2B5EF4-FFF2-40B4-BE49-F238E27FC236}">
                  <a16:creationId xmlns:a16="http://schemas.microsoft.com/office/drawing/2014/main" id="{90610469-A4C3-7385-FD6C-44E154B3D2B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D33FC51-79F1-710B-0EFC-487607826A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EC207574-20BC-99B5-B47C-DBAFE304DF7F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2E3C5E8-1BDF-22A6-B5FF-3ADD2520ADC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6B3859D5-B1E4-8DE2-49CC-3ED40445243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DE91F323-5FDC-049C-2C78-2982711C899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DEE37E0-E6C1-B940-7B03-8A35FEAEB12A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66" name="TextBox 65">
              <a:hlinkClick r:id="rId18" action="ppaction://hlinksldjump"/>
              <a:extLst>
                <a:ext uri="{FF2B5EF4-FFF2-40B4-BE49-F238E27FC236}">
                  <a16:creationId xmlns:a16="http://schemas.microsoft.com/office/drawing/2014/main" id="{F48F511B-7769-B043-1C2D-94A050CC63B7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7F73CFFC-BDA9-D145-25D2-4AFF727354D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74B17E7-F86B-70BA-9E17-B9494A99A95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698E4896-725B-8B61-B5A0-84C29618FBB4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17228FFA-A526-B9E0-DBE4-E1BF1B1D722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2015D95D-7414-5014-FF6C-BAA26803284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E2049B54-60C7-3395-2459-B49DA2BFBCB6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A0BC2B8D-1FCE-449B-D233-9F7C0DF75010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839B40D7-CBA4-35A6-E1F3-ADB5B2BA4AB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2C7360B-C76E-CB4A-5D53-D906E6F1AE4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855B135-1836-0A3D-EC48-C4A1ED619EBC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77" name="TextBox 76">
              <a:hlinkClick r:id="rId19" action="ppaction://hlinksldjump"/>
              <a:extLst>
                <a:ext uri="{FF2B5EF4-FFF2-40B4-BE49-F238E27FC236}">
                  <a16:creationId xmlns:a16="http://schemas.microsoft.com/office/drawing/2014/main" id="{374B2176-CCB6-9B51-EC6B-E7E05CB32F5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342E4337-87F1-0E97-EEB7-A23F6DA478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8F375216-C2AC-B723-B022-4F86454A477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57558AD5-D99D-230F-4159-5BCAA4D2FE58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50370F29-4C74-F8A9-6F31-1A894556124B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E3ADE4BC-85EB-3EC4-339F-7DF0B9563B5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3E36CCE7-96A0-EBD7-9EC2-274CAAF7C65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8FEB59F4-845D-F72C-ED05-3BFBE056B9A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D8E088C6-AAF8-5839-D2B9-87A8692D035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A95D2E9-532E-447A-8273-F8507EF28D1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9DED19-E941-9BD8-F11A-E5D4E8106417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88" name="TextBox 87">
              <a:hlinkClick r:id="rId20" action="ppaction://hlinksldjump"/>
              <a:extLst>
                <a:ext uri="{FF2B5EF4-FFF2-40B4-BE49-F238E27FC236}">
                  <a16:creationId xmlns:a16="http://schemas.microsoft.com/office/drawing/2014/main" id="{13FDC908-5AC3-E017-67A3-C3E891FD6E0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ED984B25-B342-6A90-AFD9-EE790D3B357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9B4DF8F-FD33-4B38-1384-1C65BCF8080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18F7FEFC-9500-ED32-0EB9-A134FD3E0847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FF3360C7-2175-CEC7-E52D-04FD702B2B3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0C7BFDA5-801E-5201-14B4-66F0C21DA79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5908A05A-F13F-7848-4722-E2F1EFC2641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0044912-32BB-6A14-7119-B00551229DA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C32EE77-7E3C-BEFF-F581-21C178DFA06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76AF778A-1B06-2644-4FB3-75D6BC36DCFE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B310456-60E2-DD85-7A9B-8A49B22133A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99" name="TextBox 98">
              <a:hlinkClick r:id="rId21" action="ppaction://hlinksldjump"/>
              <a:extLst>
                <a:ext uri="{FF2B5EF4-FFF2-40B4-BE49-F238E27FC236}">
                  <a16:creationId xmlns:a16="http://schemas.microsoft.com/office/drawing/2014/main" id="{24D25AF8-C8F2-5826-F978-BA94416109B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9304D250-1909-43ED-DE95-CDD45310CA84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0D70E2A0-EEC0-6663-5EDB-5019AD749183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F2C5B320-2AC8-5755-6F49-601F08C8993B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87B353F9-DA9D-37F3-8DA1-7C1F61CE7C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BC0AC341-8FE7-B2A0-D35B-33BF60648D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8FD0EB04-7E56-8CCC-D436-B0A426E760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1FD7E762-54B6-9308-D775-C4BB52232D9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E2DCEF16-F90C-0F3B-E60F-7BCE52DDC2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DBDA936E-3B88-27E1-BC78-01811409F53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111" name="TextBox 110">
              <a:hlinkClick r:id="rId22" action="ppaction://hlinksldjump"/>
              <a:extLst>
                <a:ext uri="{FF2B5EF4-FFF2-40B4-BE49-F238E27FC236}">
                  <a16:creationId xmlns:a16="http://schemas.microsoft.com/office/drawing/2014/main" id="{F470C71F-4484-CE37-12EF-B1133C5C0F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AEC118B3-FF67-B808-8EDF-8BD7518B20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42FF4ABE-A0D6-62E9-D256-96897CCFA0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EBDBA178-F00A-5771-7D31-527E6C4ACC30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EBAA8BA6-8E29-7569-C8BF-BA9E48E813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12949CFE-9E71-B934-F7F7-1729DE083F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C6A43926-C4CC-ACD9-8CCA-CDA2D3DC528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D6E456A-4642-9428-59F4-E8267CC448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7A3BD5F8-8E23-F27D-C7E1-17B3299E43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8F125B29-805E-7A53-E84F-6FCDC60660F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121" name="TextBox 120">
              <a:hlinkClick r:id="rId23" action="ppaction://hlinksldjump"/>
              <a:extLst>
                <a:ext uri="{FF2B5EF4-FFF2-40B4-BE49-F238E27FC236}">
                  <a16:creationId xmlns:a16="http://schemas.microsoft.com/office/drawing/2014/main" id="{A29E8EE7-C55B-02DB-4EF1-FCEAD703F7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055AF735-D74C-143F-064E-9276F1B581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04C81081-0878-2B99-B684-FA94FBEDC8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41C4313C-027C-27C8-05D5-0F77239FA958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45A60BB2-C9AA-D9D5-1C3B-CD23DC2865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B87B354C-658F-A7E7-A0D1-9FB9320998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3295516-1021-3E6E-0A8A-E9306076D7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8687BD15-80E5-EC34-2335-44F515EF9A2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9051C8CD-6B6D-BFE2-3F7F-C28CC99A59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A86D3C14-57FD-3978-6DF9-D651178CD7F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18" name="TextBox 217">
              <a:hlinkClick r:id="rId24" action="ppaction://hlinksldjump"/>
              <a:extLst>
                <a:ext uri="{FF2B5EF4-FFF2-40B4-BE49-F238E27FC236}">
                  <a16:creationId xmlns:a16="http://schemas.microsoft.com/office/drawing/2014/main" id="{8BE8CF81-F0D7-34FC-65DE-830A19AC93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2ED60B87-62CD-F7B1-50BD-C30BDC60FD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AC76B358-AFD5-C07C-37D5-FA4F7A9FEB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1B3902D2-0155-C5B9-9032-EFE34FEE8302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AEFDEA55-85A7-CC4B-999B-CB7EF2869C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D93E22D5-F44B-03CC-5276-2ED6597AAF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E6DC2315-040E-2014-87DB-83F65E2DED24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0427C0C1-B428-274F-5ADF-7308561C4B0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24034A02-3F28-1D80-1B64-CC34CA5DD4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304B1B3B-4343-CFD7-011B-F972A8A0C4C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48" name="TextBox 247">
              <a:hlinkClick r:id="rId25" action="ppaction://hlinksldjump"/>
              <a:extLst>
                <a:ext uri="{FF2B5EF4-FFF2-40B4-BE49-F238E27FC236}">
                  <a16:creationId xmlns:a16="http://schemas.microsoft.com/office/drawing/2014/main" id="{4E4A47E8-B48B-7087-A75F-BAB9BE336A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2AE321C3-6E4B-32BC-682B-96B23C58D4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A8459E1-13FF-D097-93D0-6F6617F0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C168ECF7-A3B4-7F23-D4AC-571DF18EAAF2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EBE3D8DA-232D-19EC-120A-D89DCC8414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7C88C043-801F-6097-2BE3-DA3463C1AD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890C8E51-DC77-97F7-76AC-678E95DD326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CA7986F-F13D-4329-EB2A-E78FC9E3425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9E097ABC-3F54-C95E-C4B3-AEF4625BC2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864272D5-3DA9-9B1E-662B-5C5F806C239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258" name="TextBox 257">
              <a:hlinkClick r:id="rId26" action="ppaction://hlinksldjump"/>
              <a:extLst>
                <a:ext uri="{FF2B5EF4-FFF2-40B4-BE49-F238E27FC236}">
                  <a16:creationId xmlns:a16="http://schemas.microsoft.com/office/drawing/2014/main" id="{2121D277-D423-E184-76FF-49AF20A513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A3786FFA-6B8B-FABC-EA09-6FAD13EF2D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77CA5E81-EE4F-6CF9-68A6-D2BE137D82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FBE679F0-B53E-11ED-815E-9B477D7E7319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B5A562FA-0558-FDEE-6028-C5C2A4AF90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23A31D94-D941-7145-F669-389BB65126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E4E1B085-8F58-0965-32C3-E3AC845C280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DCE15E14-120F-13DC-D41D-CE9734D9C57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9BF3E602-C641-2862-23F3-4D45BF3F02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DD005741-2C48-D04F-70F6-A84F099B2C9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44" name="TextBox 343">
              <a:hlinkClick r:id="rId27" action="ppaction://hlinksldjump"/>
              <a:extLst>
                <a:ext uri="{FF2B5EF4-FFF2-40B4-BE49-F238E27FC236}">
                  <a16:creationId xmlns:a16="http://schemas.microsoft.com/office/drawing/2014/main" id="{FA2A9DA8-FB66-01DB-96A9-A0150EF118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DBFE0E2B-386C-2BCC-2CE7-F9ADBFFE3F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B6B86B7F-AAD0-4EEE-1439-BEBE3CB724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391E142E-0E31-6F0E-63CD-64CDA0F0F638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D7B46781-E249-04DC-E467-7F4E77920D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136B51DF-C59D-DB71-FAE6-9CC851524B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85D23232-6529-F0CB-DB0B-9616DA308D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B150D250-7276-6B47-6548-C7ACCB72C49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DC7BBDA6-A3A5-75B1-8F77-2013B2EF64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18523E77-5BC4-C711-D2A9-F04573C9693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54" name="TextBox 353">
              <a:hlinkClick r:id="rId28" action="ppaction://hlinksldjump"/>
              <a:extLst>
                <a:ext uri="{FF2B5EF4-FFF2-40B4-BE49-F238E27FC236}">
                  <a16:creationId xmlns:a16="http://schemas.microsoft.com/office/drawing/2014/main" id="{55DE4380-C88F-B0C8-4859-3BE567DEAB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2E81B5FC-679F-5F6B-6D51-0A2EF02938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587E3A4D-A3B9-C8BC-5218-16B829D58F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2928A0B5-3B1B-CE4B-CD56-627013AA7900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7EA1C65D-C019-4B7F-1A1B-C9430B5982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1C97F1C6-30F9-0B1F-63EB-DF7FDCC857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A53F7639-4748-4D18-B747-6B96E952C78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8A26E14D-B276-54DA-B3F5-CA0432A420A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5171BED6-6DAF-A890-FD73-717224D0DE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71CE9962-7AD9-2ADD-2E54-EB17338E83D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64" name="TextBox 363">
              <a:hlinkClick r:id="rId29" action="ppaction://hlinksldjump"/>
              <a:extLst>
                <a:ext uri="{FF2B5EF4-FFF2-40B4-BE49-F238E27FC236}">
                  <a16:creationId xmlns:a16="http://schemas.microsoft.com/office/drawing/2014/main" id="{D76C31EC-B4EB-77BD-7714-72BA8F8758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B2B18BB8-5765-988B-7FB4-471B65DEA6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3E3CAEEC-37AE-A598-C380-34A6D41FAA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6AAA48A2-43F1-94D1-D1C5-7A90A5DAC665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D20B2C2D-00FF-1AF4-3F56-94B332C5AB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26D3D627-7193-632D-E045-2138551005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51D690F1-63DE-82E7-72D2-AB8EB128C17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FA5BFC66-F052-609A-E16C-C38AEE66AFB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355A7EEC-388F-00E8-2AAE-BC462D07B5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4165B57C-4428-CF87-AD0C-CB1A47CAED1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374" name="TextBox 373">
              <a:hlinkClick r:id="rId30" action="ppaction://hlinksldjump"/>
              <a:extLst>
                <a:ext uri="{FF2B5EF4-FFF2-40B4-BE49-F238E27FC236}">
                  <a16:creationId xmlns:a16="http://schemas.microsoft.com/office/drawing/2014/main" id="{187302BD-A2D7-4EF3-438E-0979349EEC31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AEAFB3D9-B90E-BB50-7424-5D8432205F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CD0C753D-7C47-F17E-1CB6-3DF6E2FB90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064BC1C9-B53F-18E5-7995-A153E3CA2AD1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8162FA76-5EA6-3B45-E6AD-48C7464C14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A6099540-1CF6-4183-EA9F-F5CFF0C352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B7C13432-524C-EFA1-4979-A7CDD21ADAD8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F9AB3F47-D9B3-B412-B2ED-1FC22A3205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3867A9B4-655D-392A-C1C3-4340D12341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E8B6D23F-888C-8367-0F9B-886E51A83C9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409" name="TextBox 408">
              <a:hlinkClick r:id="rId31" action="ppaction://hlinksldjump"/>
              <a:extLst>
                <a:ext uri="{FF2B5EF4-FFF2-40B4-BE49-F238E27FC236}">
                  <a16:creationId xmlns:a16="http://schemas.microsoft.com/office/drawing/2014/main" id="{C050DBDE-57AF-107F-1C06-ED1F073582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83D16795-DF47-9571-B9B0-EE8BC64E65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5A8A20B2-15C0-7F41-5B5A-C8F904D734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0059931F-3253-4EED-1779-ED9DC043E321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8089093F-A6B7-AC45-15ED-9BB56EB0A4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CE6AF72B-5DC0-3CBB-DEB2-B3FD18BD4D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0E0C7B32-037A-F8CE-B7C8-717F4847F3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C1D01E3E-BBA1-093D-7343-8033CC38DB3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70C7AFAD-147E-E9CE-BE7C-C609C5991A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8DBAA02-3F5F-98E7-29BF-97750541E81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39" name="TextBox 538">
              <a:hlinkClick r:id="rId32" action="ppaction://hlinksldjump"/>
              <a:extLst>
                <a:ext uri="{FF2B5EF4-FFF2-40B4-BE49-F238E27FC236}">
                  <a16:creationId xmlns:a16="http://schemas.microsoft.com/office/drawing/2014/main" id="{228CA14D-D2C0-9F9B-5AB9-5E75F7DF6C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5B9CDAAA-D8D9-05FA-BF61-78DEC93309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04E9A119-FD66-BEED-ECC0-D5A7F5B4DA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B550546D-544C-211A-2CD9-E62E278EC8C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8833C98F-24BF-3676-1B7C-478A052308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A9E181C5-7D47-363F-B86B-6C98DC947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B25FFFF5-4D96-322A-421A-1361D2944D4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D2F58AA1-B628-D181-B2DA-4D783707E7F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161E63EA-1668-2053-D7AB-45E5BC4808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E554CF43-4D7D-F2FA-4D2D-7944D599ECF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49" name="TextBox 548">
              <a:hlinkClick r:id="rId33" action="ppaction://hlinksldjump"/>
              <a:extLst>
                <a:ext uri="{FF2B5EF4-FFF2-40B4-BE49-F238E27FC236}">
                  <a16:creationId xmlns:a16="http://schemas.microsoft.com/office/drawing/2014/main" id="{630F3DBA-1C68-3BBC-4879-FE6D997A8D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50DCD8-B5C6-596D-710F-A328C2C50E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CD70E765-9A02-C432-7E3D-C0A1B84FF5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C7562A82-F739-E531-603E-950A6729AC85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4E520522-C6D6-68A4-0E53-B8EA74F9F3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17A3AB1D-B1FF-65FE-1DF6-671AEE5397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BDA5206D-E51C-60C0-D800-B96D264C89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8B999BD7-105B-BFF7-6684-A3C252E94A3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FBC94DDB-C76C-B846-B41E-37CDF2CE6E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E21B4EBC-7421-AB28-1E8D-3676F76B8E2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59" name="TextBox 558">
              <a:hlinkClick r:id="rId34" action="ppaction://hlinksldjump"/>
              <a:extLst>
                <a:ext uri="{FF2B5EF4-FFF2-40B4-BE49-F238E27FC236}">
                  <a16:creationId xmlns:a16="http://schemas.microsoft.com/office/drawing/2014/main" id="{0E492B1A-255B-4C10-3C8D-71DE0A92D5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D575EFF9-0944-D195-0229-94FC4E2CCB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E57286DE-7D3C-0EDF-BBEF-42CC1B8C15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16358880-4CAA-037D-30BF-FA819C6BD294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3E756570-E486-30B3-BF44-5EF9FACC4B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BBD0F0D1-C1FD-BADA-CD21-E60FCAA0E5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6201A987-3401-A452-C4B5-45C8C7E653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E688431E-641A-3B72-F78B-59D8D1361CC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177350E4-D2EF-907C-12F6-91771C27BC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B6D39333-C6C7-2717-C669-186298FEB16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9" name="TextBox 568">
              <a:hlinkClick r:id="rId35" action="ppaction://hlinksldjump"/>
              <a:extLst>
                <a:ext uri="{FF2B5EF4-FFF2-40B4-BE49-F238E27FC236}">
                  <a16:creationId xmlns:a16="http://schemas.microsoft.com/office/drawing/2014/main" id="{DD0058DB-CE7C-C22D-8337-797F70E855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4A50ECC8-D5DC-F34A-D953-716A16B3E1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B3BA2129-57AE-7558-FB2B-2A57FD7598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4C7340B3-D42C-6522-E983-BD3997A52231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803CD8D9-5B3E-D93C-3BDF-29109C72D4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D14C0C4C-6CAF-4B59-9920-45A3C4BAF2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AAE67706-6A9B-C815-9DB5-EB7DF3D7C3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E9BB31E2-E3E7-1149-B3D1-D0FA8F21F04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0598B8A1-C5E8-5CCF-5DED-B44CC7DF73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ACCA9285-31FB-261B-7A52-314DE9D7361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59" name="TextBox 658">
              <a:hlinkClick r:id="rId36" action="ppaction://hlinksldjump"/>
              <a:extLst>
                <a:ext uri="{FF2B5EF4-FFF2-40B4-BE49-F238E27FC236}">
                  <a16:creationId xmlns:a16="http://schemas.microsoft.com/office/drawing/2014/main" id="{6A5927C5-24BF-16FF-F707-55C974641D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C52B6370-F4DD-B1E5-FF41-FFFA81DD47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467CBBB0-AFC9-79E8-C409-E49C3FD569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6E7D6EF0-472F-4B09-1493-05AAD8273901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4E47C0E3-8C6E-521F-25F8-F732527529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225AE972-8FEE-4726-2696-5E7AB0E4D0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42941D1B-CB17-0469-0574-999E9916B5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B08910DB-B8AA-DD74-738E-8B0ED26492C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A57AC0B4-8D10-CCC5-27EE-1F8CD61907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FFDB7088-11E3-4BDD-3921-F3E5332A095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9" name="TextBox 668">
              <a:hlinkClick r:id="rId37" action="ppaction://hlinksldjump"/>
              <a:extLst>
                <a:ext uri="{FF2B5EF4-FFF2-40B4-BE49-F238E27FC236}">
                  <a16:creationId xmlns:a16="http://schemas.microsoft.com/office/drawing/2014/main" id="{C572427A-3347-BBAA-5594-B3EBDC5E0E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063DF16A-00E6-8D51-B437-CBE8396219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A81CEF48-122E-2766-AAA8-5E2F290264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4033E1D2-E973-4881-4E0D-39D0B2E5F796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0AAAB14C-5415-1001-B0F6-893555F706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1682B7E7-B166-6488-7316-9D5A6EA296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5A4677A7-1C17-4F73-67AD-3C05140D1C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DD69243D-93B1-62AB-6A85-0BF3C75699F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99527A66-2557-F223-BB09-5D6BEA60CC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BAC77E30-F9FB-4532-0C5E-80A02AAA9ED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9" name="TextBox 678">
              <a:hlinkClick r:id="rId38" action="ppaction://hlinksldjump"/>
              <a:extLst>
                <a:ext uri="{FF2B5EF4-FFF2-40B4-BE49-F238E27FC236}">
                  <a16:creationId xmlns:a16="http://schemas.microsoft.com/office/drawing/2014/main" id="{10F75A67-6F41-CA78-ECD0-B056B3BA24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842883E4-1A3C-C606-3218-E11779A63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ABF8FFA1-8AA6-6E06-2B5C-81C738553E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F42E9549-F7F0-9E9D-C564-65CE916A1FFE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0828E033-02F9-71B9-EAD7-D6676A1177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1E1E522A-FE0D-4E06-7228-4034AF355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210E1635-94C0-E985-7867-A86A95E30E0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E1DE1772-66B1-B6D7-819F-032D5309EF3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6EC9FC56-D395-A8CE-7FB9-E82EA1DB2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D9B90CBA-35A5-30E7-279A-7A8B8519DB1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689" name="TextBox 688">
              <a:hlinkClick r:id="rId39" action="ppaction://hlinksldjump"/>
              <a:extLst>
                <a:ext uri="{FF2B5EF4-FFF2-40B4-BE49-F238E27FC236}">
                  <a16:creationId xmlns:a16="http://schemas.microsoft.com/office/drawing/2014/main" id="{01DABE43-F738-4EE7-974E-B5EC032C7B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89D3EF21-E128-8E95-094F-C9A7DC7216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50E46223-F41D-C443-45A9-134BBB5E4B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14C9B1AD-C2DD-6297-5F5B-DF4D8E5D1D89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1B004E29-170F-2EA3-DAEE-E097D4BB11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2FD35973-35AB-43A1-EEB1-10BC6F0344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3F3F036E-EB23-8811-C0F6-2066E0754CF3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A900BA78-0D1F-BD68-072F-EC554A6D60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EC322F6-C8ED-EDEB-6839-5A64EC9928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E1507A43-67F8-8712-B32D-2C70DB5FE6E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19" name="TextBox 818">
              <a:hlinkClick r:id="rId40" action="ppaction://hlinksldjump"/>
              <a:extLst>
                <a:ext uri="{FF2B5EF4-FFF2-40B4-BE49-F238E27FC236}">
                  <a16:creationId xmlns:a16="http://schemas.microsoft.com/office/drawing/2014/main" id="{3F332358-A30C-92AF-BBB9-33FE2C9308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C78D9677-2DBF-45C1-9C7C-B0EA5CA5C4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78124728-79AA-8EF9-04B6-154E7C56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68A06869-8747-C888-273F-0AEE2C882C93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7F77D3C6-9A60-5DB2-AA15-7CC364858E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F72A4F22-BA0C-FB66-7380-05484254A64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50E14ACA-E4FE-B007-DF9F-0BF9FA9D444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ED4AC829-36B4-838A-C226-58DF8072A42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21F85053-F86F-F21C-C07A-873F83F013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B81A1BBC-7A26-1D58-0F5F-EF7A6B07A89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29" name="TextBox 828">
              <a:hlinkClick r:id="rId41" action="ppaction://hlinksldjump"/>
              <a:extLst>
                <a:ext uri="{FF2B5EF4-FFF2-40B4-BE49-F238E27FC236}">
                  <a16:creationId xmlns:a16="http://schemas.microsoft.com/office/drawing/2014/main" id="{0170699E-79F6-1A35-BA8F-6891D98513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0BA5ADBA-52B8-21BA-8E0E-10F33C2800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C2F0EEDE-C5D4-050C-CD8F-F5A320D367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BDF9304C-44FD-8856-BD44-FB3960B8252A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72F2FE55-58CE-72D5-6406-59FF146122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595E0F25-0B4D-9A1F-49FB-ACE5A822E8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D135C926-804B-9492-1E87-3FBA8FD81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3058B99C-F705-6951-C317-9B74DA311E2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31DF06BD-9348-563B-7FEE-D46214104C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850FD8D9-B666-2CAD-649E-F1B4D48210A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849" name="TextBox 848">
              <a:hlinkClick r:id="rId42" action="ppaction://hlinksldjump"/>
              <a:extLst>
                <a:ext uri="{FF2B5EF4-FFF2-40B4-BE49-F238E27FC236}">
                  <a16:creationId xmlns:a16="http://schemas.microsoft.com/office/drawing/2014/main" id="{25D22365-AFC7-F046-6005-73A5BF728E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6B9BE450-765C-55A7-9626-7522C661C5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23776D79-4BD8-0EFA-660F-34316C6E53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AE047A83-2D1B-1F69-5543-14762A56422E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A297581F-FB71-23A3-032A-F69A947D32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A25CA30A-7961-ED06-B50B-A87C60816B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6079F089-F867-4C67-FADB-132C7413B51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B2E12C4C-893F-63BC-A8E4-CCFF69EC9A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F798DB84-4DEF-64F7-206D-3AF5C34545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BE84FC12-2344-162A-B77D-31E546F54BC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899" name="TextBox 898">
              <a:hlinkClick r:id="rId43" action="ppaction://hlinksldjump"/>
              <a:extLst>
                <a:ext uri="{FF2B5EF4-FFF2-40B4-BE49-F238E27FC236}">
                  <a16:creationId xmlns:a16="http://schemas.microsoft.com/office/drawing/2014/main" id="{D9FEF6D6-C2D6-24C0-4AB4-5C212AC446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05961342-9E8E-D6C0-5721-72F86BF167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82E4CF4F-24AE-F882-9C08-A6A233C791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7D14F40A-1DD9-CDA0-BA45-5F5A41A62D75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FEE9DA73-83DC-54C1-F3B8-45AE420083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2E2C5442-2287-104F-33CA-9776BFF1F4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8307990A-8195-64BE-F7DD-42E4D9A61051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82C80C4B-A489-E85F-093B-2F80EDDC9CA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0C9FA93C-20C2-1633-58A8-A332770538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08295CAA-444D-F853-FE0A-DA63BDE61C9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39" name="TextBox 938">
              <a:hlinkClick r:id="rId44" action="ppaction://hlinksldjump"/>
              <a:extLst>
                <a:ext uri="{FF2B5EF4-FFF2-40B4-BE49-F238E27FC236}">
                  <a16:creationId xmlns:a16="http://schemas.microsoft.com/office/drawing/2014/main" id="{8735E4A3-FF45-9087-F09B-28BCC183F1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61C2379C-384D-35F6-0D89-A7905213CD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534DFFF5-5468-D7C1-6643-646A22A642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42" name="Group 941">
            <a:extLst>
              <a:ext uri="{FF2B5EF4-FFF2-40B4-BE49-F238E27FC236}">
                <a16:creationId xmlns:a16="http://schemas.microsoft.com/office/drawing/2014/main" id="{55FBE223-1A4E-51E7-4C13-A1D9C70574A3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84B9D9B4-D519-F7EA-CE3A-861CC0030B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B406E575-5856-10B4-B7C9-57EFE46DD9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FD133ACC-9CD6-2E7A-1019-6506C1559F2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CB9D9AC5-2C72-FB04-71BD-92026687E50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C5C2F854-3E16-D636-1B0F-9BC9037874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2AE0259C-A673-E328-319D-22CD34BB6FA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49" name="TextBox 948">
              <a:hlinkClick r:id="rId45" action="ppaction://hlinksldjump"/>
              <a:extLst>
                <a:ext uri="{FF2B5EF4-FFF2-40B4-BE49-F238E27FC236}">
                  <a16:creationId xmlns:a16="http://schemas.microsoft.com/office/drawing/2014/main" id="{EC29EB69-2207-110B-7D65-788594A37D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0C271E1F-B7FE-BC22-093E-2AB277BD9D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081B43C9-6069-E688-9F11-B8805DBC65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FD40E53F-73A8-7A8D-3DF5-7AE1A7A49BEB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C14495FC-6E3B-8D9D-133E-A726868C7A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E1BC6438-513A-FBBF-C6D2-D996E21300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5C4983B8-0639-62E3-F709-5B23865A46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33D7EB0C-3271-036B-D393-CD3277A1985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385F07B6-ACA6-57AD-6180-906A9DDE38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C34A0F3C-DCCD-7A15-B6B2-2785C9BA6A4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59" name="TextBox 958">
              <a:hlinkClick r:id="rId46" action="ppaction://hlinksldjump"/>
              <a:extLst>
                <a:ext uri="{FF2B5EF4-FFF2-40B4-BE49-F238E27FC236}">
                  <a16:creationId xmlns:a16="http://schemas.microsoft.com/office/drawing/2014/main" id="{CDC99973-F103-F0CD-8914-AFD2B2F4B9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45E27C74-92C0-F189-E850-397AE899A4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ECDCDFC7-A6CD-AA9A-6286-858F824E45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62" name="Group 961">
            <a:extLst>
              <a:ext uri="{FF2B5EF4-FFF2-40B4-BE49-F238E27FC236}">
                <a16:creationId xmlns:a16="http://schemas.microsoft.com/office/drawing/2014/main" id="{E07C99D5-2E69-465A-F7A7-FC84D562CC70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199329BD-71D6-41FE-1D8A-0B4BD92A79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47B96DCC-E466-5647-53E3-30AC20CD03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B332F90C-98A1-C2A0-B837-8F6B79EE25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D18A198E-763D-0868-50D6-360ACF2FBF8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5111D232-A92F-C944-D5F9-15E5EF2CB1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2ED51F9E-E146-0BD1-4824-B0DCE650019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69" name="TextBox 968">
              <a:hlinkClick r:id="rId47" action="ppaction://hlinksldjump"/>
              <a:extLst>
                <a:ext uri="{FF2B5EF4-FFF2-40B4-BE49-F238E27FC236}">
                  <a16:creationId xmlns:a16="http://schemas.microsoft.com/office/drawing/2014/main" id="{FBC416CD-BCCA-1A6B-4381-088E7E98ED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25F8BCB7-5E32-558A-8D1A-60408AC4DA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35BE923A-C194-2B40-BA91-57653EACDB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6EA7167-A81D-C6D8-B2E2-AC90F5E8A13A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665E6841-3E0A-6A5E-2E7C-872D43802D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F470B94A-AFD5-9715-6989-2A83A69933D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B1F8F36-D47A-43C0-06D2-BCA3A8B8219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DC78390-A9D8-CD87-CF44-552136C1F5D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3BD7161-7E6D-C3B9-1037-75A66E3D59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B7772DD-C2F1-AF66-2A43-22D7CCE0C6A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26AD33D-3972-3C14-CDDB-8A890C9AA6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0" name="TextBox 39">
              <a:hlinkClick r:id="rId48" action="ppaction://hlinksldjump"/>
              <a:extLst>
                <a:ext uri="{FF2B5EF4-FFF2-40B4-BE49-F238E27FC236}">
                  <a16:creationId xmlns:a16="http://schemas.microsoft.com/office/drawing/2014/main" id="{095B6095-E46B-7FE5-86B6-15A8DC90AD0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C980438-A102-7437-9846-46EF620A0B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2982424-20B0-DEFD-34EB-1B1AA6FADB9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07297482-782F-8120-BD5C-EC3FFB2E2A1C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17E70B47-7B45-E78A-6154-CFE3DBD5C5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C281E788-2995-9E5E-A9B3-0B7C432823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82D5EE7D-15FA-C7C9-848F-738B05867413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B443E5A-AD6C-8BAB-CEAE-415C1C021A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3E126B69-2BB9-5F50-8C2F-0381109FBA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246F974F-35FF-DAD9-CCED-7F6075F7524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49" name="TextBox 148">
              <a:hlinkClick r:id="rId49" action="ppaction://hlinksldjump"/>
              <a:extLst>
                <a:ext uri="{FF2B5EF4-FFF2-40B4-BE49-F238E27FC236}">
                  <a16:creationId xmlns:a16="http://schemas.microsoft.com/office/drawing/2014/main" id="{8BB1F39F-BF7A-5A47-5A19-3ADC77BEBF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AFB1434B-6C09-D81E-B124-EBABCB8C5D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98FACBA1-6D18-2103-A10B-04879CD232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AF79A9F4-2140-D652-0094-184DFCF7B58E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2C07BB28-4B6A-BC97-BF5C-A9B10008A2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A675E72F-9480-6206-932C-41B3671D07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479FE676-D7C5-16BD-66CB-52313E3A7B6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EC311A32-CAD5-D948-3E8D-34596A31E4F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DDC05AB5-6518-2AB2-DC86-05CB93FCE0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041277F5-1640-B687-9349-61FC695DAF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59" name="TextBox 158">
              <a:hlinkClick r:id="rId50" action="ppaction://hlinksldjump"/>
              <a:extLst>
                <a:ext uri="{FF2B5EF4-FFF2-40B4-BE49-F238E27FC236}">
                  <a16:creationId xmlns:a16="http://schemas.microsoft.com/office/drawing/2014/main" id="{C2796AB9-2453-89AC-AE4F-E3425A5AF1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41A30697-BAC5-8A52-643A-BE8224DCBE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AAF4CFB-B453-186C-93F4-8DAA70CCE6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EF412E1E-1A33-36F4-7E7C-443B9F04CA4B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D0FDCDA6-2073-2B6F-8D71-84608AC490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652C3FCC-5B93-49CB-8CC8-DF22642C68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1CD4C7A0-E955-8CED-3DEF-71D7C7857F0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66BBA748-D101-CE72-3876-AC8D81B4BB3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359426C3-CE3A-3FEC-7949-AF15E478B2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1A509DD6-2CAF-5413-10EA-74AF6111BC0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69" name="TextBox 168">
              <a:hlinkClick r:id="rId51" action="ppaction://hlinksldjump"/>
              <a:extLst>
                <a:ext uri="{FF2B5EF4-FFF2-40B4-BE49-F238E27FC236}">
                  <a16:creationId xmlns:a16="http://schemas.microsoft.com/office/drawing/2014/main" id="{17A7D603-D6D6-35B9-0757-2BE3D3D85D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681B2D2A-6AF5-BAF9-BE0B-3F422B3D54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A5174700-87D2-D4B6-FCFF-19544E22D2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EE1A469D-1D4E-0AF5-A1B5-39CDACA88972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D847AE8E-CEDF-C378-46A2-17EE301237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873FBC91-1317-A35B-0677-1E5AB9C403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47C9DF50-B8BE-53B1-2EE6-2752F41DB4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B806EEDF-A3D2-E6C2-75E5-D85CDB8ADDA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8137732A-CAD1-900E-007F-717FD11C35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AA251FED-4353-8CA4-3CFC-1779E942CA4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9" name="TextBox 178">
              <a:hlinkClick r:id="rId52" action="ppaction://hlinksldjump"/>
              <a:extLst>
                <a:ext uri="{FF2B5EF4-FFF2-40B4-BE49-F238E27FC236}">
                  <a16:creationId xmlns:a16="http://schemas.microsoft.com/office/drawing/2014/main" id="{B86D391E-EEBA-558B-EBBE-40CB19D203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0110F74D-F430-889B-6A73-2CD3250B85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0CA51328-DE2E-3473-F8AC-DAF4DA75D2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FEE64F51-062B-6FA7-03EF-9B0858FED6FA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171CAB7E-CCF4-E071-FA67-0EC7F3E775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36AEA310-1726-C30B-C525-E7899E93DE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9290A05-52A6-9A6D-5020-2BBF63DAEB1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7752329C-957B-384B-1B66-098D01E5FEE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78038B33-BBE6-779A-4FD8-37A85E21B6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0E6049B6-BFB2-4AF6-81C2-25A4F9578C5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89" name="TextBox 188">
              <a:hlinkClick r:id="rId53" action="ppaction://hlinksldjump"/>
              <a:extLst>
                <a:ext uri="{FF2B5EF4-FFF2-40B4-BE49-F238E27FC236}">
                  <a16:creationId xmlns:a16="http://schemas.microsoft.com/office/drawing/2014/main" id="{7F8EDFE7-C902-E4B9-9822-E7A49436CC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933F9262-82FC-DB8E-11EF-2A557ADF7D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EEE1196E-C35E-74CB-E4F1-0EE6A2507C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939BA51A-8326-0AEA-E593-C95162181C3A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9687D8ED-397B-0A73-93C8-81EF39E4D4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15CF7207-BFB8-4986-AD0E-67581EA820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256C7524-F358-F284-8CF3-0616FE30B2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5066819-64FC-52C6-6945-F5DFDDDE5C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20E23B50-9C58-A959-00E6-58AD84EACC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73DBA964-858F-7B99-FE1F-882D2A6630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65" name="TextBox 264">
              <a:hlinkClick r:id="rId54" action="ppaction://hlinksldjump"/>
              <a:extLst>
                <a:ext uri="{FF2B5EF4-FFF2-40B4-BE49-F238E27FC236}">
                  <a16:creationId xmlns:a16="http://schemas.microsoft.com/office/drawing/2014/main" id="{42AA41BF-D907-4C91-684A-5218376E98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D858A92D-725C-1149-D637-2C89CBB0A0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6DB7CDB4-8D3C-0FBD-F790-4CBDA346CB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2269B71E-01CE-6FF0-D774-684F46CE2E1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9F7278EB-1E4E-A761-7C1E-0A0300336A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1DF7EDE6-6F49-7221-6ED9-956E91ECC3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3B567486-2F14-445E-E7B8-EBB33B45EF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9BEB4886-B897-8037-A55B-BA18970842B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966F4DBF-0364-7157-4D0D-153BD84B33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257FCE02-020B-451C-AFFA-17DCE73BF2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75" name="TextBox 274">
              <a:hlinkClick r:id="rId55" action="ppaction://hlinksldjump"/>
              <a:extLst>
                <a:ext uri="{FF2B5EF4-FFF2-40B4-BE49-F238E27FC236}">
                  <a16:creationId xmlns:a16="http://schemas.microsoft.com/office/drawing/2014/main" id="{A763CFFC-7677-D4D9-F99D-441C8ACF45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A84F2F22-1C49-A625-281E-B4D8E02F35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739CA0C4-BA4E-A542-1664-888F962104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D9A8BA0C-C4E5-53FF-FC4E-404F6F57CE7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FE2A2326-CFEE-3B12-78C7-FFB9CE9C94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BCFA8D2D-1929-D9DF-65C4-60DA0E9939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C0DD2920-98B5-0B07-5BF3-0DE639AC00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D8AE7EF8-3137-D7C2-CBFE-19829A16BB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E6C0D500-BCA8-0164-2B25-CFB48A0B4C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1DE96ADD-A600-E5D6-E87D-4A8DDF3ECC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85" name="TextBox 284">
              <a:hlinkClick r:id="rId56" action="ppaction://hlinksldjump"/>
              <a:extLst>
                <a:ext uri="{FF2B5EF4-FFF2-40B4-BE49-F238E27FC236}">
                  <a16:creationId xmlns:a16="http://schemas.microsoft.com/office/drawing/2014/main" id="{67721D23-FA62-2519-0B42-D92DCD4AEC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A1115EDF-4261-3B74-3554-E47B83DD53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BA994F4D-5E38-FE57-18DB-B8DAAB9DE3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45BC99DD-0A0C-D6D0-42A1-7B166B479579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E846B913-1F15-CF9F-50A9-B41EC3377B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6A517151-7668-FF6B-A1AB-78494189B5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BDA0758-4315-2768-0681-D62A0A7236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EFCE11DB-9FDD-657F-4A78-92DDB427EF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4C5B7D4D-5456-31B8-6943-A177AC52C9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4DCD9558-67D1-B1DD-A735-934B42E6B3E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95" name="TextBox 294">
              <a:hlinkClick r:id="rId57" action="ppaction://hlinksldjump"/>
              <a:extLst>
                <a:ext uri="{FF2B5EF4-FFF2-40B4-BE49-F238E27FC236}">
                  <a16:creationId xmlns:a16="http://schemas.microsoft.com/office/drawing/2014/main" id="{46A8EB22-81C6-E254-783F-7981C5466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76A8EDFE-B118-BF7A-DA29-A8E11CD51D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0027C7C1-E7ED-35FB-6336-F9413206FE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E3CE2A7F-8B4F-38C7-E9DE-DC65563638C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5395B230-709D-DA68-1A6E-24EFB6C4BE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CDC462CF-665A-2B9B-30FA-698112D32F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FC85479D-EEDC-0BA6-2B30-AF0F9FF562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12FECDB0-4EF2-0EEC-42E3-E351561D011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A2087C-9211-D1E9-A064-3FA9141C4E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E57A95AE-81E5-02EA-C5A0-4D87C5F62B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05" name="TextBox 304">
              <a:hlinkClick r:id="rId58" action="ppaction://hlinksldjump"/>
              <a:extLst>
                <a:ext uri="{FF2B5EF4-FFF2-40B4-BE49-F238E27FC236}">
                  <a16:creationId xmlns:a16="http://schemas.microsoft.com/office/drawing/2014/main" id="{AA8CCBC8-AC51-D224-689A-A0F58A72F5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5946A38A-96ED-3A8E-0247-460923777D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891B0C7-B178-B6EF-3244-B2F49F7AD8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0820E02E-FB44-30C8-04BB-0C270686C50A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0AE7FC61-3124-E1BA-484A-2896AAB2D3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753176AE-6634-81ED-A994-F3BB5A9623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6A294257-A7AB-0975-1FD7-F4FBB2BAA4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718FA09F-9C37-F55F-0185-2B7BB4A049B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B8D98B9-743E-57AD-9120-63D5324FCA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B18C8D84-32BB-367B-0AB4-1117653707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25" name="TextBox 324">
              <a:hlinkClick r:id="rId59" action="ppaction://hlinksldjump"/>
              <a:extLst>
                <a:ext uri="{FF2B5EF4-FFF2-40B4-BE49-F238E27FC236}">
                  <a16:creationId xmlns:a16="http://schemas.microsoft.com/office/drawing/2014/main" id="{AADE6226-90EF-3BAB-6CFF-022C09C6EE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516DC3F5-ACBA-57D7-DDB7-830DC9DF00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875DF7CF-3F5B-8AF9-2FDA-EB98E15E48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29B2058-5725-4782-19D1-5FEDD0E4A867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5E0A0A99-FD0A-8343-B6A6-392A2B29FF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A7907B6B-0F94-EB2F-A660-CD1CF5775C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E387EAD1-729E-89BC-4C26-155096EA71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506F644E-F2F9-CC7F-EF65-406D01B503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650B3FF5-F098-BFA5-FBA3-4E97C9FEB6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08F51D4A-C053-BDE6-A3E8-15ED70E0E6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79" name="TextBox 378">
              <a:hlinkClick r:id="rId60" action="ppaction://hlinksldjump"/>
              <a:extLst>
                <a:ext uri="{FF2B5EF4-FFF2-40B4-BE49-F238E27FC236}">
                  <a16:creationId xmlns:a16="http://schemas.microsoft.com/office/drawing/2014/main" id="{03F94806-BE25-5918-C7FE-2A27CDB6E6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FECB06DC-CCC0-7EE4-0835-F14966D1EF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2FC0287B-AB5A-43E4-75CC-ADB6E8A3BB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9635F5B8-9FFD-320B-0542-9A2E11CA1793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760E602D-BA55-4D91-5251-6A4C31FBF2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94E372B6-AB1C-DDF6-1751-1331B86772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78CEDE9D-3E4A-79A3-901E-73957D0DC4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EE179318-8D76-5EAD-FD16-A63B5DF434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B6B5B163-1948-38D0-5CB0-AE8F4B8484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85AED9D-D85E-FD11-8861-8C239101B3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89" name="TextBox 388">
              <a:hlinkClick r:id="rId61" action="ppaction://hlinksldjump"/>
              <a:extLst>
                <a:ext uri="{FF2B5EF4-FFF2-40B4-BE49-F238E27FC236}">
                  <a16:creationId xmlns:a16="http://schemas.microsoft.com/office/drawing/2014/main" id="{F2F88972-B57E-C802-FC67-42B5EB3D19B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B691932B-C48F-792A-E456-71D03B8EEB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276AED9E-3DAC-AB75-DF06-B004AA7354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A6C1263D-A4A5-B8B4-9944-8040299AABB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51414CF2-8CE2-9BF8-3D33-DF6E087C7D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BA4B0FB6-F447-CECB-39D7-F7496BB108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3A8E5794-D35B-212A-C530-DAC3801ACD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06F77350-AB27-3534-50F1-C85D6E0473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0D621D40-EDBE-5CCB-E4EE-6CF8BEE0D7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A89B27CB-D71B-0D51-C4F9-74CD91F1D6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19" name="TextBox 418">
              <a:hlinkClick r:id="rId62" action="ppaction://hlinksldjump"/>
              <a:extLst>
                <a:ext uri="{FF2B5EF4-FFF2-40B4-BE49-F238E27FC236}">
                  <a16:creationId xmlns:a16="http://schemas.microsoft.com/office/drawing/2014/main" id="{5A96F371-33A9-ABE9-FA53-7563735ADBD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37636F95-4EC8-6BC1-86B7-26271D5687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9B25E9AD-5272-A659-50D4-EE89A5205C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BFA689DA-5E9D-80C3-89DA-2F4B887B3877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6E36BAA8-F1C3-D7E9-4039-EA2AE9BA83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AEAE9621-BA7C-6F17-D095-B7117C1071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915B849D-A5AD-B43D-9987-A6D491C7DB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298B6709-4F76-CA46-7435-BDFE7643B4F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28C3A455-FA06-6A97-B001-734CEE6F43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47E39698-8C3F-54BA-3A58-DC38D203AB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29" name="TextBox 428">
              <a:hlinkClick r:id="rId63" action="ppaction://hlinksldjump"/>
              <a:extLst>
                <a:ext uri="{FF2B5EF4-FFF2-40B4-BE49-F238E27FC236}">
                  <a16:creationId xmlns:a16="http://schemas.microsoft.com/office/drawing/2014/main" id="{C2078E38-A47E-9330-0B2D-74F72DEB7A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A825E03-75AA-84AD-EB68-A647F71D62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3A7EBE4C-7F71-DA87-74F7-F1897F2D3C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D306AA32-7D03-91AF-3F1D-C2922AE12B83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8899C4CF-F111-05B3-4B18-4EB443F542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EC2AAA57-0B3A-8D40-48EB-A24E3EA821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0D6CBE3E-78F9-91F3-119E-8C12DC63E69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F2678CAB-6CDE-FEA4-E4C6-1F0823D2C26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CD9D7BFA-D749-8DC5-FFA1-FDDF1E4155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15608836-93F7-8C74-7301-A275B56EA8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39" name="TextBox 438">
              <a:hlinkClick r:id="rId64" action="ppaction://hlinksldjump"/>
              <a:extLst>
                <a:ext uri="{FF2B5EF4-FFF2-40B4-BE49-F238E27FC236}">
                  <a16:creationId xmlns:a16="http://schemas.microsoft.com/office/drawing/2014/main" id="{638F3B78-8DC9-4376-3848-8811C81D1B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C15AC7A1-E8B5-1608-5F8F-AAEA623196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EEC6D621-FE0D-7F6A-2A84-A86D352C01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90D5CE90-2A59-E4FC-E897-0740B3C877F3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1E1BDA95-321A-2347-62AD-75A4BD910D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358C9413-74C0-DF01-7310-5C94EED21C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E5817D2C-0CCF-82D8-DE53-7E043551C1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4823D27-2E56-8308-001E-9415E62778E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6074D263-9087-5589-F221-EC63259245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A0C68840-8089-DF18-DFF6-83D2956A74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09" name="TextBox 908">
              <a:hlinkClick r:id="rId65" action="ppaction://hlinksldjump"/>
              <a:extLst>
                <a:ext uri="{FF2B5EF4-FFF2-40B4-BE49-F238E27FC236}">
                  <a16:creationId xmlns:a16="http://schemas.microsoft.com/office/drawing/2014/main" id="{CFE6267E-4414-1F31-B549-13CC5FF98B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C896E197-811E-1E45-70CD-40859B73B8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CA9ADB76-8B0B-1F03-AE74-91ED4A9417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76DD5C9C-8EC1-770A-AA38-426B407905A8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FA30BC41-DB28-2D60-DBC4-000283FA8C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51946CD9-D861-B9F7-FD6D-B84F32532A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A83CCB92-716E-BD67-2C72-BE346EB2059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8D244C85-B586-55E2-3BC1-30FE78E25A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6E3AD000-9A5C-94F5-7BEA-50B08822F1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6F390E05-04BD-E531-653D-7237A0BB9B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E59843A5-CF15-BCC5-50DB-FDD6D7991E5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5F79DEF-8A3F-DB44-76FA-41B4B3C0BD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5B185E01-C22D-AC89-A8A4-B7208AB31C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DB1115C7-3B0A-FB0F-E3E8-493744296307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1FE8DF53-CE7C-960C-C868-5AF47F5ABF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ECCBDD4D-B77B-B87A-99C4-56D743F327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F867C7E7-B86F-A1BA-8979-1788758B2D7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68AEBEB9-11AE-3929-F591-5E9C228648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068CCD97-BBF2-5ECC-3973-86EFAA8B39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AB110B35-C91C-477A-D03C-01C2D8F8541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E91CBB81-514C-CC34-96BA-CF256B75637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76049EE4-78D4-3359-6BC9-A6EBDF4476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2FD6911E-BECF-025E-685E-D263072EC6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9EFC9527-04D5-A70F-C6E7-E481144A76C0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4407DD41-794B-EAAA-A062-D6C44A5B21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A9DA1C21-BA31-3C32-AB3F-3FA39F080F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35F3A679-2255-C55A-1C8F-FDFB5F1080F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68193FD2-3EF2-9FE9-ABB1-F05A29F1E58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6F0B9BE7-F2F6-3C70-E212-03CD2B2B7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413EFC52-34F5-7C8C-C6C7-F43CF10E8B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67B234DC-9339-D274-7133-165EEF43539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92D921E3-04FC-D6B9-A213-7B57A93401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B29F1F36-E612-DBB9-0FAF-24F9157DC0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A0F74865-45CA-CF1D-E8A8-ACB9FA174742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DAF16869-69C9-C196-E93E-368E518F26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A6A4667F-C784-0AB1-90FF-77CF5BCDE7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7A8D9D35-B4AE-0E2D-66F8-E6B1B7C6CA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3B78402D-B73B-D99F-EF55-8E946D6BF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A563B106-116C-B16C-2695-1B08C670E2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5FE2235C-B955-48BD-3987-47C142E34B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3E2518D7-34DB-AC5E-8814-D835140E25B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14E42310-73E5-1207-41FE-E33109F830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1BABFBF5-E055-6ABC-E1FC-A2252E5F87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85B8BBC9-35D4-B15F-3D38-0DDB9BA2AB1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11E36C9-BEC3-D070-5AFA-5803D2E50E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108A3030-F484-852F-9DAD-73066ED1C5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C52F23FB-D3F9-425E-F0B1-F062D7FD839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28239613-5B2F-2C65-23C3-71374F0BDD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6936D17E-DF67-4ECF-104C-475FB556E4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A21CE0EA-F7F7-927B-C9BA-30BA8E2E4E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B6F7A3B9-E437-D577-E03A-78A8C9ED3BA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1B40D4E2-13EF-5F9D-CD30-E8F35DED3E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113D0A30-BE80-D32F-DDF3-E5E1020A0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67C34E1B-0210-D58F-F35C-5EC43CD6F49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75583F8B-902F-0527-9E06-8755C85B78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48386BE1-A209-3699-E9C1-09A714051D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F16EA69-083C-0987-F711-9D35DC53DC4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80757C1A-4F25-FB1C-F2D4-783873DE02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04084688-AACB-24AF-589C-0E2D1B0C1D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54BCA3CB-7605-067A-2719-84026FC205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7B5A34E9-16B1-5284-A5E6-BB4CD5F9296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04ADB1F9-C628-DC1D-F690-574998E9D6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257A9A76-C1D2-54F6-88E6-6A9B819E53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D7B917FC-F07B-A975-63DA-C9B77F7B1450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2BC73543-B1E5-576C-AF6E-6494BD18CB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88358640-D56C-62B7-EE7C-BCA7E3122D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D8879041-EAC0-C4E9-B6E0-5C452C21FA7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83986C6E-19EE-8ABC-579A-3EA952A931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0437B306-5FE4-5AD6-22D2-15D9129008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5627AFCE-D1BA-8F4D-DE4F-F308BEF1BB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ADA001B1-4687-7141-6DEE-257035D32F7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6378DBEB-DD39-9C3A-422A-350992BBBD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46AC72A8-4A12-569A-FE09-F823486891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12F8D0D6-F593-F800-7D31-749B7BED4E8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719E1301-0F45-594C-C736-EAD3DB40B2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ABFF065A-50BC-85D0-1845-99BE5AC97E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C6CFE01C-9F3A-6B71-D6BE-C97953FC3C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2B1A8C2A-8ECD-3732-39BB-20380412BC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20984536-15AC-0B7E-560E-01BB16F527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AE3FEA3B-860A-B0BD-CD0E-71FE92D5412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5D078C76-B4FC-CC4C-F2F6-20A2176AC0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A4C30816-B161-7DE7-63B5-A7BBD70C89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515E51F0-4FD6-665C-2142-1186164DEF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3EB88747-EE4C-A2A1-7FEF-74527F8230FC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E7171B30-B4D9-452F-64D6-2092012BDB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20D24F2-084F-9D90-620E-9253E330A6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10A0E02D-9B7B-DD5C-BFDC-BB7383EA510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36F6C1B1-BC25-1010-7D45-4DB9CF78A3B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7183B433-2E38-AE43-66B6-E1FBB1C543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469F0E6E-EC59-5071-583C-AD821BB3B2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19" name="TextBox 918">
              <a:hlinkClick r:id="rId74" action="ppaction://hlinksldjump"/>
              <a:extLst>
                <a:ext uri="{FF2B5EF4-FFF2-40B4-BE49-F238E27FC236}">
                  <a16:creationId xmlns:a16="http://schemas.microsoft.com/office/drawing/2014/main" id="{558BD6BB-F8EB-C9A1-8087-151862D8C5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BD3EC717-BF20-1052-20FF-B9A2606420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A948D414-0C31-6B82-7B0F-9F8A4D9554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00040CFA-608B-F770-9F81-C341FB07F262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DD6167EE-9469-A15E-3371-4B151F2FE0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D7EAA5A9-DC5A-1493-F419-BC0FAE6BE4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A387EEB8-DF61-09E3-C444-B45DC5838D6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EA071F13-7254-1451-2E31-A7FB8A30348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889C4EEE-52C8-C1AA-D674-F3394EC773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9C3CDB8-E459-A866-93CA-7E3AC7CAEB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929" name="TextBox 928">
              <a:hlinkClick r:id="rId75" action="ppaction://hlinksldjump"/>
              <a:extLst>
                <a:ext uri="{FF2B5EF4-FFF2-40B4-BE49-F238E27FC236}">
                  <a16:creationId xmlns:a16="http://schemas.microsoft.com/office/drawing/2014/main" id="{B7DDA608-469F-204A-FEAD-5D3748CB08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896BC006-44BA-BB7C-6A2C-05CD97CD4E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394C94C7-F991-DB82-6B5F-967B23CA20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FFE512E6-9256-EA3E-41E0-270D9E32DB39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FA59DCF3-614A-BCAB-027A-7992692B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5B7D0FBC-FDB2-E618-CE07-8AC13FAB20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B1ABC3DD-55AC-BDF6-998B-9AB61E108EF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472DC068-7B9D-66DB-3274-4DCF35ABAC7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FB7EF59D-DF5D-CF9A-F727-0687615926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27688560-9B4D-47B7-F54B-4607DA2898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976" name="TextBox 975">
              <a:hlinkClick r:id="rId76" action="ppaction://hlinksldjump"/>
              <a:extLst>
                <a:ext uri="{FF2B5EF4-FFF2-40B4-BE49-F238E27FC236}">
                  <a16:creationId xmlns:a16="http://schemas.microsoft.com/office/drawing/2014/main" id="{4C9F0FEE-1E03-21EA-FFC4-5A2C81A9CB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BA2A2C01-AED0-9AC5-EA5C-37FDD506FC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CDF6CC23-56EB-4B08-A5D1-C9D8501907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979" name="Group 978">
            <a:extLst>
              <a:ext uri="{FF2B5EF4-FFF2-40B4-BE49-F238E27FC236}">
                <a16:creationId xmlns:a16="http://schemas.microsoft.com/office/drawing/2014/main" id="{4B139192-2653-5E88-9D6E-674C4B2F779D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980" name="Rectangle 979">
              <a:extLst>
                <a:ext uri="{FF2B5EF4-FFF2-40B4-BE49-F238E27FC236}">
                  <a16:creationId xmlns:a16="http://schemas.microsoft.com/office/drawing/2014/main" id="{01C4E4AB-7FD5-5180-01B4-F94CC6C322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757EA23A-F1D2-02B4-B5F2-7CCA9D9854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E9B86D3-1EDF-0867-9C62-F82EC08550C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643B21FF-ABCC-75EB-87B1-88025B97CFD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BC4AA21-B9E9-E801-0018-8152820AD6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3CEB4B31-0041-B4F6-4982-22CB23EC20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986" name="TextBox 985">
              <a:hlinkClick r:id="rId77" action="ppaction://hlinksldjump"/>
              <a:extLst>
                <a:ext uri="{FF2B5EF4-FFF2-40B4-BE49-F238E27FC236}">
                  <a16:creationId xmlns:a16="http://schemas.microsoft.com/office/drawing/2014/main" id="{545DE2C0-9C46-32F5-AA67-23AFCDF160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81872D16-76AE-DB2E-E2D6-D77D216698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A41A9697-F33E-1B25-0169-309C13C8ED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989" name="Group 988">
            <a:extLst>
              <a:ext uri="{FF2B5EF4-FFF2-40B4-BE49-F238E27FC236}">
                <a16:creationId xmlns:a16="http://schemas.microsoft.com/office/drawing/2014/main" id="{C6240564-A86F-78F7-6385-D4E01029BBD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990" name="Rectangle 989">
              <a:extLst>
                <a:ext uri="{FF2B5EF4-FFF2-40B4-BE49-F238E27FC236}">
                  <a16:creationId xmlns:a16="http://schemas.microsoft.com/office/drawing/2014/main" id="{7D9DB8FD-FB39-5B08-8BEF-117BC254A7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1" name="Rectangle 990">
              <a:extLst>
                <a:ext uri="{FF2B5EF4-FFF2-40B4-BE49-F238E27FC236}">
                  <a16:creationId xmlns:a16="http://schemas.microsoft.com/office/drawing/2014/main" id="{688BB6D4-4522-8EB0-6B95-051F6B41A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" name="TextBox 991">
              <a:extLst>
                <a:ext uri="{FF2B5EF4-FFF2-40B4-BE49-F238E27FC236}">
                  <a16:creationId xmlns:a16="http://schemas.microsoft.com/office/drawing/2014/main" id="{BAC7E184-F82B-E5BF-55B1-9322BB85F0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C19CB739-7927-C10F-FE39-30E152191C2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D3D6BA65-17A7-2C4C-2DDC-26768E31F1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02594D1C-BE09-AD19-B6BC-F66E24633C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96" name="TextBox 995">
              <a:hlinkClick r:id="rId78" action="ppaction://hlinksldjump"/>
              <a:extLst>
                <a:ext uri="{FF2B5EF4-FFF2-40B4-BE49-F238E27FC236}">
                  <a16:creationId xmlns:a16="http://schemas.microsoft.com/office/drawing/2014/main" id="{519E6676-68EB-58B1-5A3F-77D2D5F1F8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3BEECA21-D5E3-A837-F67C-16ADD175CA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3A0EA40E-37B1-5CFC-28B7-FFDE667D1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999" name="Group 998">
            <a:extLst>
              <a:ext uri="{FF2B5EF4-FFF2-40B4-BE49-F238E27FC236}">
                <a16:creationId xmlns:a16="http://schemas.microsoft.com/office/drawing/2014/main" id="{CA038519-DC40-12C5-5E71-7C895B098E8A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000" name="Rectangle 999">
              <a:extLst>
                <a:ext uri="{FF2B5EF4-FFF2-40B4-BE49-F238E27FC236}">
                  <a16:creationId xmlns:a16="http://schemas.microsoft.com/office/drawing/2014/main" id="{B069D82A-30FE-8488-C516-B18ED0BA9C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" name="Rectangle 1000">
              <a:extLst>
                <a:ext uri="{FF2B5EF4-FFF2-40B4-BE49-F238E27FC236}">
                  <a16:creationId xmlns:a16="http://schemas.microsoft.com/office/drawing/2014/main" id="{20E6DB1F-8E3B-84B4-DF85-662161271F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DBB21042-4604-2F03-6B6E-FBCAB25BEDD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03" name="TextBox 1002">
              <a:extLst>
                <a:ext uri="{FF2B5EF4-FFF2-40B4-BE49-F238E27FC236}">
                  <a16:creationId xmlns:a16="http://schemas.microsoft.com/office/drawing/2014/main" id="{B7D02B9B-451F-636C-11D7-A03465164EC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280FA608-87D7-221A-1E0C-13D4376F5E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CA97A923-CABE-9220-D15A-A2E1F116A8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06" name="TextBox 1005">
              <a:hlinkClick r:id="rId79" action="ppaction://hlinksldjump"/>
              <a:extLst>
                <a:ext uri="{FF2B5EF4-FFF2-40B4-BE49-F238E27FC236}">
                  <a16:creationId xmlns:a16="http://schemas.microsoft.com/office/drawing/2014/main" id="{32786BBD-1B6F-2210-91A8-D1A34CC53F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37AA989B-32CF-1509-ADCE-B02DB99CAD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08" name="TextBox 1007">
              <a:extLst>
                <a:ext uri="{FF2B5EF4-FFF2-40B4-BE49-F238E27FC236}">
                  <a16:creationId xmlns:a16="http://schemas.microsoft.com/office/drawing/2014/main" id="{C86461A8-DD68-4531-1983-DBF386817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009" name="Group 1008">
            <a:extLst>
              <a:ext uri="{FF2B5EF4-FFF2-40B4-BE49-F238E27FC236}">
                <a16:creationId xmlns:a16="http://schemas.microsoft.com/office/drawing/2014/main" id="{6B6057DB-0CB1-4588-A079-31F0C6F1ECB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010" name="Rectangle 1009">
              <a:extLst>
                <a:ext uri="{FF2B5EF4-FFF2-40B4-BE49-F238E27FC236}">
                  <a16:creationId xmlns:a16="http://schemas.microsoft.com/office/drawing/2014/main" id="{73232D66-695B-827A-5B5F-05211E6DEF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" name="Rectangle 1010">
              <a:extLst>
                <a:ext uri="{FF2B5EF4-FFF2-40B4-BE49-F238E27FC236}">
                  <a16:creationId xmlns:a16="http://schemas.microsoft.com/office/drawing/2014/main" id="{C3CE4CBC-4649-A3E3-AA3A-10CED43746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" name="TextBox 1011">
              <a:extLst>
                <a:ext uri="{FF2B5EF4-FFF2-40B4-BE49-F238E27FC236}">
                  <a16:creationId xmlns:a16="http://schemas.microsoft.com/office/drawing/2014/main" id="{E16A2E2F-CA64-6EF5-D943-E2E06A8FB0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457B9D6D-8083-6FFC-E726-1951C65A4D1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906C4C65-16DF-52F2-0D69-2EE5D3B88E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4555AF81-2880-B2FB-E555-04585CDA8F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16" name="TextBox 1015">
              <a:hlinkClick r:id="rId80" action="ppaction://hlinksldjump"/>
              <a:extLst>
                <a:ext uri="{FF2B5EF4-FFF2-40B4-BE49-F238E27FC236}">
                  <a16:creationId xmlns:a16="http://schemas.microsoft.com/office/drawing/2014/main" id="{A9CE220B-59EA-3F11-36D9-9A8372605E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0D00D9EE-24C7-F2EF-1D2D-6FB2EA1BF9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3C8FA0B2-53BF-671D-A48D-30BA63C352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019" name="Group 1018">
            <a:extLst>
              <a:ext uri="{FF2B5EF4-FFF2-40B4-BE49-F238E27FC236}">
                <a16:creationId xmlns:a16="http://schemas.microsoft.com/office/drawing/2014/main" id="{90E73055-AFF4-0E47-1972-53BF9E78920F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020" name="Rectangle 1019">
              <a:extLst>
                <a:ext uri="{FF2B5EF4-FFF2-40B4-BE49-F238E27FC236}">
                  <a16:creationId xmlns:a16="http://schemas.microsoft.com/office/drawing/2014/main" id="{B208C99C-6F9E-BB55-8A26-16D4B2810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" name="Rectangle 1020">
              <a:extLst>
                <a:ext uri="{FF2B5EF4-FFF2-40B4-BE49-F238E27FC236}">
                  <a16:creationId xmlns:a16="http://schemas.microsoft.com/office/drawing/2014/main" id="{314F3C3E-E195-EB80-7DFB-53DD0B8FEA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26D763D3-7E6D-13D2-D1B9-17B5B69006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1CCB693C-5C18-228A-BEEE-48E425DAE63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2EDA2F14-15B2-BDF6-353E-488DB32741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EF088A07-3B03-4040-2D4E-73C6516291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82" name="TextBox 1281">
              <a:hlinkClick r:id="rId81" action="ppaction://hlinksldjump"/>
              <a:extLst>
                <a:ext uri="{FF2B5EF4-FFF2-40B4-BE49-F238E27FC236}">
                  <a16:creationId xmlns:a16="http://schemas.microsoft.com/office/drawing/2014/main" id="{C5C9CB49-559C-4B83-8304-76D960C5E2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ECE14D3-8550-9289-F9B1-CC5DFB998B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77568729-1699-DC6A-5DBB-128C3891F9F5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68DD8FC-32DD-18AC-462B-23C5E2DB8392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627995D-7995-D30A-6306-1C05D2D696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81E9BCBF-C273-23B9-3E63-F589E20547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91AD0E57-F953-F5DC-9360-20E7121CB00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4FAAE211-38E2-DB57-17E6-65DE541C47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A079587F-023C-D6E6-60BC-6C02D0524D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E2C017F2-AAFA-73DB-D5D7-D932C49509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6F7F6D72-5198-33F8-7188-830EB0C1169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267C2D90-767D-6C0C-6F4B-DD38C6E873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D2F764A4-CD7D-516F-1E68-FFC91CCC8E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8116F61A-B55B-E316-4B11-7EA7FA30D4B2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12B2936F-6A26-429C-AA8F-BA724BC9C7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43E0A0F7-0629-5E97-FADE-03889AD93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657131F0-6358-6B34-7499-538DC4DEE76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6F79BCCA-1A61-FE99-7B03-0D452FD928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BF19ADC9-5F03-BB50-0A32-8337D66B0B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EE7A5541-87DF-BB4A-780D-24D4D45EC9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CA8A502E-57E6-39E1-0B96-FB671F8FC0E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C0D2B747-A26D-0309-7BC4-90F1CB0F35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91D8715C-BC37-C082-C5B4-BC75095612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293" name="Group 1292">
            <a:extLst>
              <a:ext uri="{FF2B5EF4-FFF2-40B4-BE49-F238E27FC236}">
                <a16:creationId xmlns:a16="http://schemas.microsoft.com/office/drawing/2014/main" id="{CEFEE2BE-ADAD-18A9-2837-3E8EDF732A3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294" name="Rectangle 1293">
              <a:extLst>
                <a:ext uri="{FF2B5EF4-FFF2-40B4-BE49-F238E27FC236}">
                  <a16:creationId xmlns:a16="http://schemas.microsoft.com/office/drawing/2014/main" id="{D821150F-220D-339C-1770-538DE8D5CE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" name="Rectangle 1294">
              <a:extLst>
                <a:ext uri="{FF2B5EF4-FFF2-40B4-BE49-F238E27FC236}">
                  <a16:creationId xmlns:a16="http://schemas.microsoft.com/office/drawing/2014/main" id="{8F372ABE-B60C-E1A2-60AC-93B73F02F4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2124668E-D688-E517-B9F4-AD142578FC9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0DD07236-B780-10D9-6087-F8BDA01519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F8867D10-C347-9CE4-3EAA-5F55E52E1E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5D6E4564-515F-7E2A-8D86-539B2B2F62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300" name="TextBox 1299">
              <a:hlinkClick r:id="rId84" action="ppaction://hlinksldjump"/>
              <a:extLst>
                <a:ext uri="{FF2B5EF4-FFF2-40B4-BE49-F238E27FC236}">
                  <a16:creationId xmlns:a16="http://schemas.microsoft.com/office/drawing/2014/main" id="{27AE8E4E-1BE4-324A-5ED3-AB68D04F7A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9A74D0D2-5F53-E336-38A0-894D7F5839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3B45F64E-10CC-77B6-FC0F-5564B9888C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D51FEF6E-087D-5A94-B9EB-F7AA2327CC6B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304" name="Rectangle 1303">
              <a:extLst>
                <a:ext uri="{FF2B5EF4-FFF2-40B4-BE49-F238E27FC236}">
                  <a16:creationId xmlns:a16="http://schemas.microsoft.com/office/drawing/2014/main" id="{3C68B734-5107-1B5F-D026-8840D0AE68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" name="Rectangle 1304">
              <a:extLst>
                <a:ext uri="{FF2B5EF4-FFF2-40B4-BE49-F238E27FC236}">
                  <a16:creationId xmlns:a16="http://schemas.microsoft.com/office/drawing/2014/main" id="{11017973-F044-DCD3-D0D7-B185F7216F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AAE7724-06D6-CD4C-C6FC-B85E349E9DE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D70FD086-7A16-96F8-1ED4-8FF593DB385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43F8BD98-8A2D-C0B7-9551-6E9C3C9D59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3C8F56F-B234-F4C2-6107-58B2F12A2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310" name="TextBox 1309">
              <a:hlinkClick r:id="rId85" action="ppaction://hlinksldjump"/>
              <a:extLst>
                <a:ext uri="{FF2B5EF4-FFF2-40B4-BE49-F238E27FC236}">
                  <a16:creationId xmlns:a16="http://schemas.microsoft.com/office/drawing/2014/main" id="{0EF0D4CC-F0AC-BE26-5914-E8CBCCE52D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220001C5-F2B5-231F-E488-B55FBAAE28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75D32FBD-DBE0-714B-D9EB-C117487753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313" name="Group 1312">
            <a:extLst>
              <a:ext uri="{FF2B5EF4-FFF2-40B4-BE49-F238E27FC236}">
                <a16:creationId xmlns:a16="http://schemas.microsoft.com/office/drawing/2014/main" id="{8CC6CEE0-247E-D9C9-74E6-A446280E1633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314" name="Rectangle 1313">
              <a:extLst>
                <a:ext uri="{FF2B5EF4-FFF2-40B4-BE49-F238E27FC236}">
                  <a16:creationId xmlns:a16="http://schemas.microsoft.com/office/drawing/2014/main" id="{87025D1C-6923-7B71-9D9E-1B9F719949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" name="Rectangle 1314">
              <a:extLst>
                <a:ext uri="{FF2B5EF4-FFF2-40B4-BE49-F238E27FC236}">
                  <a16:creationId xmlns:a16="http://schemas.microsoft.com/office/drawing/2014/main" id="{9D1DF6EB-0483-DFF0-6ADB-83D8D47382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B059D902-5897-E438-A0D2-FCE1A4246E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407F7542-D5A4-FE02-8308-655FC01798A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6071A358-FECD-6817-5D5C-9505E66A0E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319" name="TextBox 1318">
              <a:extLst>
                <a:ext uri="{FF2B5EF4-FFF2-40B4-BE49-F238E27FC236}">
                  <a16:creationId xmlns:a16="http://schemas.microsoft.com/office/drawing/2014/main" id="{AA9717AC-2025-165B-6B47-B6C8A3A5E9E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0" name="TextBox 1319">
              <a:hlinkClick r:id="rId86" action="ppaction://hlinksldjump"/>
              <a:extLst>
                <a:ext uri="{FF2B5EF4-FFF2-40B4-BE49-F238E27FC236}">
                  <a16:creationId xmlns:a16="http://schemas.microsoft.com/office/drawing/2014/main" id="{1031D145-E965-0820-BD02-F8FFD091F8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9F38C4DB-D30B-1AD3-2FE7-5FDC003C20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1EC6DB19-A7C5-F40D-0879-83A6EEF8C77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323" name="Group 1322">
            <a:extLst>
              <a:ext uri="{FF2B5EF4-FFF2-40B4-BE49-F238E27FC236}">
                <a16:creationId xmlns:a16="http://schemas.microsoft.com/office/drawing/2014/main" id="{CE791CA1-3FFE-C579-D632-9F34C9E46C30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324" name="Rectangle 1323">
              <a:extLst>
                <a:ext uri="{FF2B5EF4-FFF2-40B4-BE49-F238E27FC236}">
                  <a16:creationId xmlns:a16="http://schemas.microsoft.com/office/drawing/2014/main" id="{8B6E6064-AF85-7D72-06ED-639FE68191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" name="Rectangle 1324">
              <a:extLst>
                <a:ext uri="{FF2B5EF4-FFF2-40B4-BE49-F238E27FC236}">
                  <a16:creationId xmlns:a16="http://schemas.microsoft.com/office/drawing/2014/main" id="{C294897E-72DB-2630-4244-93404A2003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D33F13A9-4871-249D-9421-E053489153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8C89F7F5-44C1-8E8A-E257-F0508EDC9A5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8F76A3A8-0874-6899-46F7-0BE507390A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329" name="TextBox 1328">
              <a:extLst>
                <a:ext uri="{FF2B5EF4-FFF2-40B4-BE49-F238E27FC236}">
                  <a16:creationId xmlns:a16="http://schemas.microsoft.com/office/drawing/2014/main" id="{5909564A-DD49-7D0B-6C85-4EA04F7CA7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0" name="TextBox 1329">
              <a:hlinkClick r:id="rId87" action="ppaction://hlinksldjump"/>
              <a:extLst>
                <a:ext uri="{FF2B5EF4-FFF2-40B4-BE49-F238E27FC236}">
                  <a16:creationId xmlns:a16="http://schemas.microsoft.com/office/drawing/2014/main" id="{A89FE99D-3864-BC8F-0584-3DC6B29332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B18DB669-FEEF-A033-643E-9A9534F17D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B0DCBE44-D660-0F0C-271C-AB4327DF32C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333" name="Group 1332">
            <a:extLst>
              <a:ext uri="{FF2B5EF4-FFF2-40B4-BE49-F238E27FC236}">
                <a16:creationId xmlns:a16="http://schemas.microsoft.com/office/drawing/2014/main" id="{B21241A6-8824-840F-F4D1-FE98AF084CDB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334" name="Rectangle 1333">
              <a:extLst>
                <a:ext uri="{FF2B5EF4-FFF2-40B4-BE49-F238E27FC236}">
                  <a16:creationId xmlns:a16="http://schemas.microsoft.com/office/drawing/2014/main" id="{CFD0ABBF-4948-BC66-76C2-32082DCFF3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" name="Rectangle 1334">
              <a:extLst>
                <a:ext uri="{FF2B5EF4-FFF2-40B4-BE49-F238E27FC236}">
                  <a16:creationId xmlns:a16="http://schemas.microsoft.com/office/drawing/2014/main" id="{BAB6A2AF-A60B-C674-62C7-FDEF77C8E5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43305B7B-E355-909E-0A05-8ACE5AF0F0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CA230921-50DC-C658-0DB6-9D148E3DF4A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09A663CC-CF33-C6A2-9EC2-4DAFFF0C62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408" name="TextBox 1407">
              <a:extLst>
                <a:ext uri="{FF2B5EF4-FFF2-40B4-BE49-F238E27FC236}">
                  <a16:creationId xmlns:a16="http://schemas.microsoft.com/office/drawing/2014/main" id="{12BBBCEA-0D59-81BC-53CC-FEA20D933B6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09" name="TextBox 1408">
              <a:hlinkClick r:id="rId88" action="ppaction://hlinksldjump"/>
              <a:extLst>
                <a:ext uri="{FF2B5EF4-FFF2-40B4-BE49-F238E27FC236}">
                  <a16:creationId xmlns:a16="http://schemas.microsoft.com/office/drawing/2014/main" id="{24EC3D1B-4B79-9F16-DF7B-8EB451E1BE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19A87AD1-BFA2-15B5-F3D6-6B769B1EE0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9B33CD85-6268-913F-8E07-1BA4E20611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412" name="Group 1411">
            <a:extLst>
              <a:ext uri="{FF2B5EF4-FFF2-40B4-BE49-F238E27FC236}">
                <a16:creationId xmlns:a16="http://schemas.microsoft.com/office/drawing/2014/main" id="{7613D6FC-08D7-0C64-0532-909F14626F6F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413" name="Rectangle 1412">
              <a:extLst>
                <a:ext uri="{FF2B5EF4-FFF2-40B4-BE49-F238E27FC236}">
                  <a16:creationId xmlns:a16="http://schemas.microsoft.com/office/drawing/2014/main" id="{F2FAE0AB-35A6-E230-CCD4-7BFC725917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" name="Rectangle 1413">
              <a:extLst>
                <a:ext uri="{FF2B5EF4-FFF2-40B4-BE49-F238E27FC236}">
                  <a16:creationId xmlns:a16="http://schemas.microsoft.com/office/drawing/2014/main" id="{87BB1CAE-97D8-E35D-3917-CA13CF160A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D96A1783-E96C-F9A0-B63F-DE92F6609D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71650FA0-D731-1A4C-BA39-D97442A95C3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5F61BDAB-14F6-2290-6C74-E76516AD4E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418" name="TextBox 1417">
              <a:extLst>
                <a:ext uri="{FF2B5EF4-FFF2-40B4-BE49-F238E27FC236}">
                  <a16:creationId xmlns:a16="http://schemas.microsoft.com/office/drawing/2014/main" id="{605EC5E0-6CA4-0E6A-8EFE-6C9D7137604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419" name="TextBox 1418">
              <a:hlinkClick r:id="rId89" action="ppaction://hlinksldjump"/>
              <a:extLst>
                <a:ext uri="{FF2B5EF4-FFF2-40B4-BE49-F238E27FC236}">
                  <a16:creationId xmlns:a16="http://schemas.microsoft.com/office/drawing/2014/main" id="{95A09DBE-4DF9-91BB-A17B-3F9E8EF973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646062FF-3536-BF8E-068A-FE7B154A54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421" name="TextBox 1420">
              <a:extLst>
                <a:ext uri="{FF2B5EF4-FFF2-40B4-BE49-F238E27FC236}">
                  <a16:creationId xmlns:a16="http://schemas.microsoft.com/office/drawing/2014/main" id="{286D32AE-A120-BA0C-FD5B-FB38CABAB7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422" name="TextBox 1421">
            <a:extLst>
              <a:ext uri="{FF2B5EF4-FFF2-40B4-BE49-F238E27FC236}">
                <a16:creationId xmlns:a16="http://schemas.microsoft.com/office/drawing/2014/main" id="{335F0145-BBE4-760E-D035-E7EA30510D8C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423" name="TextBox 1422">
            <a:extLst>
              <a:ext uri="{FF2B5EF4-FFF2-40B4-BE49-F238E27FC236}">
                <a16:creationId xmlns:a16="http://schemas.microsoft.com/office/drawing/2014/main" id="{129D1486-D533-B68B-17A3-A01F1013249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221" name="TextBox 220">
            <a:hlinkClick r:id="rId90" action="ppaction://hlinksldjump"/>
            <a:extLst>
              <a:ext uri="{FF2B5EF4-FFF2-40B4-BE49-F238E27FC236}">
                <a16:creationId xmlns:a16="http://schemas.microsoft.com/office/drawing/2014/main" id="{B272D648-8227-F4CF-3242-4DB31A3AD7E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222" name="TextBox 221">
            <a:hlinkClick r:id="rId91" action="ppaction://hlinksldjump"/>
            <a:extLst>
              <a:ext uri="{FF2B5EF4-FFF2-40B4-BE49-F238E27FC236}">
                <a16:creationId xmlns:a16="http://schemas.microsoft.com/office/drawing/2014/main" id="{0B186292-2D26-5F56-A19A-D3A2CB7782D3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223" name="TextBox 222">
            <a:hlinkClick r:id="rId92" action="ppaction://hlinksldjump"/>
            <a:extLst>
              <a:ext uri="{FF2B5EF4-FFF2-40B4-BE49-F238E27FC236}">
                <a16:creationId xmlns:a16="http://schemas.microsoft.com/office/drawing/2014/main" id="{67188EB6-38E1-A86D-4CBB-13326D621B4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224" name="TextBox 223">
            <a:hlinkClick r:id="rId93" action="ppaction://hlinksldjump"/>
            <a:extLst>
              <a:ext uri="{FF2B5EF4-FFF2-40B4-BE49-F238E27FC236}">
                <a16:creationId xmlns:a16="http://schemas.microsoft.com/office/drawing/2014/main" id="{94D06BB9-A62C-B1BB-D422-26C5281F7A7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225" name="TextBox 224">
            <a:hlinkClick r:id="rId94" action="ppaction://hlinksldjump"/>
            <a:extLst>
              <a:ext uri="{FF2B5EF4-FFF2-40B4-BE49-F238E27FC236}">
                <a16:creationId xmlns:a16="http://schemas.microsoft.com/office/drawing/2014/main" id="{E30F0F34-CDE8-7A82-CD1D-1721CDE6CDE7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226" name="TextBox 225">
            <a:hlinkClick r:id="rId95" action="ppaction://hlinksldjump"/>
            <a:extLst>
              <a:ext uri="{FF2B5EF4-FFF2-40B4-BE49-F238E27FC236}">
                <a16:creationId xmlns:a16="http://schemas.microsoft.com/office/drawing/2014/main" id="{7DF81656-BECB-2441-5465-2FD061E0EA07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227" name="TextBox 226">
            <a:hlinkClick r:id="rId96" action="ppaction://hlinksldjump"/>
            <a:extLst>
              <a:ext uri="{FF2B5EF4-FFF2-40B4-BE49-F238E27FC236}">
                <a16:creationId xmlns:a16="http://schemas.microsoft.com/office/drawing/2014/main" id="{43121129-FCE1-58BD-1BC0-BEC5F95193E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228" name="TextBox 227">
            <a:hlinkClick r:id="rId97" action="ppaction://hlinksldjump"/>
            <a:extLst>
              <a:ext uri="{FF2B5EF4-FFF2-40B4-BE49-F238E27FC236}">
                <a16:creationId xmlns:a16="http://schemas.microsoft.com/office/drawing/2014/main" id="{7B740950-F27A-2ECD-481B-ED860E22B50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229" name="TextBox 228">
            <a:hlinkClick r:id="rId98" action="ppaction://hlinksldjump"/>
            <a:extLst>
              <a:ext uri="{FF2B5EF4-FFF2-40B4-BE49-F238E27FC236}">
                <a16:creationId xmlns:a16="http://schemas.microsoft.com/office/drawing/2014/main" id="{6EFFCED8-AE9C-141C-63A8-6C3377BC83A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230" name="TextBox 229">
            <a:hlinkClick r:id="rId99" action="ppaction://hlinksldjump"/>
            <a:extLst>
              <a:ext uri="{FF2B5EF4-FFF2-40B4-BE49-F238E27FC236}">
                <a16:creationId xmlns:a16="http://schemas.microsoft.com/office/drawing/2014/main" id="{D7CA2128-0E75-55BA-CD2E-2DD98729EA7B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231" name="TextBox 230">
            <a:hlinkClick r:id="rId100" action="ppaction://hlinksldjump"/>
            <a:extLst>
              <a:ext uri="{FF2B5EF4-FFF2-40B4-BE49-F238E27FC236}">
                <a16:creationId xmlns:a16="http://schemas.microsoft.com/office/drawing/2014/main" id="{435E9048-E246-EFE3-EEE6-4CE5FAF918EA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232" name="TextBox 231">
            <a:hlinkClick r:id="rId101" action="ppaction://hlinksldjump"/>
            <a:extLst>
              <a:ext uri="{FF2B5EF4-FFF2-40B4-BE49-F238E27FC236}">
                <a16:creationId xmlns:a16="http://schemas.microsoft.com/office/drawing/2014/main" id="{B1D9A4C3-9CD3-8F8E-243E-CBAF4E2734CF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233" name="TextBox 232">
            <a:hlinkClick r:id="rId102" action="ppaction://hlinksldjump"/>
            <a:extLst>
              <a:ext uri="{FF2B5EF4-FFF2-40B4-BE49-F238E27FC236}">
                <a16:creationId xmlns:a16="http://schemas.microsoft.com/office/drawing/2014/main" id="{0B946988-2F60-8DDC-7C30-550E55D0FE13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234" name="TextBox 233">
            <a:hlinkClick r:id="rId103" action="ppaction://hlinksldjump"/>
            <a:extLst>
              <a:ext uri="{FF2B5EF4-FFF2-40B4-BE49-F238E27FC236}">
                <a16:creationId xmlns:a16="http://schemas.microsoft.com/office/drawing/2014/main" id="{3F497785-A000-02DF-EC68-2440F4B9CDF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235" name="TextBox 234">
            <a:hlinkClick r:id="rId104" action="ppaction://hlinksldjump"/>
            <a:extLst>
              <a:ext uri="{FF2B5EF4-FFF2-40B4-BE49-F238E27FC236}">
                <a16:creationId xmlns:a16="http://schemas.microsoft.com/office/drawing/2014/main" id="{683AD6F8-48B0-D773-897D-BBE8FE3133F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236" name="TextBox 235">
            <a:hlinkClick r:id="rId105" action="ppaction://hlinksldjump"/>
            <a:extLst>
              <a:ext uri="{FF2B5EF4-FFF2-40B4-BE49-F238E27FC236}">
                <a16:creationId xmlns:a16="http://schemas.microsoft.com/office/drawing/2014/main" id="{33956FBF-9BD4-7998-4341-CC7DCD96005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237" name="TextBox 236">
            <a:hlinkClick r:id="rId106" action="ppaction://hlinksldjump"/>
            <a:extLst>
              <a:ext uri="{FF2B5EF4-FFF2-40B4-BE49-F238E27FC236}">
                <a16:creationId xmlns:a16="http://schemas.microsoft.com/office/drawing/2014/main" id="{EE5C567D-6162-F317-DF8D-8B726DD52316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238" name="TextBox 237">
            <a:hlinkClick r:id="rId107" action="ppaction://hlinksldjump"/>
            <a:extLst>
              <a:ext uri="{FF2B5EF4-FFF2-40B4-BE49-F238E27FC236}">
                <a16:creationId xmlns:a16="http://schemas.microsoft.com/office/drawing/2014/main" id="{9E52B477-4B83-9439-8689-9F6A1D5709C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239" name="Rectangle 238">
            <a:hlinkClick r:id="rId108" action="ppaction://hlinksldjump"/>
            <a:extLst>
              <a:ext uri="{FF2B5EF4-FFF2-40B4-BE49-F238E27FC236}">
                <a16:creationId xmlns:a16="http://schemas.microsoft.com/office/drawing/2014/main" id="{3213EE4B-5023-758D-F3C4-D65AFD9C3C64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240" name="Rectangle 239">
            <a:hlinkClick r:id="rId109" action="ppaction://hlinksldjump"/>
            <a:extLst>
              <a:ext uri="{FF2B5EF4-FFF2-40B4-BE49-F238E27FC236}">
                <a16:creationId xmlns:a16="http://schemas.microsoft.com/office/drawing/2014/main" id="{881AC35E-499D-16F4-4A85-5D10677B01E0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3C7C9D6D-7A4C-4E2C-9F52-55248EA25F3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98620612-5DC8-7F2F-66C2-99005763AC0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4AEDE535-57DD-324B-EC4D-3433A8E5E8D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B62E0D2D-CFA5-204D-D194-9414F00E501E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A5E8643B-59AA-570F-1AEC-DA2F9FB23E3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8208DF74-6B01-4CA1-9368-9C37D0E0B4F1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DFC4E31A-7C93-D47D-719B-9E4413558923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6701E95-9346-04AC-DA3B-64B16BDE26C1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4FD7640F-3B41-88D7-9A63-F3B7A19397E1}"/>
                </a:ext>
              </a:extLst>
            </p:cNvPr>
            <p:cNvSpPr txBox="1"/>
            <p:nvPr/>
          </p:nvSpPr>
          <p:spPr>
            <a:xfrm>
              <a:off x="6928557" y="2261965"/>
              <a:ext cx="3598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57770672-CE6D-307C-446D-07B8FDAA24CE}"/>
                </a:ext>
              </a:extLst>
            </p:cNvPr>
            <p:cNvSpPr txBox="1"/>
            <p:nvPr/>
          </p:nvSpPr>
          <p:spPr>
            <a:xfrm>
              <a:off x="6919345" y="2491604"/>
              <a:ext cx="6138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Li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F11ACFCC-90DB-7C80-83F5-5EC481829098}"/>
                </a:ext>
              </a:extLst>
            </p:cNvPr>
            <p:cNvSpPr txBox="1"/>
            <p:nvPr/>
          </p:nvSpPr>
          <p:spPr>
            <a:xfrm>
              <a:off x="6929700" y="2910896"/>
              <a:ext cx="11697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Lithium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32FB5223-EC5A-84F9-FA04-FAD31CFB28A7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6,94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3953133A-B461-26A6-0571-107F98A8EADF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0,98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304BFA9F-79CD-5E9C-C084-54EB9434064A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  <a:r>
                <a:rPr lang="en-US" sz="1400"/>
                <a:t>2s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EDC47199-1D20-3065-D6CD-6E168EED64B7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E8C8A6FC-341D-FC5C-9E6E-EE5866D977E8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3C8A7A59-65E6-D5B2-D122-8DBB2A750A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6187CC9D-4E17-EC0D-36F1-B33C023AE1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B5C0044A-EFAC-0CAC-46F4-C4BB71E693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6DB56419-CD6B-77C5-0B1E-E26A3941A91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6CE08C40-7287-DF62-BFFE-FE8478D0BD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351C355D-4D3D-0827-7AC2-B6BE85F9508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09" name="TextBox 30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4193A2E9-AACB-AADB-D40C-8F26B72EAD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6E031C75-0021-1B5E-E650-76DBC839AF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45CEA555-C81B-A154-0E01-CF1B09567F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E5DAE4F7-460B-403B-B0FF-6DEBB9A8AC4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709F5AE9-4FA5-CCC2-A9DA-EE757E3C7F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0D85F3F2-1BCE-62CF-6EC0-70C5DA54E7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1FAF78B2-BD57-9BA1-AD96-86CD48EF09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FE491772-E782-40B4-A6BE-97D6F59C2BB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50B974A-E197-11A5-DA6B-A857198A45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60F9CF88-3426-5EF3-8116-7A99F23CC6F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82" name="TextBox 78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3A1E8BD-DB3B-404D-795A-19F12D53B3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C117193B-BD33-5D5D-D901-D2CDC5596B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961E0633-B0DC-9133-EC8A-F68FD52533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86D0E0E4-4FB3-3DCC-2F82-7EB156D36D03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541006CE-6129-B3E1-3BD8-6D5E43039E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6882F1C9-53B9-DA3A-CA56-B1345BAAA5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9A669647-DF1D-76F7-9429-12DB039241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5E3183CA-CB06-BD3E-6612-A2BB43CBFB7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DE67B3A0-AEFA-55E8-385D-E3B38CA728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2B9CB642-433D-4E9E-AAFC-EF03F78F59E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92" name="TextBox 79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47D028E-22ED-2200-D15E-24C962FDD9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B84874E5-26CA-590D-B627-7B2ECDE6F3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A9FF53EF-8372-8635-A2BD-6E9F5F3865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B2CC6C18-2016-3581-173F-154879F6DDEB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5FEE2501-4F9D-73F7-8365-B4EDA45090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62FCCE61-E1C2-02C3-1C7A-A1072F7781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F5636298-4F5C-0F19-DB9A-A0A285D0F4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45B50F5E-F4D9-6159-2517-5C4A5752A7A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2CD129C7-05B5-C478-74C4-E283D718A0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A0EA7F0E-875A-F8C5-AE84-EEC90947DC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2" name="TextBox 80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609698C4-E536-38B5-D90E-33F37E61BA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A392987B-E3A4-AF96-66AF-9AE3F008F8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B2246A8E-FA29-F783-1548-163F8F3619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3B6DECFF-FF43-75FB-AFDB-7F59DA5E1CCC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145ADBC9-6B74-80A0-72C6-80832F651E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25B5DC18-EA86-C0CE-CBAC-2F73471EFA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2A6F2D4D-D07B-F346-A1B2-404A62AFC89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3BF51768-3FD0-865E-3E11-04A2C88D0C2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8A1DB614-EAF8-B0CA-E1F8-A9A08B0FBE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9F4CD7F8-C526-DC2C-ABFA-5EA3CD4E35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12" name="TextBox 81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52B2A41E-E733-6979-7CC2-80D86CBCBCB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991AEF66-BC35-3408-FBA1-D5930747CE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9330138F-4722-5535-8707-611750AE43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E16EFC5C-83AC-5CC0-F320-066B4DFEE71C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BC0F6D20-A805-2A44-E66C-AAFBE06BCB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46B8F886-BE72-0399-4C69-966E4DB1D1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5B54463D-8F58-1E40-0980-508C1629689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1F064487-EBA0-B31A-3932-DCCA0567551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664936B0-DE6D-E2EA-244F-60D9165E56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2E860AC5-AC9D-DDE1-23C4-36E139B0F0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2" name="TextBox 86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605950D7-9CA6-3DF6-A793-2312D7AE226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716A5BE9-1598-A9EF-4CA9-4DB0CE5C5B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F2E1949F-B879-78C3-06D6-B3D91DA27E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C298E86D-CA7D-A8CC-1E95-D14BE08B459D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44209413-A88F-4456-F9C5-1894574FDF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6F7CD17D-FB80-93B7-51B6-E7B5A1482E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F797F1FF-6742-4C4D-5985-E694EA04B6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0DD17D7B-8388-3B8D-81BF-663EBEDD356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E4D82FC4-5A11-AAE1-3CBB-2D843B9A0E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6F91803B-D847-9EBD-F66A-C1694C4BB7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2" name="TextBox 87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9B31E895-4877-4B25-E468-35C47CC2B3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9E60B451-9745-7DBF-BB1C-376E10C6EC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53B1E56F-F9D7-107E-6E19-0575B8F035FD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F41FC840-3BB4-2813-0C28-5723AD830897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478365" y="1660528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F92A9F-8C99-A0EC-2918-DE23A0761D9D}"/>
                </a:ext>
              </a:extLst>
            </p:cNvPr>
            <p:cNvSpPr/>
            <p:nvPr/>
          </p:nvSpPr>
          <p:spPr>
            <a:xfrm>
              <a:off x="533398" y="169216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108EA507-A746-A769-DA5A-AB91979D8BB2}"/>
                </a:ext>
              </a:extLst>
            </p:cNvPr>
            <p:cNvSpPr/>
            <p:nvPr/>
          </p:nvSpPr>
          <p:spPr>
            <a:xfrm>
              <a:off x="533398" y="216630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D4CF2A7-B2A4-3B2C-3934-FD083F7ACDD2}"/>
                </a:ext>
              </a:extLst>
            </p:cNvPr>
            <p:cNvSpPr txBox="1"/>
            <p:nvPr/>
          </p:nvSpPr>
          <p:spPr>
            <a:xfrm>
              <a:off x="533398" y="212608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8D7239C-C529-8709-7FDF-9B39F11D0636}"/>
                </a:ext>
              </a:extLst>
            </p:cNvPr>
            <p:cNvSpPr txBox="1"/>
            <p:nvPr/>
          </p:nvSpPr>
          <p:spPr>
            <a:xfrm>
              <a:off x="533398" y="20307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C07E301-8975-508D-AD27-FFEE94EBA5EC}"/>
                </a:ext>
              </a:extLst>
            </p:cNvPr>
            <p:cNvSpPr txBox="1"/>
            <p:nvPr/>
          </p:nvSpPr>
          <p:spPr>
            <a:xfrm>
              <a:off x="478365" y="166052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F953908-E401-2A46-0DE1-E8EBA7752EBE}"/>
                </a:ext>
              </a:extLst>
            </p:cNvPr>
            <p:cNvSpPr txBox="1"/>
            <p:nvPr/>
          </p:nvSpPr>
          <p:spPr>
            <a:xfrm>
              <a:off x="766230" y="166052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F77C8E3B-29FD-0A84-CA5B-88A5FE2CE181}"/>
                </a:ext>
              </a:extLst>
            </p:cNvPr>
            <p:cNvSpPr txBox="1"/>
            <p:nvPr/>
          </p:nvSpPr>
          <p:spPr>
            <a:xfrm>
              <a:off x="479832" y="175086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3DA9F652-424A-7F64-4633-C7304EB71294}"/>
                </a:ext>
              </a:extLst>
            </p:cNvPr>
            <p:cNvSpPr txBox="1"/>
            <p:nvPr/>
          </p:nvSpPr>
          <p:spPr>
            <a:xfrm>
              <a:off x="766230" y="177505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CAD96F1C-7E5A-CD46-4471-74E1B3B8606B}"/>
                </a:ext>
              </a:extLst>
            </p:cNvPr>
            <p:cNvSpPr txBox="1"/>
            <p:nvPr/>
          </p:nvSpPr>
          <p:spPr>
            <a:xfrm>
              <a:off x="478365" y="189176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9EE74E63-BA2F-DA12-112B-8ADF54EEBA5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BBB8D8B8-604D-D88D-2DAF-0D4F58C760DF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86C2352B-0309-7D2D-B529-7815B3F4EDD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9B66A871-243F-CE5E-5744-5F17FE968A2B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58E1DE1-155F-3694-ABEE-4783846B9AE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6BFBB808-5557-A443-4EE1-9CBD93CEA84C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DC1B9A87-E039-4158-E4E4-BCC8815031F7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C5E71D24-2EE9-9630-3AC6-D1D4372ACF6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AB3A42A7-046D-65C4-226F-3BF8984CB479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7A7B4735-737B-AAAB-5867-C0BCB856B5F6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B9A25A39-E22E-6566-50BD-CB5E804E8087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759385C-86FE-8758-AF2F-ECC71596327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FD0147B-DFC9-9321-1797-39EF97611D8E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02" name="Group 201">
                <a:extLst>
                  <a:ext uri="{FF2B5EF4-FFF2-40B4-BE49-F238E27FC236}">
                    <a16:creationId xmlns:a16="http://schemas.microsoft.com/office/drawing/2014/main" id="{D255BC41-56BE-C554-FE87-B2104177996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ED66532F-661E-3541-0118-2F318C1AAD01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07" name="Group 206">
                    <a:extLst>
                      <a:ext uri="{FF2B5EF4-FFF2-40B4-BE49-F238E27FC236}">
                        <a16:creationId xmlns:a16="http://schemas.microsoft.com/office/drawing/2014/main" id="{D7AC0C9A-7159-1707-125F-64816F0895F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09" name="Group 208">
                      <a:extLst>
                        <a:ext uri="{FF2B5EF4-FFF2-40B4-BE49-F238E27FC236}">
                          <a16:creationId xmlns:a16="http://schemas.microsoft.com/office/drawing/2014/main" id="{4F332421-6DC9-BEB8-BFF0-C83B3E47FD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61" name="Group 260">
                        <a:extLst>
                          <a:ext uri="{FF2B5EF4-FFF2-40B4-BE49-F238E27FC236}">
                            <a16:creationId xmlns:a16="http://schemas.microsoft.com/office/drawing/2014/main" id="{3A726FB1-3FDA-CDE0-663C-108FA07E95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63" name="Group 262">
                          <a:extLst>
                            <a:ext uri="{FF2B5EF4-FFF2-40B4-BE49-F238E27FC236}">
                              <a16:creationId xmlns:a16="http://schemas.microsoft.com/office/drawing/2014/main" id="{7BCBD729-A07B-DE38-7D7F-ED05C61251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31" name="Group 330">
                            <a:extLst>
                              <a:ext uri="{FF2B5EF4-FFF2-40B4-BE49-F238E27FC236}">
                                <a16:creationId xmlns:a16="http://schemas.microsoft.com/office/drawing/2014/main" id="{0948A308-4FB6-69C3-8D4C-A12057D598F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33" name="Group 332">
                              <a:extLst>
                                <a:ext uri="{FF2B5EF4-FFF2-40B4-BE49-F238E27FC236}">
                                  <a16:creationId xmlns:a16="http://schemas.microsoft.com/office/drawing/2014/main" id="{C279BCE8-5190-0CB9-1B32-6C29F6BE112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35" name="Straight Connector 334">
                                <a:extLst>
                                  <a:ext uri="{FF2B5EF4-FFF2-40B4-BE49-F238E27FC236}">
                                    <a16:creationId xmlns:a16="http://schemas.microsoft.com/office/drawing/2014/main" id="{7309DD88-A6C0-8371-DF3E-C1E23AEA98A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36" name="Straight Connector 335">
                                <a:extLst>
                                  <a:ext uri="{FF2B5EF4-FFF2-40B4-BE49-F238E27FC236}">
                                    <a16:creationId xmlns:a16="http://schemas.microsoft.com/office/drawing/2014/main" id="{03A28D7D-A1C3-6066-D8A5-16B4CDF8E02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42" name="Straight Connector 441">
                                <a:extLst>
                                  <a:ext uri="{FF2B5EF4-FFF2-40B4-BE49-F238E27FC236}">
                                    <a16:creationId xmlns:a16="http://schemas.microsoft.com/office/drawing/2014/main" id="{2D884C41-733E-4817-8B93-E8E58C18A01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34" name="Straight Connector 333">
                              <a:extLst>
                                <a:ext uri="{FF2B5EF4-FFF2-40B4-BE49-F238E27FC236}">
                                  <a16:creationId xmlns:a16="http://schemas.microsoft.com/office/drawing/2014/main" id="{C9E28EED-1B7B-67A0-53B8-1F28839F62EA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32" name="Straight Connector 331">
                            <a:extLst>
                              <a:ext uri="{FF2B5EF4-FFF2-40B4-BE49-F238E27FC236}">
                                <a16:creationId xmlns:a16="http://schemas.microsoft.com/office/drawing/2014/main" id="{7C3552A4-6666-91F3-4F13-6E0DA1B43DD3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64" name="Straight Connector 263">
                          <a:extLst>
                            <a:ext uri="{FF2B5EF4-FFF2-40B4-BE49-F238E27FC236}">
                              <a16:creationId xmlns:a16="http://schemas.microsoft.com/office/drawing/2014/main" id="{DA64E241-EA6F-CD12-A120-7B761C62822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62" name="Straight Connector 261">
                        <a:extLst>
                          <a:ext uri="{FF2B5EF4-FFF2-40B4-BE49-F238E27FC236}">
                            <a16:creationId xmlns:a16="http://schemas.microsoft.com/office/drawing/2014/main" id="{9EAAE2B6-286B-9DBF-0FC7-277C794555F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10" name="Straight Connector 209">
                      <a:extLst>
                        <a:ext uri="{FF2B5EF4-FFF2-40B4-BE49-F238E27FC236}">
                          <a16:creationId xmlns:a16="http://schemas.microsoft.com/office/drawing/2014/main" id="{078DE3A5-7D52-F7A4-66B1-E4E39E86CD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08" name="Straight Connector 207">
                    <a:extLst>
                      <a:ext uri="{FF2B5EF4-FFF2-40B4-BE49-F238E27FC236}">
                        <a16:creationId xmlns:a16="http://schemas.microsoft.com/office/drawing/2014/main" id="{26D7E594-A423-0689-D847-973BE0F778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06" name="Straight Connector 205">
                  <a:extLst>
                    <a:ext uri="{FF2B5EF4-FFF2-40B4-BE49-F238E27FC236}">
                      <a16:creationId xmlns:a16="http://schemas.microsoft.com/office/drawing/2014/main" id="{F7332A32-25E2-FF7D-CB9E-9759F6F673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C6550322-F830-46CA-586D-40CE4AD1074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84B84A97-0C08-ED0A-164A-59FA59B2B48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53169425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36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2983373D-402E-8E52-1CD0-DA353B29FCB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Na</a:t>
            </a:r>
          </a:p>
        </p:txBody>
      </p:sp>
      <p:pic>
        <p:nvPicPr>
          <p:cNvPr id="3" name="(11) Sodium">
            <a:hlinkClick r:id="" action="ppaction://media"/>
            <a:extLst>
              <a:ext uri="{FF2B5EF4-FFF2-40B4-BE49-F238E27FC236}">
                <a16:creationId xmlns:a16="http://schemas.microsoft.com/office/drawing/2014/main" id="{AF9EFC08-8AB5-58BB-CC11-B2D7AF8466AB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11031993" y="0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8712581A-35F3-235D-863A-32F80A71C1AA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AD2084F2-B352-84DF-1158-AA7A8FA4089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BF9834F8-95B1-EAFA-475E-16DC1F6E701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ACBEC6B0-AD7B-AAB9-9DE2-726B66CDE61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D10671F-1107-6F36-149C-AC27320C812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A7ABF1E-5FCE-0E67-CE79-EABACDC3714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81502CC-20F2-D9D7-12CE-B1A37BD81F8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009A345-15CC-B360-E1EB-978917F5A9E0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20" name="TextBox 19">
              <a:hlinkClick r:id="rId12" action="ppaction://hlinksldjump"/>
              <a:extLst>
                <a:ext uri="{FF2B5EF4-FFF2-40B4-BE49-F238E27FC236}">
                  <a16:creationId xmlns:a16="http://schemas.microsoft.com/office/drawing/2014/main" id="{1CA3B1E6-5C56-3AE5-4B62-4B6AC91DEA6B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4DAA0B2-7C0B-6353-8828-6ADC6822FAC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7E5093E-1DCD-E0E1-EB68-E853BE050AE3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5F8076C-E9E3-40C8-5725-D7E81391B160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83313FD6-B7E7-8B07-1415-7677530D0E7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62D03B68-CCBA-C09C-98A8-192CB0BA87F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2797B559-D70D-A686-B5A9-78D49D26FDA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3591851-FBE3-111C-82E4-ADC18C598DD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0A90764-BD0F-5E49-896B-072025D69F8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81BD368-0D87-E133-651A-6FC1CD54363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289BC3AF-C982-ADC7-DC6F-5E967FE9888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53" name="TextBox 52">
              <a:hlinkClick r:id="rId13" action="ppaction://hlinksldjump"/>
              <a:extLst>
                <a:ext uri="{FF2B5EF4-FFF2-40B4-BE49-F238E27FC236}">
                  <a16:creationId xmlns:a16="http://schemas.microsoft.com/office/drawing/2014/main" id="{E855B31B-1FF1-E445-9079-F402E46DA40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4E858CE-A772-16E4-8EF6-D35367F0E76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2F8F8B1-92FC-08A7-8F8B-58734E429DA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F46CFE18-157B-8C6E-0E97-D48DD308E1FC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403570E9-23DF-36E6-3C8E-A1DD3A8A197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1" name="Rectangle 1860">
                <a:extLst>
                  <a:ext uri="{FF2B5EF4-FFF2-40B4-BE49-F238E27FC236}">
                    <a16:creationId xmlns:a16="http://schemas.microsoft.com/office/drawing/2014/main" id="{1CD4F062-FC9F-CDC2-FF62-4C19E903EE0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1BF91D59-23B6-E9EE-8AAD-689D6F9FA2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2898C492-15AA-9288-7216-352E67FEA0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BBA2337E-3372-6D31-5253-E65B53B03E0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C135324-B165-4A6D-A0A7-35B95866A78E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DCF7003B-5A91-5BE8-0692-075DBDFF6A46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56" name="TextBox 1855">
              <a:hlinkClick r:id="rId14" action="ppaction://hlinksldjump"/>
              <a:extLst>
                <a:ext uri="{FF2B5EF4-FFF2-40B4-BE49-F238E27FC236}">
                  <a16:creationId xmlns:a16="http://schemas.microsoft.com/office/drawing/2014/main" id="{ECE62488-C2BF-AB43-039F-32926E9788A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5F09A9B8-2A0E-F1FE-F67A-7BCF5CC8A51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726D65A6-D0BF-19E1-6A79-9E8AEF8967E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0678F6BA-CA54-F313-B930-5460AA70F267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82" name="Group 1881">
              <a:extLst>
                <a:ext uri="{FF2B5EF4-FFF2-40B4-BE49-F238E27FC236}">
                  <a16:creationId xmlns:a16="http://schemas.microsoft.com/office/drawing/2014/main" id="{8F5146B2-8E94-3E63-95A0-DF5EC303D5E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0" name="Rectangle 1889">
                <a:extLst>
                  <a:ext uri="{FF2B5EF4-FFF2-40B4-BE49-F238E27FC236}">
                    <a16:creationId xmlns:a16="http://schemas.microsoft.com/office/drawing/2014/main" id="{3B339EF8-D617-2B3D-74CA-03581344EE2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2EEFE7FE-C327-2859-25E1-BFED136E3C7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63E92FC4-ED45-782F-2632-B27A78CC9FC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6FE7E4BF-CFF1-008F-2727-7656DAC5D6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20A9D1ED-6E57-276A-D9EF-B76FD8BE36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24A3250A-A5A7-DB99-DA21-FCB3ABA4B50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887" name="TextBox 1886">
              <a:hlinkClick r:id="rId15" action="ppaction://hlinksldjump"/>
              <a:extLst>
                <a:ext uri="{FF2B5EF4-FFF2-40B4-BE49-F238E27FC236}">
                  <a16:creationId xmlns:a16="http://schemas.microsoft.com/office/drawing/2014/main" id="{0C286FD7-5F20-ACE0-A8AA-58730AD854F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F9D6FB2-0682-69B9-C3D7-95811CDDE3E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E7CC0C4-CEF7-1C69-51C7-D406DFE4EE1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892" name="Group 1891">
            <a:extLst>
              <a:ext uri="{FF2B5EF4-FFF2-40B4-BE49-F238E27FC236}">
                <a16:creationId xmlns:a16="http://schemas.microsoft.com/office/drawing/2014/main" id="{0AB4A8F1-D1DE-43F6-9A68-B0DB6B453931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D035A8B1-F66F-F2BB-4265-FA6689621C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3" name="Rectangle 1902">
                <a:extLst>
                  <a:ext uri="{FF2B5EF4-FFF2-40B4-BE49-F238E27FC236}">
                    <a16:creationId xmlns:a16="http://schemas.microsoft.com/office/drawing/2014/main" id="{4A3FDBC4-E036-E0A7-0CFE-B9FD55DFF013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F090831A-4D2A-67CE-BD46-86EC097042B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CA5C1DD7-53D2-7E64-7EC9-5D6D033CED1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17124490-0973-775A-20AD-26C4F9F8BD6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6DC6400C-94C3-66D4-2D13-B5209EDD976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E9B5ADA6-EDA4-2E31-EA2E-FED7A62E72B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899" name="TextBox 1898">
              <a:hlinkClick r:id="rId16" action="ppaction://hlinksldjump"/>
              <a:extLst>
                <a:ext uri="{FF2B5EF4-FFF2-40B4-BE49-F238E27FC236}">
                  <a16:creationId xmlns:a16="http://schemas.microsoft.com/office/drawing/2014/main" id="{A6D3444B-0EA5-B336-5934-878A6D6B066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26D80796-2DBE-49C5-2E9D-5E7EEC59A37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C913A625-74B2-9901-AB64-C890A43E89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DA8289BA-10E6-2BE4-9153-DEE0FB7C0E1E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06" name="Group 1905">
              <a:extLst>
                <a:ext uri="{FF2B5EF4-FFF2-40B4-BE49-F238E27FC236}">
                  <a16:creationId xmlns:a16="http://schemas.microsoft.com/office/drawing/2014/main" id="{667A15F9-C7E2-FD3C-E48B-437F495B441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4" name="Rectangle 1913">
                <a:extLst>
                  <a:ext uri="{FF2B5EF4-FFF2-40B4-BE49-F238E27FC236}">
                    <a16:creationId xmlns:a16="http://schemas.microsoft.com/office/drawing/2014/main" id="{7E4F5409-789E-A741-0E44-7537B929487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251ACA94-0079-7FBF-61D1-18CC04DA074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E376B969-9FA3-9A81-53C4-4499B3371211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AB352518-F5C5-0437-4E16-5094DEA18FF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7FE3AA5-004F-9348-6489-4B27095D774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E6864353-462D-84CF-E079-6EADE1FAFF9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1911" name="TextBox 19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416104B8-5052-93D5-AEF4-54F22B97E04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A7312924-5633-239D-3D75-11D17C7220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8534E0F8-1F77-1CFA-38D4-C16A6DFACFC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1916" name="Group 1915">
            <a:extLst>
              <a:ext uri="{FF2B5EF4-FFF2-40B4-BE49-F238E27FC236}">
                <a16:creationId xmlns:a16="http://schemas.microsoft.com/office/drawing/2014/main" id="{AE2C2F5E-E6E0-136A-2403-1DD30FB249C5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1917" name="Group 1916">
              <a:extLst>
                <a:ext uri="{FF2B5EF4-FFF2-40B4-BE49-F238E27FC236}">
                  <a16:creationId xmlns:a16="http://schemas.microsoft.com/office/drawing/2014/main" id="{BBAF66AE-C706-FABF-D274-9C10EBF8DD4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326F5706-9054-89DD-FB15-CD6407BCA9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BFD91CB-03AF-8A45-9C0F-DA4B7E8A716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C012A604-D474-1E02-A4A3-958EB513AB11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5EB54E22-04B0-5BF6-D774-D243F0EEF8D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29DAED6A-94E0-36CB-E45D-A2B58146B10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0F7E059-7222-1684-2C57-E45F5439684E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66" name="TextBox 65">
              <a:hlinkClick r:id="rId18" action="ppaction://hlinksldjump"/>
              <a:extLst>
                <a:ext uri="{FF2B5EF4-FFF2-40B4-BE49-F238E27FC236}">
                  <a16:creationId xmlns:a16="http://schemas.microsoft.com/office/drawing/2014/main" id="{4BC94524-0C3C-9F9E-666A-9F7EB260507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D84D77D6-9C7B-E1F8-461C-E043492B130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FEFAFC1C-624B-9816-7F8E-4EF4825CB660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C5E58F11-C81C-02E2-F696-3306387BA8B7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C72E86E4-8879-3C43-42E4-BA124712E65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6AAEA4B9-7237-A262-95BA-9C78838B5A4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4C498F16-8AF3-F8C1-B394-2BBF6FFE623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0040341C-9CD0-3156-9CB0-29B877F0A58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CFE6B825-6425-6F53-CC75-C9DBF08492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3BAA0516-AF78-1B6E-D740-A83DDEC1103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F63BB39-79CE-F123-ECED-5D6D006F0906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77" name="TextBox 76">
              <a:hlinkClick r:id="rId19" action="ppaction://hlinksldjump"/>
              <a:extLst>
                <a:ext uri="{FF2B5EF4-FFF2-40B4-BE49-F238E27FC236}">
                  <a16:creationId xmlns:a16="http://schemas.microsoft.com/office/drawing/2014/main" id="{179F955B-5931-9482-E5C0-074B3084102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0A3404F-8863-6C9A-EB5A-2F437D5CD53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DFC27C42-E630-8915-70F0-E52F527A43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D70F3079-BFBF-D4CE-C5F6-96A8F19EFC95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CBA6BBEE-B5F9-CBC7-9123-6CD098AF7B7B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1D943A46-DEB5-C3C3-3EC0-C36F6B37962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55C67D79-AED1-474C-96C7-898B2E35DF8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C34CBEE7-98CD-4EC6-4399-DA506BDD49E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727C033D-CF18-5001-9B1A-2CC9D3F1EE5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449FB7A-4D9B-9781-E767-D1CACBA383E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DEC2F1C4-098D-82C0-A077-EE88383F9C8D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88" name="TextBox 87">
              <a:hlinkClick r:id="rId20" action="ppaction://hlinksldjump"/>
              <a:extLst>
                <a:ext uri="{FF2B5EF4-FFF2-40B4-BE49-F238E27FC236}">
                  <a16:creationId xmlns:a16="http://schemas.microsoft.com/office/drawing/2014/main" id="{C455F8DD-B0A6-4313-4E44-0F33CD3D286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888F12B2-4DE2-FD98-7268-B63FF09D2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03738D4A-7796-2573-F727-D9B25F427F4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2C37CB9A-8C62-3F05-806E-07F0238C9C0D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B1184726-B05A-F410-F10D-E946C0E731B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23CF2A97-7705-A500-E53C-9ACD3CB84A5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7E5F9CFF-7A76-B5FD-17A8-891ABDAE787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5245D739-9226-C397-C6C1-223F3A68536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6C19D24-6B0E-F144-A109-3D7A28B18A2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D752B04-CAAC-1227-348C-223F368F524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1BD468A-8B05-6589-5CC0-A5F301C11F2D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99" name="TextBox 98">
              <a:hlinkClick r:id="rId21" action="ppaction://hlinksldjump"/>
              <a:extLst>
                <a:ext uri="{FF2B5EF4-FFF2-40B4-BE49-F238E27FC236}">
                  <a16:creationId xmlns:a16="http://schemas.microsoft.com/office/drawing/2014/main" id="{36B422FD-BB43-7337-9618-4679FD47DE1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0BA723DF-1971-F561-5793-70DDA1E4030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9EF07A50-75EC-D077-2FF9-74850BB71E6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95B79BEE-E9E7-A36C-89B3-62D21594BB29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40256FA9-317D-77EC-82C2-7A9D376043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DD886660-9091-E0EA-109E-008D7F6750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4CEB011-133A-16FF-E50D-1C2DD28E9C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9AB2093-C019-CC1F-B281-3D5DB99131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F37C1B6-0851-5EFB-0671-4C6338167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39595AFD-73AB-9A58-092C-31BA6922DBC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111" name="TextBox 110">
              <a:hlinkClick r:id="rId22" action="ppaction://hlinksldjump"/>
              <a:extLst>
                <a:ext uri="{FF2B5EF4-FFF2-40B4-BE49-F238E27FC236}">
                  <a16:creationId xmlns:a16="http://schemas.microsoft.com/office/drawing/2014/main" id="{96640084-4117-9166-1381-B80D3C72A1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BEDE42E-7C38-F241-1B67-EFC964076D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E985A814-98EB-0786-55F5-CD53AE9BA5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67D61124-BFEA-2DE7-243D-1B5FA950ED0A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74CB0E7A-4160-55E5-C5DF-7C7807F924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6514592C-1183-E2DE-1FD2-30C623E912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DFD7EF50-303E-1EAE-5F03-9817ED6A0D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A1B17C3-1D6F-8E8B-FFDF-EE815A8784C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CA61707-FD70-6524-7720-8C4DB491E5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351142AE-87F2-83C5-0D9B-B9AF97C36A6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121" name="TextBox 120">
              <a:hlinkClick r:id="rId23" action="ppaction://hlinksldjump"/>
              <a:extLst>
                <a:ext uri="{FF2B5EF4-FFF2-40B4-BE49-F238E27FC236}">
                  <a16:creationId xmlns:a16="http://schemas.microsoft.com/office/drawing/2014/main" id="{33C3EBB7-8CFF-EF07-3FB7-E6427CE2D8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833D2A6E-F1AC-3EA8-A1DE-7B6FE27BA1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E38640E3-A842-6377-1068-712E34171E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16BC9D16-F7AF-1288-0C85-CD3D13EE67B3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89EAA25C-11DB-50AE-3FC8-B3AD9B8FA3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FB2AEF5F-8FB1-AB30-2B60-CAFF4A9B5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E8BF6715-FE17-5509-3E45-853729C211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8D365431-90DF-0357-D103-16A2AF25526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152ECD19-FFE6-7C2C-A478-8AF0ABD0A8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EBD5833C-E566-99C8-7AE4-356FA3CB704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18" name="TextBox 217">
              <a:hlinkClick r:id="rId24" action="ppaction://hlinksldjump"/>
              <a:extLst>
                <a:ext uri="{FF2B5EF4-FFF2-40B4-BE49-F238E27FC236}">
                  <a16:creationId xmlns:a16="http://schemas.microsoft.com/office/drawing/2014/main" id="{07D00C95-8E95-D814-8A21-81972E0A8B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74C62321-4FB0-70F0-47DC-B2D9185539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979756AF-6ECF-6BE4-413D-D21E85592D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2691596-AA3D-31F2-62C2-05FCD8255889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E0B4E750-69FA-2EE0-126B-9CD3D91C2F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BD5E42ED-F3B6-BFDB-A047-8F894558AC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60950D70-EEDF-2CCD-9ADE-B7FDDE6F860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0BAA3A82-D021-115D-FF9A-04CCB1D68B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1A2C96C2-0D75-D2B4-6D3E-C10A840497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BF738C90-B00C-5F8F-A87F-E88D00ACA68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48" name="TextBox 247">
              <a:hlinkClick r:id="rId25" action="ppaction://hlinksldjump"/>
              <a:extLst>
                <a:ext uri="{FF2B5EF4-FFF2-40B4-BE49-F238E27FC236}">
                  <a16:creationId xmlns:a16="http://schemas.microsoft.com/office/drawing/2014/main" id="{E7D8504D-ABAC-C2B3-5BCB-4BF6291844C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61D8688F-F53B-30D1-2659-E1799DF257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B79EEA0D-D694-2016-4FCA-E17DE882B6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EBF8F2DB-2F6C-C84B-4BCA-1D9E11DBBD66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92FE087E-43D3-2ECC-7B3F-3AFD1F7F71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E6FFF22A-6B37-73A6-31C1-D1F96996DA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84AE98A8-D65E-A4EF-1023-9689D6ECC2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26B01682-E5EB-C321-2C49-EE2CF3D078F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DC4FB7F5-4C8F-73F5-CA9B-6B8671FC22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9165ED3B-0A92-8596-7336-E9C2A419E17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258" name="TextBox 257">
              <a:hlinkClick r:id="rId26" action="ppaction://hlinksldjump"/>
              <a:extLst>
                <a:ext uri="{FF2B5EF4-FFF2-40B4-BE49-F238E27FC236}">
                  <a16:creationId xmlns:a16="http://schemas.microsoft.com/office/drawing/2014/main" id="{5F7A2943-413D-37AF-94E7-1D15EB71A1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3440502-12F3-8098-125D-E90B492FFB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8240515-F7DD-E100-0C32-EC05C40A2B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F730D49C-D505-6FDC-9645-320DABB58A5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7D91DEE7-E030-36C2-4132-5E9F21A9C1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34302615-167F-C870-53C7-F5C87D83A4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C32EB33-4A02-BAEA-343F-4772BEF8E4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D41C6C24-8822-1AFF-F2A8-D97C7119551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F10A026-829E-D9EF-5E37-8121E54374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39D32135-EC83-C2F3-A76D-CAFDDE6F0DA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44" name="TextBox 343">
              <a:hlinkClick r:id="rId27" action="ppaction://hlinksldjump"/>
              <a:extLst>
                <a:ext uri="{FF2B5EF4-FFF2-40B4-BE49-F238E27FC236}">
                  <a16:creationId xmlns:a16="http://schemas.microsoft.com/office/drawing/2014/main" id="{8C83E7F0-61A2-B1A2-C17A-2677EE8B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BF483458-F749-1D78-C699-777F436F34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F6F818A-4A7F-17D1-B492-8D1E4C5B20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8C939207-4702-8F75-A697-48EBE10A23FD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E0FA1E43-4F0C-C4BE-A1D6-7A68A4190A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CF0B85A5-4DF0-FAB4-BCC3-268B58BF58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21EAD33D-546B-B699-63D2-60C0552D72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8C37D744-F50F-DAF3-3A42-D5A6AB6C2F5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5295186C-F491-838F-8D5B-4426EA7B8D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BEA98B0-AAB4-01D2-4829-38E03FAEF25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54" name="TextBox 353">
              <a:hlinkClick r:id="rId28" action="ppaction://hlinksldjump"/>
              <a:extLst>
                <a:ext uri="{FF2B5EF4-FFF2-40B4-BE49-F238E27FC236}">
                  <a16:creationId xmlns:a16="http://schemas.microsoft.com/office/drawing/2014/main" id="{9583795C-6208-3578-A90F-59FA42BAB4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DB3074F5-019C-E6EB-3FB2-D5D9A8CA5C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285ADA7E-8EE9-BBDD-617B-9DA6E11E1D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CD80EDF2-4B43-705A-6CF3-65837E24FE9E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27D9EF91-D36C-0F49-A828-0F72AC73E8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257EB9CC-C304-7F85-F023-1BA88E9487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F7CC6CC2-82A2-28F8-7D8E-A9FA3A0572D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BFDD0055-B736-4236-58AA-039268DDFFF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E3170A0F-96BE-207D-74FE-4AD2FC5157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F8310AE-BA09-7809-67F8-86FB7A34066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64" name="TextBox 363">
              <a:hlinkClick r:id="rId29" action="ppaction://hlinksldjump"/>
              <a:extLst>
                <a:ext uri="{FF2B5EF4-FFF2-40B4-BE49-F238E27FC236}">
                  <a16:creationId xmlns:a16="http://schemas.microsoft.com/office/drawing/2014/main" id="{206EC56D-7B91-3CDB-8CEB-7543053121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FF470E21-EEB5-B7F3-4B6D-3DE0C7DA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CCA3EBD2-34E6-D203-4BA1-C39E978EC4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4CA728C6-FF82-7976-1242-F2BA7D89C3AE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367A682D-6E55-37CE-08C1-E6435F27EA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F78DCD4C-B0AD-2C30-0AC8-22803464D7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39A483C8-C47B-F219-225C-A95A4DA3014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97EA697A-CEDE-F768-1B94-DACD3D59C6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1DED0F3-2456-87E8-1E25-2A360FB4E0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D6B5A2B6-1636-9567-B7A4-6F637C115A3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374" name="TextBox 373">
              <a:hlinkClick r:id="rId30" action="ppaction://hlinksldjump"/>
              <a:extLst>
                <a:ext uri="{FF2B5EF4-FFF2-40B4-BE49-F238E27FC236}">
                  <a16:creationId xmlns:a16="http://schemas.microsoft.com/office/drawing/2014/main" id="{1F3EC412-D04F-9F09-F917-F6AB37181906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BBCDA2BE-42B1-3FB9-73E0-7895AFAA06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0D12474-FF17-3B61-1AB5-8065368F98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A9EC4A15-C729-4489-E307-18293729787B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C45C103D-E89B-66F5-E67D-8D61182672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A35F4861-4614-5D92-1D37-886C274A74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00D0B027-0A14-4E5E-8039-6D255DD74EF8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55614DB2-E4B8-EBCB-67EE-F1A4169ECB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2B394F5B-BB99-4AA3-5FA0-EA0AB4C98C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8DC6A8E-8017-4EB1-9828-7E21EDF474C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409" name="TextBox 408">
              <a:hlinkClick r:id="rId31" action="ppaction://hlinksldjump"/>
              <a:extLst>
                <a:ext uri="{FF2B5EF4-FFF2-40B4-BE49-F238E27FC236}">
                  <a16:creationId xmlns:a16="http://schemas.microsoft.com/office/drawing/2014/main" id="{045A2171-9F3A-78CC-8D22-9F52B97CC9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45FA72A5-920D-9831-3E1E-21B53EBD7E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CFE5E48-E991-E24C-BD50-E98DE4FF7B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5FD0A6DF-CAB5-2D18-6A07-0DBEC9EC5FE7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566715E8-D3E2-1335-34E5-F4D16FB3B1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77EABA07-DC05-CE26-78CE-256BCD34F1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30F5CEE7-ED9D-9A99-71C5-E7EB0A8370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511B22D6-9BD7-C970-E788-8356EC30AC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183F0BA-C5B7-4304-F1D6-A7D98F876C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C8AC5FF-6638-817D-60F4-929C9FCCB46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39" name="TextBox 538">
              <a:hlinkClick r:id="rId32" action="ppaction://hlinksldjump"/>
              <a:extLst>
                <a:ext uri="{FF2B5EF4-FFF2-40B4-BE49-F238E27FC236}">
                  <a16:creationId xmlns:a16="http://schemas.microsoft.com/office/drawing/2014/main" id="{9290A6FB-E456-CC50-2F20-D138013235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E8CA5005-76DA-CB85-AE25-53456F82BF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FDBF4F12-5D59-4DB0-5AED-206AA5767A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BED1C661-4609-D702-D589-605C0319BA64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5DE948A5-BC38-C0FE-8F88-03C4C3EE48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F548FF9A-C7A6-82F4-BF3D-E635A0E5C6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C3B9BD4D-4748-2D44-8709-F78BB56D7B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F3DB3915-AAE9-73D7-7ED1-57F6DFDABB5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0D687D6-5F42-0C44-26C4-5278BAD06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AC29DCB4-69F9-3E28-7736-5D5951E4D71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49" name="TextBox 548">
              <a:hlinkClick r:id="rId33" action="ppaction://hlinksldjump"/>
              <a:extLst>
                <a:ext uri="{FF2B5EF4-FFF2-40B4-BE49-F238E27FC236}">
                  <a16:creationId xmlns:a16="http://schemas.microsoft.com/office/drawing/2014/main" id="{2BEE0898-E14F-27AE-ABB5-23E3E05CD6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4EFEC2F1-63DA-65BA-0858-F8C4B38ADB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9BAF719D-5E49-51F3-6854-1A7B6A2864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FD928376-D5BC-C3F1-1599-2FC8467309B1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9A720089-8D89-F339-EC69-64CCAB5CAD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22A52392-B267-361C-DC55-CD138EE8C8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D3D191B5-639F-106A-59F7-7A7975B22B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BC5CE461-B7FA-A833-6639-3AAE5E2AFDF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B2AE551-F7DF-FFED-604E-9E3D6589A7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A159E727-A919-E5E3-5E95-2AC97189A9B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59" name="TextBox 558">
              <a:hlinkClick r:id="rId34" action="ppaction://hlinksldjump"/>
              <a:extLst>
                <a:ext uri="{FF2B5EF4-FFF2-40B4-BE49-F238E27FC236}">
                  <a16:creationId xmlns:a16="http://schemas.microsoft.com/office/drawing/2014/main" id="{25D8EB7A-43E3-2006-613A-2FC5D802CB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8D8D889D-85C2-D6B1-4394-112C9364AC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4E7995DD-808C-64BD-667C-7AA33EA45C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F47FAEFE-C785-AC1B-E53B-32D4C0C11A0C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CBFFE93A-2BE8-F1C3-E823-2F0129B706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D6E2DA03-9FB7-64FB-285E-F5D3862D6E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FE5EA0BD-AE54-21AF-6FD8-F9A0FD5354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4F7420E-81BF-8D35-4384-919DB9F477A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47E047E-2B6F-20A8-8DB1-0FD5F54E7C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81A40713-103C-D308-FED9-E466EFD27D1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9" name="TextBox 568">
              <a:hlinkClick r:id="rId35" action="ppaction://hlinksldjump"/>
              <a:extLst>
                <a:ext uri="{FF2B5EF4-FFF2-40B4-BE49-F238E27FC236}">
                  <a16:creationId xmlns:a16="http://schemas.microsoft.com/office/drawing/2014/main" id="{A4F46382-DDCC-EA64-27F3-0BA97F7130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6CA3DEE2-FEB9-C114-2048-9E8DBEBE5B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D38E546E-3950-397D-84D3-1A34AF1B31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4B5F1276-390F-9D86-3D8C-BCD58A5C14C0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5C94209C-C683-7E0F-D8BA-91C50B1E8F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EB545932-DD95-B40A-3E2D-B017263AF4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DCFC5383-A760-EAF4-9667-A9233CB151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3BFD8EA8-4DA0-F516-9126-AF9D8B28922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86EB75CE-5698-C359-059B-CA06AAFAA6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6B809CB5-8433-AE63-5FDB-E421707F3EC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59" name="TextBox 658">
              <a:hlinkClick r:id="rId36" action="ppaction://hlinksldjump"/>
              <a:extLst>
                <a:ext uri="{FF2B5EF4-FFF2-40B4-BE49-F238E27FC236}">
                  <a16:creationId xmlns:a16="http://schemas.microsoft.com/office/drawing/2014/main" id="{CBDBDBED-338D-C6B3-C2BC-68E402F38A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7A326E63-8C48-7F91-8BAB-7FB82E00B9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6AC0B166-0894-D914-B810-D093620B7E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F4DCDCAF-DEC2-88F6-46F4-277056B4ADF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ED614689-5D6B-5EA8-B454-9CD42ACAD3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D7F9982D-311F-3287-F39A-555E25051D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0F89684B-3736-E0A4-9120-220F5D5EA9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DFD19B80-7CE5-CEA3-9D80-EF8DD62B32A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14812F86-3156-EA65-BF9F-0050A3ECFB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D3B5E6F9-6A07-380B-D9FF-98614EFF1C6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9" name="TextBox 668">
              <a:hlinkClick r:id="rId37" action="ppaction://hlinksldjump"/>
              <a:extLst>
                <a:ext uri="{FF2B5EF4-FFF2-40B4-BE49-F238E27FC236}">
                  <a16:creationId xmlns:a16="http://schemas.microsoft.com/office/drawing/2014/main" id="{6C8216D2-1BE3-1B88-4ECD-88BBA57ED3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72FF9726-1D8E-78CA-C50A-9FB7EADC53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F70EA061-B3CC-AD51-A889-997B1EC8A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38E11C19-99F2-9D9F-61E9-2F90AFE06DEF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55B45481-75D2-6925-5FBC-B5A6140A48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287C675A-C679-0F0A-3D1C-6580C8039D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3614B496-3ECB-6F62-F692-7391658AF1F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CD029A8E-CFCC-FA04-48F5-68DBA438644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60CF1EF9-2F65-D5AB-C1BC-FE9260BB78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6D2C29D7-27CA-5133-20DA-C85BA05A302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9" name="TextBox 678">
              <a:hlinkClick r:id="rId38" action="ppaction://hlinksldjump"/>
              <a:extLst>
                <a:ext uri="{FF2B5EF4-FFF2-40B4-BE49-F238E27FC236}">
                  <a16:creationId xmlns:a16="http://schemas.microsoft.com/office/drawing/2014/main" id="{840F29A0-EB5C-5762-2E03-25B6D68090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697BF2F3-5465-C42B-914F-4AAD67AF32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FDDD8921-F39E-39E7-7469-BD04A5A077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DCF26679-2361-45E8-40A1-44C38C30DE08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285D2E14-AE1A-82B4-799C-5F9022F260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5E9EA14E-1AF7-ECD1-2A5A-4CF551E27A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DF4FE800-A2E7-406A-96AC-48F1220FB44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0319DD2A-59FA-BCFF-A5EC-E5FAD80C8B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795AA82B-8A47-87C0-36BD-C137FBC840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B1F691A2-C034-EE9F-E79B-E2324D6D02B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689" name="TextBox 688">
              <a:hlinkClick r:id="rId39" action="ppaction://hlinksldjump"/>
              <a:extLst>
                <a:ext uri="{FF2B5EF4-FFF2-40B4-BE49-F238E27FC236}">
                  <a16:creationId xmlns:a16="http://schemas.microsoft.com/office/drawing/2014/main" id="{3A788EC0-6873-3C11-3CFD-FFA865EF9F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20073634-EAC2-8705-EF6C-824871F785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4658505C-ACBC-2882-C827-21D4F582CE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D659DB81-684E-EEDD-8C30-1F3E1A8CCC36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C0265DE4-CBA7-301C-2B76-44D7C4CB5C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B25EE04B-05F5-7718-36EC-7A7BEA1A7E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478C2E77-8021-4505-699F-9E9C25CE3609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9243615B-86DE-FB1B-372E-200956D3EE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D9E9B1B4-1F0D-32C3-B9BD-3ACDBDD47D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38A24E04-8280-603A-8431-F26D7712333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19" name="TextBox 818">
              <a:hlinkClick r:id="rId40" action="ppaction://hlinksldjump"/>
              <a:extLst>
                <a:ext uri="{FF2B5EF4-FFF2-40B4-BE49-F238E27FC236}">
                  <a16:creationId xmlns:a16="http://schemas.microsoft.com/office/drawing/2014/main" id="{5679A218-75EA-370B-FD25-0C3D558145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CD49344C-A297-AAEA-CB04-6DB13F37E5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FB68734E-898D-F347-8CD1-0C4B55DE30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AE304332-A6AC-3E50-EA21-79D5BC8B6BDC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7451BEFA-6917-EC07-8779-49830EE949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B6F94F5F-A93C-F625-75CF-67BFDDB265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574E7FF0-C841-0CF2-2F43-8CBFC58D3B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5AB45034-8F31-6B9B-94A5-2055FBD24CC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3868D889-6702-EA39-2632-B4D3BCAFB7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BFFEBE2A-D910-86CA-2603-9A0C4675806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29" name="TextBox 828">
              <a:hlinkClick r:id="rId41" action="ppaction://hlinksldjump"/>
              <a:extLst>
                <a:ext uri="{FF2B5EF4-FFF2-40B4-BE49-F238E27FC236}">
                  <a16:creationId xmlns:a16="http://schemas.microsoft.com/office/drawing/2014/main" id="{D505CD4D-84DB-7104-A293-7F07EE1564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0337FBB5-15DD-54A8-8AB3-24DA72BF38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25652A70-C21C-A154-F8C4-18B58C9C44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3ECB4BE6-AEF5-A78C-84D4-36CA8D9C4D73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9A115864-B8F1-18B8-5AE2-D06ACAE923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26FC7113-9A84-2D82-BFB4-5D5026257C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A241ABDC-403C-E172-9B38-22BCB8DB0E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0BEDE83C-A869-9BD4-E014-51D7A0507A8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72897A16-1F7D-0419-EFFE-C3654EB903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3FE2F517-DBC4-37C3-1E28-45BFC8E82BF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849" name="TextBox 848">
              <a:hlinkClick r:id="rId42" action="ppaction://hlinksldjump"/>
              <a:extLst>
                <a:ext uri="{FF2B5EF4-FFF2-40B4-BE49-F238E27FC236}">
                  <a16:creationId xmlns:a16="http://schemas.microsoft.com/office/drawing/2014/main" id="{6EAD7460-9F39-F0DA-DABD-53415298E2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9A2670A0-1B0C-A008-FB0E-1A6F6A9DCB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97E14707-B8AD-B85A-9746-BC1CF44886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7177E748-7B53-0B22-9833-2F501097E999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43DBA34B-8EB0-98CE-38B9-6E674DB834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3D9225C1-2C0B-7694-E7D3-3BCFB1323B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D2999359-3628-056C-D141-84A88596D53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90B0D364-FCDC-9463-31D0-B0C43F5DF9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09B7A9A8-A6C5-06B8-596C-DF42C0C320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748E6B0E-10A0-F677-53D4-5A419ED9FE4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899" name="TextBox 898">
              <a:hlinkClick r:id="rId43" action="ppaction://hlinksldjump"/>
              <a:extLst>
                <a:ext uri="{FF2B5EF4-FFF2-40B4-BE49-F238E27FC236}">
                  <a16:creationId xmlns:a16="http://schemas.microsoft.com/office/drawing/2014/main" id="{31579F5D-21EB-07D0-4E9D-7D9216F6BB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784D8319-1EED-796C-84EF-64F4CFC32E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70982513-8486-4270-5D76-7632F45049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CE08E090-5B50-9944-38D1-0C2953B21AD2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6B7E7A75-3D7A-8FB3-B327-3DFB2758AC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0EDB31EE-343C-EC5F-C8CA-724C87BC6F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BA5B1C83-DEDF-D0FB-EC86-4371E5A846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65F39D15-D65A-7393-E3CA-C8B717A87F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5AB2CF62-B3E7-8FD8-449F-B9720C9958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DE9F19D1-8F0D-191D-34A1-552388A31C7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39" name="TextBox 938">
              <a:hlinkClick r:id="rId44" action="ppaction://hlinksldjump"/>
              <a:extLst>
                <a:ext uri="{FF2B5EF4-FFF2-40B4-BE49-F238E27FC236}">
                  <a16:creationId xmlns:a16="http://schemas.microsoft.com/office/drawing/2014/main" id="{7393618C-EBA7-869D-CEAA-9E748AA60B0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803BE6FD-1DA7-C456-ED10-F41E12C33B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07AC1BB1-AF26-E74D-5ED3-E20327D71A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42" name="Group 941">
            <a:extLst>
              <a:ext uri="{FF2B5EF4-FFF2-40B4-BE49-F238E27FC236}">
                <a16:creationId xmlns:a16="http://schemas.microsoft.com/office/drawing/2014/main" id="{F78E8366-8BBB-8264-DB61-8DD4693105DA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20457467-F4CA-8BF3-BABA-AAFA57138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DCD39E2C-3906-9C2B-F56F-0315BC0811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25A84CCA-C131-1948-E5DC-F3240E8541A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91E648BC-1024-93C1-C15F-E1A457E044B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5CE23BB1-A5ED-0798-66BF-3FEA3C75DE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8B0DD536-271D-8936-EE31-0C69E4104E8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49" name="TextBox 948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674151-C747-D62F-4E43-A25114F8C4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945D6CC7-D07E-C6DA-CA34-C3C95F2A63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2D291F45-AEBD-627B-5B67-159B5C8438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48137AEA-B396-FC90-672D-4B9A11B5B5D0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8F419767-0E2A-FE77-6508-98EB6499FD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AE2D9CA1-4E0E-C042-36B5-F835A7353A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A731A645-2F94-5044-1838-AF2ADBCED6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F19CF22A-E296-A42F-802B-2FB21B19486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BDC695A8-1585-9ACC-8D14-5D0F23F81D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4C5D569D-2B9B-5DA4-95B2-0967BB10F6F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59" name="TextBox 958">
              <a:hlinkClick r:id="rId46" action="ppaction://hlinksldjump"/>
              <a:extLst>
                <a:ext uri="{FF2B5EF4-FFF2-40B4-BE49-F238E27FC236}">
                  <a16:creationId xmlns:a16="http://schemas.microsoft.com/office/drawing/2014/main" id="{262F3504-132F-4664-5A39-414B7E8B7E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504F14FF-04FE-C49D-52F6-BACBA4A76F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EA5E06CB-B3ED-5858-3C07-602F5B43D1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62" name="Group 961">
            <a:extLst>
              <a:ext uri="{FF2B5EF4-FFF2-40B4-BE49-F238E27FC236}">
                <a16:creationId xmlns:a16="http://schemas.microsoft.com/office/drawing/2014/main" id="{048B7332-4E61-C447-1D19-F3317D0DAEC4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54F055F0-0281-9282-68A7-4E9D91D891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923A0F3C-5FDF-B833-9134-43DE7F604C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0919915D-C909-FC0C-D59E-F2AE374925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F8425165-0FD5-C28B-561F-2746F3DFCDB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8D8D857A-487C-6C0F-D17F-F4072CCAF2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5C0381BA-817E-E90F-4A44-2B38A33ED9B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69" name="TextBox 968">
              <a:hlinkClick r:id="rId47" action="ppaction://hlinksldjump"/>
              <a:extLst>
                <a:ext uri="{FF2B5EF4-FFF2-40B4-BE49-F238E27FC236}">
                  <a16:creationId xmlns:a16="http://schemas.microsoft.com/office/drawing/2014/main" id="{BF37AB6F-62F5-3265-93BA-28C45FAC1D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5AD3461C-8596-EEDB-F6ED-DB11EA83F4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D3276045-E630-D9AC-89CE-F28B1AB538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B3372FC-CE71-AE49-37A7-8EE722B579C2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86ACA27E-FD4A-BF35-102B-25DC0A8BF05D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FFA880F5-4E17-81ED-C03B-C59E2B4FD5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F26399C0-0D6E-0D3B-260E-D167BBF4DDE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A305BC-7FB5-8F37-2340-7E1D863866B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DFBDBC5-E136-E3F8-6D4A-32932D19A1D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A1903C1-471E-ECAE-1C1C-F4279100617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77E0111-454B-CA8B-2B35-ED5E533E54B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9" name="TextBox 28">
              <a:hlinkClick r:id="rId48" action="ppaction://hlinksldjump"/>
              <a:extLst>
                <a:ext uri="{FF2B5EF4-FFF2-40B4-BE49-F238E27FC236}">
                  <a16:creationId xmlns:a16="http://schemas.microsoft.com/office/drawing/2014/main" id="{8A5F6C3A-42D1-9B02-C637-E89F2757A27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72289459-5AB2-1809-A560-10148B7365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05ABAC3-B3C9-8EE7-DAE0-C8B30AD4255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F38C4FC-3CCC-3EDD-8A6F-8FECA5724379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398E9CF5-B821-942E-1739-E79E3E4F50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212D959-C28A-32AD-A618-AC2A4A58EF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18636F5-10CF-F66B-8AA1-8410F620A4E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F1D67D9-7B56-A95F-AC5D-D76B8AA44F9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363C8B-4C0A-C022-189A-463FAB615C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CE41A56-A1C2-8256-FEE7-99C824C6D05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41" name="TextBox 40">
              <a:hlinkClick r:id="rId49" action="ppaction://hlinksldjump"/>
              <a:extLst>
                <a:ext uri="{FF2B5EF4-FFF2-40B4-BE49-F238E27FC236}">
                  <a16:creationId xmlns:a16="http://schemas.microsoft.com/office/drawing/2014/main" id="{49BFF8BC-A0C2-C3F6-001F-4A029B639D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06B43CC-CFD2-5EED-4424-E5F1CE4035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E29AEA6-D0C1-F8C2-754E-89C6BEBA23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FE0954D2-A008-10D6-EE8F-82A27F8CE611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6D9FFC23-0680-B288-C537-F298815A91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BAF31313-A28D-985C-7577-62E90CB928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48499E0-37EA-3B2E-A2AC-63BC7F289BF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AE894B86-CB10-2A55-1FC5-AE3929FB58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AC2872B8-7BB0-7E10-B311-96CFA764DF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98ECE9DD-160A-A6BB-B4B7-06E7A86934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59" name="TextBox 158">
              <a:hlinkClick r:id="rId50" action="ppaction://hlinksldjump"/>
              <a:extLst>
                <a:ext uri="{FF2B5EF4-FFF2-40B4-BE49-F238E27FC236}">
                  <a16:creationId xmlns:a16="http://schemas.microsoft.com/office/drawing/2014/main" id="{C5FDCF3C-CFB7-2103-1571-1B072CAACF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859FD28-CD49-829B-4794-CF8CA0117A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F525CF6F-4F2A-A4B3-DE61-A0F3C9B8FB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C334D4F5-89F1-A9E1-6937-E007A2EA52CF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11619F07-B335-F4B7-4B1A-2D269B19C7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9465697B-F16E-4753-4D48-E8D7AA0467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B742B186-6663-4A46-FA41-B2E7A6F8D4EF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61747EA4-0AD9-3230-1C59-C1130D66BB6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8DD9D1-F8DB-FC12-CDA4-373AA2F1D4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1926E406-97EA-9935-2A6F-316051FF82C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69" name="TextBox 168">
              <a:hlinkClick r:id="rId51" action="ppaction://hlinksldjump"/>
              <a:extLst>
                <a:ext uri="{FF2B5EF4-FFF2-40B4-BE49-F238E27FC236}">
                  <a16:creationId xmlns:a16="http://schemas.microsoft.com/office/drawing/2014/main" id="{06431588-AF93-71C1-2360-82AB3EA656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ECEFC670-C7E0-4401-A28B-A5D2A31F6D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20E72372-7BCF-C817-9966-C7640F7824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CFF26E13-40FA-E292-4399-E996DAAB2F8E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60AF7E17-3815-A6F6-EFC7-56333AB5B0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94B46A8E-4EDC-35A8-6C9C-3CDDEF0942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473CCD5C-AF4E-970B-0D09-24E61ED805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811522DC-ED01-BC86-F78C-A04061063E4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3A0CCB27-2BD6-D4C2-98D5-16FD8132FF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BD75B1C8-7529-58D8-903C-E8C5CBB0129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9" name="TextBox 178">
              <a:hlinkClick r:id="rId52" action="ppaction://hlinksldjump"/>
              <a:extLst>
                <a:ext uri="{FF2B5EF4-FFF2-40B4-BE49-F238E27FC236}">
                  <a16:creationId xmlns:a16="http://schemas.microsoft.com/office/drawing/2014/main" id="{5CD85B0E-A1DC-534E-B00D-25080EB956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7884E730-77FF-0DC8-71F9-48F0B4BB99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9CAF8D-E793-6CE1-673F-C31701EC8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33CB9C37-5907-A673-4B0F-9DA3B1122838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73B7EE7E-E692-DF2E-2F7D-6041EBF310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BEB539E8-06B3-A679-57D3-E01988CA7E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2DDE4BD4-933B-2069-653D-06F5B545C4F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5EC14223-9D5C-1C89-F350-9197ABA02E6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9BF3B12C-0603-399F-6BFB-C06217A09A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E463AB04-0E32-E5F8-2127-D74447E471A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89" name="TextBox 188">
              <a:hlinkClick r:id="rId53" action="ppaction://hlinksldjump"/>
              <a:extLst>
                <a:ext uri="{FF2B5EF4-FFF2-40B4-BE49-F238E27FC236}">
                  <a16:creationId xmlns:a16="http://schemas.microsoft.com/office/drawing/2014/main" id="{966607E0-F40E-794F-C82F-E82921C9A0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BDA46215-BC13-F9E5-089C-D3861DC574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99DC1D71-2427-22C6-1AB7-4CC1921258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66F7BE94-5178-DFAE-8F26-8ABA1B5378B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8F52F5D4-AC8F-D233-F8FA-047662CA1C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33911A72-04DD-0467-0496-92DE1CA197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D9F09DDF-976F-8513-BE3A-94E31455FB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E8E10CF6-B4D2-DE9D-E635-AC789F5A6C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99BDB63E-E958-0697-9547-19FC061C14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84B61BFD-6E29-61C6-C3CD-8F32B46097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65" name="TextBox 264">
              <a:hlinkClick r:id="rId54" action="ppaction://hlinksldjump"/>
              <a:extLst>
                <a:ext uri="{FF2B5EF4-FFF2-40B4-BE49-F238E27FC236}">
                  <a16:creationId xmlns:a16="http://schemas.microsoft.com/office/drawing/2014/main" id="{AC2283C3-AB9C-36C7-D2FD-2CD0070B1A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78ABB575-95FC-65CF-1A49-064DEF961D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BBA1246C-F407-B297-A9AD-C3EE9B6759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A3AE4F77-B6C3-22F2-CAC7-55E2D557959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54601930-E06B-EDCE-4389-8A73D160DB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6A20C2CC-2C4E-ED26-A934-703042F03D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E59DD0AA-0842-3797-6599-CECBA9F144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510EFAAE-88A7-4FD0-E9E1-6821AB9FF4E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DE76F92A-ADBF-77B6-6E95-E510FCD057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A79EB51A-00C0-3E40-9E76-25B7FE58B0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75" name="TextBox 274">
              <a:hlinkClick r:id="rId55" action="ppaction://hlinksldjump"/>
              <a:extLst>
                <a:ext uri="{FF2B5EF4-FFF2-40B4-BE49-F238E27FC236}">
                  <a16:creationId xmlns:a16="http://schemas.microsoft.com/office/drawing/2014/main" id="{D8AC6411-D9F5-4F86-07D4-C4ADDE3531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E28042A5-034C-745E-AE1C-A326E515E1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CD908FF8-51C1-C4AB-DE83-78882E224C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C4F1DDE9-B020-3A51-B687-B84B66CAC7F2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23749DF3-FF77-3DC8-BC03-8EECD19C32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BB0C1A5A-93F3-6ECE-70C4-F4CC9CBED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79CD8F2A-D877-472C-20BC-47A5B387F3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C0FB6E1F-B6C6-BC8A-EE27-8598090F66C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B9B9D103-2C0D-1D53-5894-5FAAD215AC4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2AA53713-3F90-A1BB-84C6-991558A4E6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85" name="TextBox 284">
              <a:hlinkClick r:id="rId56" action="ppaction://hlinksldjump"/>
              <a:extLst>
                <a:ext uri="{FF2B5EF4-FFF2-40B4-BE49-F238E27FC236}">
                  <a16:creationId xmlns:a16="http://schemas.microsoft.com/office/drawing/2014/main" id="{7A36AC32-F0A0-A509-29B8-7CCD51C7F2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04D02216-BB03-8280-8AC3-CE40B11DF2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049EC3A1-445F-B110-6384-A4DD896B1F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060EF619-6674-51EA-CD58-0370AC7C9F02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3DB19ECD-8FF0-5CE7-A01A-7BBF135171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F70B2BAA-C37B-AC57-9F88-AD7CE297F8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E187291E-B49A-7CAF-83C4-DBFE71DE9F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7FE231D-A5C6-3B49-0D9C-02B0D82B2C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CFA814D3-A85E-1336-F5AC-10B8FD3DD5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63546BE7-C564-B23A-183D-87D2EF065FA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95" name="TextBox 294">
              <a:hlinkClick r:id="rId57" action="ppaction://hlinksldjump"/>
              <a:extLst>
                <a:ext uri="{FF2B5EF4-FFF2-40B4-BE49-F238E27FC236}">
                  <a16:creationId xmlns:a16="http://schemas.microsoft.com/office/drawing/2014/main" id="{B91DB810-EE1F-8585-5AC7-19C0F075EB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59E8017A-7D95-0DD0-322F-9B3394D14F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2FF01B8C-B811-BB32-FFFA-A7B0A097EF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DA0AD3F5-0BC5-4C0A-CEE9-725F07D6356D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532E78F-45E3-6DC4-857A-102DB3E82C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3034F388-B21C-8698-2123-4C2B1979DE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FB2DC45-84DD-062A-1AF5-E0D6727844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36A2529B-51E2-08B8-8118-5CDBDAB2496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879F4C36-4644-074A-4820-07CB87204C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48D88040-323D-16D1-3BE3-24BDC1E0D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05" name="TextBox 304">
              <a:hlinkClick r:id="rId58" action="ppaction://hlinksldjump"/>
              <a:extLst>
                <a:ext uri="{FF2B5EF4-FFF2-40B4-BE49-F238E27FC236}">
                  <a16:creationId xmlns:a16="http://schemas.microsoft.com/office/drawing/2014/main" id="{6A8E38AA-9800-816A-5E7A-33584B3887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4A005870-5548-AEB9-5994-A80ACE9E9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554B285-8FB5-755D-BF0D-95D3ABA272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69269BCB-21BA-C64D-F56C-A177CC966DD8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F1AF0C75-C7B2-B02F-6257-5A6D6B7FA4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42AD3A94-1D21-A254-CA86-BD4E45FBAF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0D88B4E4-B788-2AB4-94D2-86CB473974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9FB17B82-B845-2ED6-CB47-21F0C0BCBFA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0F2F1500-381C-F5F2-6D97-575B247F16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F2498B79-0724-46D0-D71E-F6AD4EB55E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25" name="TextBox 324">
              <a:hlinkClick r:id="rId59" action="ppaction://hlinksldjump"/>
              <a:extLst>
                <a:ext uri="{FF2B5EF4-FFF2-40B4-BE49-F238E27FC236}">
                  <a16:creationId xmlns:a16="http://schemas.microsoft.com/office/drawing/2014/main" id="{66EC519F-A248-E6BD-583B-B67BB0DA06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1A736DF-868C-66FE-3123-C3D95406A5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FA7DF310-DC11-AF39-DE40-2C57A48959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D1436FFD-3BD0-596F-81FE-DABC9B371852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B154C74B-0CFC-9AC3-D374-2B13BCFFA7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5488D178-0ECD-7309-B489-9998F526F1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941039D7-5A5B-EC63-3CB6-16DCB5E3A8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A2F83519-86B7-BB66-EFF1-C41FC61F748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FEC0E111-A245-22B5-583E-4AB28898A6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5C03B3A7-98DB-B2A1-627C-D5D426ED79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79" name="TextBox 378">
              <a:hlinkClick r:id="rId60" action="ppaction://hlinksldjump"/>
              <a:extLst>
                <a:ext uri="{FF2B5EF4-FFF2-40B4-BE49-F238E27FC236}">
                  <a16:creationId xmlns:a16="http://schemas.microsoft.com/office/drawing/2014/main" id="{1CF68A66-D1CF-60B6-6816-ACA9F0C525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C18720C8-9665-1411-D40E-C913F3D943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9C91BB0-4B2B-D98D-E891-20A141F62A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1E3670B2-6331-D72C-F656-8042B829E9EA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6CACE708-0076-38FF-8F55-6ED2B942F6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3B1C392D-0193-E014-0C27-506682BD0F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2C8C91DA-A4D7-0ACD-CD99-F71A3F52D5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797644AF-2875-267E-C5B7-5702B339222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7638B0C4-1F7A-C2D3-5B0C-6600D1CAB5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707C2797-7663-4D56-9748-F82982B641E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89" name="TextBox 388">
              <a:hlinkClick r:id="rId61" action="ppaction://hlinksldjump"/>
              <a:extLst>
                <a:ext uri="{FF2B5EF4-FFF2-40B4-BE49-F238E27FC236}">
                  <a16:creationId xmlns:a16="http://schemas.microsoft.com/office/drawing/2014/main" id="{B83E4A76-83C9-AF82-28CE-E8F4A96803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80B7B5F6-F521-B468-DDDB-23013576C9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CCAB3CC2-2C2F-83DD-5A87-07194CEB20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4E82D7B4-A26E-BA5A-159B-5BFAD03FB3A1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7979CA95-C263-03A6-2C2B-924635494C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812DCF0-46EF-7C0C-70BD-589587CDE9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6198B42-19DD-5BC1-66C2-DEF03C6B3E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38C52A1C-B86E-BADA-A944-6235EB32FD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7B254D5C-C9AD-6A13-5C03-AAADCCC00C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15928464-B7F7-4B7D-431A-9C164D7956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19" name="TextBox 418">
              <a:hlinkClick r:id="rId62" action="ppaction://hlinksldjump"/>
              <a:extLst>
                <a:ext uri="{FF2B5EF4-FFF2-40B4-BE49-F238E27FC236}">
                  <a16:creationId xmlns:a16="http://schemas.microsoft.com/office/drawing/2014/main" id="{2C79C3A0-F5A5-AB7F-5D72-87B1AE5D25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CEADD182-D571-D736-A954-884C551B42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AE9E80AE-8B80-53FD-2FFF-1E07147555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A0D4BC94-4540-1E70-9052-DF479BA0D5F1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95681790-F15D-08AF-A969-CB25875454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DA8315BC-83E5-A023-252E-95600F601D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A2DE7563-B84F-11A1-F235-5EA7294B46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C7425B3C-7B4E-B20F-5000-FFEF67C78CA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E27F94A6-3137-CAA6-1A90-51EE6BDF8C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096B8B45-9BFD-BCF7-C41F-F0EEBD9894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29" name="TextBox 428">
              <a:hlinkClick r:id="rId63" action="ppaction://hlinksldjump"/>
              <a:extLst>
                <a:ext uri="{FF2B5EF4-FFF2-40B4-BE49-F238E27FC236}">
                  <a16:creationId xmlns:a16="http://schemas.microsoft.com/office/drawing/2014/main" id="{7C490AFC-5395-60B2-C709-FEF2D62A6E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5C3AB69E-1142-5E3F-B139-B01E8A66D6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5D78C80C-C8B6-C435-0EA3-D4597EBF7C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2E2E944F-2B1A-6D1E-F704-BEB36628EDF2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CC851A4E-4981-378D-5848-F0F4280706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1579692A-B466-4046-2D73-4C00F1688A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F42A350F-1B32-3F8F-1C16-E2FA87A6B7E0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D5ABE69E-C4C4-7BBF-B5AC-128F0C9483D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3725E813-D182-98ED-FD19-8B60F1D058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DE1C1251-B086-7425-5730-79CA658D41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39" name="TextBox 43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ABA830C-1573-27FD-57B0-D77ED1AC09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8B962AC1-CED4-DC6B-9622-2EEC95BF3B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F9DF9D09-A009-165A-8B8E-2D9AF7E251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06A6DCE3-F20B-8A4A-39F3-0C4528F386CE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61138482-8F86-5E60-440B-15279F1970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17AF2A31-1B4A-B923-3AB2-1D4011F131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4A6CE072-0508-53EB-233E-DBD55F918C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7A4FBD74-5D6C-078C-1C3F-CA81D0249C0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0584FC24-B640-4622-1CD1-3341F963C0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05D2F991-62E6-9686-DD59-719219DC8E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09" name="TextBox 908">
              <a:hlinkClick r:id="rId65" action="ppaction://hlinksldjump"/>
              <a:extLst>
                <a:ext uri="{FF2B5EF4-FFF2-40B4-BE49-F238E27FC236}">
                  <a16:creationId xmlns:a16="http://schemas.microsoft.com/office/drawing/2014/main" id="{D5C08F2F-55F6-7AC5-14C4-B10705178F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A65F552F-E144-253C-9673-6283CA32FC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C322A629-F7B9-9EB3-F605-F241E78168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B36B0751-B7B1-A3C7-5079-04E7319AD99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8FA406F8-EC23-F886-680E-8DEAAFAFBB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AEAB2FBB-0CF2-1024-830B-9E30B2B53A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E9E27C05-66DD-6E4F-3505-67205972C2E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4EA706C-0156-0F3F-19E0-813BE291B6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D6C563D3-C238-E12B-D940-1E116D0F7B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E3E1EC91-281E-060E-A664-C813625276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D9820031-800D-9CEA-7E20-3065C5B085B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076DD2AA-2E06-0BB2-0B33-DED8C1972D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30CD05B4-CAD3-21A5-B085-EF8769398C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AB8C3F59-FDE6-CFCB-0483-BE364489E12D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5575C99C-9790-00F1-80B0-C5EFDEA0CE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169847DA-D505-9D98-5B98-810B39D5A0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29F1E1FE-2282-222C-1001-2E7C38FF5E2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E72A0EFC-DC8E-E1D2-5F1B-F11D45DDDB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DDDCC95C-2D85-A4B7-969C-89D698596B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E64BBAB2-64D8-A36D-FC46-6006F2D872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8926611B-6FA0-D0C9-A130-B48766A1CEC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134D443C-A62C-1F9F-F5E6-DD6A6B742F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4C60AA82-8DA3-50F5-B238-A92D87C9F9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399815BC-0AAD-3ECB-D67B-7DFA6FE5DED3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5689B202-26EC-6C28-D36B-7A91901C8A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2A461F36-74BB-6790-E16F-A594D9FCAA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0B909500-60BA-4D9C-F5B8-C1AA16A7984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D75DB0EF-52CC-6B0D-6071-E7870FA3DE4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40A6D7A4-4D5B-7028-A5F5-74A65FD4D3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3F4AF7F6-8DDA-0791-3814-F45ED484C5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AC9DD8C5-9B64-9A0A-7CB1-0CEDF01889E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4EA86507-8079-B1B0-E26A-A7474FB3D1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B5A69BB9-8542-DF06-1E3E-4A8DF8A35A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B553905A-A4D7-1E10-166F-34027CE636A7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ABCA87AE-16FB-C7E7-EDF7-6417DE5358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0CBFB844-969F-95B1-24A5-29E13304DB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99BC488C-D480-8FCB-C8A5-10686DFD5D5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CDD37E19-60BF-36C9-0FE6-2E621A38E5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4BBA9A93-FDDD-FC5B-CDC7-593B9931DE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32C889BC-DB5B-4BFE-58FD-1B0E80845B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DF5C5266-F599-762A-86C8-25703726295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E275BC6F-DA38-9F2E-B203-512960C3C8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85A1DE20-F12A-AF87-B591-899A274006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43C7F24E-93AA-0684-2CDF-537B846A1C82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9DA0E375-1CA9-F120-7CD5-FC2C9B62AF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40DA92B1-A3A7-A0BC-622E-7B34E71BF6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852EABF1-1534-56FA-E85E-45BB63B1392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B35972CE-18BE-6B4C-D5AD-CC0165771A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D25EA79-FA9B-B84D-DB39-AB18AA555D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F0FDECE7-80CB-570E-00C6-C181F963CE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66F6C3E9-0C48-53E7-C25A-B588B7B1642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439FE5F-0599-E11C-973B-01F3715DF9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E874E30E-29F3-D728-6B66-209A4F43F4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E32A90FF-B3F1-953A-7584-60C8FF2669B4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E172734D-7360-6C5A-0021-5417EB6A30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22EF88E6-4101-9026-534F-26369967C3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0468D311-D8C7-8426-B75E-F0EC4A60BF6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C8274E1D-0DF1-31FA-6AB7-9420435A492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979145F5-FF55-8CE5-72D9-FB3D3BCA09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293A4028-0A45-8E56-69C1-28E4185547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75006D8D-2866-1409-7BAE-E7406D0CE9A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B6C4E99D-1EC4-A933-924E-BB2BFC05C3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1BCFB975-93B2-834B-84A9-E310654418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A585194A-0607-BD7D-6A17-47EB7A2E372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7A0D933D-BDC3-A1D6-965E-240407DCC3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14564059-CF4C-AD61-4AE8-50D4409923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874DC05F-191F-6C70-E84F-143235D1BAA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D336BF89-D947-0FCB-C39E-E4D06A1F93B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BF892467-CF92-7A86-F328-C050625F16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E9D8ECA2-D1C9-CC46-9880-C694EBAE18E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D3665B12-B0A7-358E-E8F7-FB9435FE24D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253260BD-59EE-6300-8608-6D0ACAB738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64FE1D33-3CD4-7C8C-43E0-884AC51192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F44920DE-2993-5E83-9FDA-6B7F09CAB4EC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1B7EE4BE-E66A-79D4-A7C4-19D3F45FB1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15ED543F-5395-2344-E6A6-FEA1CF505A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02E06ACC-5AA3-977C-F5F8-8F7532363B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37D28800-F313-4BB0-68FA-91849981D9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E035B2E1-71EB-4A72-8BBA-0D5DAAD800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3737C4C5-43DB-F8C9-B399-DBB43C14F3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611D9BCC-7A96-8356-CAFD-802A9CE103F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35C5038C-D5F5-2F83-4D83-C9E7D6C29D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3DF97FA5-1791-F07E-51E0-3E739028D8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EB4E07F9-94B8-7F0A-EF66-DAF6DD34A9B1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59B0FA31-D9C9-C382-B084-C00328D780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B8E25EB2-354F-51AD-FB0A-2E2C7D9FE9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0582B1B6-0E7B-6124-E691-B2E42FDA9D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C3E8120F-9AE8-6378-FCEE-5803A162C31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7D39066B-D951-C6B4-2624-16FBB67CAD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921CF9E-123A-F353-F69F-8B956876C3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19" name="TextBox 918">
              <a:hlinkClick r:id="rId74" action="ppaction://hlinksldjump"/>
              <a:extLst>
                <a:ext uri="{FF2B5EF4-FFF2-40B4-BE49-F238E27FC236}">
                  <a16:creationId xmlns:a16="http://schemas.microsoft.com/office/drawing/2014/main" id="{8F9B6542-5281-958E-3FEC-0C09F9A71E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B2AE8425-5CD6-FCC9-FFA5-28A788B97E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2FAAEF3C-804A-BCD7-E3B3-BDCF47544E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BE7C3593-2472-5282-8BB4-B3E31756EF07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48F235C5-A42D-98E3-72D4-EAE8FAC72C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89F7B16D-7E1B-AC27-7A6B-2DBD0DA2BB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2B88E3F0-41AA-5BEA-7A24-530854BDEA2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4687DEE9-214D-E54F-2A09-8B36C2C26DC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B5D9DD8D-DC3D-3BB6-B8DA-EB2D3636EE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F8A66D0-3910-0E1D-4607-E84DE2CEEA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929" name="TextBox 928">
              <a:hlinkClick r:id="rId75" action="ppaction://hlinksldjump"/>
              <a:extLst>
                <a:ext uri="{FF2B5EF4-FFF2-40B4-BE49-F238E27FC236}">
                  <a16:creationId xmlns:a16="http://schemas.microsoft.com/office/drawing/2014/main" id="{70102359-89F8-7969-A8F7-8F4A118BDB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F5A80BCC-A1EF-89A9-E518-081862257E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9A9F7CBB-6E64-4A94-457E-47F9B2E401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35082173-0C6A-64AD-3C11-0F0CD403ECB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79BDE2C5-2FA5-C9F1-1F60-EBCA77B75B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30FAB5E-C1AA-EF83-2E4D-C585DEF460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882D9663-C284-3E14-0CB6-351B14B8696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9B42B655-AC0C-E2AA-2AEF-9E721A82C9E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8BDCBFD3-06F0-EF5F-21E9-D12DE22D3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9945E3F5-E20B-CF0D-C34B-995A1CEDC6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976" name="TextBox 975">
              <a:hlinkClick r:id="rId76" action="ppaction://hlinksldjump"/>
              <a:extLst>
                <a:ext uri="{FF2B5EF4-FFF2-40B4-BE49-F238E27FC236}">
                  <a16:creationId xmlns:a16="http://schemas.microsoft.com/office/drawing/2014/main" id="{CE62AF62-6C84-1CA2-5AFE-32E4E6F49C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A58BC1A3-B561-1512-33D5-D0A120BA51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F134B496-DCB7-F131-B569-4FDD16844A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979" name="Group 978">
            <a:extLst>
              <a:ext uri="{FF2B5EF4-FFF2-40B4-BE49-F238E27FC236}">
                <a16:creationId xmlns:a16="http://schemas.microsoft.com/office/drawing/2014/main" id="{4F41C5F9-2773-410E-78EE-6269322606F0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980" name="Rectangle 979">
              <a:extLst>
                <a:ext uri="{FF2B5EF4-FFF2-40B4-BE49-F238E27FC236}">
                  <a16:creationId xmlns:a16="http://schemas.microsoft.com/office/drawing/2014/main" id="{F736A7FD-BA72-0A34-88CF-A06226A5EB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23586F10-2F3D-AAD2-EF4F-FCA1BE8013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93224E62-0193-7576-9FE7-65876C3F9A9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AC4E217-7246-C2FC-8299-FB5635E8738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0B77949F-7C82-C06B-A0F9-A482BD68FE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45C4EC5B-C825-06A2-C59F-6742E61ED5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986" name="TextBox 985">
              <a:hlinkClick r:id="rId77" action="ppaction://hlinksldjump"/>
              <a:extLst>
                <a:ext uri="{FF2B5EF4-FFF2-40B4-BE49-F238E27FC236}">
                  <a16:creationId xmlns:a16="http://schemas.microsoft.com/office/drawing/2014/main" id="{959D5B51-5143-D915-4778-D9ADB0ACF8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122C7475-AA76-784B-761B-A75F5860CC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58CE8F27-2DB8-56E1-E342-97B6F9D2AA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989" name="Group 988">
            <a:extLst>
              <a:ext uri="{FF2B5EF4-FFF2-40B4-BE49-F238E27FC236}">
                <a16:creationId xmlns:a16="http://schemas.microsoft.com/office/drawing/2014/main" id="{BDF1116A-B107-0890-4278-DAC501B3BFF6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990" name="Rectangle 989">
              <a:extLst>
                <a:ext uri="{FF2B5EF4-FFF2-40B4-BE49-F238E27FC236}">
                  <a16:creationId xmlns:a16="http://schemas.microsoft.com/office/drawing/2014/main" id="{17F96D8C-FA33-FAC2-0E2D-04EC974A11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1" name="Rectangle 990">
              <a:extLst>
                <a:ext uri="{FF2B5EF4-FFF2-40B4-BE49-F238E27FC236}">
                  <a16:creationId xmlns:a16="http://schemas.microsoft.com/office/drawing/2014/main" id="{CD17E447-842E-6CD0-AA84-6D74D91C39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" name="TextBox 991">
              <a:extLst>
                <a:ext uri="{FF2B5EF4-FFF2-40B4-BE49-F238E27FC236}">
                  <a16:creationId xmlns:a16="http://schemas.microsoft.com/office/drawing/2014/main" id="{044082DA-71E7-0EF8-7C5B-0468345267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B123DDCA-F32F-7640-8CE4-68597C85678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95B09E03-3CFB-896B-1DA7-8B0321FC2A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AA87A4A1-59F2-4FF0-274E-08AFA3B6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96" name="TextBox 995">
              <a:hlinkClick r:id="rId78" action="ppaction://hlinksldjump"/>
              <a:extLst>
                <a:ext uri="{FF2B5EF4-FFF2-40B4-BE49-F238E27FC236}">
                  <a16:creationId xmlns:a16="http://schemas.microsoft.com/office/drawing/2014/main" id="{696DC7D4-8FDC-1EEF-521F-FEB486EBDA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942E861-5198-7122-0B08-D47B95F3C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246D10B8-AF82-EEEC-75D9-A831EC3BA2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999" name="Group 998">
            <a:extLst>
              <a:ext uri="{FF2B5EF4-FFF2-40B4-BE49-F238E27FC236}">
                <a16:creationId xmlns:a16="http://schemas.microsoft.com/office/drawing/2014/main" id="{DF862F41-145F-D7F3-07AB-4134E14FD79F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000" name="Rectangle 999">
              <a:extLst>
                <a:ext uri="{FF2B5EF4-FFF2-40B4-BE49-F238E27FC236}">
                  <a16:creationId xmlns:a16="http://schemas.microsoft.com/office/drawing/2014/main" id="{DFD98DE6-E913-56C0-A0F1-4D27BF7DA9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" name="Rectangle 1000">
              <a:extLst>
                <a:ext uri="{FF2B5EF4-FFF2-40B4-BE49-F238E27FC236}">
                  <a16:creationId xmlns:a16="http://schemas.microsoft.com/office/drawing/2014/main" id="{291F301E-3CBE-1CBD-0424-25C785FC9F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FC670736-5769-8491-B7B6-EE401213FB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03" name="TextBox 1002">
              <a:extLst>
                <a:ext uri="{FF2B5EF4-FFF2-40B4-BE49-F238E27FC236}">
                  <a16:creationId xmlns:a16="http://schemas.microsoft.com/office/drawing/2014/main" id="{872AC0DB-C04A-029D-A0A6-DBB5F6CFBBD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501C37F2-6875-8B40-6E5C-B74FA3D0F9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1EFCDC18-1653-260B-622C-77307048680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06" name="TextBox 1005">
              <a:hlinkClick r:id="rId79" action="ppaction://hlinksldjump"/>
              <a:extLst>
                <a:ext uri="{FF2B5EF4-FFF2-40B4-BE49-F238E27FC236}">
                  <a16:creationId xmlns:a16="http://schemas.microsoft.com/office/drawing/2014/main" id="{17CC1149-62E0-BA94-D43E-24D9F87A5F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C3E4E9C3-2846-9148-927E-DC47B95C32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08" name="TextBox 1007">
              <a:extLst>
                <a:ext uri="{FF2B5EF4-FFF2-40B4-BE49-F238E27FC236}">
                  <a16:creationId xmlns:a16="http://schemas.microsoft.com/office/drawing/2014/main" id="{28665BD8-BB66-2CF6-6E4E-0A2DD13166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009" name="Group 1008">
            <a:extLst>
              <a:ext uri="{FF2B5EF4-FFF2-40B4-BE49-F238E27FC236}">
                <a16:creationId xmlns:a16="http://schemas.microsoft.com/office/drawing/2014/main" id="{22CB1133-DEF9-8FE7-306A-7FBF589B907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010" name="Rectangle 1009">
              <a:extLst>
                <a:ext uri="{FF2B5EF4-FFF2-40B4-BE49-F238E27FC236}">
                  <a16:creationId xmlns:a16="http://schemas.microsoft.com/office/drawing/2014/main" id="{FC2079A9-1458-D508-95F8-A7E5DEC10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" name="Rectangle 1010">
              <a:extLst>
                <a:ext uri="{FF2B5EF4-FFF2-40B4-BE49-F238E27FC236}">
                  <a16:creationId xmlns:a16="http://schemas.microsoft.com/office/drawing/2014/main" id="{76F61903-8682-95BC-6087-63784CCC0E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" name="TextBox 1011">
              <a:extLst>
                <a:ext uri="{FF2B5EF4-FFF2-40B4-BE49-F238E27FC236}">
                  <a16:creationId xmlns:a16="http://schemas.microsoft.com/office/drawing/2014/main" id="{4F187B71-3DE5-2F96-C68A-E946C51D18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55D7ECF1-BB9A-1C6E-BAAC-B77FBFF0914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83040289-AA2C-281B-B525-A9628FEB2D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DC2014C4-D446-3C18-1083-E253546B651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16" name="TextBox 1015">
              <a:hlinkClick r:id="rId80" action="ppaction://hlinksldjump"/>
              <a:extLst>
                <a:ext uri="{FF2B5EF4-FFF2-40B4-BE49-F238E27FC236}">
                  <a16:creationId xmlns:a16="http://schemas.microsoft.com/office/drawing/2014/main" id="{4E2FCC1D-D3AB-53AF-83B4-1017167E0D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3C94F83C-BDB2-FEDB-48CA-2603ACE1AA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ED30B931-3944-1F95-3886-736303DAF8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019" name="Group 1018">
            <a:extLst>
              <a:ext uri="{FF2B5EF4-FFF2-40B4-BE49-F238E27FC236}">
                <a16:creationId xmlns:a16="http://schemas.microsoft.com/office/drawing/2014/main" id="{2E3B4BF5-0233-00CB-E49F-4E5880C89B24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020" name="Rectangle 1019">
              <a:extLst>
                <a:ext uri="{FF2B5EF4-FFF2-40B4-BE49-F238E27FC236}">
                  <a16:creationId xmlns:a16="http://schemas.microsoft.com/office/drawing/2014/main" id="{2EE53E37-6677-7754-E85A-21BE8DCF8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" name="Rectangle 1020">
              <a:extLst>
                <a:ext uri="{FF2B5EF4-FFF2-40B4-BE49-F238E27FC236}">
                  <a16:creationId xmlns:a16="http://schemas.microsoft.com/office/drawing/2014/main" id="{F4E68782-13B7-6BC7-36A6-59CA1E6573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5A8AAD60-36D3-5B41-95E6-10E7214E75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D814DD3C-AD9A-C572-BF83-4D5FCFCD1BB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6E04D161-2AB8-9890-9230-5D8A64DE63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60CDBEC-3CAC-456B-6DAA-0CCF0411CA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82" name="TextBox 1281">
              <a:hlinkClick r:id="rId81" action="ppaction://hlinksldjump"/>
              <a:extLst>
                <a:ext uri="{FF2B5EF4-FFF2-40B4-BE49-F238E27FC236}">
                  <a16:creationId xmlns:a16="http://schemas.microsoft.com/office/drawing/2014/main" id="{478DD55A-1384-D96D-AFD6-01B36A7E21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9868F3FA-5D25-55DE-E3BE-13DBEFDAEC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952EC263-50AE-7CE1-08D7-0DE6B515B3E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C8285728-99B3-0613-A51B-ACBBB0E6E90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94B1D280-9C35-26B6-081A-49BAF2604C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F5055D9C-24AF-E605-F479-F12DA6E6A6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E9EF696D-972C-9E60-D3C0-24D1497115C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73CBA5D-B31D-A264-6387-3562896D00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D3114DE6-C509-E8B5-08CE-70897795B7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EA465E7F-A775-F875-331E-FFAA1C651D9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D7A95397-E6CE-CD46-C621-B0DA7FA9EA0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7CFBE50D-CD8E-0932-93E0-61131DC082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AF1B945-6BE6-D227-98C0-803082C1C8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EA886D77-2087-C708-5599-82DBB120F13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944A6804-2B9D-7332-C96D-751709DA31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799DFE93-B33D-A58D-EEE4-C3024C264C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ED33C94C-4487-E0F8-8564-C95FE80717B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A3D75DBE-DE8A-0976-5F4B-2AFA9930E8C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72AA687C-7F61-F3AB-829E-D06A4280B8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248DF146-8F93-2E32-09A6-F258535FA4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812D995F-AE3E-831B-206C-88A30E51FC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C5B32586-93B9-C9B4-16CF-AB05341A61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E10D58F6-3E84-5098-A9B0-61D09752B3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293" name="Group 1292">
            <a:extLst>
              <a:ext uri="{FF2B5EF4-FFF2-40B4-BE49-F238E27FC236}">
                <a16:creationId xmlns:a16="http://schemas.microsoft.com/office/drawing/2014/main" id="{3AEB173A-5623-4342-F626-E361DB62B66C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294" name="Rectangle 1293">
              <a:extLst>
                <a:ext uri="{FF2B5EF4-FFF2-40B4-BE49-F238E27FC236}">
                  <a16:creationId xmlns:a16="http://schemas.microsoft.com/office/drawing/2014/main" id="{232B0707-26E4-6406-AF83-87E41D120E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" name="Rectangle 1294">
              <a:extLst>
                <a:ext uri="{FF2B5EF4-FFF2-40B4-BE49-F238E27FC236}">
                  <a16:creationId xmlns:a16="http://schemas.microsoft.com/office/drawing/2014/main" id="{D0F121AB-40FF-442A-1C5B-1AA3F40B03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D9747F60-CE30-9F1E-18F2-2C7F2FEF6E1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6005DE19-2EA9-C7B5-DCA0-FD4D2241E02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C138B7EA-0547-8129-C966-4183B5A4D8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B1123076-900E-C827-D88D-1529510732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300" name="TextBox 1299">
              <a:hlinkClick r:id="rId84" action="ppaction://hlinksldjump"/>
              <a:extLst>
                <a:ext uri="{FF2B5EF4-FFF2-40B4-BE49-F238E27FC236}">
                  <a16:creationId xmlns:a16="http://schemas.microsoft.com/office/drawing/2014/main" id="{F77C06F6-AE03-BACA-27B8-B42465A950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B162AD37-98A1-DE95-623F-4F7A3BF906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EB2C6C85-CA0C-FBD3-DC36-AD3664B71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F74A4FA3-F133-D524-65BC-41030D2F1910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304" name="Rectangle 1303">
              <a:extLst>
                <a:ext uri="{FF2B5EF4-FFF2-40B4-BE49-F238E27FC236}">
                  <a16:creationId xmlns:a16="http://schemas.microsoft.com/office/drawing/2014/main" id="{38FE20DF-3D65-6E2F-F41E-12B9FCD15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" name="Rectangle 1304">
              <a:extLst>
                <a:ext uri="{FF2B5EF4-FFF2-40B4-BE49-F238E27FC236}">
                  <a16:creationId xmlns:a16="http://schemas.microsoft.com/office/drawing/2014/main" id="{92DC359A-3D91-3E0A-E7A8-5A5B76527C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9D48030F-524B-4355-A7B7-A1DF8CA784B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F16EE9C7-AED0-26EC-49ED-407E1DB26C4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F34049ED-A35A-B861-556F-563F83539E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D31EE0F2-DD3C-32E3-B488-EDC339AB262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310" name="TextBox 1309">
              <a:hlinkClick r:id="rId85" action="ppaction://hlinksldjump"/>
              <a:extLst>
                <a:ext uri="{FF2B5EF4-FFF2-40B4-BE49-F238E27FC236}">
                  <a16:creationId xmlns:a16="http://schemas.microsoft.com/office/drawing/2014/main" id="{27E71D98-1091-E1CF-495B-5ED99F3542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82CDAD2-7BC8-1308-8C6C-0BB9DD1B75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8D64A7C2-6182-2EBC-1BDE-01AC9C6BA2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313" name="Group 1312">
            <a:extLst>
              <a:ext uri="{FF2B5EF4-FFF2-40B4-BE49-F238E27FC236}">
                <a16:creationId xmlns:a16="http://schemas.microsoft.com/office/drawing/2014/main" id="{DCFB99BF-7BDB-63F8-FA09-C639267CCED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314" name="Rectangle 1313">
              <a:extLst>
                <a:ext uri="{FF2B5EF4-FFF2-40B4-BE49-F238E27FC236}">
                  <a16:creationId xmlns:a16="http://schemas.microsoft.com/office/drawing/2014/main" id="{3683C6D7-97A3-DBE6-31F4-9B8CC93C6E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" name="Rectangle 1314">
              <a:extLst>
                <a:ext uri="{FF2B5EF4-FFF2-40B4-BE49-F238E27FC236}">
                  <a16:creationId xmlns:a16="http://schemas.microsoft.com/office/drawing/2014/main" id="{1CB69CA7-76C5-2A27-5889-7E03FA179C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EF63B4F1-E97B-D0C1-BEE8-5AF2358620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20C8BEBA-17E4-8D63-815B-486231B374F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78C25635-CB48-6A47-627B-68EE91D4A0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319" name="TextBox 1318">
              <a:extLst>
                <a:ext uri="{FF2B5EF4-FFF2-40B4-BE49-F238E27FC236}">
                  <a16:creationId xmlns:a16="http://schemas.microsoft.com/office/drawing/2014/main" id="{34172DE2-C92E-B37C-375E-C58894709EB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0" name="TextBox 1319">
              <a:hlinkClick r:id="rId86" action="ppaction://hlinksldjump"/>
              <a:extLst>
                <a:ext uri="{FF2B5EF4-FFF2-40B4-BE49-F238E27FC236}">
                  <a16:creationId xmlns:a16="http://schemas.microsoft.com/office/drawing/2014/main" id="{6627FEB5-D3BF-5154-4022-A6655FE26A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F38022ED-CE68-2678-6BF2-101DDCFC25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84C9E026-0CDA-1B6C-254B-4F70ED0B7F1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323" name="Group 1322">
            <a:extLst>
              <a:ext uri="{FF2B5EF4-FFF2-40B4-BE49-F238E27FC236}">
                <a16:creationId xmlns:a16="http://schemas.microsoft.com/office/drawing/2014/main" id="{89CFE360-8B56-C314-ADAD-CC8E22F0CCB8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324" name="Rectangle 1323">
              <a:extLst>
                <a:ext uri="{FF2B5EF4-FFF2-40B4-BE49-F238E27FC236}">
                  <a16:creationId xmlns:a16="http://schemas.microsoft.com/office/drawing/2014/main" id="{5FC8651C-A58D-1937-E150-57D3FE6030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" name="Rectangle 1324">
              <a:extLst>
                <a:ext uri="{FF2B5EF4-FFF2-40B4-BE49-F238E27FC236}">
                  <a16:creationId xmlns:a16="http://schemas.microsoft.com/office/drawing/2014/main" id="{AEB304C5-B905-9733-98C8-39465C443F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30FAB2B7-EC81-18DD-2944-6A54F7B223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C5822CFA-EF9A-FEDE-92A1-01A706A61BD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FF3C05E5-D130-AF03-8C93-5CB7B52DC3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329" name="TextBox 1328">
              <a:extLst>
                <a:ext uri="{FF2B5EF4-FFF2-40B4-BE49-F238E27FC236}">
                  <a16:creationId xmlns:a16="http://schemas.microsoft.com/office/drawing/2014/main" id="{21A2C8FF-CA42-D3A5-F346-F113FCBC2FE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0" name="TextBox 1329">
              <a:hlinkClick r:id="rId87" action="ppaction://hlinksldjump"/>
              <a:extLst>
                <a:ext uri="{FF2B5EF4-FFF2-40B4-BE49-F238E27FC236}">
                  <a16:creationId xmlns:a16="http://schemas.microsoft.com/office/drawing/2014/main" id="{3FC6F537-77E4-32B3-B86A-C1E8734BAD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775616D9-3446-136C-4CBB-1FD06D2FEB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0D9A0625-456C-0304-D96F-96BBF082CC9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333" name="Group 1332">
            <a:extLst>
              <a:ext uri="{FF2B5EF4-FFF2-40B4-BE49-F238E27FC236}">
                <a16:creationId xmlns:a16="http://schemas.microsoft.com/office/drawing/2014/main" id="{DC0FE1D4-CE07-7E2C-C384-F775EDF7C8C3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334" name="Rectangle 1333">
              <a:extLst>
                <a:ext uri="{FF2B5EF4-FFF2-40B4-BE49-F238E27FC236}">
                  <a16:creationId xmlns:a16="http://schemas.microsoft.com/office/drawing/2014/main" id="{AFFD285F-296D-24F0-FB9A-955CB43B80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" name="Rectangle 1334">
              <a:extLst>
                <a:ext uri="{FF2B5EF4-FFF2-40B4-BE49-F238E27FC236}">
                  <a16:creationId xmlns:a16="http://schemas.microsoft.com/office/drawing/2014/main" id="{0AD48D85-BE7A-0C35-40C5-3F81C326EF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E1539E7E-1F64-7A39-41ED-589D4241F0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25924656-6590-2028-6FCF-83A1D6B1934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10F15EB4-0C77-5E7D-AB2A-47820BDCBF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408" name="TextBox 1407">
              <a:extLst>
                <a:ext uri="{FF2B5EF4-FFF2-40B4-BE49-F238E27FC236}">
                  <a16:creationId xmlns:a16="http://schemas.microsoft.com/office/drawing/2014/main" id="{5CD22DB8-70A7-F053-4766-BABD7A9413C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09" name="TextBox 1408">
              <a:hlinkClick r:id="rId88" action="ppaction://hlinksldjump"/>
              <a:extLst>
                <a:ext uri="{FF2B5EF4-FFF2-40B4-BE49-F238E27FC236}">
                  <a16:creationId xmlns:a16="http://schemas.microsoft.com/office/drawing/2014/main" id="{AA2DA4E5-5D68-011B-CCB3-96EE6D0A9C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9C5022A1-5A2E-1477-6BF9-8D8CAEA5D9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28A69F6E-B04C-222B-DEB5-537A9B55D1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412" name="Group 1411">
            <a:extLst>
              <a:ext uri="{FF2B5EF4-FFF2-40B4-BE49-F238E27FC236}">
                <a16:creationId xmlns:a16="http://schemas.microsoft.com/office/drawing/2014/main" id="{BF89AB83-A7B2-A9C1-CA56-D6FA12E0EE9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413" name="Rectangle 1412">
              <a:extLst>
                <a:ext uri="{FF2B5EF4-FFF2-40B4-BE49-F238E27FC236}">
                  <a16:creationId xmlns:a16="http://schemas.microsoft.com/office/drawing/2014/main" id="{C83337D3-EAD4-C3FF-1DA3-2E50E62639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" name="Rectangle 1413">
              <a:extLst>
                <a:ext uri="{FF2B5EF4-FFF2-40B4-BE49-F238E27FC236}">
                  <a16:creationId xmlns:a16="http://schemas.microsoft.com/office/drawing/2014/main" id="{60BF19AD-B28D-D500-C21E-963D717489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44320CA5-D673-4AD6-E21B-862A05B20C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16564321-8489-BFD8-14AC-19BAEA2A6F5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4369039C-463D-6D1A-6517-DD31A59168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418" name="TextBox 1417">
              <a:extLst>
                <a:ext uri="{FF2B5EF4-FFF2-40B4-BE49-F238E27FC236}">
                  <a16:creationId xmlns:a16="http://schemas.microsoft.com/office/drawing/2014/main" id="{04EB198A-DB16-F089-A3EB-B25113067A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419" name="TextBox 1418">
              <a:hlinkClick r:id="rId89" action="ppaction://hlinksldjump"/>
              <a:extLst>
                <a:ext uri="{FF2B5EF4-FFF2-40B4-BE49-F238E27FC236}">
                  <a16:creationId xmlns:a16="http://schemas.microsoft.com/office/drawing/2014/main" id="{E18A98D3-495B-BA1B-C8BD-2B2CC1A25B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72C66719-85CC-BD34-5BA3-A48AA477E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421" name="TextBox 1420">
              <a:extLst>
                <a:ext uri="{FF2B5EF4-FFF2-40B4-BE49-F238E27FC236}">
                  <a16:creationId xmlns:a16="http://schemas.microsoft.com/office/drawing/2014/main" id="{D7F3B384-8870-4690-063B-756A415CB1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422" name="TextBox 1421">
            <a:extLst>
              <a:ext uri="{FF2B5EF4-FFF2-40B4-BE49-F238E27FC236}">
                <a16:creationId xmlns:a16="http://schemas.microsoft.com/office/drawing/2014/main" id="{667666E8-311B-42DC-85E2-0B2700B0DB9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423" name="TextBox 1422">
            <a:extLst>
              <a:ext uri="{FF2B5EF4-FFF2-40B4-BE49-F238E27FC236}">
                <a16:creationId xmlns:a16="http://schemas.microsoft.com/office/drawing/2014/main" id="{3F54D2DB-07EF-955B-AB72-FF483CD54F47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221" name="TextBox 220">
            <a:hlinkClick r:id="rId90" action="ppaction://hlinksldjump"/>
            <a:extLst>
              <a:ext uri="{FF2B5EF4-FFF2-40B4-BE49-F238E27FC236}">
                <a16:creationId xmlns:a16="http://schemas.microsoft.com/office/drawing/2014/main" id="{C9EA1E8F-560E-308A-C392-498CBE88FF64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222" name="TextBox 221">
            <a:hlinkClick r:id="rId91" action="ppaction://hlinksldjump"/>
            <a:extLst>
              <a:ext uri="{FF2B5EF4-FFF2-40B4-BE49-F238E27FC236}">
                <a16:creationId xmlns:a16="http://schemas.microsoft.com/office/drawing/2014/main" id="{CB021BC1-8AD2-637B-D2D0-17E9FAAB5626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223" name="TextBox 222">
            <a:hlinkClick r:id="rId92" action="ppaction://hlinksldjump"/>
            <a:extLst>
              <a:ext uri="{FF2B5EF4-FFF2-40B4-BE49-F238E27FC236}">
                <a16:creationId xmlns:a16="http://schemas.microsoft.com/office/drawing/2014/main" id="{6E815961-886B-10D2-2530-09E44B1EB360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224" name="TextBox 223">
            <a:hlinkClick r:id="rId93" action="ppaction://hlinksldjump"/>
            <a:extLst>
              <a:ext uri="{FF2B5EF4-FFF2-40B4-BE49-F238E27FC236}">
                <a16:creationId xmlns:a16="http://schemas.microsoft.com/office/drawing/2014/main" id="{8637C39A-F606-8E77-2C96-4B5EA420164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225" name="TextBox 224">
            <a:hlinkClick r:id="rId94" action="ppaction://hlinksldjump"/>
            <a:extLst>
              <a:ext uri="{FF2B5EF4-FFF2-40B4-BE49-F238E27FC236}">
                <a16:creationId xmlns:a16="http://schemas.microsoft.com/office/drawing/2014/main" id="{4E691EF2-0CA9-43D9-6803-E5AD059E466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226" name="TextBox 225">
            <a:hlinkClick r:id="rId95" action="ppaction://hlinksldjump"/>
            <a:extLst>
              <a:ext uri="{FF2B5EF4-FFF2-40B4-BE49-F238E27FC236}">
                <a16:creationId xmlns:a16="http://schemas.microsoft.com/office/drawing/2014/main" id="{C5B24866-21ED-FD34-E350-2785B492BFB1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227" name="TextBox 226">
            <a:hlinkClick r:id="rId96" action="ppaction://hlinksldjump"/>
            <a:extLst>
              <a:ext uri="{FF2B5EF4-FFF2-40B4-BE49-F238E27FC236}">
                <a16:creationId xmlns:a16="http://schemas.microsoft.com/office/drawing/2014/main" id="{8EF3CE3D-ABC8-F9F2-484C-9BD60419202E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228" name="TextBox 227">
            <a:hlinkClick r:id="rId97" action="ppaction://hlinksldjump"/>
            <a:extLst>
              <a:ext uri="{FF2B5EF4-FFF2-40B4-BE49-F238E27FC236}">
                <a16:creationId xmlns:a16="http://schemas.microsoft.com/office/drawing/2014/main" id="{A3B0FFF7-4A22-796A-30FD-7E595298FB42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229" name="TextBox 228">
            <a:hlinkClick r:id="rId98" action="ppaction://hlinksldjump"/>
            <a:extLst>
              <a:ext uri="{FF2B5EF4-FFF2-40B4-BE49-F238E27FC236}">
                <a16:creationId xmlns:a16="http://schemas.microsoft.com/office/drawing/2014/main" id="{6F6069E8-B494-2352-D678-4B3AEB0E1A9D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230" name="TextBox 229">
            <a:hlinkClick r:id="rId99" action="ppaction://hlinksldjump"/>
            <a:extLst>
              <a:ext uri="{FF2B5EF4-FFF2-40B4-BE49-F238E27FC236}">
                <a16:creationId xmlns:a16="http://schemas.microsoft.com/office/drawing/2014/main" id="{09252B3E-5DC8-78FC-5805-41F24FE9FE0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231" name="TextBox 230">
            <a:hlinkClick r:id="rId100" action="ppaction://hlinksldjump"/>
            <a:extLst>
              <a:ext uri="{FF2B5EF4-FFF2-40B4-BE49-F238E27FC236}">
                <a16:creationId xmlns:a16="http://schemas.microsoft.com/office/drawing/2014/main" id="{6862926D-2E38-AAD1-F51F-12B049EC62B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232" name="TextBox 231">
            <a:hlinkClick r:id="rId101" action="ppaction://hlinksldjump"/>
            <a:extLst>
              <a:ext uri="{FF2B5EF4-FFF2-40B4-BE49-F238E27FC236}">
                <a16:creationId xmlns:a16="http://schemas.microsoft.com/office/drawing/2014/main" id="{F2F2310B-63DA-21CE-1ABE-4A3D2484B2E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233" name="TextBox 232">
            <a:hlinkClick r:id="rId102" action="ppaction://hlinksldjump"/>
            <a:extLst>
              <a:ext uri="{FF2B5EF4-FFF2-40B4-BE49-F238E27FC236}">
                <a16:creationId xmlns:a16="http://schemas.microsoft.com/office/drawing/2014/main" id="{2EEE2613-DEC4-32FE-2EF6-985F1E8E732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234" name="TextBox 233">
            <a:hlinkClick r:id="rId103" action="ppaction://hlinksldjump"/>
            <a:extLst>
              <a:ext uri="{FF2B5EF4-FFF2-40B4-BE49-F238E27FC236}">
                <a16:creationId xmlns:a16="http://schemas.microsoft.com/office/drawing/2014/main" id="{75F26C04-8095-3FF8-5474-AB68BD428BB7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235" name="TextBox 234">
            <a:hlinkClick r:id="rId104" action="ppaction://hlinksldjump"/>
            <a:extLst>
              <a:ext uri="{FF2B5EF4-FFF2-40B4-BE49-F238E27FC236}">
                <a16:creationId xmlns:a16="http://schemas.microsoft.com/office/drawing/2014/main" id="{11A93DEB-371E-6145-009D-BAAB0F940EE2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236" name="TextBox 235">
            <a:hlinkClick r:id="rId105" action="ppaction://hlinksldjump"/>
            <a:extLst>
              <a:ext uri="{FF2B5EF4-FFF2-40B4-BE49-F238E27FC236}">
                <a16:creationId xmlns:a16="http://schemas.microsoft.com/office/drawing/2014/main" id="{9F8F4ED0-6DE1-E5CB-3D09-F7D9E127DA75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237" name="TextBox 236">
            <a:hlinkClick r:id="rId106" action="ppaction://hlinksldjump"/>
            <a:extLst>
              <a:ext uri="{FF2B5EF4-FFF2-40B4-BE49-F238E27FC236}">
                <a16:creationId xmlns:a16="http://schemas.microsoft.com/office/drawing/2014/main" id="{6930521B-40AF-B50E-E497-73974CA7867B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238" name="TextBox 237">
            <a:hlinkClick r:id="rId107" action="ppaction://hlinksldjump"/>
            <a:extLst>
              <a:ext uri="{FF2B5EF4-FFF2-40B4-BE49-F238E27FC236}">
                <a16:creationId xmlns:a16="http://schemas.microsoft.com/office/drawing/2014/main" id="{27E06532-A256-9881-1D47-8A6436F819AC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239" name="Rectangle 238">
            <a:hlinkClick r:id="rId108" action="ppaction://hlinksldjump"/>
            <a:extLst>
              <a:ext uri="{FF2B5EF4-FFF2-40B4-BE49-F238E27FC236}">
                <a16:creationId xmlns:a16="http://schemas.microsoft.com/office/drawing/2014/main" id="{1501B3DD-E28E-61E9-DE53-6421F0C5F01E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240" name="Rectangle 239">
            <a:hlinkClick r:id="rId109" action="ppaction://hlinksldjump"/>
            <a:extLst>
              <a:ext uri="{FF2B5EF4-FFF2-40B4-BE49-F238E27FC236}">
                <a16:creationId xmlns:a16="http://schemas.microsoft.com/office/drawing/2014/main" id="{2E2EF77A-ED65-B3C2-1704-E9A02B14D55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4D01E435-CCA9-255A-546E-EFF8F5A2EBA2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BC95FE33-A8C3-9D1C-1343-62E90F5DBEE8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925DCB16-4216-BE2B-63D5-535E12A17BEB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F6AFC7B2-F39E-81B7-9D03-0063F6EE091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A7D0F799-F038-BB1E-6B6A-98512E16829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E06ABD64-9FDC-F7CB-525E-3B281B42A9F0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76AB0B7-9D7B-4B11-6053-09A88C3DF61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7940CC3-A4F2-05AA-A268-8926E4022C96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730C1602-C34B-1F71-2305-6B4EA8CC4566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514F248D-1580-7890-E15A-2859CAD989C2}"/>
                </a:ext>
              </a:extLst>
            </p:cNvPr>
            <p:cNvSpPr txBox="1"/>
            <p:nvPr/>
          </p:nvSpPr>
          <p:spPr>
            <a:xfrm>
              <a:off x="6919345" y="2491604"/>
              <a:ext cx="6138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Na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5D57F88A-760C-DD41-6DF3-E9B7F2FA45BC}"/>
                </a:ext>
              </a:extLst>
            </p:cNvPr>
            <p:cNvSpPr txBox="1"/>
            <p:nvPr/>
          </p:nvSpPr>
          <p:spPr>
            <a:xfrm>
              <a:off x="6929700" y="2910896"/>
              <a:ext cx="11697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Sodium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96569497-3BD6-B4F8-799E-EBBFC57F3A43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22,989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208A28F-3592-CD34-B82B-FC85CAB6D214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0,93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04438950-48DD-FB23-6445-C7BD779ED069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[Ne]3s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8502A1C9-4B16-811D-7A34-1B53804E0DFC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A908D82A-6CD0-BDF0-98AB-D23BA559BE2C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BC2FD7C3-951B-688F-2D40-B5B009C22E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45985EBF-0796-236B-95D9-6AF3CE5C29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F3BF240E-DC5A-7105-1770-0CAB1DF5A4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4478C69A-AA4A-2CC4-252B-7009933463D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B4F72B3F-395A-1E6B-1B57-6B74E703C5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EC2E455-7ED6-D6F6-1811-48D584C00FE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09" name="TextBox 30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CFD59227-36D8-AA9B-0972-5E5DEB06EE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323D1E65-859F-CF6E-6D05-D889587EF6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119F394D-AF5C-10D7-4632-DF06009E8E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1842D5E4-BFFA-99E4-058D-3B099C52F978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E5D76581-CE4E-B576-4605-0ED8FE78CA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79BC1F25-A28B-2097-1DD5-4B1B799727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8237BC6F-40F4-8E7A-F2D5-FBB35BEE4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6747058-D1B3-C9C8-C27D-E82EB28D221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70F2DB78-F780-575B-6914-4BCF697E43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EE4DF776-82F2-13F5-7288-6CE0A14F85E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82" name="TextBox 78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25D160D-C5A1-D83C-8164-21DDBCDD58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030C108C-2B53-2C38-2538-B91686DE04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48C6D193-24E8-3082-6FCE-7CB4E97B66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48D68FC-A4F7-8EE3-F9D8-B299C83B8889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C36408F6-B6F4-83EF-EB65-C38649C4C0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1DEAB401-6B74-9C53-D672-8CD2A58E2C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469089A0-7010-5325-9661-0CCB2DC721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B27C96A0-CDAE-A4FC-FE75-3B0D49FA75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398FF8A2-3064-77B0-57D2-072876A22C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AC915F0E-9D8E-BE9C-E361-E351E1A515F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92" name="TextBox 79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F569857-5B60-2027-00F0-10CB011E0B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C59F1A94-714A-50B4-BC91-7FC14233E6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BEE5F22C-0253-7CB4-E3BC-B2DB4854ED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9667F732-5A7A-1EFC-B74E-87C0F338042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7A2FB8C0-40AC-BE13-51D7-80AB2F88C0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61C315BB-07ED-B3C7-91DB-2BB99B729B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9677B57B-5862-EF17-11A5-1CDA39E543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2E1B320F-7FEC-0746-2626-7B734421253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F5DBE37C-BE93-8C61-F0F7-683BE00DF2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82321B67-F407-6BB3-1E4E-F7667A5327B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2" name="TextBox 80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B894D7E-6FEA-6BC4-74D1-1AFD2CCAFF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53416BD6-7A2F-FA79-1BF2-6D3E2C3D22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6765B89C-37BA-712F-25E8-BC1AC3430B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F4586C59-B3CF-531E-C763-0FFB73095E6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68CDB0B4-C921-7001-6C27-B95CC7669D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265F9880-B85D-461A-BD20-7187EA3BCA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04FD5E27-89C5-0822-3A3C-8FB967AEA34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B4E54AC5-F607-F48B-7D0D-AF71B2ED76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D293E0B7-9CFD-1719-95F0-B2EF1A4A59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5F2B152-0DF9-EA72-3A00-93E4CA6F15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12" name="TextBox 81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0CBD05AE-A2E6-153C-FAF4-743B4C2EAB8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391DFA5D-CDB5-61B9-52E5-7247CA549F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2EB40DF-D7DB-2016-86EB-94CA566699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FC83F513-52CC-EF9C-C8F8-EF8868027E8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B2B7E87F-4763-F43F-80F9-31F21787E9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38AC1EEF-5E26-8B33-803C-CE08732415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97B317B8-C670-58E7-DE0F-CA6466D9644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3A844679-B7EA-C55E-F79A-02528FF425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4EC80B89-A959-C3B0-6733-621CE21C70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5BC45635-1901-6373-8178-E9BD6C04F7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2" name="TextBox 86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6CC186BA-81BD-94B0-8F7B-14313DE4BA4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42407BC4-F519-F7A2-47A4-4C7307B980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A6CAE68-2048-2887-216B-A9705B6246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F304C742-8072-DB46-8784-B02CDFCE1248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390BB15C-6B7C-0B87-C9B7-B6A37892BA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70D67146-DA10-DD11-C22E-9AE7CC0349A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E2CC129D-3C14-6ABA-F238-B4F1BA55E1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B225F4A0-210A-77C9-541D-B787BE6371E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B6260C60-9581-543C-A859-B6869EA20B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E6D835DC-B486-2975-7D29-F8A6933D27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2" name="TextBox 87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743DA3BC-DECD-34C6-6A30-0ED7FAAB6E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BFF33AA2-2BDE-4B6F-8356-18AFE985CF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DEC6CF51-B995-DBD0-7A00-D8717E2A542C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E4BC671-53F1-DE78-8342-BBE5C02E6B8A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478366" y="2240272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DCA4EA5-2821-AAA3-FF59-FDAF4469FAA0}"/>
                </a:ext>
              </a:extLst>
            </p:cNvPr>
            <p:cNvSpPr/>
            <p:nvPr/>
          </p:nvSpPr>
          <p:spPr>
            <a:xfrm>
              <a:off x="533399" y="227191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8CF8692-6C5B-13AF-C931-6A5F36491525}"/>
                </a:ext>
              </a:extLst>
            </p:cNvPr>
            <p:cNvSpPr/>
            <p:nvPr/>
          </p:nvSpPr>
          <p:spPr>
            <a:xfrm>
              <a:off x="533399" y="274604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D46C71C-F0C5-BDFB-368C-EDFC393AC297}"/>
                </a:ext>
              </a:extLst>
            </p:cNvPr>
            <p:cNvSpPr txBox="1"/>
            <p:nvPr/>
          </p:nvSpPr>
          <p:spPr>
            <a:xfrm>
              <a:off x="533399" y="27058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158F4E5-3C80-82A0-817A-0AD518921ACE}"/>
                </a:ext>
              </a:extLst>
            </p:cNvPr>
            <p:cNvSpPr txBox="1"/>
            <p:nvPr/>
          </p:nvSpPr>
          <p:spPr>
            <a:xfrm>
              <a:off x="533399" y="261052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46AC0B0-94B3-D946-CB54-924E780D06A0}"/>
                </a:ext>
              </a:extLst>
            </p:cNvPr>
            <p:cNvSpPr txBox="1"/>
            <p:nvPr/>
          </p:nvSpPr>
          <p:spPr>
            <a:xfrm>
              <a:off x="478366" y="224027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ECFEAB1-B390-4199-C4C1-76D219CCCA65}"/>
                </a:ext>
              </a:extLst>
            </p:cNvPr>
            <p:cNvSpPr txBox="1"/>
            <p:nvPr/>
          </p:nvSpPr>
          <p:spPr>
            <a:xfrm>
              <a:off x="673100" y="2240272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70886331-30BA-98BD-4981-6AD28E5312E9}"/>
                </a:ext>
              </a:extLst>
            </p:cNvPr>
            <p:cNvSpPr txBox="1"/>
            <p:nvPr/>
          </p:nvSpPr>
          <p:spPr>
            <a:xfrm>
              <a:off x="479833" y="233060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DBB2F420-CB37-9939-847F-6A142D5D6CFD}"/>
                </a:ext>
              </a:extLst>
            </p:cNvPr>
            <p:cNvSpPr txBox="1"/>
            <p:nvPr/>
          </p:nvSpPr>
          <p:spPr>
            <a:xfrm>
              <a:off x="766231" y="235480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DECA89F1-BE25-660F-FBF5-D6B23F786180}"/>
                </a:ext>
              </a:extLst>
            </p:cNvPr>
            <p:cNvSpPr txBox="1"/>
            <p:nvPr/>
          </p:nvSpPr>
          <p:spPr>
            <a:xfrm>
              <a:off x="478366" y="247150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6352E6C0-A6A1-A081-F681-B348CEC77FA9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CF599FEE-0E93-F27F-EF7E-307A6524EDC7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" name="Rectangle 144">
              <a:extLst>
                <a:ext uri="{FF2B5EF4-FFF2-40B4-BE49-F238E27FC236}">
                  <a16:creationId xmlns:a16="http://schemas.microsoft.com/office/drawing/2014/main" id="{40D26869-B48A-461B-BF84-A36BFAD79FB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1295EB7-B28F-3976-0EFB-126A4E83622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F23FCB1-98A4-B65E-043B-EC5898682BB1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DCF93FF0-3A3A-56D6-2A87-B6B718ACD94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7C4C0126-632A-71B0-5E50-B88053D52E13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36D55A6C-D31C-206E-7773-3BCE03F58813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EF6C1B94-2259-7591-D24B-6A9D4D193221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DD5284A3-4720-2B6E-AAAE-204B9E21E7C3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E22331CC-3AD0-0F6A-70B5-E9AE3C9A674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32342AB6-C8DC-2300-9C1B-4E3675100C8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64B7E6C9-2CF0-8FFD-DE60-76BE5F4CFB73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02" name="Group 201">
                <a:extLst>
                  <a:ext uri="{FF2B5EF4-FFF2-40B4-BE49-F238E27FC236}">
                    <a16:creationId xmlns:a16="http://schemas.microsoft.com/office/drawing/2014/main" id="{76C2FE27-5D92-F0BF-03CB-32D2C540545D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15059C04-5614-B5BE-CF6D-405BC9ADBCB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07" name="Group 206">
                    <a:extLst>
                      <a:ext uri="{FF2B5EF4-FFF2-40B4-BE49-F238E27FC236}">
                        <a16:creationId xmlns:a16="http://schemas.microsoft.com/office/drawing/2014/main" id="{4D23244E-4F83-0D94-0A44-6DABCE3703BA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09" name="Group 208">
                      <a:extLst>
                        <a:ext uri="{FF2B5EF4-FFF2-40B4-BE49-F238E27FC236}">
                          <a16:creationId xmlns:a16="http://schemas.microsoft.com/office/drawing/2014/main" id="{5D4197D2-EC7F-A4D3-7CBC-F7EFD90F30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61" name="Group 260">
                        <a:extLst>
                          <a:ext uri="{FF2B5EF4-FFF2-40B4-BE49-F238E27FC236}">
                            <a16:creationId xmlns:a16="http://schemas.microsoft.com/office/drawing/2014/main" id="{8F79C7FE-C989-A14D-72FA-ACA168F0DA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63" name="Group 262">
                          <a:extLst>
                            <a:ext uri="{FF2B5EF4-FFF2-40B4-BE49-F238E27FC236}">
                              <a16:creationId xmlns:a16="http://schemas.microsoft.com/office/drawing/2014/main" id="{30F16D06-AFDA-99B2-9D60-0850AD8615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31" name="Group 330">
                            <a:extLst>
                              <a:ext uri="{FF2B5EF4-FFF2-40B4-BE49-F238E27FC236}">
                                <a16:creationId xmlns:a16="http://schemas.microsoft.com/office/drawing/2014/main" id="{986E8F67-52E9-F296-1D2A-5E547A8B0D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33" name="Group 332">
                              <a:extLst>
                                <a:ext uri="{FF2B5EF4-FFF2-40B4-BE49-F238E27FC236}">
                                  <a16:creationId xmlns:a16="http://schemas.microsoft.com/office/drawing/2014/main" id="{6C6638EA-F682-ABCF-2AA5-FBC52F0FA65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35" name="Straight Connector 334">
                                <a:extLst>
                                  <a:ext uri="{FF2B5EF4-FFF2-40B4-BE49-F238E27FC236}">
                                    <a16:creationId xmlns:a16="http://schemas.microsoft.com/office/drawing/2014/main" id="{78951592-930C-0354-989F-CBC4853EA94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36" name="Straight Connector 335">
                                <a:extLst>
                                  <a:ext uri="{FF2B5EF4-FFF2-40B4-BE49-F238E27FC236}">
                                    <a16:creationId xmlns:a16="http://schemas.microsoft.com/office/drawing/2014/main" id="{618B0A57-8A8C-415F-EB28-BA5CA538897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42" name="Straight Connector 441">
                                <a:extLst>
                                  <a:ext uri="{FF2B5EF4-FFF2-40B4-BE49-F238E27FC236}">
                                    <a16:creationId xmlns:a16="http://schemas.microsoft.com/office/drawing/2014/main" id="{1C45F26F-AC2A-14B2-18B2-51928F697EE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34" name="Straight Connector 333">
                              <a:extLst>
                                <a:ext uri="{FF2B5EF4-FFF2-40B4-BE49-F238E27FC236}">
                                  <a16:creationId xmlns:a16="http://schemas.microsoft.com/office/drawing/2014/main" id="{F323D1DD-7513-F081-4A44-CADE510A59C0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32" name="Straight Connector 331">
                            <a:extLst>
                              <a:ext uri="{FF2B5EF4-FFF2-40B4-BE49-F238E27FC236}">
                                <a16:creationId xmlns:a16="http://schemas.microsoft.com/office/drawing/2014/main" id="{A435BF07-5469-C398-D7D7-E03C676802E0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64" name="Straight Connector 263">
                          <a:extLst>
                            <a:ext uri="{FF2B5EF4-FFF2-40B4-BE49-F238E27FC236}">
                              <a16:creationId xmlns:a16="http://schemas.microsoft.com/office/drawing/2014/main" id="{8B1B9331-69E0-6B2A-240E-AF21E3BA608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62" name="Straight Connector 261">
                        <a:extLst>
                          <a:ext uri="{FF2B5EF4-FFF2-40B4-BE49-F238E27FC236}">
                            <a16:creationId xmlns:a16="http://schemas.microsoft.com/office/drawing/2014/main" id="{80F21208-B26F-F4C5-1533-C01F704948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10" name="Straight Connector 209">
                      <a:extLst>
                        <a:ext uri="{FF2B5EF4-FFF2-40B4-BE49-F238E27FC236}">
                          <a16:creationId xmlns:a16="http://schemas.microsoft.com/office/drawing/2014/main" id="{EDE2366C-216E-8CA7-23E4-3A4366E15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08" name="Straight Connector 207">
                    <a:extLst>
                      <a:ext uri="{FF2B5EF4-FFF2-40B4-BE49-F238E27FC236}">
                        <a16:creationId xmlns:a16="http://schemas.microsoft.com/office/drawing/2014/main" id="{2AD435C2-5B39-632E-62AB-6BF39648B8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06" name="Straight Connector 205">
                  <a:extLst>
                    <a:ext uri="{FF2B5EF4-FFF2-40B4-BE49-F238E27FC236}">
                      <a16:creationId xmlns:a16="http://schemas.microsoft.com/office/drawing/2014/main" id="{D61BC0A7-F28A-ABE7-2C13-B7DEB9B6DF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0B7C2658-37CF-3AA3-577A-20AF05DE670D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1FB1B7DC-D7B6-057F-4309-C6B1A953252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750442144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84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C8B63CC9-A59E-4A41-3350-677CB309419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K</a:t>
            </a:r>
          </a:p>
        </p:txBody>
      </p:sp>
      <p:pic>
        <p:nvPicPr>
          <p:cNvPr id="6" name="(19) Potassium">
            <a:hlinkClick r:id="" action="ppaction://media"/>
            <a:extLst>
              <a:ext uri="{FF2B5EF4-FFF2-40B4-BE49-F238E27FC236}">
                <a16:creationId xmlns:a16="http://schemas.microsoft.com/office/drawing/2014/main" id="{9117EC6B-4745-3E33-57EB-364DD87BE99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2"/>
          <a:stretch>
            <a:fillRect/>
          </a:stretch>
        </p:blipFill>
        <p:spPr>
          <a:xfrm>
            <a:off x="10996654" y="0"/>
            <a:ext cx="406400" cy="4064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FCD49930-1C21-AC3B-F3C8-DA204C78F4F9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043C61DD-8835-E51B-7E86-EAF95711CE8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C6637853-83C7-74EC-19B3-D1979F9E20B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8EC68EDD-FC82-7CD8-6372-0E24B3DD5DA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F2B8946-957E-EAA7-5D1D-67E008DE93E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B6D5E33-F75E-F520-6D19-389DB2C8947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274A9DB-CEEF-4A42-D9DF-04D79F3876D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66084BF-FB47-87C7-A2D2-7193DFB22BC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31" name="TextBox 30">
              <a:hlinkClick r:id="rId13" action="ppaction://hlinksldjump"/>
              <a:extLst>
                <a:ext uri="{FF2B5EF4-FFF2-40B4-BE49-F238E27FC236}">
                  <a16:creationId xmlns:a16="http://schemas.microsoft.com/office/drawing/2014/main" id="{AFDE980C-D04E-7020-0AF0-D15F11D9963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2E2DDEA-C88D-C0CE-84E1-F50D629CAEB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2A830E2-3E99-5BDD-4008-1AE087AFDA4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13FC698A-88E4-8480-92C5-1E6122155CF7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4F67362E-D621-C9CE-AD56-F58D82CABA6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F95F29F-C7D6-8DDA-3B22-C5C57C04188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A5E0998-8D16-3817-CDBB-0FF2FF35305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0AB5F13F-32A2-7E2F-B52E-C33FE10640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93FD5A3-D509-2A30-9E1A-9E447570382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6FC9504-C97A-81B1-D921-02A584FD453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0CEFFA0-7EB3-9F6D-2173-FEE1590AEF8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42" name="TextBox 41">
              <a:hlinkClick r:id="rId14" action="ppaction://hlinksldjump"/>
              <a:extLst>
                <a:ext uri="{FF2B5EF4-FFF2-40B4-BE49-F238E27FC236}">
                  <a16:creationId xmlns:a16="http://schemas.microsoft.com/office/drawing/2014/main" id="{2A958648-93C5-AD67-07E6-7901327AC24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1042A72-615C-83B3-84B4-E0399C7D0AF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3A09CE56-BA45-5053-3D56-809A91B018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EE8010AF-AD9D-FA81-EF4D-C863C163A612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05AE2481-3456-38F7-AAF8-CD5002EEF48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DAF3F90D-ECDD-3F65-C463-EDCC41D590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10F5B95E-AC82-A0E5-5DE1-DB8ED1B4966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C385527-B22C-1CAF-DCC9-9FBDFAE709B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13659A86-F416-B1BB-D258-722794CF743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FD534C9-859C-DEAE-F9F9-2BD0AA93EB9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E5F182B-5C9D-B72C-C7A4-1D22794584F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53" name="TextBox 52">
              <a:hlinkClick r:id="rId15" action="ppaction://hlinksldjump"/>
              <a:extLst>
                <a:ext uri="{FF2B5EF4-FFF2-40B4-BE49-F238E27FC236}">
                  <a16:creationId xmlns:a16="http://schemas.microsoft.com/office/drawing/2014/main" id="{F0E9C282-A844-74CB-05FE-EFA866CCE39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9B57E4F-7FF1-1CD1-7CE2-5F2E20163AF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C5999CC-C86C-FC96-F2C0-C29D5B75AA8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80C3FED-F9FF-D9C8-B7A1-036623443892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BCA5D226-1E36-6681-70E5-29B08DB6D98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1" name="Rectangle 1860">
                <a:extLst>
                  <a:ext uri="{FF2B5EF4-FFF2-40B4-BE49-F238E27FC236}">
                    <a16:creationId xmlns:a16="http://schemas.microsoft.com/office/drawing/2014/main" id="{04621F25-89CB-0141-660A-250C21B3E65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E863B97-F35B-8793-514D-C14A73557546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613C7B55-BF33-F82B-DBB5-CCB96D3F32B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125DCAAA-B148-CA2F-4648-23D4E956D2F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3CDD2277-842E-1A3F-A4CB-BB47CE962EB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0C066639-3019-AD5E-D659-336110EA324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856" name="TextBox 1855">
              <a:hlinkClick r:id="rId16" action="ppaction://hlinksldjump"/>
              <a:extLst>
                <a:ext uri="{FF2B5EF4-FFF2-40B4-BE49-F238E27FC236}">
                  <a16:creationId xmlns:a16="http://schemas.microsoft.com/office/drawing/2014/main" id="{D7AC6B1B-1C28-2A41-C40D-614C7926D29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5036C469-B7D1-13F1-BA07-7E79EC21E1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F51ABE57-2D62-3974-5494-85774D4D30E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1BAC2E5D-7F6D-17B9-B41B-028261D506BA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882" name="Group 1881">
              <a:extLst>
                <a:ext uri="{FF2B5EF4-FFF2-40B4-BE49-F238E27FC236}">
                  <a16:creationId xmlns:a16="http://schemas.microsoft.com/office/drawing/2014/main" id="{77F82C93-A239-DEB2-C11B-7FDDAB8E25A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0" name="Rectangle 1889">
                <a:extLst>
                  <a:ext uri="{FF2B5EF4-FFF2-40B4-BE49-F238E27FC236}">
                    <a16:creationId xmlns:a16="http://schemas.microsoft.com/office/drawing/2014/main" id="{3B19D38C-99DB-ED92-515E-8FBA74E1813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1DCB1390-E311-3CE6-E0FE-1D7160E1E48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7FE59A07-BB39-7F6F-178A-D0315D9C3ED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088FD7DC-FAA5-C0AF-4608-C5DD638EE9D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F09B6F9C-4113-FD8D-95D8-87A17FBCE8F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1B4534D2-9941-7C08-D4B8-CDFF340880A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1887" name="TextBox 1886">
              <a:hlinkClick r:id="rId17" action="ppaction://hlinksldjump"/>
              <a:extLst>
                <a:ext uri="{FF2B5EF4-FFF2-40B4-BE49-F238E27FC236}">
                  <a16:creationId xmlns:a16="http://schemas.microsoft.com/office/drawing/2014/main" id="{F89AD735-5FCB-9105-C95A-B4B356CC519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D4B11178-9B1F-A257-CD26-2C30D00A8CE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3C3326E8-153C-0289-AC99-0D1FEFCF926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1892" name="Group 1891">
            <a:extLst>
              <a:ext uri="{FF2B5EF4-FFF2-40B4-BE49-F238E27FC236}">
                <a16:creationId xmlns:a16="http://schemas.microsoft.com/office/drawing/2014/main" id="{D6DB501F-F346-6739-9C2D-A075F422975A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655EF5FA-E76F-9819-7411-4DF8CF19D46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3" name="Rectangle 1902">
                <a:extLst>
                  <a:ext uri="{FF2B5EF4-FFF2-40B4-BE49-F238E27FC236}">
                    <a16:creationId xmlns:a16="http://schemas.microsoft.com/office/drawing/2014/main" id="{17FCCC3C-FD84-5C75-E77E-E674419CA0F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17C3AADE-2E1D-40F9-DB94-91C7ADAF40A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4F54C24F-24E6-3E8F-7740-D0C9A1B3C34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7EA06D0E-5195-BDAD-3148-BB8FAF0252A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8CCD6242-87E0-B3DB-5E36-309F5180F5F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FC1598BC-F160-9240-FCBD-5AB88812DB9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1899" name="TextBox 1898">
              <a:hlinkClick r:id="rId18" action="ppaction://hlinksldjump"/>
              <a:extLst>
                <a:ext uri="{FF2B5EF4-FFF2-40B4-BE49-F238E27FC236}">
                  <a16:creationId xmlns:a16="http://schemas.microsoft.com/office/drawing/2014/main" id="{465AA6A2-A673-7308-95A9-6EB72262D15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D775EF22-EC32-97DF-6D68-08261FA9B3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2B07D65D-7C53-0D6D-2941-64624BC820E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C0B7A83C-584E-8C82-7137-D040D03F508D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1906" name="Group 1905">
              <a:extLst>
                <a:ext uri="{FF2B5EF4-FFF2-40B4-BE49-F238E27FC236}">
                  <a16:creationId xmlns:a16="http://schemas.microsoft.com/office/drawing/2014/main" id="{C64476BE-CDBD-AC1E-FC3C-0AC20A9F26E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4" name="Rectangle 1913">
                <a:extLst>
                  <a:ext uri="{FF2B5EF4-FFF2-40B4-BE49-F238E27FC236}">
                    <a16:creationId xmlns:a16="http://schemas.microsoft.com/office/drawing/2014/main" id="{D1BA4714-014F-E455-490C-20AD79589C8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3B88ECD4-4C2D-25A9-4347-1F822D4A074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E6E87636-AE56-09CA-8D85-6921F9551A8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B19DEC7C-2BD2-A2DE-57CA-561D0575A26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C0B2FA3C-DCCC-2621-C992-048D62FB41C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C3BF7D5-9F55-2848-46F2-6C6D2EB8FBC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1911" name="TextBox 19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BA60128E-D0E0-0FC4-4238-5A698AAF7B8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F2C194A4-06A4-928C-3205-0E6CED4ABEF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819419FD-8550-126D-AD70-A6D24C568AC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1916" name="Group 1915">
            <a:extLst>
              <a:ext uri="{FF2B5EF4-FFF2-40B4-BE49-F238E27FC236}">
                <a16:creationId xmlns:a16="http://schemas.microsoft.com/office/drawing/2014/main" id="{AEE49CAC-B104-338F-09E5-F1D1C2814702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1917" name="Group 1916">
              <a:extLst>
                <a:ext uri="{FF2B5EF4-FFF2-40B4-BE49-F238E27FC236}">
                  <a16:creationId xmlns:a16="http://schemas.microsoft.com/office/drawing/2014/main" id="{E913539F-5DEE-50C2-46D0-DCF56224C0B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C675556A-C737-6D15-77A2-C8D4CF078C5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5789035-98B9-35EA-7E52-947141AB3F44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A83FF956-CD7E-2755-0002-E0DD8EA2055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AC10624-C17B-CD7C-CFC0-EAC174F56CC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D5663BE8-4A69-5095-52D2-33E76D1729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46D6D08-C946-00C9-57A6-768CE485677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66" name="TextBox 65">
              <a:hlinkClick r:id="rId20" action="ppaction://hlinksldjump"/>
              <a:extLst>
                <a:ext uri="{FF2B5EF4-FFF2-40B4-BE49-F238E27FC236}">
                  <a16:creationId xmlns:a16="http://schemas.microsoft.com/office/drawing/2014/main" id="{D87DB368-6840-6D7F-33EC-EC0DEC85ED9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AE2D3300-29B6-39DA-F136-1A577B3EBB3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E6505D7-391C-CA1D-1912-59ED4AF88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79766D47-A467-2BCA-785B-31BB0A5CF6B3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0B6F90BF-9902-08FE-F2D8-348182D0E09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BBF41E70-7152-F7E2-D853-07FCF124BC4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DDB79F72-3836-0520-BDEA-11A10BA947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23C6DF64-6A76-AF7B-EB66-0419FF29BD2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AC42D8E-5F1F-562D-2D42-54571E9498D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DD2BE42E-9D18-B4DF-75E2-A4E74A0B792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CBF797C-2936-A1E7-BC82-79815B248290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77" name="TextBox 76">
              <a:hlinkClick r:id="rId21" action="ppaction://hlinksldjump"/>
              <a:extLst>
                <a:ext uri="{FF2B5EF4-FFF2-40B4-BE49-F238E27FC236}">
                  <a16:creationId xmlns:a16="http://schemas.microsoft.com/office/drawing/2014/main" id="{3D2831DD-5A98-41EB-DFF2-150EC4909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C9EB5DC-A4B9-1BA4-D0F5-9B57E7707BF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5821023-AF24-1688-27D7-A0711BE420B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68220577-6FFF-BF69-D84F-11682E6D17A3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C4969315-B36F-61E7-906A-EECA94CAC2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1AC71A7A-9EE6-ED9A-23C8-57E786444D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DC0A7497-97B4-F387-F3DE-FB4146DB60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CECA412-6712-0EE1-8A19-7D92D643A0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78DA2FF7-C6D0-469A-87D4-16E99308E3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E94B5331-D12E-BF32-CB2E-1CF5958AF87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89" name="TextBox 88">
              <a:hlinkClick r:id="rId22" action="ppaction://hlinksldjump"/>
              <a:extLst>
                <a:ext uri="{FF2B5EF4-FFF2-40B4-BE49-F238E27FC236}">
                  <a16:creationId xmlns:a16="http://schemas.microsoft.com/office/drawing/2014/main" id="{77D9EB6C-D7C0-E85D-38E2-723CB80A77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2E876A0-8639-9F6E-77B4-282B18D14F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80EDB330-F1BC-A570-9BD1-F0BA754766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C9C0767-A54B-ABB7-09D6-4865FDE7DD67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3CBFE680-DA59-6916-D93E-36C5ACC253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AE56CEF8-DF00-4919-0C4F-EDE905C27D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EB2D818-1623-C4A3-8DFC-31FE6AB667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7939A96-494F-F64D-9EE3-00B57A6C70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5D7E05B0-5DE8-1F56-57DB-8DD41A3907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DCCADD3-6122-6F00-1DB6-CB7EC691614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9" name="TextBox 98">
              <a:hlinkClick r:id="rId23" action="ppaction://hlinksldjump"/>
              <a:extLst>
                <a:ext uri="{FF2B5EF4-FFF2-40B4-BE49-F238E27FC236}">
                  <a16:creationId xmlns:a16="http://schemas.microsoft.com/office/drawing/2014/main" id="{2433A50B-7B51-E009-4C6D-01A4E1D566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83FC6300-FCFD-5F2B-A2B8-CB06457EB1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5AC997FC-2BD4-6B08-DA06-872CB29A2C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07485D93-3248-E35D-0CE6-CB06369250A5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92B39339-109F-688C-39C7-4FABF2F0E2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5FE6D519-637C-BE22-35C5-4126A79D1B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8349224F-01E1-7C4D-4C6F-3C03A68F4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0B42415-1A25-ED53-780C-BE42F40A4D4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6FCFA9A1-198C-0A00-8BBB-18C34941D7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23BC41B-24EF-9C74-CA20-8439392955C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119" name="TextBox 118">
              <a:hlinkClick r:id="rId24" action="ppaction://hlinksldjump"/>
              <a:extLst>
                <a:ext uri="{FF2B5EF4-FFF2-40B4-BE49-F238E27FC236}">
                  <a16:creationId xmlns:a16="http://schemas.microsoft.com/office/drawing/2014/main" id="{54D06125-48A1-5C24-D8BA-0D503425BD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172E379-762F-3FFA-63F3-0B55EF7D13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74E31CA-1F1B-75D9-2A9C-91CA3C6A25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3357D77E-42EE-CE63-FCB2-72714B8AF8E4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48D55506-ECE6-0C32-0F76-86643E55DB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1F18BFBA-CAF1-0E8E-AA2F-278E5B29F9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E621E8B-D3BB-F822-64D2-E3E81D95236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A0F4A5E3-5EAF-C3FA-DAC5-1CA8E365DA4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7937652-9950-3919-71F3-D4E5345B2C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ECB3D02A-08BA-E2BF-BE9F-AE898816685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26" name="TextBox 225">
              <a:hlinkClick r:id="rId25" action="ppaction://hlinksldjump"/>
              <a:extLst>
                <a:ext uri="{FF2B5EF4-FFF2-40B4-BE49-F238E27FC236}">
                  <a16:creationId xmlns:a16="http://schemas.microsoft.com/office/drawing/2014/main" id="{7D4EE36E-DBDC-0B7C-1EBC-FCED6642E2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E061353-3DA3-2789-1EF7-0DBAB9C5AC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A38CF9B0-C70A-6D17-DEF5-4989498318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343F4490-8CC1-3E1A-1BDE-22FB17F01810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1B4A0057-9137-482D-417A-D51F84A230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820AFC56-6716-D460-40C5-EEAE2E5DD3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EFC758E4-0A36-DD1A-C757-591EB825ADD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4B886028-79A9-607E-125E-ED65048A72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6CA10EB0-4E58-71D5-6E54-5B394CB15A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47A2BED9-3A5E-07D1-A5D7-B0CDCC8ABD8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236" name="TextBox 235">
              <a:hlinkClick r:id="rId26" action="ppaction://hlinksldjump"/>
              <a:extLst>
                <a:ext uri="{FF2B5EF4-FFF2-40B4-BE49-F238E27FC236}">
                  <a16:creationId xmlns:a16="http://schemas.microsoft.com/office/drawing/2014/main" id="{BD969E3B-5CB0-D1ED-382D-80CDC17F6A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22115A64-141B-608E-AE9E-FE768A2671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10B7E06-23C3-ACBB-90F3-28E0840075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DB840C25-C7A4-EF65-854E-7EA59B6DC0AB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BF701260-6BE7-A0EB-2CCA-7C846315E2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11BB7283-3FDF-09AD-1A36-570EDF4B24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6516D30D-0C1E-5E63-1A33-D4EA0657FD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20390C2C-7765-7BA4-16BD-FD8B4A1526B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061AB816-A1D8-7DC0-C9AF-9771E4CB76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643F0246-46D2-A5CC-6846-F65D36B20A5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256" name="TextBox 255">
              <a:hlinkClick r:id="rId27" action="ppaction://hlinksldjump"/>
              <a:extLst>
                <a:ext uri="{FF2B5EF4-FFF2-40B4-BE49-F238E27FC236}">
                  <a16:creationId xmlns:a16="http://schemas.microsoft.com/office/drawing/2014/main" id="{CBD501ED-0D68-7865-3100-5C51213CB8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C56A28A0-672B-F746-40B8-8345A5C77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A6778493-AD3C-4114-0361-CB7A11C03A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9A2F1442-1C12-F412-A013-FD2C2052D542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4677BCE1-5EE6-9F75-E2B8-0FBAD0F78C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CD15DCC2-3DF0-3BE8-6E82-850981D33E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1F34FC8-67E3-72C3-F935-BFB74FD131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04D2191B-97AA-D05F-B3B5-39B0C8A75FF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6F2C03F8-E837-B1A8-4012-1BACDD32DC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30B3CF47-555D-A88A-4950-E3F9CD6C01C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32" name="TextBox 331">
              <a:hlinkClick r:id="rId28" action="ppaction://hlinksldjump"/>
              <a:extLst>
                <a:ext uri="{FF2B5EF4-FFF2-40B4-BE49-F238E27FC236}">
                  <a16:creationId xmlns:a16="http://schemas.microsoft.com/office/drawing/2014/main" id="{69D5A85E-ECF7-27F0-D4C3-17D46A76FD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448CDCD9-FFC3-F3F5-2BE6-BD146320C8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E61AEBCC-9743-4ACA-CFE1-073556355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E8BB7DA2-3F7B-A293-A36E-C605C9869158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9F6579B2-2AC3-6D3C-4765-A601812079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81DF1B4A-054E-E197-B954-6C8A92FB94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0A5D6F7-7558-0C14-985D-D39FA435B6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0814ADFD-E28B-098B-6A21-155870B7A9A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218D18D-43C2-72D9-0691-C30E1D8F03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33B13B71-720F-258D-B3FE-605F79E2414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42" name="TextBox 341">
              <a:hlinkClick r:id="rId29" action="ppaction://hlinksldjump"/>
              <a:extLst>
                <a:ext uri="{FF2B5EF4-FFF2-40B4-BE49-F238E27FC236}">
                  <a16:creationId xmlns:a16="http://schemas.microsoft.com/office/drawing/2014/main" id="{0B6D4406-D6CA-AF25-3C26-DB0B988F8E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4DB7880C-E363-E148-35AF-A4DADD0641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3F4BA00E-C627-2F40-8C9D-025569A09A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EE335CA4-F231-EF6B-B907-E807DE5C879E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3EC975B4-B6A5-7064-B80B-C8AE33D7D2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A7F6610A-C61F-D67D-F50A-6ADE49529D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ED47DCB5-BA98-6A67-3D43-0409EC001BA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42CF44F7-6420-5D06-1174-FF9CFA4B3F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AA557397-5358-5003-45A4-D1D0F51FEA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3EB7252E-5949-0E65-F5A7-5CAB40DF0A0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352" name="TextBox 351">
              <a:hlinkClick r:id="rId30" action="ppaction://hlinksldjump"/>
              <a:extLst>
                <a:ext uri="{FF2B5EF4-FFF2-40B4-BE49-F238E27FC236}">
                  <a16:creationId xmlns:a16="http://schemas.microsoft.com/office/drawing/2014/main" id="{96533992-FC2C-6A34-32A9-C1BC6E599EF4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A78357B6-9DCC-4F79-4945-079736D5CE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ED93241C-9C32-850D-668C-7516F4C9E2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7F22F17-F896-0AC3-3BB2-90551C659A2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66715F39-B52D-9835-E149-9A66D5A635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CA1AD9A8-F65F-A2DE-551C-A768877CD0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79CCA662-8466-ADD9-00E0-30742257F901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7E79A974-9F5C-7B1F-902C-122291E8BEC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7A2D53D9-2603-5BB9-C5DF-E727F1B5C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D4FABCE2-BFD4-B12D-F525-014D4345C97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362" name="TextBox 361">
              <a:hlinkClick r:id="rId31" action="ppaction://hlinksldjump"/>
              <a:extLst>
                <a:ext uri="{FF2B5EF4-FFF2-40B4-BE49-F238E27FC236}">
                  <a16:creationId xmlns:a16="http://schemas.microsoft.com/office/drawing/2014/main" id="{9C9E5C3F-DE54-083A-2DDF-BA8121538B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41F95CBA-CF56-B877-5FC5-AE6DF2B67F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4800438E-DB69-2507-DB7E-27096EBA7E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00DE111A-5FC1-3B26-0694-DF9F4CF78107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DC0B7864-5A68-B478-1055-6758918A6A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165AA07-E579-6DEF-60E9-A0DA72BDB1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CB853B40-CFDB-46FA-7754-4AE0984DA0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6DEB9FAA-2977-2B26-A691-5829D8F47AD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83F159DE-E8A7-F528-F63A-9FACB759C0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96FA4525-A2A8-912C-6DC3-EB63A807E47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372" name="TextBox 371">
              <a:hlinkClick r:id="rId32" action="ppaction://hlinksldjump"/>
              <a:extLst>
                <a:ext uri="{FF2B5EF4-FFF2-40B4-BE49-F238E27FC236}">
                  <a16:creationId xmlns:a16="http://schemas.microsoft.com/office/drawing/2014/main" id="{958D26A4-9D00-11BF-9D6E-542E9946BF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EF479D6C-E167-14E6-CA3F-7056257CF3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C465A758-06BD-AB1C-2325-9A55CA1DEA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33538937-F9DD-68B1-BFCD-0AB8FE20D777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CE22F449-878B-74B8-5E1B-442869DEA6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5BEE80FE-7643-00ED-342C-0B5671B46A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35EB0F8-D45A-7AA0-3E7B-D3AC0144C90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40BFD99E-3A7E-F47C-32F0-1677D808B40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6D96C8B3-D080-945E-D339-B2966FC430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219A3F07-D2E5-6401-7438-7974C0EA404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407" name="TextBox 406">
              <a:hlinkClick r:id="rId33" action="ppaction://hlinksldjump"/>
              <a:extLst>
                <a:ext uri="{FF2B5EF4-FFF2-40B4-BE49-F238E27FC236}">
                  <a16:creationId xmlns:a16="http://schemas.microsoft.com/office/drawing/2014/main" id="{127BEC9F-C553-16B5-DFE2-9AD2C21D33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FC74861-4184-B316-F3C8-AC947B9778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5B1A9288-57F2-3FB4-06C4-355D81C2C3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1ADB0205-45BB-6C7B-4DDC-B3A538B005DF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FFBEED9F-0BDB-2713-C55E-17B3C0FAAD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49E72F92-C06E-EF40-0FEF-FB1A1BAD82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5001EAD3-595D-4D3A-DA3A-2F10603A8B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17E2E896-1E16-DAD3-7423-C20EB42A9D3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25ABA900-311C-39CB-B1D3-30A0F408AD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9BF80A85-4CE5-AB23-73B5-2533C812B9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37" name="TextBox 536">
              <a:hlinkClick r:id="rId34" action="ppaction://hlinksldjump"/>
              <a:extLst>
                <a:ext uri="{FF2B5EF4-FFF2-40B4-BE49-F238E27FC236}">
                  <a16:creationId xmlns:a16="http://schemas.microsoft.com/office/drawing/2014/main" id="{B1D52494-FF33-7AC9-7006-3BA6DD56FD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ED138FD2-0DEB-0692-2E7E-2946757681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54822474-2BF9-0A7B-0888-F99E998C24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7AD0E130-400F-B3D8-AE5A-FCB01904119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AC42BEA6-1F50-F72E-D2DE-C1935B3E38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247E593A-335A-B4CD-BD38-8E523CD4DA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EF60803A-3E2A-C4C5-193A-FEFBE4103E8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63AF8A4F-4BBB-A325-0E24-A6E4F16DB49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B7CFF366-A5C6-838A-B710-91FE8C81DF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EA71D65-78CB-5FE9-3F4F-6093DE02DCF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7" name="TextBox 546">
              <a:hlinkClick r:id="rId35" action="ppaction://hlinksldjump"/>
              <a:extLst>
                <a:ext uri="{FF2B5EF4-FFF2-40B4-BE49-F238E27FC236}">
                  <a16:creationId xmlns:a16="http://schemas.microsoft.com/office/drawing/2014/main" id="{90F2E8FF-E529-CF7F-7E14-FEDA22F3F4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E7EB2EDD-C91D-3D7C-A88A-ED3B566BB5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9BBA6AB1-54A9-515A-5F29-90EDF3B5CA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3C89A900-76ED-E946-C881-350AB4A37B5E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57DD172B-F170-9F8A-31E7-444711523C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C3BD7976-F467-1093-60B8-ADE292FD7D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8ACDA3B7-0AEF-A401-D06A-62A65EE2F2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0C0DDBD8-CD5A-FA16-4379-CF7A5796622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9019A5D7-8CDB-8F48-93A1-4E0699C7A0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13A65938-C0FC-5096-51A7-5D49B55606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7" name="TextBox 556">
              <a:hlinkClick r:id="rId36" action="ppaction://hlinksldjump"/>
              <a:extLst>
                <a:ext uri="{FF2B5EF4-FFF2-40B4-BE49-F238E27FC236}">
                  <a16:creationId xmlns:a16="http://schemas.microsoft.com/office/drawing/2014/main" id="{136A6FAD-21B5-5B4C-9AB3-C41F718A52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E860A3E1-12E9-BEEA-50ED-904813DD02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42F59C72-C89F-FCC3-B4B5-43D1C4DA3A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FC4730D1-AA23-C72A-2E9C-5A656CBD76F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0900E19F-91A5-B511-078E-B511EAC0E8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409E06E7-E363-39FE-C97D-307A5AAB95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697209E2-F789-31B9-ABD9-9A9DD80B70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5F175C3D-8FA7-9EDE-31EA-5FFC1619C15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99E71B05-0A51-8DBF-526A-CC7BC4EBAC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F921EEFD-EF4B-EEFA-12D6-31F32FE07D3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7" name="TextBox 566">
              <a:hlinkClick r:id="rId37" action="ppaction://hlinksldjump"/>
              <a:extLst>
                <a:ext uri="{FF2B5EF4-FFF2-40B4-BE49-F238E27FC236}">
                  <a16:creationId xmlns:a16="http://schemas.microsoft.com/office/drawing/2014/main" id="{671EACB0-6647-A153-5E3B-30E6B48A8C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962DAF11-AD5B-FC3B-6078-A8DA80D2EA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D78D2249-5864-FE69-CA73-6182D45142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70" name="Group 569">
            <a:extLst>
              <a:ext uri="{FF2B5EF4-FFF2-40B4-BE49-F238E27FC236}">
                <a16:creationId xmlns:a16="http://schemas.microsoft.com/office/drawing/2014/main" id="{53792EE4-F0AC-C742-D77B-A85CAD2413F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C0092DEF-29DA-6D96-79B0-77A90FFB48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511D8558-B9D5-92F3-C92A-42539C660D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AE9E0035-2998-0C82-C5FD-E151C6A77D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BBF84037-1969-0A5F-56A6-3B4431FFF10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47262ABA-37E3-81C1-1B53-614A5CDC7C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108DF75C-395F-59A5-5CBA-BE17D1A9A21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57" name="TextBox 656">
              <a:hlinkClick r:id="rId38" action="ppaction://hlinksldjump"/>
              <a:extLst>
                <a:ext uri="{FF2B5EF4-FFF2-40B4-BE49-F238E27FC236}">
                  <a16:creationId xmlns:a16="http://schemas.microsoft.com/office/drawing/2014/main" id="{7BF08EE9-81D5-5A24-5FFA-8B6C2A7C67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0BCE91E-F7FE-27A6-8DEA-5C0758FD43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8AFDB676-89A2-CB88-C422-FC6C14E19B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60" name="Group 659">
            <a:extLst>
              <a:ext uri="{FF2B5EF4-FFF2-40B4-BE49-F238E27FC236}">
                <a16:creationId xmlns:a16="http://schemas.microsoft.com/office/drawing/2014/main" id="{E01E4664-A756-293D-87EB-005EA93D292D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9C290B92-B959-0AFA-54C9-2EA5E28F4E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Rectangle 661">
              <a:extLst>
                <a:ext uri="{FF2B5EF4-FFF2-40B4-BE49-F238E27FC236}">
                  <a16:creationId xmlns:a16="http://schemas.microsoft.com/office/drawing/2014/main" id="{D71B422D-924F-6C69-AE27-F8A762E85E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C9F0779D-A7EC-E863-4ED2-DCE83ED191C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C9AB3517-4069-3578-7460-5588D367D5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E45A8443-8291-23BD-6027-CE1071415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9A776709-5977-5117-E8D3-93B4F5BCD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667" name="TextBox 666">
              <a:hlinkClick r:id="rId39" action="ppaction://hlinksldjump"/>
              <a:extLst>
                <a:ext uri="{FF2B5EF4-FFF2-40B4-BE49-F238E27FC236}">
                  <a16:creationId xmlns:a16="http://schemas.microsoft.com/office/drawing/2014/main" id="{E3D24EF3-0964-03B3-A23A-3E7508532B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BEE169B2-F4C4-5786-3ABD-1D060066F2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592E626A-2ADD-CE6F-3018-3F8D7B3A52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670" name="Group 669">
            <a:extLst>
              <a:ext uri="{FF2B5EF4-FFF2-40B4-BE49-F238E27FC236}">
                <a16:creationId xmlns:a16="http://schemas.microsoft.com/office/drawing/2014/main" id="{2F2EFFE0-8A01-2088-DE7D-F6BC63A4319B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76FB2569-1D9B-ED2B-C757-3263460E2B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A79850DC-0B25-EF08-EC2F-7DC4D482B7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3C311A40-6832-AB6A-D817-EFB29565346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C9F0AA96-690F-424E-6D53-B15237A5194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2882EE68-6937-A3EA-C827-E56B5762CB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C359E91B-C22E-3E51-5161-258B7312AE3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77" name="TextBox 676">
              <a:hlinkClick r:id="rId40" action="ppaction://hlinksldjump"/>
              <a:extLst>
                <a:ext uri="{FF2B5EF4-FFF2-40B4-BE49-F238E27FC236}">
                  <a16:creationId xmlns:a16="http://schemas.microsoft.com/office/drawing/2014/main" id="{8E4A1BD5-4843-13ED-EEA9-DDA2701B60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90D40096-A1B8-9463-0DB2-B8002B341A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584EFDD0-053F-3A13-AD30-9E39FBE19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680" name="Group 679">
            <a:extLst>
              <a:ext uri="{FF2B5EF4-FFF2-40B4-BE49-F238E27FC236}">
                <a16:creationId xmlns:a16="http://schemas.microsoft.com/office/drawing/2014/main" id="{1126C734-AF00-8EC2-78FD-A579C68FE963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F4D4140C-D81B-81FE-A7D5-980FB2C053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Rectangle 681">
              <a:extLst>
                <a:ext uri="{FF2B5EF4-FFF2-40B4-BE49-F238E27FC236}">
                  <a16:creationId xmlns:a16="http://schemas.microsoft.com/office/drawing/2014/main" id="{E9321150-D7D2-9ED9-5BEB-193DCC35E2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64B89EA9-6347-8B40-7C7C-0D6821A699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0FE2DBD2-534B-BDF2-4091-5D575C1F0BA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F8EEBACE-FCA0-5E03-A210-75FEA0B7B7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7715771A-465F-FA7C-5DF8-6EDD6DB4846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687" name="TextBox 686">
              <a:hlinkClick r:id="rId41" action="ppaction://hlinksldjump"/>
              <a:extLst>
                <a:ext uri="{FF2B5EF4-FFF2-40B4-BE49-F238E27FC236}">
                  <a16:creationId xmlns:a16="http://schemas.microsoft.com/office/drawing/2014/main" id="{63C78971-3816-46F1-098B-F080CD0007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A9BB92B3-4DB8-4ADE-6135-38D620307B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BBC55196-98EF-5AE8-EAF9-344D66489D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84A38BB2-E247-AFBC-E989-6A9459747512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6B76A8A0-86F9-DC06-049F-EE808E34A5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D549281A-252D-3CC2-4F4C-828F69D8F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6E0CCF4D-D79B-58A5-7609-13784674A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A8E764FD-0E95-CF28-34AE-84C2B4389C4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AA3E755A-5DBB-CE47-0514-898A6B3310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2066AD69-7573-23DE-EA02-EFFE5BCAE96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827" name="TextBox 826">
              <a:hlinkClick r:id="rId42" action="ppaction://hlinksldjump"/>
              <a:extLst>
                <a:ext uri="{FF2B5EF4-FFF2-40B4-BE49-F238E27FC236}">
                  <a16:creationId xmlns:a16="http://schemas.microsoft.com/office/drawing/2014/main" id="{823DDB29-3581-C7FA-0550-3EAAA2DD33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ED5CE353-53F5-68E3-0512-0D9591D437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B30254CD-C617-80A6-FB6D-9AAB656E86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830" name="Group 829">
            <a:extLst>
              <a:ext uri="{FF2B5EF4-FFF2-40B4-BE49-F238E27FC236}">
                <a16:creationId xmlns:a16="http://schemas.microsoft.com/office/drawing/2014/main" id="{4EFCBA41-9B63-5B7B-53CB-054560E603AD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EE7FD21A-1113-C0F0-148B-4EE98B282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Rectangle 831">
              <a:extLst>
                <a:ext uri="{FF2B5EF4-FFF2-40B4-BE49-F238E27FC236}">
                  <a16:creationId xmlns:a16="http://schemas.microsoft.com/office/drawing/2014/main" id="{89A640F9-A0E6-7DD0-5851-8FE437B493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AED39496-96F0-DE8A-9CDA-C5DEDA6A9FD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6EA37A4B-F8BA-DE54-8ED8-3C5273EC25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1F6150FE-8C42-6008-6D15-0300461507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B4C96169-ED6F-B857-7C4A-391BF6D95DF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837" name="TextBox 836">
              <a:hlinkClick r:id="rId43" action="ppaction://hlinksldjump"/>
              <a:extLst>
                <a:ext uri="{FF2B5EF4-FFF2-40B4-BE49-F238E27FC236}">
                  <a16:creationId xmlns:a16="http://schemas.microsoft.com/office/drawing/2014/main" id="{F64AF45A-925C-1FC3-37AE-39A176DB2A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05700F0D-9FC8-F89C-047D-777E88F942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A8F4D9AC-329E-8442-34A9-01C92112BF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D850B0AC-A63A-151A-B65D-56495D668134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22968CFA-AA51-5900-21EA-E0333F7F9B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F6C7C0DB-D56F-DD81-94A7-D1C8EBA53F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FD7FB84A-469C-F8AB-3F94-58254168E36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B2935EA6-D3E1-511A-6C5C-C68707076A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A72722AA-0B28-8E7B-0858-085A2306FD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4CA09D98-90E3-A1E5-EB11-69C4A58FCBA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847" name="TextBox 846">
              <a:hlinkClick r:id="rId44" action="ppaction://hlinksldjump"/>
              <a:extLst>
                <a:ext uri="{FF2B5EF4-FFF2-40B4-BE49-F238E27FC236}">
                  <a16:creationId xmlns:a16="http://schemas.microsoft.com/office/drawing/2014/main" id="{22476E89-26D9-9E60-871D-717DC322B6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6EE0DAFF-6CCF-60B5-EAA8-1E6CE8BCBF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68711FF1-673A-AD43-5E25-F0A5C9D4D5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5E65A524-205A-64F3-44FD-6F3B8594C47B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76BC5794-3202-CF90-9685-B508AB1FB7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33059946-85B1-73FC-0C4C-7D5821B5F7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BBD62F8C-F47E-45F9-AC20-61A00EB0FF97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AEF842DF-1473-2B70-ABC8-63915E2E1DC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ECDCF4B5-9427-CC3B-33A1-31C7FB7765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13787545-E842-7282-F95E-155137C49E7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97" name="TextBox 896">
              <a:hlinkClick r:id="rId45" action="ppaction://hlinksldjump"/>
              <a:extLst>
                <a:ext uri="{FF2B5EF4-FFF2-40B4-BE49-F238E27FC236}">
                  <a16:creationId xmlns:a16="http://schemas.microsoft.com/office/drawing/2014/main" id="{12849348-95A2-9C14-1BD5-D85A9ACB3E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90DC5DCE-E4E8-BE3F-809D-C49B3188D2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7CC3F96D-4ECD-67FA-4733-F7F3997A1F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723DD695-A6B2-5356-2B24-1A7DB2C0EEE2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DA656D4A-382C-61B1-009C-406C0FC9BF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09AD2A4D-7C1B-77A2-B212-0F033DB072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3A603513-5196-8222-6685-316E8DD383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2C16159E-45E7-1A58-6E43-8749A5E9EF6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BBF79B37-EBB8-704E-8EF6-A49685A626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4CD2D29D-2C18-EBDF-2E0D-3B2EA7CD562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37" name="TextBox 936">
              <a:hlinkClick r:id="rId46" action="ppaction://hlinksldjump"/>
              <a:extLst>
                <a:ext uri="{FF2B5EF4-FFF2-40B4-BE49-F238E27FC236}">
                  <a16:creationId xmlns:a16="http://schemas.microsoft.com/office/drawing/2014/main" id="{B192653F-7498-D167-718C-9FA71636D4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D723C9FB-5C41-B6CA-95FF-4B9B0BD971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DDDBB5AC-3E7B-BE6B-D392-6ADA17D97B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D9D8339B-6C70-D0D3-AFE8-AA92FE9A8A32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C894A09A-2CDA-055E-3B07-BB92EA1869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7AABF2CE-03A9-6839-E296-CFD3D61284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A9808BCC-3802-42EF-DE5B-A0EDF4BCC0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9D3EA5F2-45AF-7D93-89BF-E7395F3F92C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1D53612C-A540-5B16-A1F5-00960B5968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7F01D66A-242E-FA7F-0479-1F03AB17826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47" name="TextBox 946">
              <a:hlinkClick r:id="rId47" action="ppaction://hlinksldjump"/>
              <a:extLst>
                <a:ext uri="{FF2B5EF4-FFF2-40B4-BE49-F238E27FC236}">
                  <a16:creationId xmlns:a16="http://schemas.microsoft.com/office/drawing/2014/main" id="{F776708D-6A8A-809C-2C8C-84E81F94A7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9ED3FEEE-3619-9653-F439-60FE37E54D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23126827-AD2F-33B8-654D-669BB0598E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7EEB318-D877-FCDA-2BAC-5635A76D847B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0CE012-A9F6-A361-0E7D-BAF2C0D6A6E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2C61E2CB-CE41-EACD-A629-EBDDAA4C029A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9E851810-0FF3-B612-1DD3-B8CBBB22F8B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A8B44DD-372C-A137-8BBA-9D7CD978BA6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F1B69EF-CF25-97CE-680D-C82487CC515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735D747-340B-F529-0FDE-583FBA27101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5A27F82-290C-2F91-C794-60EC10030CD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1" name="TextBox 10">
              <a:hlinkClick r:id="rId48" action="ppaction://hlinksldjump"/>
              <a:extLst>
                <a:ext uri="{FF2B5EF4-FFF2-40B4-BE49-F238E27FC236}">
                  <a16:creationId xmlns:a16="http://schemas.microsoft.com/office/drawing/2014/main" id="{CE5E702F-E377-6208-4460-73CAD12819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F5357D5-C80E-E153-7091-C664CC01BB72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681B999-F79D-0A17-66CD-40FACD9BF1C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0CB1F0-3C42-F85F-8C12-169383EE27D4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3F51997-1332-1316-9576-87B32F00AF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0DA3E33A-3503-2CE7-A659-AA49185F2E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7D2D8175-3D65-DC49-1523-76CF365CB7B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13CBE7BB-470D-5C8B-28F0-F9CDC1E545E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9C6E7C37-4655-3C43-A4D3-115C9B2B5C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004DA074-7B83-02B0-280A-A2B4B7EDE8F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71" name="TextBox 170">
              <a:hlinkClick r:id="rId49" action="ppaction://hlinksldjump"/>
              <a:extLst>
                <a:ext uri="{FF2B5EF4-FFF2-40B4-BE49-F238E27FC236}">
                  <a16:creationId xmlns:a16="http://schemas.microsoft.com/office/drawing/2014/main" id="{D2012C3B-B78E-D339-23A2-1FF3D4067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61EC64E-F00B-35CA-013A-B7F12459E8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2890316-C53D-C503-5C7B-41928AB120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89D61301-0935-2033-218A-7189EEEC9ECE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CABC188-2FB1-EF89-6415-1A52108059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B08A71D5-D6D6-BE03-8517-75D6B63F9C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39C16962-C52F-B906-E494-2E4A61C3491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C92B6D51-ECD8-A65F-377D-B42B98E07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79131ADA-9994-4FA8-D0BD-6DBF7AE0C4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8FCCE339-10AD-3BA9-3A49-B36B622BC74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81" name="TextBox 180">
              <a:hlinkClick r:id="rId50" action="ppaction://hlinksldjump"/>
              <a:extLst>
                <a:ext uri="{FF2B5EF4-FFF2-40B4-BE49-F238E27FC236}">
                  <a16:creationId xmlns:a16="http://schemas.microsoft.com/office/drawing/2014/main" id="{D2834A6A-29BF-390B-207F-90C8A4523F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96D639BA-2543-4132-6D50-500FD63991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0D0E02C5-A875-140A-78DD-C7E9644647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4D0E39B3-94FE-8081-057D-474DF6332FBE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87DDE35C-C10E-59B0-0FB9-F7F66B606B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BDAD6C5B-DCCB-C364-D54C-8BF9CF89A5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8C49377F-1103-91C8-EB4A-63A74B8BC82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0DAC7FA9-7AEF-D07C-689C-E9A57491015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091D71C9-4434-745B-C1B9-7A1D0C269C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DE088F3A-31EB-A693-5DF6-2E9D267D0EB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91" name="TextBox 190">
              <a:hlinkClick r:id="rId51" action="ppaction://hlinksldjump"/>
              <a:extLst>
                <a:ext uri="{FF2B5EF4-FFF2-40B4-BE49-F238E27FC236}">
                  <a16:creationId xmlns:a16="http://schemas.microsoft.com/office/drawing/2014/main" id="{81BC8106-2729-C76E-E193-B2CBBFFF76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FC9CE2C2-9597-F1D3-AA27-0E1FB946F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080AA7-09AE-3ABB-F19E-BCA2BF144D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96CC3621-8EA9-D227-8FCA-34713A1E9066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E96EB4FA-03A6-1B41-BD07-6374A9EB06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77CCE6C6-FCE5-06DC-80AB-A042C437DF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93A73F8F-7549-C8BA-D841-E7C2AF144B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3A65B6CF-0E28-C22A-CC52-F0D9686AC89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752B1FA1-263D-CB54-E160-8CE6F94FF7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03A08C3B-D0EC-5866-E272-1A20C4A279C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67" name="TextBox 266">
              <a:hlinkClick r:id="rId52" action="ppaction://hlinksldjump"/>
              <a:extLst>
                <a:ext uri="{FF2B5EF4-FFF2-40B4-BE49-F238E27FC236}">
                  <a16:creationId xmlns:a16="http://schemas.microsoft.com/office/drawing/2014/main" id="{0BF1DDD4-9546-114C-1C46-2A483E720B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2D4D4A71-C40D-0A96-29F2-4ED53B738D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2D4BF25-1D0B-00BE-014C-01B31C4A3D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A559765F-E27A-8C78-1BC1-EDC12A49D099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4D5C73B4-3049-A9E9-AD41-1625B559DA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D64A505F-4EF8-DB38-AAF4-82DADD6AF2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07189B5F-195C-B7CE-C89B-CD5079696D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FBF16868-93D6-D187-165B-BFD929B5E99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1A29BDEF-395E-7BD3-FA76-F549BB1DF9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B38CF89F-831B-5AF4-A182-6A87E92D6DB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77" name="TextBox 276">
              <a:hlinkClick r:id="rId53" action="ppaction://hlinksldjump"/>
              <a:extLst>
                <a:ext uri="{FF2B5EF4-FFF2-40B4-BE49-F238E27FC236}">
                  <a16:creationId xmlns:a16="http://schemas.microsoft.com/office/drawing/2014/main" id="{F8EBC5C9-DEA0-FF2C-86B5-89D49F2D56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AE6FE053-D997-EFBF-7545-B4F8EB5E76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82E28A-E485-00AE-8B70-10EB991AAC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F3594B4A-BC15-AA48-12FE-62C05991E63D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02B9D535-232B-18FE-26A8-D1B986C161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9DF95A4D-C64E-7316-497F-62FDB28738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57BE8E43-FC24-FD76-268E-A053219AD20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9E89C2DA-5EFF-FE5A-2ADF-64FF687DC8E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A3A8871E-A973-757E-6DEE-9B2DFC0E52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68A3E4BA-83CC-7557-E04C-C2E8063FE4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87" name="TextBox 286">
              <a:hlinkClick r:id="rId54" action="ppaction://hlinksldjump"/>
              <a:extLst>
                <a:ext uri="{FF2B5EF4-FFF2-40B4-BE49-F238E27FC236}">
                  <a16:creationId xmlns:a16="http://schemas.microsoft.com/office/drawing/2014/main" id="{C933808C-A236-6759-C3B3-8D8708DBED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8B40687B-F490-6ADC-D9A9-001CA7922D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8816FF64-913C-6DDD-BEA9-99B4496676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06A69480-AF35-463B-F2FB-B5250E77A523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35A99412-1D34-1B45-F35D-47CB25F4F0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831DA49C-9693-6717-0EF1-528419D736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08CE1DA2-007A-3CA6-75A3-C5883FC18F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52D18315-F5F3-7ECB-71B6-E530E3CB11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B1D608C-C7A5-D416-DB8A-F77F9985EE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2490BF35-E5C0-32DE-68E1-25BCA9DB3B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97" name="TextBox 296">
              <a:hlinkClick r:id="rId55" action="ppaction://hlinksldjump"/>
              <a:extLst>
                <a:ext uri="{FF2B5EF4-FFF2-40B4-BE49-F238E27FC236}">
                  <a16:creationId xmlns:a16="http://schemas.microsoft.com/office/drawing/2014/main" id="{5D10DE95-2191-3FD2-9246-73FAE44455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905373AD-C69E-78DD-EDDC-659D1156D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76E54594-63BD-04DC-29C2-389901F792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67A835A5-5164-0C69-4D10-0EDD0BF6FB1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F806EB79-1DB2-77DD-FCCA-858A3114CB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AC591B6D-D61A-E9AA-6836-E6FA626261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49FE11A3-8995-CCD9-141B-A01979E4FE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F7D362CA-A1FA-ABF0-790E-838555C37B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AFBD8246-B8A6-A036-1F0F-B507617458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4FB1B946-BA8A-EB3B-A95D-FCCA84CEA7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307" name="TextBox 306">
              <a:hlinkClick r:id="rId56" action="ppaction://hlinksldjump"/>
              <a:extLst>
                <a:ext uri="{FF2B5EF4-FFF2-40B4-BE49-F238E27FC236}">
                  <a16:creationId xmlns:a16="http://schemas.microsoft.com/office/drawing/2014/main" id="{12D787E9-AF09-0E28-1449-8C8AF8298B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92F0EB17-C937-0539-D082-F0712E141F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2E51E4AA-C719-8AEC-2308-61DB862FEE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CC3B91C5-C8BB-2E7D-9AB6-83C92CCE8D64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FFE00675-572D-EB06-8CBB-FC038C79EC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F2A5466F-7017-AABD-C75D-B6A50FB37E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70788A03-840D-96FB-8471-B36D43B140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35B0056B-6DEA-3CA8-1737-EF9EA974728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7C66EC27-3CF3-7DDE-F5EF-FF498B07E1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DA000F5B-434E-8ABA-F5B9-7F27F61B52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17" name="TextBox 316">
              <a:hlinkClick r:id="rId57" action="ppaction://hlinksldjump"/>
              <a:extLst>
                <a:ext uri="{FF2B5EF4-FFF2-40B4-BE49-F238E27FC236}">
                  <a16:creationId xmlns:a16="http://schemas.microsoft.com/office/drawing/2014/main" id="{200DF701-317E-B715-4987-5FDD029E96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2D1F58-7D9F-07B6-E825-4B3E16873F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8C8F28C1-F312-AEF7-EC23-FCD9D824AB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CC5EC33B-817A-770D-DB32-4D4E77335D71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4C738C5B-16B4-2F21-C1A6-725469EC5C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02CB4BB2-D7BA-F109-2F2B-99801110AC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EB24BA0D-E8AD-3CB4-60E3-24E1263287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D8D22C1F-28E5-05DC-379E-2A33815F100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B25F82F3-C827-476B-B555-A9349477CB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116B3FD-1BAF-C90B-7C47-D48B854536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27" name="TextBox 326">
              <a:hlinkClick r:id="rId58" action="ppaction://hlinksldjump"/>
              <a:extLst>
                <a:ext uri="{FF2B5EF4-FFF2-40B4-BE49-F238E27FC236}">
                  <a16:creationId xmlns:a16="http://schemas.microsoft.com/office/drawing/2014/main" id="{03576891-E26D-0F85-2B5C-F89C86D2DF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79F8734E-09D8-BEC7-152A-928559EE7C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2B56BE5A-AC3F-6D18-00F4-E9EF07D4F8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93E0F6DD-4619-408F-B0FD-0EF98F6AF4A1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FB8851D5-ECF9-F41B-4C50-4E4E2CBFD9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9C7B6AF6-0F02-9B8D-071C-EC09C16D2D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603DBD5F-8350-9461-5050-C353FCCFE5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C2D28C37-C065-1FBD-1593-835E5B8A0AC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4F6DC636-775D-405C-2DC3-D62FE20DFB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362789F0-7606-BDAB-9A3B-544430244A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3B1A95BA-9522-1682-A926-4DABA1DA6C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5D80BEA3-A749-906E-8141-0C1482D556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1E4A7AAF-DDA8-A5B6-5AEE-3EE0D956B9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4BB03B5C-66B3-6883-0C00-3F2CD9ED1B10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BA0D0220-A1BD-29DF-A750-D6C4973FC5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81634B0E-459E-3495-DFFA-3030447F81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D701E549-39BE-9399-77B9-B25CF2BE58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85144DBA-1698-BA20-6BFC-A3CE84B0AE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FA35380B-386A-6DF1-1503-53A5598505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929641B8-EC38-24CA-8737-5EA759572D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8AB790A5-44DD-AA22-2995-80272BAAE75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BA333C19-A3E7-2B80-40B9-364B1B30F2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9380D217-D417-308F-F6F1-B540CE3CC3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327204D8-8DE8-3A55-F4D3-CED5B8CA1317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48AB2CE6-9BA5-EB2C-DD32-17778D6E96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91B64E88-A674-79A6-AB53-167970051F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0EC3119D-F50E-9B7E-7C9C-B369D75C3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F72D31EA-F35D-EEB2-30E8-5EF47FDB0A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3E2183CD-2E66-D5F4-654E-C3E5031418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711E8AC-23D8-10EF-0915-74DBC175F3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A9D32A42-8792-6704-94E1-82DF23E366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FC733B32-AA97-AC0C-5CA8-8919C3A759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3417B08B-E377-5D5A-AE09-125FACBD73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39CAD63E-CE82-D14D-4DFE-327F3FCAEA61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AF0A86BC-4B38-D610-F4C2-58953A9F12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38720F21-CFB7-8EB3-D5E1-63DE84545F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51C5682D-5D90-925A-0D41-69954087AC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017E6FEE-3B4C-DD84-5797-6B1B06B7DA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4B4F804B-5759-BC11-B917-6DFC2623AE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658BD064-2C59-558B-3AB8-5A75916D77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9527C10A-CFAE-0AD1-B387-76F6AD1708A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CB19634B-5750-C5B9-1DCB-D2176E660E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02026D4B-724A-2C86-B656-907E1744AB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0599FDDA-80B9-8277-3D4C-7D6EF1D6D212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775B9EC7-F622-9BA2-42D2-B35745335A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F82C2A61-FB8A-3D72-0F8E-9222577AB2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99EB42AF-C626-8F6D-9F65-0AE1F0461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FBD3BEB8-2CC5-3E7D-8622-4C11624A238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609AB1C4-5AC0-B679-5F24-C500E3B9B0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429EE847-C614-63B5-FF15-A7FCD9F65BB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7A8C2A9B-6542-9931-422F-7FE26A38B7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AEBC061-9EA2-A7FF-0D2A-AA899B98B6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0FBE33A7-1464-9761-6F07-160659CCD0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588F9058-C846-1D76-3470-28319CE23D7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F4D16E88-74A6-D246-46B9-5678005D5C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E097BCA1-DA9C-9441-874D-D6FAEF7126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91E59557-FBD7-E120-3264-060538F26796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DB37284D-59D6-5B1B-8141-57997FEBEA7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613831D2-AF85-4D61-DBA8-E70344FD28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23EEABA6-518A-1B27-CDE6-CAFB93DD8DD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8C2D0DD3-FC65-AFAE-0241-82DECF5CD8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A06901C9-B152-AC01-EEF8-3717B6F9A9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8496BAB8-AF1E-DBAF-58E0-508FA9D41D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924" name="Group 923">
            <a:extLst>
              <a:ext uri="{FF2B5EF4-FFF2-40B4-BE49-F238E27FC236}">
                <a16:creationId xmlns:a16="http://schemas.microsoft.com/office/drawing/2014/main" id="{B7D950CC-A963-5384-905A-584E6B9F3A4B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925" name="Rectangle 924">
              <a:extLst>
                <a:ext uri="{FF2B5EF4-FFF2-40B4-BE49-F238E27FC236}">
                  <a16:creationId xmlns:a16="http://schemas.microsoft.com/office/drawing/2014/main" id="{BD698659-6AE3-C374-D073-518845F4C4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6" name="Rectangle 925">
              <a:extLst>
                <a:ext uri="{FF2B5EF4-FFF2-40B4-BE49-F238E27FC236}">
                  <a16:creationId xmlns:a16="http://schemas.microsoft.com/office/drawing/2014/main" id="{901FD246-80F7-3F9C-4E0E-6A27C8D008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586FCD0B-66FC-E13A-A172-F98599BEAC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96C54ED5-9F61-65FB-114B-73EE77839E2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29" name="TextBox 928">
              <a:extLst>
                <a:ext uri="{FF2B5EF4-FFF2-40B4-BE49-F238E27FC236}">
                  <a16:creationId xmlns:a16="http://schemas.microsoft.com/office/drawing/2014/main" id="{81622108-7F3A-687B-AC5E-0570228E62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EF510C1E-462F-A273-5B89-5815BA58E6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1" name="TextBox 930">
              <a:hlinkClick r:id="rId65" action="ppaction://hlinksldjump"/>
              <a:extLst>
                <a:ext uri="{FF2B5EF4-FFF2-40B4-BE49-F238E27FC236}">
                  <a16:creationId xmlns:a16="http://schemas.microsoft.com/office/drawing/2014/main" id="{7B10AE30-1E57-EEB3-A20D-F888489EDD6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32" name="TextBox 931">
              <a:extLst>
                <a:ext uri="{FF2B5EF4-FFF2-40B4-BE49-F238E27FC236}">
                  <a16:creationId xmlns:a16="http://schemas.microsoft.com/office/drawing/2014/main" id="{960F48C2-809C-888A-923C-A7BBC350A0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3" name="TextBox 932">
              <a:extLst>
                <a:ext uri="{FF2B5EF4-FFF2-40B4-BE49-F238E27FC236}">
                  <a16:creationId xmlns:a16="http://schemas.microsoft.com/office/drawing/2014/main" id="{76938BB1-FEC6-D0FA-4DC3-0A5C09E2F1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C3B3429E-CDDF-5A26-4353-B8EB27784D0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9D0BD2AF-933B-7B98-5295-C93A85962A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CCEA716A-0170-4D87-0527-74AFC33E68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8AB178DA-0662-2374-1DE2-13D27EDC6DD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EAB9E2CF-3AD8-3032-B725-06C6ADD2D3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7CAC860-59D6-C94A-A83A-7A66B59CDA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92391C38-78F2-613A-BAC8-1F38ABA221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A3120FF8-572E-2BB7-044D-B51E1128063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459C117B-B110-8186-FEE8-521FDD5C65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CDD73DAD-C52C-F7F6-B888-1D52E08B03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E701A11E-D8A7-B7F1-8B3D-95D9B297D39C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F20B5FFA-8D96-5B2A-8A3B-337E092C5F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9E654C60-8B91-B056-B2ED-06626F711B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3794AED9-47F1-B344-1AAD-7CF80E30FBC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4CAB3E70-B7E7-63C8-011F-70C412D8872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ADE23F21-EB1C-C9B3-745F-D309DD8E0A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2EDE3CB4-EE5C-2968-25EE-DD1582F44B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BE1BB662-FE93-E531-25BA-AEB8B83F15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0578734C-A2D2-12AA-E9C6-1F3D26A10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B1D439D8-9571-AF0D-6048-DEE2F86416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61B8EB2C-846B-1472-E066-60B1D0E8C935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16748130-ADC5-AB40-1D69-D4CD4B1FD9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242F000F-FB6A-9B01-CF97-561F3BD0BC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E9D778DE-A70E-44AF-7F08-676E7CFD9B1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48C9B337-2F86-6398-A36D-E699A8EC7AB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9E2A4F88-3E21-EB6B-4BD5-D4A02F0BC4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628492E-8DBA-D061-47DC-153EC8A74A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C00CF9E2-71D2-C86E-457A-60FD2A916F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632E956C-6CEA-0FB2-8EF9-310BCEC2E3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BC396F09-E803-F718-4B63-2718E99DFE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72BE6779-1A0F-DBB2-D16D-7CB09463DAF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D8B9E829-0D10-23EC-1ABF-1EC55FD227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412F914E-DF20-2190-9D48-0987A2DC8E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3F9DB91A-535F-0607-FD0C-3B7475FD34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0451F137-D58C-F71B-155F-04571992D23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85893EAA-B8EE-C0DF-8F31-FEFA423BDA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6597491B-028D-39AC-BA83-A6E17EC914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6499326E-B062-7D1B-D361-0A2C135D0CE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43543781-4CC6-AB8A-C95D-2DD9149DE2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51B329C7-D778-1003-BD03-22F1417BB1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3F02239C-8925-4C59-DE59-89F4F2981418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C8FB97-6BDE-F21F-34EC-885159487A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6493294D-02D5-BE92-2D14-8D58133D50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D9F43E8E-96BC-33E4-0DBF-B8C398D7D71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6C103E0A-37E6-1B08-A38D-343026E240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D5198C32-06DC-AF62-A938-47789D2137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B7FAD13C-A1E7-2EEC-B82D-55984E3467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356DCD8E-9BEF-F9A6-9ACA-D2776C80FCB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D4CB91BF-28E1-9F73-94A4-74C5B3D41F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D92437AD-0E9E-509C-AC14-C10791A24F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12D9071F-C36E-0FEF-CF7A-830643CE8B13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479621A4-BA30-D684-DB95-EFE132D4E9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E17EC1D0-E73A-CCD6-2C5D-F256C1FBD6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3111E8CE-6D12-99C0-F211-5FCF21AEDC5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A30B4973-A2FC-7B29-330D-40C715E6DB4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8560B10D-D938-5CA2-6F8A-1EA93A0709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E8CC4057-78BC-4AEB-D6C7-6EA443246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5A704580-38B5-21E0-7558-9B24F787D2A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2319AFEA-F2F4-9C16-9F33-47284EE54B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E0D935D8-BF4C-3881-DCC8-61F2EC2F20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31082D78-2895-07EF-F224-1BFF13CF897A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9E9E5AAC-242D-D2C8-C190-D63E20E40D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DEE3BA6A-F288-B24D-1B80-F76189E595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F5783A0B-8961-B70D-2020-049D3A16DA5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3B5B4743-5CDE-DCBF-BD7F-56D0B29D9B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605762AF-E4F5-2530-D123-E4C159F187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EEA393C1-DC5E-F442-FAAC-5E3FB10D0B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BA3E548C-540F-4142-9E2D-038F8121701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186ADD47-464C-A02A-800F-25D15AF63E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F6434A41-245E-1BE2-FC86-37F77F1DF8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E298AC79-74CF-074B-563B-49BE57288DD6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D0F6E8DE-71AB-D199-1588-1E78501B9F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7A3B9A2E-8D71-76E0-CC7D-E30A853934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2568EF40-FD2B-79A4-2E5B-179AE125A98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9D54949C-554B-BB8A-0B5C-A269D585577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885040AD-DAAE-50BC-6FD2-8E3DFC4626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3C804A71-C59F-7361-2328-CA87FAFC9A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4B9221AB-4E15-914C-B943-F7F2D8B3DDB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AD5987C-680F-832C-E750-962A792A8A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07F724ED-8EE5-1FC9-EC37-9DD2572FD3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34" name="Group 933">
            <a:extLst>
              <a:ext uri="{FF2B5EF4-FFF2-40B4-BE49-F238E27FC236}">
                <a16:creationId xmlns:a16="http://schemas.microsoft.com/office/drawing/2014/main" id="{FC83D0BE-40DA-2F07-7DE6-8BCD3238E2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954AAD0D-31DE-F29D-B1F9-07DD67367D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39AD0DEA-4593-6A77-98EA-B0AB472791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C82D7322-CD48-BDF5-F8C5-99923B48A53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25EE1CF5-4195-2EF2-F494-1DBADE41F95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02F3A649-2362-A8AB-75B0-F73E1621E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31200927-07B9-F605-B500-969555CE5D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56" name="TextBox 955">
              <a:hlinkClick r:id="rId74" action="ppaction://hlinksldjump"/>
              <a:extLst>
                <a:ext uri="{FF2B5EF4-FFF2-40B4-BE49-F238E27FC236}">
                  <a16:creationId xmlns:a16="http://schemas.microsoft.com/office/drawing/2014/main" id="{0576DA41-742C-7472-D020-83E9687EF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61B06A6E-1FDA-3CDF-47B9-FDC9F404F3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ACD0C80B-621F-B48A-D934-E29F43A63D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372130AB-AA5F-6581-34E4-93CEDA87AE2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FB84420A-7083-8F03-44C1-8DEAB7063F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552F36C4-2754-1614-1642-F240DCDAF1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E28843C9-78C0-7E89-8DF5-08B1F0CDD72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3A90B003-B857-2C01-A6AB-8FA39B0561F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D20A2B54-B177-4D29-F140-F9E2EFE758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B520652A-4D3A-6D08-71F3-85BE6EE4D9E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FD806A97-F322-35A6-46EB-4B6B8823C6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CA108313-B8FE-647B-CE22-0203551DD0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87412068-567C-4757-74CC-CB25D53F53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2B74966D-1E3C-0491-0EA1-85EE2883B42F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188512FD-8785-F509-622B-A692050014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069034F5-DF62-6B70-4B46-A3301C9A3E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3732CE86-CB83-A8D4-6B55-82704460091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DFC6E357-2B61-2717-C5B2-77123A6E489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56FADD52-6C16-5456-CCEB-5DF3BEE951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80295EC5-55BF-BC11-5627-C97B436DEE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3AB2171F-DA25-A585-195D-D0DBC61156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23CD4419-6E71-D26A-EBF6-470837B819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62ED7A8F-1EC9-9253-2561-B8B2C55A30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0C04A25C-A90D-A5FB-28F9-A913B82B85C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D43A3D80-4F6F-80A8-672C-29F6D6FF49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451C8643-4432-F4FA-5A2B-4EBE3AEA96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BBFAE5D5-E210-4161-CE71-1491802368D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4C19A7F-E1ED-1248-DF55-8B08C151777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8E14C1A6-D3D6-EBC3-1927-94D342EE6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4928A0F8-5A72-09C6-382A-8617C27379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C2C7287C-B62D-B602-0092-997541E6C2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26FEF126-6438-1DCF-F566-B2BA9AE1D7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43A003B6-2BB9-3690-51FA-56651E05A7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5B87D199-11CF-01F3-708E-B3E9BEC7740F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FA719CFA-81F0-86BD-2678-361E2067CE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BF0F834A-B3A3-C4D1-1557-4AFF708345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4CA4A883-3431-E5DC-00E4-F69714E423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1C3666BC-9B80-A650-838E-9502864265B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77B89A67-73B8-1A2F-4B0A-3B0ED0D80D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CBF22BF5-63F2-8EE8-2343-921CF0127B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3F4865AC-1C8C-3745-E840-200F6181AC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F6F68532-1DA0-0630-01B1-CFBB8F7233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58E73D05-4A7C-2773-4554-028990263E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70ACD58D-931E-BDF7-BB00-B6BFDFA0EDAD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5630FE25-5590-5C6B-1950-44F9B980C6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4FD7FEC7-E4E2-235A-1711-660023168A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59551F66-6BD5-FC20-FA96-C6549A4499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6534DF8E-60A9-A88F-7319-2D4B7342BAE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C2ABEE03-351E-D9A0-D8E9-29762E1B16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79B18998-4D31-38AC-34D0-D86AC88B3F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2B93C549-C195-C9E0-C058-D13F07EFAB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97BA60D7-C67B-2112-8D63-0A4F17213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FEC0C305-FC0E-F0C6-C657-CA8BF7E67C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B8D38CEF-3752-4BA5-49F5-0DA8439BE08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6175F96F-59B5-2A4C-ECAC-4AF291D3B4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B389947A-32AA-8472-8CA4-3FEEB64331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923E5E1D-A3F6-B3F8-443C-8BE2E4EE20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7F44461E-60BB-8F65-E1CD-C98CFC6ABA9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D6C9C588-9410-D333-174A-E638074C45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81958B94-BC78-E0A7-3BAB-0C41845837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4E138D6E-E3A3-3670-7908-DA6AF91B16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4A948DF3-7F74-CDFD-709F-9E103EA193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9A86A6B7-E411-A2A6-6BE7-D1B5CFEABE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FFDDD699-ACE5-515D-4876-841B2B0E2500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9FBFD578-33F8-F5F1-56B6-DEB58B2998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D83762C4-6A6D-0356-E6B7-F278CCDC71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A4DD8FCB-B098-4190-45BD-4E407EC0BE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AFD56D23-77B5-E749-CB67-CB8EB728B79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039F5F98-DCCF-C08D-9CC2-1511C08E51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617789B3-BA4B-46BE-5425-CD109FF613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989B916C-3F90-0F85-0540-78728E7AF3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8B4E2476-1578-0319-240D-EB9CC3E68C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7B8F06C0-A051-2B89-6B03-08C0077D1A8E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363FD175-4BB0-D22A-5601-8EE69BA64C4F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09B2836F-AC42-A48D-34E7-40A668A4A8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414F593A-EC92-194D-E711-33C991F416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E36926E8-C0D7-278F-D7A3-DA24E0638CF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4035CECF-B863-8F81-59ED-7D5C0FE77ED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D3EADB35-F0AC-6A56-3342-9CCF0945C4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B1816F32-7DB7-F483-A0F7-51C41E0344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423A7CEE-1C0F-A8DE-1F78-C3E41DBF2B0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290DA645-27A3-04C6-32DE-1411F1C663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D53E150-473E-22CA-7EE1-814BD3E65A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556F9B72-26CF-BA84-6789-8B3A1B7A685C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F6A6EFDF-0C10-697B-CEE1-9A67FE87F2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536F786-010D-91E7-E670-119A317B0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E87D3C36-FA1D-1894-05E8-0B53A4DACD0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BE85868D-A669-782D-BFB4-2777FBB4336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4FAE2186-F21C-A7E5-F6AD-7643CE274D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1C6499C9-F8B5-45E3-D044-0642320C82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2E7E849A-685B-C289-B60F-DACE6D9CDDF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712E7E4C-D2C4-37DE-C403-24655A3423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DE0572F-887E-AD66-7244-AB126A6A16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3F1A2F3C-1645-FAC3-0E57-6964F9D557B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BFEB746E-57CA-E3B7-9F96-AB26FE146B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9217E514-D128-D67E-D3D9-67AFCA7E0C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D57F5DA3-CB3A-71BE-35D4-6F17892EBBF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C2AF921C-6AC3-5BA2-4364-8AE4CC10116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B10743D3-0C0C-B2F5-8840-1CFEDE23EF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8CD57033-943A-D4BB-34D5-368A85F3D2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3439E428-889C-5CED-F268-8ABFB1CAE5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4776A289-EA4E-3CAD-277E-E7757E7761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374A0022-B0FE-0AEF-02D5-DFAB9CA9D7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01E1A869-ED67-D224-0B61-77E637CDBFC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B2BC0A65-C99B-0E4B-7A03-C9D76E371A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8EDF0E4C-F11E-674F-B645-D725845F6B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44194909-0CD7-560A-DFFB-0A7AC82C2E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3C39CC5E-5A48-04CF-F96C-A5EA363A54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D380DF4C-F4C5-C4F8-F531-7F2283B08B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B9FE04EC-2513-3A2A-88F1-55F332D6A9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33AF5A43-EFC1-3956-8246-DCB6BA618E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CBEC747A-C748-CABC-644F-9AEA379530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8348B20D-25EC-19DF-2F50-71F7E1E4F7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B301D123-C809-7795-58CF-D7ED8ED50CBE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DD501667-0B10-60E1-8655-28F3D101B0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4AB7AA09-2646-DA45-BC61-59C495EE23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80F0CF56-AE80-4E95-157E-D04457057B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6C318B4-B7BC-58DB-9E3A-61203C5A0E8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2CF7C1DC-87A0-D611-7774-47AA869300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0B68966C-19B3-5A33-CF84-BD685035F5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4CF81664-3F8C-6209-9EF0-A217BB81D1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BB5E6475-9F9D-6EBF-E800-99BFA11D6E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FA922DF5-EFDF-A7D1-24DB-E85F86B338AC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A4ADCAD3-D7A1-0AC2-DC88-411407629CC6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C40AD53B-C93D-5B42-F6B6-C1446FC002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4EEC7D7D-CCC0-A9D7-394C-414FD35A60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A447A59F-71C1-51D9-C59E-EC05E18B1C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C98E6400-CCA7-B57B-B14B-2AEB1CB29F2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122C4D53-AB49-B151-851C-1791503665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9C66BC98-C1E7-5FFE-8FFA-D6BBB2E054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2C7780A0-1A51-7B04-5997-E061E51651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07102EC7-590F-DDF8-8847-603EF54B6B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2D846884-E205-72DB-F29B-396192E5DE0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E100867D-8885-AD06-79DF-4DC86DFD263D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277A8B6F-760B-AE17-6F8A-E6544905FC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E7D0E703-193D-78EA-327E-B163939934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2062F4D3-901E-1B68-F1A9-9B6AB29444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0F6964DC-DEB4-D244-76D4-754632E3C96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2712A9D6-E5F7-F230-2D38-9A3A5FC445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FFC05034-4CCB-99A3-6CF8-D33E1BF7C96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EBE7FBB2-CF14-0AD8-BF02-53DC3E1355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7CDBB2F6-E8C6-16F7-079B-95518B6B28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9AD648BE-9104-20F0-88C1-CE5EC1DA5F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6B45F674-71DF-FF3C-FBE1-AED7DFC6B538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99DE984C-56FD-6524-CAA0-EBD530CDF0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0D878473-C0A7-78B9-0FAC-C7BA51795F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234D7140-5B23-FFE7-BCDC-06D834F173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69834747-B568-C3FC-DA9F-6FD09280438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29DEEFBB-B70E-FBC9-CA73-B9365C8165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5289ABD5-C48A-D2C3-A229-7C04C087B18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492D584A-3CE7-9FA8-87A3-4A57FC08E2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1636BDA9-32D2-FF57-1DDE-BF54A5E873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274C5172-A170-F629-57B8-89EA44592B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6BC290DC-7C96-A85A-1A10-946D3176DCB8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D25CAB5D-7597-320F-C21E-945B3C37E508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199" name="TextBox 198">
            <a:hlinkClick r:id="rId90" action="ppaction://hlinksldjump"/>
            <a:extLst>
              <a:ext uri="{FF2B5EF4-FFF2-40B4-BE49-F238E27FC236}">
                <a16:creationId xmlns:a16="http://schemas.microsoft.com/office/drawing/2014/main" id="{EBC143AA-5008-32FF-44A3-36A3AB643328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200" name="TextBox 199">
            <a:hlinkClick r:id="rId91" action="ppaction://hlinksldjump"/>
            <a:extLst>
              <a:ext uri="{FF2B5EF4-FFF2-40B4-BE49-F238E27FC236}">
                <a16:creationId xmlns:a16="http://schemas.microsoft.com/office/drawing/2014/main" id="{007B690E-A72F-0EE4-ADEE-FCEE63477443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201" name="TextBox 200">
            <a:hlinkClick r:id="rId92" action="ppaction://hlinksldjump"/>
            <a:extLst>
              <a:ext uri="{FF2B5EF4-FFF2-40B4-BE49-F238E27FC236}">
                <a16:creationId xmlns:a16="http://schemas.microsoft.com/office/drawing/2014/main" id="{71EB926B-B1A4-95B4-D089-A910B161AA9A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202" name="TextBox 201">
            <a:hlinkClick r:id="rId93" action="ppaction://hlinksldjump"/>
            <a:extLst>
              <a:ext uri="{FF2B5EF4-FFF2-40B4-BE49-F238E27FC236}">
                <a16:creationId xmlns:a16="http://schemas.microsoft.com/office/drawing/2014/main" id="{E18CCA77-F07D-6E6E-A895-E2D39FB39098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203" name="TextBox 202">
            <a:hlinkClick r:id="rId94" action="ppaction://hlinksldjump"/>
            <a:extLst>
              <a:ext uri="{FF2B5EF4-FFF2-40B4-BE49-F238E27FC236}">
                <a16:creationId xmlns:a16="http://schemas.microsoft.com/office/drawing/2014/main" id="{C8F966AA-77FB-2B84-5345-AFE6B32CAA1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204" name="TextBox 203">
            <a:hlinkClick r:id="rId95" action="ppaction://hlinksldjump"/>
            <a:extLst>
              <a:ext uri="{FF2B5EF4-FFF2-40B4-BE49-F238E27FC236}">
                <a16:creationId xmlns:a16="http://schemas.microsoft.com/office/drawing/2014/main" id="{F8C32EB6-A448-1F8B-4E79-0E085AB38195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205" name="TextBox 204">
            <a:hlinkClick r:id="rId96" action="ppaction://hlinksldjump"/>
            <a:extLst>
              <a:ext uri="{FF2B5EF4-FFF2-40B4-BE49-F238E27FC236}">
                <a16:creationId xmlns:a16="http://schemas.microsoft.com/office/drawing/2014/main" id="{811FDED8-09EA-A1E3-C18E-45BC4FCF6B9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206" name="TextBox 205">
            <a:hlinkClick r:id="rId97" action="ppaction://hlinksldjump"/>
            <a:extLst>
              <a:ext uri="{FF2B5EF4-FFF2-40B4-BE49-F238E27FC236}">
                <a16:creationId xmlns:a16="http://schemas.microsoft.com/office/drawing/2014/main" id="{559BDD7F-2A68-6AC4-AD2E-71DB2E7ADE07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207" name="TextBox 206">
            <a:hlinkClick r:id="rId98" action="ppaction://hlinksldjump"/>
            <a:extLst>
              <a:ext uri="{FF2B5EF4-FFF2-40B4-BE49-F238E27FC236}">
                <a16:creationId xmlns:a16="http://schemas.microsoft.com/office/drawing/2014/main" id="{BCB48A56-5070-56EF-67C9-D18FE08E0EC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208" name="TextBox 207">
            <a:hlinkClick r:id="rId99" action="ppaction://hlinksldjump"/>
            <a:extLst>
              <a:ext uri="{FF2B5EF4-FFF2-40B4-BE49-F238E27FC236}">
                <a16:creationId xmlns:a16="http://schemas.microsoft.com/office/drawing/2014/main" id="{0E576033-19EF-452A-DA7E-779C2652E92D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209" name="TextBox 208">
            <a:hlinkClick r:id="rId100" action="ppaction://hlinksldjump"/>
            <a:extLst>
              <a:ext uri="{FF2B5EF4-FFF2-40B4-BE49-F238E27FC236}">
                <a16:creationId xmlns:a16="http://schemas.microsoft.com/office/drawing/2014/main" id="{2A0C129E-7905-1A4B-CD2B-684D729B1AD0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210" name="TextBox 209">
            <a:hlinkClick r:id="rId101" action="ppaction://hlinksldjump"/>
            <a:extLst>
              <a:ext uri="{FF2B5EF4-FFF2-40B4-BE49-F238E27FC236}">
                <a16:creationId xmlns:a16="http://schemas.microsoft.com/office/drawing/2014/main" id="{D61EF65E-BEBC-507D-EDA6-BA9519575C21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211" name="TextBox 210">
            <a:hlinkClick r:id="rId102" action="ppaction://hlinksldjump"/>
            <a:extLst>
              <a:ext uri="{FF2B5EF4-FFF2-40B4-BE49-F238E27FC236}">
                <a16:creationId xmlns:a16="http://schemas.microsoft.com/office/drawing/2014/main" id="{B2C146A3-709B-C230-E842-199D2ECF086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212" name="TextBox 211">
            <a:hlinkClick r:id="rId103" action="ppaction://hlinksldjump"/>
            <a:extLst>
              <a:ext uri="{FF2B5EF4-FFF2-40B4-BE49-F238E27FC236}">
                <a16:creationId xmlns:a16="http://schemas.microsoft.com/office/drawing/2014/main" id="{D76744CF-007E-5074-6BE7-6B2727D89235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213" name="TextBox 212">
            <a:hlinkClick r:id="rId104" action="ppaction://hlinksldjump"/>
            <a:extLst>
              <a:ext uri="{FF2B5EF4-FFF2-40B4-BE49-F238E27FC236}">
                <a16:creationId xmlns:a16="http://schemas.microsoft.com/office/drawing/2014/main" id="{664E8797-461A-DD72-7017-CFA4B9C93D1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214" name="TextBox 213">
            <a:hlinkClick r:id="rId105" action="ppaction://hlinksldjump"/>
            <a:extLst>
              <a:ext uri="{FF2B5EF4-FFF2-40B4-BE49-F238E27FC236}">
                <a16:creationId xmlns:a16="http://schemas.microsoft.com/office/drawing/2014/main" id="{9C477768-0526-633A-0D8D-255519467BA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215" name="TextBox 214">
            <a:hlinkClick r:id="rId106" action="ppaction://hlinksldjump"/>
            <a:extLst>
              <a:ext uri="{FF2B5EF4-FFF2-40B4-BE49-F238E27FC236}">
                <a16:creationId xmlns:a16="http://schemas.microsoft.com/office/drawing/2014/main" id="{65DC80C3-40F9-EDD8-F4F9-623DF71FAE27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216" name="TextBox 215">
            <a:hlinkClick r:id="rId107" action="ppaction://hlinksldjump"/>
            <a:extLst>
              <a:ext uri="{FF2B5EF4-FFF2-40B4-BE49-F238E27FC236}">
                <a16:creationId xmlns:a16="http://schemas.microsoft.com/office/drawing/2014/main" id="{3BB1BCE6-4CDF-AD17-A3A4-F7F3A0446CF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217" name="Rectangle 216">
            <a:hlinkClick r:id="rId108" action="ppaction://hlinksldjump"/>
            <a:extLst>
              <a:ext uri="{FF2B5EF4-FFF2-40B4-BE49-F238E27FC236}">
                <a16:creationId xmlns:a16="http://schemas.microsoft.com/office/drawing/2014/main" id="{7E3B3E04-2791-1C90-CA50-6D55EC6418CE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218" name="Rectangle 217">
            <a:hlinkClick r:id="rId109" action="ppaction://hlinksldjump"/>
            <a:extLst>
              <a:ext uri="{FF2B5EF4-FFF2-40B4-BE49-F238E27FC236}">
                <a16:creationId xmlns:a16="http://schemas.microsoft.com/office/drawing/2014/main" id="{262F89FD-E25C-76AF-EF8D-CC338E3B75F1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19122349-96AC-F290-C14D-8B2786BE912E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EA602875-3F64-8978-54E4-C9AC32733C9B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1ABE4E27-00DA-1A6F-C84E-824F19358AA2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0905F418-EBBC-BE54-7D52-DE564D457C2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0B0B70F5-55DF-1F07-B6A6-5B151297848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9EEDB7BD-65CB-22B9-409B-48E991CF8290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565C7182-D032-CB82-C4F5-F41ADBB3FD8A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19BC8506-E3DB-70B1-C601-86B3ADB031F7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923BE72E-9EBB-92D5-4B69-9AB28C293EC2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19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A1EBCFD4-3166-F4D2-78AD-6AC0AE8D2FBE}"/>
                </a:ext>
              </a:extLst>
            </p:cNvPr>
            <p:cNvSpPr txBox="1"/>
            <p:nvPr/>
          </p:nvSpPr>
          <p:spPr>
            <a:xfrm>
              <a:off x="6919345" y="2491604"/>
              <a:ext cx="6138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K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83E7DAC7-761C-D44D-FEC2-3BECBFE81EA5}"/>
                </a:ext>
              </a:extLst>
            </p:cNvPr>
            <p:cNvSpPr txBox="1"/>
            <p:nvPr/>
          </p:nvSpPr>
          <p:spPr>
            <a:xfrm>
              <a:off x="6929700" y="2910896"/>
              <a:ext cx="11697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Potassium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72C40CCE-318E-74DE-5784-6B9007379D0B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39,098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F16D90DB-FFC4-D995-9F67-4754A625D1F9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0,82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C8EAE28C-DA08-5189-C550-54A82F5D3873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[Ar]4s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595C5F95-AF9F-3567-E355-491E1EB69312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02434F79-DCDE-2B9B-57C7-8A0DD0A7798E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6DF501C3-2FF1-08D5-D9D2-98E67AD1C0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1EF86C8-DA98-CE6C-298B-1A6E04A15F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55B284A4-8102-6063-4972-B79644D9A7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EEB529AE-70F4-D58A-C498-22ECFC04BBD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5E0B01AE-8624-6B9E-2786-2EE1901A97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3802DC50-A6D3-579D-24BA-A51CE7CAD6F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1" name="TextBox 780">
              <a:hlinkClick r:id="rId115" action="ppaction://hlinksldjump"/>
              <a:extLst>
                <a:ext uri="{FF2B5EF4-FFF2-40B4-BE49-F238E27FC236}">
                  <a16:creationId xmlns:a16="http://schemas.microsoft.com/office/drawing/2014/main" id="{4283AA1F-853F-CAD6-2066-E82646C307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C58C8C5D-7E1E-DE29-399F-ECFDB7A09D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6433A07D-C4B2-D128-3A34-543214A0EC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91DF2DED-9DE1-3CD9-F6F5-C92B6F8B9E8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B763053D-5269-353E-7754-38AEA87FA1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8DD3D572-ED6B-966F-9DD6-F4E6F4B21E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82A0502B-C513-A02B-A74B-2A98DA834E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E8EAFF19-7A02-F4EF-F6AF-2C085A6EC4D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E8242B78-7356-8F28-870A-CBFE5CE819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274C9AC8-32A9-50B9-F141-24BF0274D06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1" name="TextBox 790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B5AC3AB-5136-4068-2390-146E378ED3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6C68AA48-4A12-5221-82E0-767DF540EE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72C7DE02-624B-AC2B-A14F-47B6DCBE52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4" name="Group 793">
            <a:extLst>
              <a:ext uri="{FF2B5EF4-FFF2-40B4-BE49-F238E27FC236}">
                <a16:creationId xmlns:a16="http://schemas.microsoft.com/office/drawing/2014/main" id="{C98171D9-E332-B2DB-BAAD-74B29FAEE5ED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F395DD62-45CA-F147-CDF2-8E39C32A3B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71AC8A9B-B3E2-DF85-C1FF-2C838F3A75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6EA2F956-5646-1021-5198-9C838745DB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916B742D-0A82-EF62-4EEA-FE673D2BE61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EA5EE22D-3EAE-B831-F0B0-41B170B93D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B4B108A2-435B-F0F7-8F9B-40036CD4C49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1" name="TextBox 800">
              <a:hlinkClick r:id="rId117" action="ppaction://hlinksldjump"/>
              <a:extLst>
                <a:ext uri="{FF2B5EF4-FFF2-40B4-BE49-F238E27FC236}">
                  <a16:creationId xmlns:a16="http://schemas.microsoft.com/office/drawing/2014/main" id="{B3480D68-01F8-0C52-74DD-39044FB073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A2ED4847-C001-1468-AC1D-AA146C86B4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6BB35CBE-E50A-23D3-ABF3-63AFFE9737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071FB450-C57C-438F-06A5-BC2CC32AE4E1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D0772A19-647E-B37D-51FD-0C1CA0C78E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E32E1044-EB23-98C1-381B-09A15FE09D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404DF97A-1BEE-3DB7-7F2F-F79AEAE8A00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CF711272-5485-28CC-0EF1-A8D96C24F68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EAF2C154-D2EC-2BFE-3D2E-C7CA259D28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A89B7093-2571-0D75-E462-B8B857D300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1" name="TextBox 810">
              <a:hlinkClick r:id="rId118" action="ppaction://hlinksldjump"/>
              <a:extLst>
                <a:ext uri="{FF2B5EF4-FFF2-40B4-BE49-F238E27FC236}">
                  <a16:creationId xmlns:a16="http://schemas.microsoft.com/office/drawing/2014/main" id="{11E386CE-F7CE-3577-4FE3-BB6A4366D9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620A3F84-BE1F-7609-0BE4-BC5754D231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E675A7FD-E819-B764-E191-1FE73A470F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14" name="Group 813">
            <a:extLst>
              <a:ext uri="{FF2B5EF4-FFF2-40B4-BE49-F238E27FC236}">
                <a16:creationId xmlns:a16="http://schemas.microsoft.com/office/drawing/2014/main" id="{D2C4B6C6-ADB8-9C59-C820-B0578FC33561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5" name="Rectangle 854">
              <a:extLst>
                <a:ext uri="{FF2B5EF4-FFF2-40B4-BE49-F238E27FC236}">
                  <a16:creationId xmlns:a16="http://schemas.microsoft.com/office/drawing/2014/main" id="{3BB87E03-8CB8-72AC-2C84-08F887C2D1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01D8A5E7-0A19-79A9-EACA-C011B1EE76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F5FC0598-2517-0A6C-5E85-B28EC1C729D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E8ED4021-088B-B716-BE2E-79B82E419A9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76B032FD-0936-0263-AA6B-AC800C1F65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C137C4AC-F7FD-7773-CC93-D090870716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1" name="TextBox 860">
              <a:hlinkClick r:id="rId119" action="ppaction://hlinksldjump"/>
              <a:extLst>
                <a:ext uri="{FF2B5EF4-FFF2-40B4-BE49-F238E27FC236}">
                  <a16:creationId xmlns:a16="http://schemas.microsoft.com/office/drawing/2014/main" id="{6D97EF0E-CC4E-DB33-4770-DC212623D6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24768468-CF1D-C6DD-A46F-BCF5DADD52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34E51312-5A70-4B23-1CB0-3832EA7FD4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00ABD395-5241-AC09-2D3A-70E46ECEFA94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5" name="Rectangle 864">
              <a:extLst>
                <a:ext uri="{FF2B5EF4-FFF2-40B4-BE49-F238E27FC236}">
                  <a16:creationId xmlns:a16="http://schemas.microsoft.com/office/drawing/2014/main" id="{1571441A-2072-16A7-13DF-EF03EEAC4B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F0B4F52A-5C5C-F09D-18BB-E24B7C93C3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53514F0B-2EEA-728C-6EF3-318E18FAD41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54F57E76-283C-7E11-099E-EB7FD6F6F1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A831A5F4-25B6-D704-E04B-90F5DC9EDD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5F13B9D3-6B6A-72DA-E3C4-C39E8F9968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1" name="TextBox 870">
              <a:hlinkClick r:id="rId120" action="ppaction://hlinksldjump"/>
              <a:extLst>
                <a:ext uri="{FF2B5EF4-FFF2-40B4-BE49-F238E27FC236}">
                  <a16:creationId xmlns:a16="http://schemas.microsoft.com/office/drawing/2014/main" id="{6B230B47-3927-7505-EC4E-098D41E61E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705B64C6-74B6-4879-8A63-090987E464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745CEA0F-CE6E-FC6F-C0EB-F4B8F1DA0B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77B20626-ED09-28D7-1808-0F51EA220D7E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5" name="Rectangle 874">
              <a:extLst>
                <a:ext uri="{FF2B5EF4-FFF2-40B4-BE49-F238E27FC236}">
                  <a16:creationId xmlns:a16="http://schemas.microsoft.com/office/drawing/2014/main" id="{F30DC50F-9359-3AF3-5883-ADAA2FE99C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77620C93-20C3-0790-DD77-FF12AA2D41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FD11633C-9DFC-BC14-7426-212A29498D4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03F37155-CD32-AA97-5F20-43841372DFC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1D393B87-001D-D370-5543-CEF0CB003A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E4F61D7-A7B5-C6A5-7BC0-0C774E916A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1" name="TextBox 880">
              <a:hlinkClick r:id="rId121" action="ppaction://hlinksldjump"/>
              <a:extLst>
                <a:ext uri="{FF2B5EF4-FFF2-40B4-BE49-F238E27FC236}">
                  <a16:creationId xmlns:a16="http://schemas.microsoft.com/office/drawing/2014/main" id="{EC7D70A9-A539-7B3F-C368-BB2A6FDC34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86C77A04-4278-0031-0FEE-8C9A5E515B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4DCBF360-6236-7F9C-3FD9-214091023BE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C53C70E-0CCB-843C-8E2E-09EF1DE440FC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478365" y="2821188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FA6BA75-99E3-E7DE-4631-04D4632E5B06}"/>
                </a:ext>
              </a:extLst>
            </p:cNvPr>
            <p:cNvSpPr/>
            <p:nvPr/>
          </p:nvSpPr>
          <p:spPr>
            <a:xfrm>
              <a:off x="533398" y="28528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AE60B8FD-71BE-62FD-9E7E-E9164C92BE76}"/>
                </a:ext>
              </a:extLst>
            </p:cNvPr>
            <p:cNvSpPr/>
            <p:nvPr/>
          </p:nvSpPr>
          <p:spPr>
            <a:xfrm>
              <a:off x="533398" y="33269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5E53CB5-1362-57B1-D551-F5E42FE61251}"/>
                </a:ext>
              </a:extLst>
            </p:cNvPr>
            <p:cNvSpPr txBox="1"/>
            <p:nvPr/>
          </p:nvSpPr>
          <p:spPr>
            <a:xfrm>
              <a:off x="533398" y="328674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B08BB31-B166-EA7B-8ED8-DAECD718D311}"/>
                </a:ext>
              </a:extLst>
            </p:cNvPr>
            <p:cNvSpPr txBox="1"/>
            <p:nvPr/>
          </p:nvSpPr>
          <p:spPr>
            <a:xfrm>
              <a:off x="533398" y="319143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975FD42-8682-BD65-E745-F8A9D15087B4}"/>
                </a:ext>
              </a:extLst>
            </p:cNvPr>
            <p:cNvSpPr txBox="1"/>
            <p:nvPr/>
          </p:nvSpPr>
          <p:spPr>
            <a:xfrm>
              <a:off x="478365" y="28211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4BACBDF-B078-EE35-6B72-E6C75BC45E4C}"/>
                </a:ext>
              </a:extLst>
            </p:cNvPr>
            <p:cNvSpPr txBox="1"/>
            <p:nvPr/>
          </p:nvSpPr>
          <p:spPr>
            <a:xfrm>
              <a:off x="673100" y="282118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8B52BFA0-FBFD-AFD7-E228-367321E7C85E}"/>
                </a:ext>
              </a:extLst>
            </p:cNvPr>
            <p:cNvSpPr txBox="1"/>
            <p:nvPr/>
          </p:nvSpPr>
          <p:spPr>
            <a:xfrm>
              <a:off x="479832" y="29115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27D43761-D291-194D-07F0-4CE97146DAE0}"/>
                </a:ext>
              </a:extLst>
            </p:cNvPr>
            <p:cNvSpPr txBox="1"/>
            <p:nvPr/>
          </p:nvSpPr>
          <p:spPr>
            <a:xfrm>
              <a:off x="766230" y="29357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40E0C989-8C11-92DB-5B1B-0D4216324742}"/>
                </a:ext>
              </a:extLst>
            </p:cNvPr>
            <p:cNvSpPr txBox="1"/>
            <p:nvPr/>
          </p:nvSpPr>
          <p:spPr>
            <a:xfrm>
              <a:off x="478365" y="305242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4707DAFE-B216-345E-7B79-617E77FDE35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AEFA9403-C18C-D6D1-9242-4F05136BC6BE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B077ADCD-0854-9A78-899A-624C950BE75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4FFD92C3-BD7F-4206-E218-AC5D8227568F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92E2F368-A18C-D160-B677-43C4FAEEC9C4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EBC65CBE-FDB3-A1CC-ED4D-74BF792E724D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A6879562-116A-7BFA-5EE6-607E59CB5C1B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BE15E509-B998-0A4F-0860-0D40961ACAA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54E24983-0CAD-6F50-E1A9-03DA65C0909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CB54CC23-FC78-6890-D2C7-00BDDA8FDF4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95594DD-3D48-F8C3-3872-A4F910294D1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CBA0BCCB-AF05-F5F7-8CFF-4A14C31DEE9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636A3E5D-D4C5-369B-08EF-E5E04F506C05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999528E6-31E2-D398-D4CA-3CF53FE0FA2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60" name="Group 159">
                  <a:extLst>
                    <a:ext uri="{FF2B5EF4-FFF2-40B4-BE49-F238E27FC236}">
                      <a16:creationId xmlns:a16="http://schemas.microsoft.com/office/drawing/2014/main" id="{462BBF3E-D6D4-D23B-36C1-7B678CE74FCB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62" name="Group 161">
                    <a:extLst>
                      <a:ext uri="{FF2B5EF4-FFF2-40B4-BE49-F238E27FC236}">
                        <a16:creationId xmlns:a16="http://schemas.microsoft.com/office/drawing/2014/main" id="{E8C1A058-9896-F41C-BB7C-92DF99751BCA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64" name="Group 163">
                      <a:extLst>
                        <a:ext uri="{FF2B5EF4-FFF2-40B4-BE49-F238E27FC236}">
                          <a16:creationId xmlns:a16="http://schemas.microsoft.com/office/drawing/2014/main" id="{DE1046E2-6B30-144A-0522-3703FE490B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39" name="Group 238">
                        <a:extLst>
                          <a:ext uri="{FF2B5EF4-FFF2-40B4-BE49-F238E27FC236}">
                            <a16:creationId xmlns:a16="http://schemas.microsoft.com/office/drawing/2014/main" id="{0A6EC420-D87E-CBA6-8A64-C98CDA1DED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41" name="Group 240">
                          <a:extLst>
                            <a:ext uri="{FF2B5EF4-FFF2-40B4-BE49-F238E27FC236}">
                              <a16:creationId xmlns:a16="http://schemas.microsoft.com/office/drawing/2014/main" id="{E7DB40C4-7CA4-F264-D522-3397502348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243" name="Group 242">
                            <a:extLst>
                              <a:ext uri="{FF2B5EF4-FFF2-40B4-BE49-F238E27FC236}">
                                <a16:creationId xmlns:a16="http://schemas.microsoft.com/office/drawing/2014/main" id="{74FA672D-FA07-3594-10FA-F826A2812F9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45" name="Group 244">
                              <a:extLst>
                                <a:ext uri="{FF2B5EF4-FFF2-40B4-BE49-F238E27FC236}">
                                  <a16:creationId xmlns:a16="http://schemas.microsoft.com/office/drawing/2014/main" id="{B1AEF313-F669-28EE-5515-00A23910A41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247" name="Straight Connector 246">
                                <a:extLst>
                                  <a:ext uri="{FF2B5EF4-FFF2-40B4-BE49-F238E27FC236}">
                                    <a16:creationId xmlns:a16="http://schemas.microsoft.com/office/drawing/2014/main" id="{6002FA3B-F9BF-55C6-A903-20B04EE8740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248" name="Straight Connector 247">
                                <a:extLst>
                                  <a:ext uri="{FF2B5EF4-FFF2-40B4-BE49-F238E27FC236}">
                                    <a16:creationId xmlns:a16="http://schemas.microsoft.com/office/drawing/2014/main" id="{C33977EE-9522-74CC-28EA-1D751F30A2F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B35AF9B7-5097-1573-3CFD-61A7B1A5624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46" name="Straight Connector 245">
                              <a:extLst>
                                <a:ext uri="{FF2B5EF4-FFF2-40B4-BE49-F238E27FC236}">
                                  <a16:creationId xmlns:a16="http://schemas.microsoft.com/office/drawing/2014/main" id="{D6023E68-9172-9662-4B60-D35DA773BFE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44" name="Straight Connector 243">
                            <a:extLst>
                              <a:ext uri="{FF2B5EF4-FFF2-40B4-BE49-F238E27FC236}">
                                <a16:creationId xmlns:a16="http://schemas.microsoft.com/office/drawing/2014/main" id="{E0A3062B-1A6B-9B3B-3584-3355AE6340C0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42" name="Straight Connector 241">
                          <a:extLst>
                            <a:ext uri="{FF2B5EF4-FFF2-40B4-BE49-F238E27FC236}">
                              <a16:creationId xmlns:a16="http://schemas.microsoft.com/office/drawing/2014/main" id="{6139B19E-9D92-7424-E0FF-0B60B40A93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40" name="Straight Connector 239">
                        <a:extLst>
                          <a:ext uri="{FF2B5EF4-FFF2-40B4-BE49-F238E27FC236}">
                            <a16:creationId xmlns:a16="http://schemas.microsoft.com/office/drawing/2014/main" id="{70E9AF65-D61F-5BF8-4B99-62507B83B85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165" name="Straight Connector 164">
                      <a:extLst>
                        <a:ext uri="{FF2B5EF4-FFF2-40B4-BE49-F238E27FC236}">
                          <a16:creationId xmlns:a16="http://schemas.microsoft.com/office/drawing/2014/main" id="{345FF766-18B6-99AC-8C3F-25ECF3A9AF8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63" name="Straight Connector 162">
                    <a:extLst>
                      <a:ext uri="{FF2B5EF4-FFF2-40B4-BE49-F238E27FC236}">
                        <a16:creationId xmlns:a16="http://schemas.microsoft.com/office/drawing/2014/main" id="{F8C96048-C850-41B4-B972-C673405449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0B52062C-ACF4-859E-E0D1-D39C1AC078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B9F1736E-BB1B-4E9C-DA8D-880D3A75F77D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645A51D2-B351-DCD6-9580-45E262D89FF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607981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08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D2D9EB83-A895-4731-4629-C12894466DC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Rb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CD49930-1C21-AC3B-F3C8-DA204C78F4F9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043C61DD-8835-E51B-7E86-EAF95711CE8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C6637853-83C7-74EC-19B3-D1979F9E20B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8EC68EDD-FC82-7CD8-6372-0E24B3DD5DA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F2B8946-957E-EAA7-5D1D-67E008DE93E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B6D5E33-F75E-F520-6D19-389DB2C8947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274A9DB-CEEF-4A42-D9DF-04D79F3876D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66084BF-FB47-87C7-A2D2-7193DFB22BC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31" name="TextBox 30">
              <a:hlinkClick r:id="rId13" action="ppaction://hlinksldjump"/>
              <a:extLst>
                <a:ext uri="{FF2B5EF4-FFF2-40B4-BE49-F238E27FC236}">
                  <a16:creationId xmlns:a16="http://schemas.microsoft.com/office/drawing/2014/main" id="{AFDE980C-D04E-7020-0AF0-D15F11D9963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2E2DDEA-C88D-C0CE-84E1-F50D629CAEB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2A830E2-3E99-5BDD-4008-1AE087AFDA4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pic>
        <p:nvPicPr>
          <p:cNvPr id="3" name="(37) Rubidium">
            <a:hlinkClick r:id="" action="ppaction://media"/>
            <a:extLst>
              <a:ext uri="{FF2B5EF4-FFF2-40B4-BE49-F238E27FC236}">
                <a16:creationId xmlns:a16="http://schemas.microsoft.com/office/drawing/2014/main" id="{18B9BEE3-44FF-11FC-52DD-312AC7D26C86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4"/>
          <a:stretch>
            <a:fillRect/>
          </a:stretch>
        </p:blipFill>
        <p:spPr>
          <a:xfrm>
            <a:off x="10972800" y="29186"/>
            <a:ext cx="406400" cy="406400"/>
          </a:xfrm>
          <a:prstGeom prst="rect">
            <a:avLst/>
          </a:prstGeom>
        </p:spPr>
      </p:pic>
      <p:grpSp>
        <p:nvGrpSpPr>
          <p:cNvPr id="47" name="Group 46">
            <a:extLst>
              <a:ext uri="{FF2B5EF4-FFF2-40B4-BE49-F238E27FC236}">
                <a16:creationId xmlns:a16="http://schemas.microsoft.com/office/drawing/2014/main" id="{DCFBB834-7196-7FF8-4140-C9A652ABBFC2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DF597814-EAF4-3099-F298-DFBE62B6379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7998F4E3-63E7-1328-809E-BA25D6D520B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7B05F890-85BC-4D45-A168-8F15F3C8298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20BB8DD-6364-6D8E-E60A-DAFF5D30057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2799B5D5-E36B-3088-8AC5-A0032113962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0CC16DC-85C0-D4AD-3269-FFB658AE028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30964A1-CC9F-EDDD-DB04-46B48C8B9D78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53" name="TextBox 52">
              <a:hlinkClick r:id="rId15" action="ppaction://hlinksldjump"/>
              <a:extLst>
                <a:ext uri="{FF2B5EF4-FFF2-40B4-BE49-F238E27FC236}">
                  <a16:creationId xmlns:a16="http://schemas.microsoft.com/office/drawing/2014/main" id="{5E667093-F724-F8B4-C8E0-8531B4C4A9F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880BA64-F400-B338-79C1-D821DFD7CC1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FE15B99B-B908-7EA4-14F6-DFA9C73FA35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F6F557F7-0028-BF00-7394-3B99AD2F452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0C27B623-88D3-8702-3180-57A7C2F3CCF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1" name="Rectangle 1860">
                <a:extLst>
                  <a:ext uri="{FF2B5EF4-FFF2-40B4-BE49-F238E27FC236}">
                    <a16:creationId xmlns:a16="http://schemas.microsoft.com/office/drawing/2014/main" id="{082A87C7-D290-C88A-E76E-6563CC2DB53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B605AF8E-C9A9-89CC-7B21-6C5D4C4019A6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B60E707-95D2-4DEC-D70B-57EF2837BF6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6A30B249-173E-21C7-14A3-1D8785B480DF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B27C3B8-E5AB-6536-5EF4-3866A29EB98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3F58E9C-1C3D-436A-A5CC-B3D857FB61AC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856" name="TextBox 1855">
              <a:hlinkClick r:id="rId16" action="ppaction://hlinksldjump"/>
              <a:extLst>
                <a:ext uri="{FF2B5EF4-FFF2-40B4-BE49-F238E27FC236}">
                  <a16:creationId xmlns:a16="http://schemas.microsoft.com/office/drawing/2014/main" id="{95110CB3-8990-2F4B-CCA2-9C43DB8CAEB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AFDBF586-D124-AC4F-F0D4-EE6864F09C7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B58C13C1-9169-674A-F269-0856A5FA54A0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6C554362-A5F5-51B1-E66F-32C78953B782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882" name="Group 1881">
              <a:extLst>
                <a:ext uri="{FF2B5EF4-FFF2-40B4-BE49-F238E27FC236}">
                  <a16:creationId xmlns:a16="http://schemas.microsoft.com/office/drawing/2014/main" id="{1A078A23-FCC9-94E9-F725-022305488B4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0" name="Rectangle 1889">
                <a:extLst>
                  <a:ext uri="{FF2B5EF4-FFF2-40B4-BE49-F238E27FC236}">
                    <a16:creationId xmlns:a16="http://schemas.microsoft.com/office/drawing/2014/main" id="{534E8D45-842D-538B-142F-AAF0C767F9D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D0F6610F-8757-AA07-AF5E-E810CC9BBF6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62ACD9A3-01A8-86D1-D449-4638994AC65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161027B7-138D-8206-2A30-ABA09B9444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67EB3138-FC1D-6659-1589-90B2410121A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ADD737D9-F333-63D3-823E-64149C2A6EC4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1887" name="TextBox 1886">
              <a:hlinkClick r:id="rId17" action="ppaction://hlinksldjump"/>
              <a:extLst>
                <a:ext uri="{FF2B5EF4-FFF2-40B4-BE49-F238E27FC236}">
                  <a16:creationId xmlns:a16="http://schemas.microsoft.com/office/drawing/2014/main" id="{32E63D79-6E38-F155-2ED2-CA56B10B145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3E0AAEE6-063E-AA60-EAF2-44362DEE57A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FB56EEA8-1256-9386-6184-DF3B6264A7F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1892" name="Group 1891">
            <a:extLst>
              <a:ext uri="{FF2B5EF4-FFF2-40B4-BE49-F238E27FC236}">
                <a16:creationId xmlns:a16="http://schemas.microsoft.com/office/drawing/2014/main" id="{A76F14E2-1CA0-1F0D-5638-1788DDF3A1FE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AC86FECF-6CF2-F7D0-78F5-AFC0C63052F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3" name="Rectangle 1902">
                <a:extLst>
                  <a:ext uri="{FF2B5EF4-FFF2-40B4-BE49-F238E27FC236}">
                    <a16:creationId xmlns:a16="http://schemas.microsoft.com/office/drawing/2014/main" id="{94188619-9D27-3D1D-5CEF-D590CCC50C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EF6B7625-003B-E6F7-B01B-3164DC612C2F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DBB4D952-2524-00A4-4789-DB9E9831290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389340A2-2CE5-67D1-80CC-58E57D97E5F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0A623524-0F9B-B54B-3DFF-7A0DC54CBC1E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968110ED-8CFB-EEE6-8D08-B22F60B6FE9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1899" name="TextBox 1898">
              <a:hlinkClick r:id="rId18" action="ppaction://hlinksldjump"/>
              <a:extLst>
                <a:ext uri="{FF2B5EF4-FFF2-40B4-BE49-F238E27FC236}">
                  <a16:creationId xmlns:a16="http://schemas.microsoft.com/office/drawing/2014/main" id="{85E7297B-60A2-81EB-3DD4-0E1B6EF9C95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1DCF453F-E495-F4AC-A6BD-00CE1C431E5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28E9743C-FF12-D3AE-8351-DF72C59087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7677AD80-68D3-EEDF-42BA-9D929730C999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1906" name="Group 1905">
              <a:extLst>
                <a:ext uri="{FF2B5EF4-FFF2-40B4-BE49-F238E27FC236}">
                  <a16:creationId xmlns:a16="http://schemas.microsoft.com/office/drawing/2014/main" id="{7372DBC4-8E0E-817C-980F-C4888D27C89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4" name="Rectangle 1913">
                <a:extLst>
                  <a:ext uri="{FF2B5EF4-FFF2-40B4-BE49-F238E27FC236}">
                    <a16:creationId xmlns:a16="http://schemas.microsoft.com/office/drawing/2014/main" id="{D0C1C05A-A0A5-C788-34F0-FCB75AA1341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602CBA2-3203-C4B5-2D8E-D2DE1640AAD6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5DEBF7A6-6E02-AA51-5BD1-3A6651A2B3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D796250B-B868-DBDE-FF08-9E92B3BA52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CEAAB22D-DCB7-221A-35E8-C709B7F8CCF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C348A004-7A2B-C864-2038-22BF2E033425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1911" name="TextBox 19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C40A3B33-130A-1416-0EFF-8CE7ED97A0A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7C3E6410-CBDF-0E42-55FA-CB1211C3F49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6B1E62EE-DC87-2F5E-DC13-A30B590F50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1916" name="Group 1915">
            <a:extLst>
              <a:ext uri="{FF2B5EF4-FFF2-40B4-BE49-F238E27FC236}">
                <a16:creationId xmlns:a16="http://schemas.microsoft.com/office/drawing/2014/main" id="{42EB8BF4-FEF8-E82B-3A2C-A8B4212CD037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1917" name="Group 1916">
              <a:extLst>
                <a:ext uri="{FF2B5EF4-FFF2-40B4-BE49-F238E27FC236}">
                  <a16:creationId xmlns:a16="http://schemas.microsoft.com/office/drawing/2014/main" id="{57F8F76B-4170-2E9E-521B-09680601BD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CC90C075-3997-F0CA-F228-13A5B6C17C2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795AB5D0-19A4-581D-0F77-9AF2D129996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34E50942-6FF9-5B87-C9B1-5338CE23A471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111DA26-1B2C-FC9D-DFE9-27A252E4F6E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0D5C6578-3E72-71E8-0906-7D14F9F8B2D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61A59BE-2215-9CD5-6603-E4063B53338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66" name="TextBox 65">
              <a:hlinkClick r:id="rId20" action="ppaction://hlinksldjump"/>
              <a:extLst>
                <a:ext uri="{FF2B5EF4-FFF2-40B4-BE49-F238E27FC236}">
                  <a16:creationId xmlns:a16="http://schemas.microsoft.com/office/drawing/2014/main" id="{32EB0030-028E-B4A3-56FF-006326B9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5CAA551-22CC-45D5-E221-84C56AE8FBC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73FC370-CE21-532D-DC36-4F7C7A86303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90A9290A-3265-CB06-0CFA-28F29FC4946F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318D78EA-6FFE-545A-D1D0-2D131134C96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8E5AF4EC-7CCB-1FAF-277C-F21C19A796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124DD175-B74E-83C6-DB6E-1BE972910EE6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5B493055-BC82-AFC6-D05A-81B352487F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142459D-82BF-5B1F-8610-493C26E506A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0513AE33-9FB5-0AC5-58FD-EF78DEC930C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8A9426C-3E45-6942-6F8F-533765D45A6A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77" name="TextBox 76">
              <a:hlinkClick r:id="rId21" action="ppaction://hlinksldjump"/>
              <a:extLst>
                <a:ext uri="{FF2B5EF4-FFF2-40B4-BE49-F238E27FC236}">
                  <a16:creationId xmlns:a16="http://schemas.microsoft.com/office/drawing/2014/main" id="{85776E48-A05F-D3BA-A395-3124F3CCF19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213412A1-A884-E1E6-3186-8524B2A88CD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196123FE-2208-00E2-8160-C6E54EBA2C4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45562506-A909-E3C6-4233-9B4BD7FE3933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CDD5045D-0DB9-1B79-5727-28653EF7C0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C4D0951C-870E-3179-CF59-B0AF4F2DFA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AC14A080-3179-9D6A-0A9C-67015E458F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530887D-DF29-9685-B45A-839DE512F40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53B39BE-2F06-6C44-CDCB-395204751F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72B813A1-F60C-9630-AC80-46A2C5AE0FA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89" name="TextBox 88">
              <a:hlinkClick r:id="rId22" action="ppaction://hlinksldjump"/>
              <a:extLst>
                <a:ext uri="{FF2B5EF4-FFF2-40B4-BE49-F238E27FC236}">
                  <a16:creationId xmlns:a16="http://schemas.microsoft.com/office/drawing/2014/main" id="{98FD37C2-EBFA-72B8-B1CE-DA9B194249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B8CF8E3E-ABF5-D900-02F6-90FDD22E0E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AA64978C-4A62-F8AC-8ECB-15A555C50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7F2A359B-0A5E-9AB6-04B2-BE82AE4C5973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185D0934-3038-0D9F-84DA-6494840E61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9A1D40C6-0CB2-F05A-8C2C-905C8AAA3D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AC89622-E0D3-5E97-BA73-58E1C3F17A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513BB3E-C85C-F27F-26FA-AB90984D35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7F7405B2-0CEC-2555-586F-E3E9B3F213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82C16AB-6A75-5C72-C3E5-F59A57D9227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9" name="TextBox 98">
              <a:hlinkClick r:id="rId23" action="ppaction://hlinksldjump"/>
              <a:extLst>
                <a:ext uri="{FF2B5EF4-FFF2-40B4-BE49-F238E27FC236}">
                  <a16:creationId xmlns:a16="http://schemas.microsoft.com/office/drawing/2014/main" id="{DF613137-2062-3C40-92A3-909D9683F26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E8DC8B7F-CEB4-F27C-CB27-4BF4A7E7C1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1C6AB917-F42E-119F-8489-34E57C24F5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1E90055-A024-28BA-6CEC-8E9067120A20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23FBE611-1DE1-36F2-5B75-9FDCF8E973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32CE6D76-52AC-B735-85F9-C9772961EF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207997B8-41BB-C1FC-8368-640B5AEC7E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6435AAF8-80F6-D1E7-13FB-16E09D7D8EB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65EBCD8-3B2E-43D9-B226-68E16533A7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75D49A6-6542-998C-5265-7667C26273E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119" name="TextBox 118">
              <a:hlinkClick r:id="rId24" action="ppaction://hlinksldjump"/>
              <a:extLst>
                <a:ext uri="{FF2B5EF4-FFF2-40B4-BE49-F238E27FC236}">
                  <a16:creationId xmlns:a16="http://schemas.microsoft.com/office/drawing/2014/main" id="{6CEFFFA9-6CAB-1BFA-2233-46C263C24F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16A0ABDA-CB7D-25C1-FD7E-BF3411BC9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84016092-5682-EA0F-CCA0-64D775BB7B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860B93FF-10CF-45C6-1E07-E49AD2805E4D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8F510FA5-067C-F31D-A284-EFC43EF331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8F535775-524A-11BB-F3DB-DC9199FCDA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39480279-C7AC-F537-0CE7-95F2B83B8F7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3BBDA818-033A-4508-01D1-FCC2EC061E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29B85101-F0AB-8C6F-5E33-07A5164B90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1BB9F3D-8D05-8A22-62FA-915CFB0BE97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04" name="TextBox 203">
              <a:hlinkClick r:id="rId25" action="ppaction://hlinksldjump"/>
              <a:extLst>
                <a:ext uri="{FF2B5EF4-FFF2-40B4-BE49-F238E27FC236}">
                  <a16:creationId xmlns:a16="http://schemas.microsoft.com/office/drawing/2014/main" id="{CDD7EC29-395F-92D4-D8B7-6A54323A2C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A68D9994-40B8-8BA7-E8E4-EE73A51FC5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3B338093-2C30-2EE4-2B3E-812EE264E0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35130AA4-6428-5C19-82A5-34FE9B8E7D57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9F23B329-32FA-D400-F111-E6BA8E1112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6488964F-0E92-7761-177D-BDDB9812C0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18551617-09B5-7931-857A-72AB8BD6FC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AA511655-4782-5ACF-0C32-A5F8868F585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7448EE01-CCA4-5B13-AE15-F6F899D69A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7B72B8E-2171-0339-D751-F9508B0A82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214" name="TextBox 213">
              <a:hlinkClick r:id="rId26" action="ppaction://hlinksldjump"/>
              <a:extLst>
                <a:ext uri="{FF2B5EF4-FFF2-40B4-BE49-F238E27FC236}">
                  <a16:creationId xmlns:a16="http://schemas.microsoft.com/office/drawing/2014/main" id="{52E8A1D0-4A80-E491-D745-8AF15D3140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60D0E9E9-F425-070C-4E32-FE21FCFBFC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AE4D6680-9872-1257-F2C8-099BF5428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A733CE13-364B-9C2E-0E3F-CA383543FA5E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1FB8FAA9-3867-4AFD-D0FE-74F26EB9B0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FD23164D-781A-D42A-C151-64475CDBCE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331DC73C-E6A7-6AA9-D4E3-DEF9D937FD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62648A1B-544E-03E4-A0B9-B0526EB0BB7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45B6E9D5-C277-D809-719F-63FDD91AFA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5980F0C-1BA5-A2FE-512D-BB1D6EF6224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234" name="TextBox 233">
              <a:hlinkClick r:id="rId27" action="ppaction://hlinksldjump"/>
              <a:extLst>
                <a:ext uri="{FF2B5EF4-FFF2-40B4-BE49-F238E27FC236}">
                  <a16:creationId xmlns:a16="http://schemas.microsoft.com/office/drawing/2014/main" id="{9636C177-047D-27BA-E505-7FEE04A79C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A5255976-8538-E140-0EEB-8285E231AE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144D5F96-03F1-8A02-3F9E-85EB1589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C20693B2-2F98-1F3E-863C-5084F1D207C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EA6961A1-C44B-C4EF-58FA-4AB7A29D21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BE37B19F-6E13-8506-CC8E-FBE05464F5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BE00909B-4D14-C2B4-25E9-B86DB3C68C0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96726867-2ED3-6649-C768-E8A31C257AF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21E37905-1048-ECB5-00A7-EE0EBBB13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05006FDF-3267-DD88-7670-35FD383EB0A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244" name="TextBox 243">
              <a:hlinkClick r:id="rId28" action="ppaction://hlinksldjump"/>
              <a:extLst>
                <a:ext uri="{FF2B5EF4-FFF2-40B4-BE49-F238E27FC236}">
                  <a16:creationId xmlns:a16="http://schemas.microsoft.com/office/drawing/2014/main" id="{37C685E4-576C-FC25-1FB2-7D75AF2D23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B9BA42F9-A1A9-C59D-E00D-891AA928DD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8F0D66B1-2536-6A36-09D1-9D72E1E71D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FB9D84D1-4E7B-92A6-0C28-36AF4EE223AE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0FBF541-C211-F4CF-C3B5-B7381C3AD8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18BC195F-C31C-EB4A-A79E-F623028DC5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064CD4C-A91B-EE3C-1E84-9E9BACB7B6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95A1E316-2DC5-BD6B-C9BA-5CEB4754C33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B667FFA-7B6A-1F4D-3828-77A34F649D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D2FDF7B-69C8-0FF3-43BC-38BC02025F1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54" name="TextBox 253">
              <a:hlinkClick r:id="rId29" action="ppaction://hlinksldjump"/>
              <a:extLst>
                <a:ext uri="{FF2B5EF4-FFF2-40B4-BE49-F238E27FC236}">
                  <a16:creationId xmlns:a16="http://schemas.microsoft.com/office/drawing/2014/main" id="{717FAD90-B515-ED4E-ED02-13DF5F4877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30F24928-85F3-5E51-3B64-35D5936095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8FAF8BE-BB41-7A37-C622-38ECC5870E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C1B72F91-430B-7815-EB95-EE7E245629AC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100B352F-F16F-2D4F-9698-4ECDB7CF9A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63D42F77-AE74-F184-1E61-CFD9AB2321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9EF5137-C4E6-21E9-3797-0D8202D227D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854CDE78-D402-37B5-A8A5-BE1F354E0A7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107F59E0-D398-F863-E4C1-2C1DFC396B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A5F606F-196F-8577-A21C-E38378C28F4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264" name="TextBox 263">
              <a:hlinkClick r:id="rId30" action="ppaction://hlinksldjump"/>
              <a:extLst>
                <a:ext uri="{FF2B5EF4-FFF2-40B4-BE49-F238E27FC236}">
                  <a16:creationId xmlns:a16="http://schemas.microsoft.com/office/drawing/2014/main" id="{CCEE39D4-5B6A-A3CD-F5BB-B5439545D17C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8DAA9DAE-61BD-077A-3FC4-1A58E02F54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3018F2AF-CC73-74DB-7F26-10B065325D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DDDAB513-14CB-339C-909E-0784DEAB557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BB956D8-3A8B-51D1-E221-3D051F7250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E06A0C01-CC24-CC87-1CF8-E58568F9B4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CB4ED3D9-2EA4-2CA1-C908-A3D56527547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F1A52951-0F04-20AD-33C1-974139E35D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E649A01F-5E9B-3D12-E3C5-64AF83A0CC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30FCB985-868B-57F6-FB55-9FC06877F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340" name="TextBox 339">
              <a:hlinkClick r:id="rId31" action="ppaction://hlinksldjump"/>
              <a:extLst>
                <a:ext uri="{FF2B5EF4-FFF2-40B4-BE49-F238E27FC236}">
                  <a16:creationId xmlns:a16="http://schemas.microsoft.com/office/drawing/2014/main" id="{CE2473CE-B75B-25AC-694A-B0D61D313F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8E2A8497-5DAF-8E0F-0ABD-7A3BBD1DD4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4177A3FA-87B7-C301-555D-4FE381547D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D8F76C7A-7BA1-6EF4-0823-BCFD1BCC5B8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DAA60175-0B85-CBC7-9F30-7ECCD1DE15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09A9FFDB-7804-18D0-728C-BE8051703B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A5B6D45B-4ED5-EE65-EF4B-F709C3508F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8B29402F-4A05-E1FF-38AC-9E34F292E2E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39C88D3F-AB37-522E-8273-3E24FAF6BF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37862BAE-050E-539F-EC11-341B9008B41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350" name="TextBox 349">
              <a:hlinkClick r:id="rId32" action="ppaction://hlinksldjump"/>
              <a:extLst>
                <a:ext uri="{FF2B5EF4-FFF2-40B4-BE49-F238E27FC236}">
                  <a16:creationId xmlns:a16="http://schemas.microsoft.com/office/drawing/2014/main" id="{43334CBA-09EB-EB68-4512-EC1B6299DC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08A23145-1ED2-69B8-A193-748F89C258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04E50FF3-37E9-665F-EDCC-28B262ADD5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6DE82261-3876-B044-315D-5459BA2D1DA8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595C9A14-F615-BB78-BE68-2E67FBE45E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54C275E5-ED70-D83F-585A-EAF0004477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E57CC481-BE02-ECCA-9AB7-8E42467276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D8E4985-D86A-D6BC-A4B1-D2C75861838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514CE0D6-765C-0661-EA6B-668BCB2C2D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C6D0D392-7BCF-8607-C6EE-1BF1E02416F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360" name="TextBox 359">
              <a:hlinkClick r:id="rId33" action="ppaction://hlinksldjump"/>
              <a:extLst>
                <a:ext uri="{FF2B5EF4-FFF2-40B4-BE49-F238E27FC236}">
                  <a16:creationId xmlns:a16="http://schemas.microsoft.com/office/drawing/2014/main" id="{F51981CE-86D6-6560-88F5-B21E0493B9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A018F386-70CF-D103-CE5C-0D8D274C17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6979B807-C824-01E9-986C-355A54F17F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BD2D337A-B276-D29F-85DE-50EBFEEE5C6C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AD9FF5AF-E0F2-79D0-197F-4AB235F25E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41AC72A-0921-85CE-5486-ED45E8D217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370E25CF-30C5-CC7D-8C3B-7EAF2AD479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0C4A636A-F79A-1438-7E7B-B10E2C28276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6F82ED85-99BE-88D4-8BB9-F105DC55CC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8125B3BD-36B1-6A48-F1B1-797932669E5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370" name="TextBox 369">
              <a:hlinkClick r:id="rId34" action="ppaction://hlinksldjump"/>
              <a:extLst>
                <a:ext uri="{FF2B5EF4-FFF2-40B4-BE49-F238E27FC236}">
                  <a16:creationId xmlns:a16="http://schemas.microsoft.com/office/drawing/2014/main" id="{46788514-02A6-970C-F049-E81168144F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048075D0-67C1-E976-B19D-0F70DEDD67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5891D838-AF64-C926-4B12-D219640B7C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EDFAF9C0-C9B0-C942-E10A-6618D6FCA72B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B8A6C63D-52C0-0596-6216-CA959803E6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55611F13-4924-74F7-9CC0-60E49363A4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35B40A0C-490B-DE74-6641-35817B66EA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DC7FAD2B-FCEE-5446-728D-77F2448ED34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C4BC832A-3E0B-45D5-DBF6-DD7F0D613B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61804838-BF12-4251-D7BC-B06DE35D5DB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5" name="TextBox 404">
              <a:hlinkClick r:id="rId35" action="ppaction://hlinksldjump"/>
              <a:extLst>
                <a:ext uri="{FF2B5EF4-FFF2-40B4-BE49-F238E27FC236}">
                  <a16:creationId xmlns:a16="http://schemas.microsoft.com/office/drawing/2014/main" id="{98565935-7F4D-443F-20F0-744749AE5B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787FBC48-2749-3BF0-BF9C-A65DF098D9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780ABC4E-8F76-23E0-E74A-5746E5CE2F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11A8646E-1567-9E59-689C-61E1D8DA3170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0323A7FF-B560-83F6-25C6-FC7EF6A102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748AF84D-2674-171D-58BC-510072408A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3387CF25-3864-AAB0-6B5A-A7035BE2F3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26577119-D42D-45B0-2183-1AF5490B045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BADC7421-0A66-60AE-B36C-55C44C53E6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F82DD6A5-F5DE-C25A-17AF-A5B70DEAED6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36" action="ppaction://hlinksldjump"/>
              <a:extLst>
                <a:ext uri="{FF2B5EF4-FFF2-40B4-BE49-F238E27FC236}">
                  <a16:creationId xmlns:a16="http://schemas.microsoft.com/office/drawing/2014/main" id="{A2DBACCB-0B0D-24B4-1FB4-19F8917E89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BAC13BA1-A9F5-8FB4-05E0-F7400315E6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09F43C16-408D-62DE-C9DC-2D6DE99531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498EB311-1662-72A8-9234-230A887716DB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26D7E2DE-F17C-BFF5-3B86-475F897AD2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2988CD82-BAA5-EFC3-379F-0EFEF5389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28389D67-FC47-4D3C-D7CB-C6F05EF5B0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D131BBE-4B4E-56EB-32C6-E29212404CB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AF8955E3-D2B1-F1EB-6366-6F4B1C5096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432BB5CF-A57B-4894-C8D9-0784998ECF1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37" action="ppaction://hlinksldjump"/>
              <a:extLst>
                <a:ext uri="{FF2B5EF4-FFF2-40B4-BE49-F238E27FC236}">
                  <a16:creationId xmlns:a16="http://schemas.microsoft.com/office/drawing/2014/main" id="{7D93FE3A-AB4B-9AA5-8168-48758253DC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A2C5DF96-A1CF-C0AC-8180-844E6794A1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1E2769B9-E1F9-502E-A5D7-475D1A93F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6C4597DC-5972-E2DB-C966-73DE48BBBCF0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83C59C10-2876-DC67-DAE7-85026E49BB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ED46DC92-6539-20F5-5416-DC791D7F35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DDBFA6E0-80E3-DB12-9C11-68D82EF9FB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500D5B85-8CC4-3AE8-4BAB-E07C9F0BFB1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15FC5AC4-2949-C6CB-0356-FE58D6BAB9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860C79EC-CE3B-A5B4-948E-E538ABF13A8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38" action="ppaction://hlinksldjump"/>
              <a:extLst>
                <a:ext uri="{FF2B5EF4-FFF2-40B4-BE49-F238E27FC236}">
                  <a16:creationId xmlns:a16="http://schemas.microsoft.com/office/drawing/2014/main" id="{DE4F9B41-9952-CD67-2238-BB2639F65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9603B320-21A8-4B6D-42B7-38F21D4011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4931CC5E-7A1D-0823-6C03-8396027C6C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6DE64B2E-5BFE-642B-CADD-7925E10BDD0F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0FB72266-A505-B24E-FAD1-4F78DE461D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1C58CB18-68A1-BDF6-B6BB-AB59F23FBA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5D9A77F7-1186-9268-59E8-629C5DEEF7D1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54F2F825-01BA-AADE-E342-52F21EC7CC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C73EC1C8-06A8-492A-AD84-11A2FA5155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381A9766-378D-E118-BD8F-EF8CF65B0A0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565" name="TextBox 564">
              <a:hlinkClick r:id="rId39" action="ppaction://hlinksldjump"/>
              <a:extLst>
                <a:ext uri="{FF2B5EF4-FFF2-40B4-BE49-F238E27FC236}">
                  <a16:creationId xmlns:a16="http://schemas.microsoft.com/office/drawing/2014/main" id="{2F091541-B764-B0BE-CD3A-2308FB33D9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64E3E983-1DEA-27C8-198B-82C0F430F7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404DB9A4-55BC-6433-9E77-50F92C29F0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66F39793-CB5E-5D56-EF0E-6A61D91A0CF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41DBB36E-DB70-B3FD-E3CD-21673AA7C9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0634B8E6-B70B-FAB6-EC10-F346F90D08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4185EFAF-3456-5B66-FB07-349B2C98EF7E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C9CAFC0D-F87C-7F59-24D4-84A382E3EF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7963EC45-D40F-35E3-3E10-26B56DC8FB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200875AE-1849-DA10-BC63-EC3A6D2D2ED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55" name="TextBox 654">
              <a:hlinkClick r:id="rId40" action="ppaction://hlinksldjump"/>
              <a:extLst>
                <a:ext uri="{FF2B5EF4-FFF2-40B4-BE49-F238E27FC236}">
                  <a16:creationId xmlns:a16="http://schemas.microsoft.com/office/drawing/2014/main" id="{68410CE2-21B7-4485-B1EA-BE75BE79DD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A525C00D-EFAE-1892-C77E-1172EC2FCD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39FE8A4B-8B49-0655-F15F-25ABFFF139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E173272F-EF58-A155-16B1-EAA1BC29E043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F6A070B3-1997-8E1A-7933-94184530FF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813F16B5-CC13-4B38-1154-947596CC59C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90CA53F5-0827-ECAB-3178-2EDF7213D7C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FC665655-0E93-398A-311E-56C55050594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974B19C-91C6-77E4-11F8-5B7F536561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93191E5B-81AC-0604-53B4-2B73F0B561A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665" name="TextBox 664">
              <a:hlinkClick r:id="rId41" action="ppaction://hlinksldjump"/>
              <a:extLst>
                <a:ext uri="{FF2B5EF4-FFF2-40B4-BE49-F238E27FC236}">
                  <a16:creationId xmlns:a16="http://schemas.microsoft.com/office/drawing/2014/main" id="{7A6D7711-30EF-15E7-4E9B-D8D5F352F9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81E31807-E876-1E2F-9681-FB2FFC68B6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90418D36-4577-16A2-A5BC-BCED77BDC4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D0A948CC-0641-4A93-22EB-078E5A4E1B4A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EAD266D9-B7CD-13AE-6FD6-A55B3ABDD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4F3BE5E7-6C71-56DE-247A-D0D05176EF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7D0EE3E9-344F-A292-3DCF-B8E6EC5554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20F1F540-BAD3-29A7-EC3C-FF613C8D976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745507BC-22EE-F6FD-25C2-F2C6649764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FDD2FF83-EA6E-E6F3-C4A2-8D880F0AE84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685" name="TextBox 684">
              <a:hlinkClick r:id="rId42" action="ppaction://hlinksldjump"/>
              <a:extLst>
                <a:ext uri="{FF2B5EF4-FFF2-40B4-BE49-F238E27FC236}">
                  <a16:creationId xmlns:a16="http://schemas.microsoft.com/office/drawing/2014/main" id="{3A3B50A7-7B19-653F-39CF-3B7C18EDBF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F8BBB781-863A-2B30-3374-6206532EB6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B7A23E98-3A1E-60AD-5CC5-681E1BBFD4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9023F68D-F05E-1131-DBF5-4AD84567CB6D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15CAC0F9-AF5B-E391-6831-44374F8CA5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B0F9D89F-F8A2-0E05-1034-3176EC31C7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9E12E13D-D72F-1764-868F-75BC18A4A6F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F5BCBA32-6CC5-CB72-3DBB-CB425D32C8F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A6623968-787D-33B3-96C3-C07916B768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1A43E95E-219D-9733-11D3-DBCFAD60465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815" name="TextBox 814">
              <a:hlinkClick r:id="rId43" action="ppaction://hlinksldjump"/>
              <a:extLst>
                <a:ext uri="{FF2B5EF4-FFF2-40B4-BE49-F238E27FC236}">
                  <a16:creationId xmlns:a16="http://schemas.microsoft.com/office/drawing/2014/main" id="{D65CF988-410F-9048-F17A-0903E2B4C4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8CAB247A-9E00-5657-13A8-E0AA24DD9D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21141778-9790-3177-7C09-219A8B6C37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57419C62-CD7B-0E8C-FE56-09A765016C6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EDF49114-29B0-0627-676C-BFC994C85A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9DEA1BDD-D6A2-8D57-9CCE-BA1DDD78BA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94A4E80E-918C-720B-6ACB-9903F28D08E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DB3350D4-60C9-D420-C89F-64D1E905EE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905E3DBE-6DC4-8222-D755-C22E0B372E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FC7C59E7-2BA5-F612-0A1A-D603DF98509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825" name="TextBox 824">
              <a:hlinkClick r:id="rId44" action="ppaction://hlinksldjump"/>
              <a:extLst>
                <a:ext uri="{FF2B5EF4-FFF2-40B4-BE49-F238E27FC236}">
                  <a16:creationId xmlns:a16="http://schemas.microsoft.com/office/drawing/2014/main" id="{537DF57F-F453-E477-9936-76AD525FAD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3D068E9D-05DD-6B90-23E0-8E74B1FE8E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9FFF77E7-FAB9-190B-ECF2-35AABC7AD0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E9D0A3BF-9571-226D-0C8C-48565965507A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FE498B07-2C07-B9C6-9275-8E24B4A179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4A5099F3-C0B6-7C17-32B2-0427DA101A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3E1B0B9D-FD77-A76E-BCCC-04B79B217C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EE55968B-DD57-3B66-3310-5AA38D5B624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EFC4B00C-7046-75B0-66D5-307E751263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5B385D4C-906C-8724-AA9A-6C028713079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35" name="TextBox 834">
              <a:hlinkClick r:id="rId45" action="ppaction://hlinksldjump"/>
              <a:extLst>
                <a:ext uri="{FF2B5EF4-FFF2-40B4-BE49-F238E27FC236}">
                  <a16:creationId xmlns:a16="http://schemas.microsoft.com/office/drawing/2014/main" id="{57BC3850-5B54-350E-7DDA-6A5BB1F903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C7426824-BB4D-0FEF-195F-CB21FC76F9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CE789579-EDC6-CF6E-9857-D15D83776A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9C05A4DA-86FC-F874-7DA5-B7AE81E761B5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839" name="Rectangle 838">
              <a:extLst>
                <a:ext uri="{FF2B5EF4-FFF2-40B4-BE49-F238E27FC236}">
                  <a16:creationId xmlns:a16="http://schemas.microsoft.com/office/drawing/2014/main" id="{FB2D5A6F-2523-99F2-138E-CB92D3C881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DE7C7570-BBFB-6BC5-D6EF-D08A6FC2FA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AC8A9C63-BD47-7A59-C1B0-C46CB0A846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850453D7-4655-97BC-A3CD-D25794C9C6C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5462C89A-E467-D66B-6A98-8A42CAF09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11568A37-0799-A669-4FAB-0CE385AA02E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845" name="TextBox 844">
              <a:hlinkClick r:id="rId46" action="ppaction://hlinksldjump"/>
              <a:extLst>
                <a:ext uri="{FF2B5EF4-FFF2-40B4-BE49-F238E27FC236}">
                  <a16:creationId xmlns:a16="http://schemas.microsoft.com/office/drawing/2014/main" id="{3EA48248-950B-1520-CF6F-38E377ED1E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9E2BC757-CDB6-1908-6483-7B5081A9ED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14CE6954-94DF-67C8-FDB1-3824EFB6DE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848" name="Group 847">
            <a:extLst>
              <a:ext uri="{FF2B5EF4-FFF2-40B4-BE49-F238E27FC236}">
                <a16:creationId xmlns:a16="http://schemas.microsoft.com/office/drawing/2014/main" id="{B780C42E-CB5F-CB8D-BECC-BC27333A9AE8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849" name="Rectangle 848">
              <a:extLst>
                <a:ext uri="{FF2B5EF4-FFF2-40B4-BE49-F238E27FC236}">
                  <a16:creationId xmlns:a16="http://schemas.microsoft.com/office/drawing/2014/main" id="{4D96591D-D8CB-980C-5876-41F597FE2E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1DA66F6B-6E85-AD31-822A-4B7F501E32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5C55AF18-C319-D85A-3508-4A7C5F9017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8215CF44-ED32-F145-A9A5-9033FF569F0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9BA02F8C-B7DC-0A6B-3A95-ECCA66846D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F87F5E48-4696-0BAC-4218-014085142AE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895" name="TextBox 894">
              <a:hlinkClick r:id="rId47" action="ppaction://hlinksldjump"/>
              <a:extLst>
                <a:ext uri="{FF2B5EF4-FFF2-40B4-BE49-F238E27FC236}">
                  <a16:creationId xmlns:a16="http://schemas.microsoft.com/office/drawing/2014/main" id="{49D64F51-5A14-6023-64D1-B6F29FE05A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D3F0DBA6-1F40-A0AC-E021-16D53F981D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A6C05BB4-2B64-08E3-95F2-A4633EA3318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EC0E756-319F-C91F-77B7-BA53A58C7AAE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201144A-8713-41A6-1AAC-A904360CF80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1D009838-B43B-7FA2-6D71-5E33740B136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720ABC3D-2BA3-9660-69AA-C4804ABE7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49DCC19-A300-27D6-4CC8-760DA2BA940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71E6076-9841-3C53-8AFF-B4D4766911F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7F5053B-D47A-9B4D-A39D-76622B6A448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7020218-CB1E-0DDF-A2B5-B63F5431331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0" name="TextBox 39">
              <a:hlinkClick r:id="rId48" action="ppaction://hlinksldjump"/>
              <a:extLst>
                <a:ext uri="{FF2B5EF4-FFF2-40B4-BE49-F238E27FC236}">
                  <a16:creationId xmlns:a16="http://schemas.microsoft.com/office/drawing/2014/main" id="{4E478828-6B8D-5AEB-E0D5-04D9ED043B3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9C23C167-DF49-2DC9-BFC4-90A971BDED0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9E47736-4283-8051-BE7B-5343B339D1C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E405BB6A-0D03-6394-CE86-62AE42C8202D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0EFC8CF3-C7F3-3A7F-3038-8200B61AB5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6724AD8E-4F10-5026-3CF5-53818DA3C7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ADD984B0-6F58-2ACC-4E70-4F6AD87A3B7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AD271D16-3554-DF4F-F62E-6098400519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4855A763-4892-AEA2-E9E3-1C3C0D6FE0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8A9B916E-3331-9938-E92B-166D77C2024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93" name="TextBox 192">
              <a:hlinkClick r:id="rId49" action="ppaction://hlinksldjump"/>
              <a:extLst>
                <a:ext uri="{FF2B5EF4-FFF2-40B4-BE49-F238E27FC236}">
                  <a16:creationId xmlns:a16="http://schemas.microsoft.com/office/drawing/2014/main" id="{312123F9-FE05-2D4E-1663-450B59A544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2F604173-2043-4741-EEA3-FFDEDCD3F4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75AB84E-A23C-E213-DC9F-1037291F93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D40FB13D-1F36-62B6-0774-79CF23264A0C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4EB9909B-F1A1-4608-5355-D5626718DE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AAA3D297-E8A6-E68F-E23C-65A0807171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C6B0E2E1-A300-CE46-783E-770C039BE1C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22BFDFE0-69FD-2A8D-C584-5C91B35A438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64E1357B-6EB9-811F-8E9D-747E79A765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3B08B98-3F61-B3FF-80E1-FB440B565E7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69" name="TextBox 268">
              <a:hlinkClick r:id="rId50" action="ppaction://hlinksldjump"/>
              <a:extLst>
                <a:ext uri="{FF2B5EF4-FFF2-40B4-BE49-F238E27FC236}">
                  <a16:creationId xmlns:a16="http://schemas.microsoft.com/office/drawing/2014/main" id="{1053FE23-E7A7-2877-5DCA-243E63ED80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3B791A85-2173-E533-6E3E-77B5AB8D7A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B06823CB-A7A1-2B7C-F6F5-033B59637B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076531B1-EC04-F292-1A4B-741E6599FFE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06BAE132-E91E-74BD-E6E1-0B54CC3EFB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02ED20AE-0778-C628-CBF1-DA5C845FEB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688A9DFE-4D1D-8994-79F6-9FB002320D4A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73BDDFE9-7D18-8DD9-8E8E-01F71EF6584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8D115045-924E-BE84-9463-A63B3A06E8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195F013E-0737-2EFA-D122-2B8E89E3318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79" name="TextBox 278">
              <a:hlinkClick r:id="rId51" action="ppaction://hlinksldjump"/>
              <a:extLst>
                <a:ext uri="{FF2B5EF4-FFF2-40B4-BE49-F238E27FC236}">
                  <a16:creationId xmlns:a16="http://schemas.microsoft.com/office/drawing/2014/main" id="{9AA9410B-C86D-65AB-42B2-9FEF5BB3DE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41B31A5C-E759-D709-0D85-B566BAAE81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9BF9D355-7872-5886-3744-6C6EFA452F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3EFF78C8-414C-44EF-85B6-EDEAD4CE4B4B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0B06C415-2178-0326-1F0D-2CAC8D76D8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A2EC6EDB-0613-7142-B41B-A2089A80A2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0DDCAB48-B018-3D18-618B-DBF4E68C48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BBC968DD-AB77-391B-F711-12F57817066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9FFFB771-5959-5CB5-14A2-48DF8F986F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B46838E6-2296-40EA-2842-6C036C3A1E7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89" name="TextBox 288">
              <a:hlinkClick r:id="rId52" action="ppaction://hlinksldjump"/>
              <a:extLst>
                <a:ext uri="{FF2B5EF4-FFF2-40B4-BE49-F238E27FC236}">
                  <a16:creationId xmlns:a16="http://schemas.microsoft.com/office/drawing/2014/main" id="{D63DA97B-0090-5ED2-752A-AECE606E62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1C6FCA74-4ADD-D644-6DC4-AE238177E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CF9273E9-22E5-6C43-DA42-CA1D137AE0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BE9D62C-9681-17E2-4387-877C9AB465F5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2AB3A9CE-8FE5-BBA6-6CFD-6F623515E2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BF449053-E8E0-A644-4A0D-E180C9B888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335F44B4-3627-A8FE-C8C1-DA91AF534C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2D0C5C82-58E3-0BEB-B771-CFDBE37BFE6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9A4D30-937A-0954-F318-7BE7653745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4AF15487-4A07-3205-B740-D11E55143FF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99" name="TextBox 298">
              <a:hlinkClick r:id="rId53" action="ppaction://hlinksldjump"/>
              <a:extLst>
                <a:ext uri="{FF2B5EF4-FFF2-40B4-BE49-F238E27FC236}">
                  <a16:creationId xmlns:a16="http://schemas.microsoft.com/office/drawing/2014/main" id="{819D800F-C722-FC4A-3055-37A7C5840C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6D40447A-D3B9-8D8C-C9CA-DE04832515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F9C397E3-D380-C807-B962-E2B8C3E324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8CD49D5F-6D8B-3A54-79DC-6E56FE839D1A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864FAE9-E84C-6369-D83D-5C1D4CD927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797EBCF2-01B0-F831-B944-821DEF5B498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91565281-82C4-664C-5823-FB1A3042E0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A741C515-A42B-23E7-9AF8-6B6A22D1A6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08AA3DB1-8588-F165-2182-ADD39F93AB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89E15C8F-4BD1-C7A4-9A48-960B946A5E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309" name="TextBox 308">
              <a:hlinkClick r:id="rId54" action="ppaction://hlinksldjump"/>
              <a:extLst>
                <a:ext uri="{FF2B5EF4-FFF2-40B4-BE49-F238E27FC236}">
                  <a16:creationId xmlns:a16="http://schemas.microsoft.com/office/drawing/2014/main" id="{1DAA1E7C-21C3-833D-B973-DEC99893890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7E199619-86F2-C51D-5C6F-B96494784E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A79D172-4F83-8B36-7788-22DBE67378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BF310BDE-112E-A64E-41D1-95BE290D61D9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4EDF72AB-5F6D-A7BD-53C4-294AF86991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E23B4668-6BA6-2C47-F8FC-BB8D6AE94C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D3905E90-2A9F-266B-CFBE-9E16016D756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3F3AFA4F-F624-8865-581C-AFEF30102D4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31FD0F1B-8616-DCB7-B897-3D677E3EFB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78FAE514-2A2A-4EA9-9054-A424B627F7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319" name="TextBox 318">
              <a:hlinkClick r:id="rId55" action="ppaction://hlinksldjump"/>
              <a:extLst>
                <a:ext uri="{FF2B5EF4-FFF2-40B4-BE49-F238E27FC236}">
                  <a16:creationId xmlns:a16="http://schemas.microsoft.com/office/drawing/2014/main" id="{362AC204-9AEF-7B0C-99A1-3ADA8F63BC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E32D1B8B-0564-C564-E8F2-156CAE3FDB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FE53187E-DC0B-A781-AD83-1BD8572DD2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A93581E7-733B-4430-8805-AD7265736D3F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9CBE50B5-CAA2-29FB-D2AD-BBF2E74A37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4BF62567-872F-873C-FF8C-831B17217A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9FDEA5B5-0688-F815-A28E-B498EA6580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0B17F1F6-070D-0B0D-F411-10C1BCDCE5D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E3138393-C7AF-B1AB-6C6C-9F9C6B8130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35AFB2F4-E420-3E54-B866-D90D7FAA9CB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329" name="TextBox 328">
              <a:hlinkClick r:id="rId56" action="ppaction://hlinksldjump"/>
              <a:extLst>
                <a:ext uri="{FF2B5EF4-FFF2-40B4-BE49-F238E27FC236}">
                  <a16:creationId xmlns:a16="http://schemas.microsoft.com/office/drawing/2014/main" id="{2D915C18-E2DF-36C2-5A9C-0EDCE513E0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35B56E75-4A6C-EE0C-1BBA-415984294D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8662AC6A-101A-18E7-6A4D-5A4E902B7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899" name="Group 898">
            <a:extLst>
              <a:ext uri="{FF2B5EF4-FFF2-40B4-BE49-F238E27FC236}">
                <a16:creationId xmlns:a16="http://schemas.microsoft.com/office/drawing/2014/main" id="{EC4CC760-E158-0D04-3508-2B1C0EC3101E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C3E77863-D23A-AE95-CCAB-721531563A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04725223-3FA6-2640-594A-586D1E3C66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E89E24CF-EC67-6A95-2939-9B9454F8A2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2DBB66FE-2C91-9F5F-C15D-C7ADFDE5CAB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2DE759AA-5644-3CF2-74E7-AF8BDB5C3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F914542E-D192-3B65-1997-89D82E71F3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906" name="TextBox 905">
              <a:hlinkClick r:id="rId57" action="ppaction://hlinksldjump"/>
              <a:extLst>
                <a:ext uri="{FF2B5EF4-FFF2-40B4-BE49-F238E27FC236}">
                  <a16:creationId xmlns:a16="http://schemas.microsoft.com/office/drawing/2014/main" id="{42D4E4D9-C68C-9F5C-10C4-7D277ABE9B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64EE4D06-612D-B4CD-195E-E45E8C877A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1460344C-65F5-A00B-07DE-5A25510895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909" name="Group 908">
            <a:extLst>
              <a:ext uri="{FF2B5EF4-FFF2-40B4-BE49-F238E27FC236}">
                <a16:creationId xmlns:a16="http://schemas.microsoft.com/office/drawing/2014/main" id="{924140EB-6571-28CB-3DCA-04A6BF56ABAC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910" name="Rectangle 909">
              <a:extLst>
                <a:ext uri="{FF2B5EF4-FFF2-40B4-BE49-F238E27FC236}">
                  <a16:creationId xmlns:a16="http://schemas.microsoft.com/office/drawing/2014/main" id="{B8512610-0365-BE91-4DAB-2C6996567D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1" name="Rectangle 910">
              <a:extLst>
                <a:ext uri="{FF2B5EF4-FFF2-40B4-BE49-F238E27FC236}">
                  <a16:creationId xmlns:a16="http://schemas.microsoft.com/office/drawing/2014/main" id="{02690A93-D3A7-4559-49C3-9D37871409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2" name="TextBox 911">
              <a:extLst>
                <a:ext uri="{FF2B5EF4-FFF2-40B4-BE49-F238E27FC236}">
                  <a16:creationId xmlns:a16="http://schemas.microsoft.com/office/drawing/2014/main" id="{F90F49AC-429E-B24D-CF57-E33BB9E20F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CD67A659-AD7C-0685-DFE6-F1A947A43DD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4134DA43-AB7D-E97B-B0D8-6C0F93BD62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1FB15632-8256-C565-9BFF-8F17DEE4CF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916" name="TextBox 915">
              <a:hlinkClick r:id="rId58" action="ppaction://hlinksldjump"/>
              <a:extLst>
                <a:ext uri="{FF2B5EF4-FFF2-40B4-BE49-F238E27FC236}">
                  <a16:creationId xmlns:a16="http://schemas.microsoft.com/office/drawing/2014/main" id="{7EE85CAA-9533-B234-CB20-332891D288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CD7968EF-3B6A-539F-F27B-D5940C790F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A2A313CF-90DD-3857-7AAD-B4CCF67C5D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4FB597F6-B278-5015-7A81-6689C82EAC7F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E93F2DDC-FCA5-4738-A702-6F3E2B1D41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6A0BAB0D-E03C-41F8-4A98-FE060571D1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ED4B778A-2B54-0179-4D92-9084068B18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F6B885F4-B4FA-06FB-7209-2CA6ADAE01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B9B67045-60A4-9EF7-3925-E5B8EBA8BC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5162A3E8-0CF6-E6BD-794C-7A02B243BF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77E1AACC-4287-F6D0-7549-1E322D4042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FD6C3F2A-4377-D96E-038E-2C83398300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190273A2-F064-C580-57E5-9C40FE9CC4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A8B60061-1695-EEC8-0BCF-FAF792E60172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0153133C-8217-7576-B75B-CDBC2B5FDA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E18F6321-89E1-823C-441C-035ACBC4A0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491FC9C1-7B56-38BC-AD8E-E1B0D77F82B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67DEAB2D-252B-2C6C-132A-39572AB125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FC4077D-3453-CC20-2D8A-54812A3FDC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24B03BE2-5908-2B02-2E9A-4EAD3CA7F8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624167CB-78B7-CCE2-722B-C82AA65776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5CE8E531-E69C-5D87-7959-B9E9A00FBB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9023D86E-4688-DBCD-351A-32EED9C79D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A8F37704-1E9A-24CF-984C-5CA5D07EDDA4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846945E1-E088-01D2-224B-F74EADA13D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35DC47A0-F9FB-9914-09C7-BED2EE01FC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979231F3-C079-DF3C-27BC-982D0499B6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D07DA2A8-5439-C367-5DEE-B2B0A78C123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BEFD9451-9599-B614-83E3-51DC5080F1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BD27B21-4398-140F-240D-35F0EBBEBE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ED5D7054-FB98-43AA-BD5F-164D491C78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EE130D6D-FAE4-C3A0-7DEF-31010A1F35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974CB8A-3F8B-7B0B-A047-A37DDC4ADA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9BCAC923-8DC0-CB18-8A6C-651664B4C5E1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B81F621E-4269-EF34-571A-DAE8308E5F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F476C863-0C7B-E3DD-9689-EEC1B9418A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6369E711-4800-7695-4CC8-809588210F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7A4AEA93-8D37-BE0B-F9D4-12EEAD0D3E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7F8FFFBB-E585-4919-AA1F-A692B4DF1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8E3814D4-CEC5-F4D8-D201-AC5C20898C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342D7EF2-2852-8F8A-EC07-29E8C0D6CCB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42450256-8E19-5BD0-345C-C4550F9141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81D815EF-B357-CBD4-834F-FB8969CFF7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3E2BD47D-345B-4588-D0B4-A25AF8D9E5C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1A2F975B-54F9-3C50-6246-26B7E52836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2C496600-38B2-0B92-2C5E-565AEDB1C3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26FB945E-EEF3-6402-F519-40DFF49595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5AB4EC80-0B37-F273-8E48-B5474573AA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F4657035-A7D8-9EB7-C1BA-419F8586CC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006B3F0-34AB-C94F-BD61-B2ACA31C88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3DC4EAC9-E8D2-0234-233E-CC592A83E6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E5DF9AEB-196C-DB2C-4B70-C34E695F2B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EE8AF2A5-C914-7087-2B79-8804425832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682A298D-91E6-1FAD-B0CE-379D210261F2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41B7CFB5-081C-532E-F3FB-A1C5D29D44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B81F9B6B-5F63-3C59-9EF9-685924E914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1F8A7A79-94F6-C4A2-4419-C092AEC1AEA7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65B8832F-3FD5-2EDC-5A6B-3041A170476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284D21B6-FD6A-3D40-903A-3F51B20175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FD564BCF-9353-0D06-86F0-7550EF3A0C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1E137410-5EFB-7004-6D7A-D629B646BF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C63F5D91-9E6B-2DA1-BD7B-35D1E68416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81F58257-140C-BA50-0A07-4B57230D6B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0C289D44-57BD-B44C-F9A2-5B0DDFEE9D61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C20112E0-15FD-1EED-BE2E-698B715A05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7F5BAB53-5E86-DBDE-FC9E-089B28EC65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9AAB0C58-4B66-1028-7981-CBB62243B8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87D79B2D-DF93-4D84-F7ED-ADAA027F2B2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810E58CC-55AB-04C6-1132-DD23CEC360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D45FE554-2053-70D1-3D3A-566BD7FE03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6" name="TextBox 945">
              <a:hlinkClick r:id="rId65" action="ppaction://hlinksldjump"/>
              <a:extLst>
                <a:ext uri="{FF2B5EF4-FFF2-40B4-BE49-F238E27FC236}">
                  <a16:creationId xmlns:a16="http://schemas.microsoft.com/office/drawing/2014/main" id="{E3AC9C3D-A19A-8C1A-CA11-6A035D1879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C7197675-6EB9-7E59-F9A1-F5669E6650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6273DDF4-8532-88E6-A586-CC6248B6AF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17842045-82BC-DAFF-5EB6-32CA2B3E7252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91304389-B99F-CE2E-0136-B0B14A0EB3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D543396E-F430-FBE1-478F-2FBF7BA52E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8DF3F06D-FB79-DAA9-803F-62E957C0288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EA5C5225-0DAC-4BB1-DD5E-37344C9F9E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EF0DD487-ACD7-20A9-76A3-9371EB1C83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FDE8FE58-33C2-9142-5DA3-6DEDE44BF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51FE02FC-17AB-E086-5C41-CAC41B8F0C0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A451D14F-2DD4-42E9-D0BF-6B16F6BD69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8DBB353-0552-1F94-2B32-C304EF947D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2C2381CB-950E-4E76-1681-EC2A1F76C33D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7CD345D2-14DD-4B9C-1A32-27E843648D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FDA27821-F9C2-C192-208B-EC9A66FDF1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D5F01DB0-09A2-CF52-7C12-251CB8C7F01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231B6C4E-2DC6-ED1B-EE6A-A127C994A6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F703F735-640B-85B6-20EA-850BC93C33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0F5297DC-BA7F-803F-C5E7-01A95FF967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9BB7B249-2C95-7F3D-194D-818E31F4D7B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C5795B2-D569-1774-620A-619D80EA44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EAA0F6B1-08AF-E290-8011-B449073F5C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33816409-9EFA-0F38-D5CB-41369AC6A91D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231C73C6-3D4B-D019-A9C8-2343B90014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AB5DE477-557A-684B-04C5-C2C8859328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5A695598-EF36-2EF6-7A88-D00F889B058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4EF6A86E-E511-1AD5-EAD3-16BC292BD1D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C843E6FD-472E-7BBF-DACB-DB8C0D82B1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A273C147-5C81-47FF-804E-DAA60D0AB83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C59C33C5-0B44-753E-982B-0D3E3F414C2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455F8357-1DB6-3819-1744-EC0C38CC11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11604178-EC5B-D722-78A3-9FCF9058CC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BA19957F-BEC5-F191-7A9F-4CD25A1DF753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B2938830-512E-F9C4-AE3D-3A63A9E15A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A639DE94-B986-9961-D1C9-51AF15C037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2E8AADF1-968D-90D1-765D-EC1D4173E20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FF086C8E-139D-912D-A29A-0CCE0A24B9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399FDF71-983A-5686-01C2-33EC657A1F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0D28642E-256E-5DA3-CB61-26FD4D3D00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F6A3A76E-FDBD-532F-9EF5-785B43646D8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16D8CF93-9160-5197-39EB-2791774CD8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3881557D-8630-82E2-4D53-8BF9880742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BA3ABDEE-1550-D4B8-FB6D-13E7F096CADB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578AC16D-9E65-BCDD-F7A3-F5D5E176D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D999CCC2-4AE2-7DEB-7332-265CAB8FC3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76827CE2-69AA-8043-E19D-B6C7029953B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D5F793A5-FE6C-D227-4B0A-EFB592BDC08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C9FD89DB-5D2C-FFBC-751E-F1526F32DE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CAE970C-6356-36DF-DE84-37855E4887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C6BB0DE7-0E12-1F62-92BE-43E3C156D24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0CAC7692-B892-4B39-5C78-23E5470598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1501F95E-53AC-3CEC-5775-99358D55F2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16BBA33D-17D7-958C-C6F6-79E0A715465F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CEAC012D-CFFF-60A3-B124-08D9711BD8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6D44D2D5-983B-4361-CD8E-5A35297E44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A7998652-260B-7442-80E3-5E5203E0D09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8FA13FA6-9889-284A-B659-B3A6788B84D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6DD1CD5F-E004-C24A-CF97-C886189375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5965D3F6-DCEE-6A63-54AD-442C75BD1D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29EC2F36-C746-945A-C8DA-CF69D55D04D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66358B77-B58D-4442-75EE-C094DDB90D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EC312A0D-DCF8-DEBA-1602-EBD59D50C0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7A9F29C6-357D-5734-4F5C-FD5FF514048D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110BDE0D-972B-3C59-60BA-5E2F0FD303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13F509A5-E9D7-2BD4-B5DD-AB90695F07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B2D8236D-9EA5-9F88-3BD2-0488766BB53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CF4AD442-1EC6-3207-4832-1DC0B69662E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997BAB7C-2B1D-D3D3-97C1-3837836497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6CAD60B9-59B1-16B9-E962-DD1AC6D3F0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5721BBA2-9DE6-9278-91C7-63C86F16583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9673F4BD-7ACA-C43B-5A45-4EE4DE5F68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C69ECA49-BAB5-8583-F1E2-6023D45725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906D7C41-8BAA-F785-8B62-D30A8BFEEBAA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66CEA3EE-B373-009C-5D4E-981A9953EE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FD6B05A8-1606-2EB1-705E-D5E01B8FDB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55AF9E60-BF1D-8AD4-EAFE-FA412D4295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53406472-7AF5-CF91-1079-5167667E93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62C05489-2F33-2B9A-B9C2-993A1E8668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A5893B16-140A-2128-1EB9-EF94CA9B19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D9BBA0AC-BD10-EE2B-E76D-28D0E35A242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87825482-9231-5B16-514A-5E0A9758BD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AEBF8F6F-15C6-A923-3908-FF9CC64DBC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6EDE8083-B57B-4A55-AA87-69BE6F689ED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9057A7DE-78EF-FEE3-B094-266996A941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6B2AD1B3-434B-1437-F551-4188872085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A26B97D3-984D-E761-43D2-EE8EA78E0DB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9C18E5B2-7123-F5E7-D932-0907CB6E20D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374F242B-84DF-7B68-AE8A-FF35E8ADAD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49690DF6-299D-EF23-D404-DC0D13253F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56" name="TextBox 955">
              <a:hlinkClick r:id="rId74" action="ppaction://hlinksldjump"/>
              <a:extLst>
                <a:ext uri="{FF2B5EF4-FFF2-40B4-BE49-F238E27FC236}">
                  <a16:creationId xmlns:a16="http://schemas.microsoft.com/office/drawing/2014/main" id="{C1FA8ED5-0F6F-BF1B-68F8-C4AE44F8E4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A120928-3A62-7E5F-666C-CBC48FC099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B17DAC89-2052-3E22-2376-76EC18459A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3417F205-7C50-D659-3F69-7C67C0A66B6A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79CC3F12-1B9F-BD65-DEED-B887F15294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EDE90CB1-8B3E-249E-5A9D-CE10B66CF6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22E257FA-CBF4-4DDA-672F-A318753BE02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8BAA3B02-DF6F-5297-3FE4-17795549D07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37AB79B7-20C0-9498-93DC-1151844CA3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A155231F-265E-E2F8-5E32-F86BD9A31F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7E7D4071-1E0C-D083-556B-7C83A6D0D0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E1A67CEA-D1F0-9DDB-BF77-1D91E0F85A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C1EE1D41-219C-5665-9814-ECA81E3ADA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11250353-0B35-C479-F62B-C9898FB53BC9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A6E6603B-A040-E562-92D5-633C46F5F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720BCD1A-E791-5A3C-9A90-0B730AB54D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3CCF9CC-C5DE-A70A-80D8-26C7C206CA8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17015F6A-80CF-7976-9AED-C2827B7A0E1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E591D006-143F-C384-009B-24FC57F99D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BCCD15DE-6F46-DD18-94E2-40B4F2AD76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1E7C93B3-A8F4-C263-F958-0ABDE45D07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DF2F7AFD-9A44-8153-73FA-205A9C31FA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B7048B55-EDC8-85EB-627F-8F514678E9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0EA8690F-B1F3-600C-8162-A659DD8F08B6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364FF496-76F3-76F6-EF19-595A418F6A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9C64FF0A-16DE-CE1C-5142-40FC5DF03C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52EDF338-7C9E-D960-832B-D5D0EC036A5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640893A0-B994-67A4-BF87-9094E6DDEF0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26C8F39-9C38-4E53-2C26-C15D9C7BD2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50CF2EC-1F70-54CA-6A73-A8D1EC3351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0CBBF484-5EFA-FBF6-261B-84092810AE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58D6B49-7F18-767C-6270-4BC0C5C694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4589C1B-A37A-C0A1-4AF5-00369692A6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3E937FD4-27E2-6179-366F-D9CBE5F5AFDD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08F5325E-F2A5-29A8-A801-E97EFF7BC7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3DA27345-24A7-67C9-A57F-57B59DA3B6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DC238DC0-7EC9-E16E-6B6C-8961AC361A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410CE214-BDF4-B4D2-CAA0-445361F6909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E19F38AF-1118-6C92-8E8D-E3FA6B45B6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081D9901-5E58-587B-88EE-CDA359B853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27343DFB-C273-8064-0C8D-0CF9C6C0C4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F0081997-C2E8-9C97-42E1-542A8784D2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89B06CF9-12CA-FA7A-EB64-AEC9D76B12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9BF4E5C5-B2AD-C067-9150-CA0C384173DD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4E06D63D-BBD5-1C86-BF9F-7956E1C13B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561FC6CA-EAAF-1EBA-161E-51C545DC97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FB2BBCA6-E1B8-D12C-7183-CA54C83C1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A405AF6-BFBE-BA62-29BB-C935D1BE217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8956F328-7CD3-AA69-0BD4-BD71BD5E46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9B3A2D58-DCBC-D31C-DCCD-7FEE355150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56D7DC42-B3D1-940F-2DC9-410A4B349A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81938EDD-F7B1-4AD8-D2C0-46CC47F517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9AE66800-1F11-7EA4-A9EA-91017CD374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65A606F8-8623-CE96-9B95-252E002270B8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67598252-01D1-E9DC-06B7-090975814A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F8B4F9A8-95AE-DC65-A938-C5793F7EB3C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FC725003-B7F8-B1A5-EBC2-65D50839405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83A6F1F-1981-984F-A5ED-51A5B4F27F5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A972E3CA-B485-4B17-4901-0FFA8DBAD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520D418B-613D-3388-51EC-39D76AB358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CEC98BC2-9FFD-B858-CB21-2FBB765F21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A5A1F0E0-861E-6183-E978-C7996975CC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CE5CEE21-1EB5-F054-44BD-4939D4C5E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2931F181-BAE6-346C-A797-72F62FC1FD86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16D5F1D5-3929-385E-689A-3B6283F482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163D4690-96F2-4A4D-A0FB-08E50BD13E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C43D5DF8-07F8-BCCC-996D-06E023030AB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4330A16C-05C8-378A-7A53-CC33BD3F628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3667B2EF-BB39-31C9-EA2F-34918A2F1A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514F58E1-23BD-05F8-2B5C-65A7C32B26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B4DD5760-7922-A04D-36D3-29EFFFE3AE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9B53FE18-49D1-A59E-5E43-10E73A6383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431E0B78-2FAC-81EB-3EC5-A320F57953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40CD7FBE-247F-F20B-A770-A3C3E8BA736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18CF3C9E-778B-3C12-7E1A-7518DA4373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3CF5DA7C-D2E0-BE20-5A5F-CCD0E9F153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CEFEDA50-8B5F-8431-63BA-ADCAB6DBCC8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72A53B23-E8F2-CE43-5764-04A9FF9FFB9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1657B56D-CE3C-2ADB-8462-0CD197BEF5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AB559D86-ED2C-FE78-4B95-25E9413B4F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7CE63073-C832-1134-7856-A28FAD7D58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EA058E67-3BDE-87C1-A3BB-EEE602C8F5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D55CE5A7-2EA2-5F4F-223B-14391EEDED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EDC96684-426B-2F03-2561-4F636E62C1B5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1F7EA050-66CA-04E2-2A19-321D49F1BD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8CBDFA2C-61B0-3BEB-92AD-1508A3EAC7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C31C0E59-D8FF-55FE-53B8-B00735AE4C1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22CADE1E-ECB4-B205-963E-BA33AE0098A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4302977-2438-BD89-E010-3C016537C9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F99E4A38-BBC1-8415-6241-8D3548FA08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CCEEECCB-1F1B-8052-A5B0-BEC4D05CA88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0149C315-E004-A710-B4C6-B413BAD2AE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7D5F9A8-161F-1FB8-C5B2-594EC8DCC4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776FA5B4-66EE-8A99-6353-46697FA779D5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D207067D-82A7-C114-2FBD-FB3F05B7F8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D9190253-D11B-21BF-741E-E2C1E89BB4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F868C081-7DCA-957B-BBA2-1526A10C2EC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67886D9C-FDBB-693F-6D6D-3CFC5A45BD6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80A22CA7-91D7-6117-A0BC-E806DDFE22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09E7DFDC-05F5-7F89-5F43-8D366CFFC5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C53984B2-604E-6671-8712-9FF1DCDED1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4482177C-64DE-5CFD-57F8-314CD40465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36350834-69AF-3D32-DFE2-18C1959FE0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60397C79-28B7-58E5-BE70-FD58920DBE0E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7249F1B9-6C8A-FA16-BABA-80BC62141E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65C0F1E1-84D9-FD93-D8DE-05003266B7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2AB9518D-5840-5349-09B1-4CDB196AF0A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EB04052B-5365-8FE1-0D04-6C1523C75CA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194021B1-7002-B661-0FED-F1892D57F7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F661376C-960F-3415-C7FE-4E250A7BEC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6CA5A446-5DA4-C129-AE5C-51A77B1163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8E3CC2E2-B3D2-E804-751C-50A009DA70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B9A83C11-A668-8AAC-4F83-7FD9980BFE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4395D471-8999-815D-F85C-7DD28CDA2E72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194B0F51-09B5-8517-4A54-F2B10B28A0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9D409F22-ED84-B433-1248-231D0F3915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1D60F663-8772-B96D-40B0-19A214CE16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B37F87A-2EA5-E374-4C31-D63C6038F37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B357E160-3A16-6993-0782-BFE9C04FA3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63FEC3FC-5B07-A5A5-32CC-6379BFC4E9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D1E157FE-2322-4C31-D20F-C09DD16EA86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56C9F2B4-979C-35CC-CDBE-2DDF494FD3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503790C8-3099-1410-E220-A9C347A836E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1708E312-71D1-F835-82CD-B62073BA0EB6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1C8C5DE5-59B8-E1E0-BF44-6EE988DA61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7D12852A-A7C9-DF32-6D38-4E3EA56F55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A0593D1B-9954-5F26-83C3-4BE8C827A1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12840D74-B909-59EA-1CA6-28207622676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7458A81B-DAC7-2339-79DA-67553AF9C3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E164EB3F-7EF6-8E2A-CDC5-8B14351714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CA4CDD3C-6D4C-2BF9-9DE2-FB660FE9D5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D0A7DB21-6778-A4D9-11E6-1CEF10C110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74B3A691-FA0B-CA9D-3AD3-8E852CB2895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634C541D-AB07-E17E-E918-40C340BCB2C1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7A673F02-F6EC-69BF-7693-2F167D440F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CF9C5256-A09E-69F7-A7D0-88A56B2AE8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744D01BA-F379-CE6A-BD41-E8458761DB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406EC3C1-69F7-C70A-21D3-4C82F1D1646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561BE393-EA00-3E95-5991-D1B6C1ECC3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1DF7AE70-AB80-09D8-0C5D-D6B5F8681BE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1245898E-59C8-4892-B44A-3BBBA299D4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BA4EDF6E-4176-96C4-6D5F-C7EF0B2A5D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041248DA-99DB-4139-C8AF-976E5FC5B6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8B3387DF-B9AA-3053-F383-307537C17B2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276AE014-B430-5507-2B2A-62F97BA021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C35601C5-45F2-931A-7F6F-9393738E0D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5B4942CE-B64C-5E22-4D20-CB72B06DCF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7B9E2F4E-824A-EF4B-BFC5-62602D8882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F73CDEB5-1ADD-4C4F-0801-9F091DB1A8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D4D45F11-FC95-D8D3-20B4-60EC85FCFAD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9634EF6C-6B78-663A-6F6B-698B0BF65F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40E5AB4D-E495-0F8B-BF35-288EB91E86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F5C43ABD-02BE-512D-BFDB-FAFF2B9120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5346BBE1-5862-42F5-5F42-F2D04AF2B1C6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DC32E8EE-3242-4239-AB41-1990A7E2F83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166" name="TextBox 165">
            <a:hlinkClick r:id="rId90" action="ppaction://hlinksldjump"/>
            <a:extLst>
              <a:ext uri="{FF2B5EF4-FFF2-40B4-BE49-F238E27FC236}">
                <a16:creationId xmlns:a16="http://schemas.microsoft.com/office/drawing/2014/main" id="{A8CBF77A-0A8B-A223-7072-84D95E96C057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67" name="TextBox 166">
            <a:hlinkClick r:id="rId91" action="ppaction://hlinksldjump"/>
            <a:extLst>
              <a:ext uri="{FF2B5EF4-FFF2-40B4-BE49-F238E27FC236}">
                <a16:creationId xmlns:a16="http://schemas.microsoft.com/office/drawing/2014/main" id="{D422D87D-FF6F-7976-5BB0-6EE4AA05261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68" name="TextBox 167">
            <a:hlinkClick r:id="rId92" action="ppaction://hlinksldjump"/>
            <a:extLst>
              <a:ext uri="{FF2B5EF4-FFF2-40B4-BE49-F238E27FC236}">
                <a16:creationId xmlns:a16="http://schemas.microsoft.com/office/drawing/2014/main" id="{C15023F4-3929-74B8-2EA2-EBDE48B2954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69" name="TextBox 168">
            <a:hlinkClick r:id="rId93" action="ppaction://hlinksldjump"/>
            <a:extLst>
              <a:ext uri="{FF2B5EF4-FFF2-40B4-BE49-F238E27FC236}">
                <a16:creationId xmlns:a16="http://schemas.microsoft.com/office/drawing/2014/main" id="{64C62DDD-6D19-6CD9-62DA-DD96BD89E7D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70" name="TextBox 169">
            <a:hlinkClick r:id="rId94" action="ppaction://hlinksldjump"/>
            <a:extLst>
              <a:ext uri="{FF2B5EF4-FFF2-40B4-BE49-F238E27FC236}">
                <a16:creationId xmlns:a16="http://schemas.microsoft.com/office/drawing/2014/main" id="{280FCCBC-8DBD-21C9-D64F-738117D1C161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71" name="TextBox 170">
            <a:hlinkClick r:id="rId95" action="ppaction://hlinksldjump"/>
            <a:extLst>
              <a:ext uri="{FF2B5EF4-FFF2-40B4-BE49-F238E27FC236}">
                <a16:creationId xmlns:a16="http://schemas.microsoft.com/office/drawing/2014/main" id="{F24BAC63-3690-BA90-BEFC-139555E49286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72" name="TextBox 171">
            <a:hlinkClick r:id="rId96" action="ppaction://hlinksldjump"/>
            <a:extLst>
              <a:ext uri="{FF2B5EF4-FFF2-40B4-BE49-F238E27FC236}">
                <a16:creationId xmlns:a16="http://schemas.microsoft.com/office/drawing/2014/main" id="{687B7CB6-D763-8D6A-7D77-688172BD4AC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73" name="TextBox 172">
            <a:hlinkClick r:id="rId97" action="ppaction://hlinksldjump"/>
            <a:extLst>
              <a:ext uri="{FF2B5EF4-FFF2-40B4-BE49-F238E27FC236}">
                <a16:creationId xmlns:a16="http://schemas.microsoft.com/office/drawing/2014/main" id="{852C0E8E-C18F-6795-77D6-1C54E846791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74" name="TextBox 173">
            <a:hlinkClick r:id="rId98" action="ppaction://hlinksldjump"/>
            <a:extLst>
              <a:ext uri="{FF2B5EF4-FFF2-40B4-BE49-F238E27FC236}">
                <a16:creationId xmlns:a16="http://schemas.microsoft.com/office/drawing/2014/main" id="{9CBCDAB8-7D4B-DEBA-E345-41368313407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75" name="TextBox 174">
            <a:hlinkClick r:id="rId99" action="ppaction://hlinksldjump"/>
            <a:extLst>
              <a:ext uri="{FF2B5EF4-FFF2-40B4-BE49-F238E27FC236}">
                <a16:creationId xmlns:a16="http://schemas.microsoft.com/office/drawing/2014/main" id="{2D343F84-A722-F075-E95D-111A768EBC3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76" name="TextBox 175">
            <a:hlinkClick r:id="rId100" action="ppaction://hlinksldjump"/>
            <a:extLst>
              <a:ext uri="{FF2B5EF4-FFF2-40B4-BE49-F238E27FC236}">
                <a16:creationId xmlns:a16="http://schemas.microsoft.com/office/drawing/2014/main" id="{1B045ABC-39C1-7269-0DB0-68A8C54AA27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77" name="TextBox 176">
            <a:hlinkClick r:id="rId101" action="ppaction://hlinksldjump"/>
            <a:extLst>
              <a:ext uri="{FF2B5EF4-FFF2-40B4-BE49-F238E27FC236}">
                <a16:creationId xmlns:a16="http://schemas.microsoft.com/office/drawing/2014/main" id="{4F7BD162-DB8F-9827-46B2-EAD63278C55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78" name="TextBox 177">
            <a:hlinkClick r:id="rId102" action="ppaction://hlinksldjump"/>
            <a:extLst>
              <a:ext uri="{FF2B5EF4-FFF2-40B4-BE49-F238E27FC236}">
                <a16:creationId xmlns:a16="http://schemas.microsoft.com/office/drawing/2014/main" id="{4E482630-9CC5-CF75-C585-91B404313548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79" name="TextBox 178">
            <a:hlinkClick r:id="rId103" action="ppaction://hlinksldjump"/>
            <a:extLst>
              <a:ext uri="{FF2B5EF4-FFF2-40B4-BE49-F238E27FC236}">
                <a16:creationId xmlns:a16="http://schemas.microsoft.com/office/drawing/2014/main" id="{19BD0A0F-13A1-87E0-2B7C-BCCAFF59D01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0" name="TextBox 179">
            <a:hlinkClick r:id="rId104" action="ppaction://hlinksldjump"/>
            <a:extLst>
              <a:ext uri="{FF2B5EF4-FFF2-40B4-BE49-F238E27FC236}">
                <a16:creationId xmlns:a16="http://schemas.microsoft.com/office/drawing/2014/main" id="{FBD12589-3D09-A473-B237-57A1B69D62F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1" name="TextBox 180">
            <a:hlinkClick r:id="rId105" action="ppaction://hlinksldjump"/>
            <a:extLst>
              <a:ext uri="{FF2B5EF4-FFF2-40B4-BE49-F238E27FC236}">
                <a16:creationId xmlns:a16="http://schemas.microsoft.com/office/drawing/2014/main" id="{0D3BFD91-CCAB-F6CF-3D53-FFE96998E57B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82" name="TextBox 181">
            <a:hlinkClick r:id="rId106" action="ppaction://hlinksldjump"/>
            <a:extLst>
              <a:ext uri="{FF2B5EF4-FFF2-40B4-BE49-F238E27FC236}">
                <a16:creationId xmlns:a16="http://schemas.microsoft.com/office/drawing/2014/main" id="{4AD62EF3-A406-BE39-E825-89AE95B03D9C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83" name="TextBox 182">
            <a:hlinkClick r:id="rId107" action="ppaction://hlinksldjump"/>
            <a:extLst>
              <a:ext uri="{FF2B5EF4-FFF2-40B4-BE49-F238E27FC236}">
                <a16:creationId xmlns:a16="http://schemas.microsoft.com/office/drawing/2014/main" id="{2E822F3F-2468-63EE-0D07-B2A888BDEAF0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84" name="Rectangle 183">
            <a:hlinkClick r:id="rId108" action="ppaction://hlinksldjump"/>
            <a:extLst>
              <a:ext uri="{FF2B5EF4-FFF2-40B4-BE49-F238E27FC236}">
                <a16:creationId xmlns:a16="http://schemas.microsoft.com/office/drawing/2014/main" id="{3DF50744-3B6F-8AC3-E3DE-68F302CF134E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85" name="Rectangle 184">
            <a:hlinkClick r:id="rId109" action="ppaction://hlinksldjump"/>
            <a:extLst>
              <a:ext uri="{FF2B5EF4-FFF2-40B4-BE49-F238E27FC236}">
                <a16:creationId xmlns:a16="http://schemas.microsoft.com/office/drawing/2014/main" id="{807BE6F1-C6B5-B315-09F2-1DEF20AD97E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DFCB26F2-B614-1ACD-ED3D-F823DC7EBB14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9CCD862E-6558-CA7A-3F04-3BCD6218940E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1832D375-6630-8022-F1D0-066B982822A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3F160451-A6C0-AE03-C038-941A6CCE5DD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5CBAFF54-7C46-08F0-DDDE-49EF0CC86C4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A9B3A3BA-B4A7-290C-FE90-48EB91E7D395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606B2E1E-8CF0-05FC-BC97-5BAEDA50FCDD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6A818D1-DEBB-CE4E-3A8D-6BFBB379C01D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876CC2A1-8149-5269-2CB3-330BE47ABCA1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37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013453C0-B9F1-F074-9C49-B2B05EEE164F}"/>
                </a:ext>
              </a:extLst>
            </p:cNvPr>
            <p:cNvSpPr txBox="1"/>
            <p:nvPr/>
          </p:nvSpPr>
          <p:spPr>
            <a:xfrm>
              <a:off x="6919345" y="2491604"/>
              <a:ext cx="6138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Rb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3175FFF-D06D-0B2C-C2CC-E203F351079B}"/>
                </a:ext>
              </a:extLst>
            </p:cNvPr>
            <p:cNvSpPr txBox="1"/>
            <p:nvPr/>
          </p:nvSpPr>
          <p:spPr>
            <a:xfrm>
              <a:off x="6929700" y="2910896"/>
              <a:ext cx="11697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Rubidium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ADF9557-4AD4-3532-58FD-2934EFF35BDE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85,47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5D8552E-58EE-A1DD-6EA7-5362B3F4B4EB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0,82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D8430BF-4F04-77A8-1822-1B3DDCAA8067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[Kr]5s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FA2EF0AF-8B05-1DCB-81BD-31CE25F6A9F5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2BA3DA0C-FCE7-026E-81BE-95EEE2970684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F9F67AC7-AB6A-6021-E7C5-9341668534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9D0E4EE0-674A-72AE-0411-594A6798AA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0BAE1801-B3B9-462C-4EDF-7C9CAF574B9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85E009C-6C31-7A56-5DDE-93D3762F1F9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C2002757-F9B9-785D-14CD-631E531BC0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A5E25121-8679-2658-61B3-81DBACA4EDA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DA1D4BDF-EC51-0D82-D16A-EDD4598073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2E4E9751-2FE4-1B90-2963-8070B490D3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496F21A0-B325-881B-60A1-688AFD219E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C826099E-3701-723B-9867-9ECC94D8D545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89AB1D37-811F-5010-4451-0DC89D1B92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CB766A1E-D19D-CF9F-5D9D-50A8417ABF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5187DEC6-DCF0-AE88-EF40-D059BC1069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915992F7-0111-35D0-1A8B-0B98F9CC3DC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723E2BAA-1F44-C201-2652-EBB2D8188E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6C355897-EEBA-7DA6-E2F6-627571831F6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48FF26E2-BCE9-3F6A-9A93-8999D74ED0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83DEAC43-18FE-B31A-3C15-2F549747C8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1A1363E6-248E-EED1-67F0-4C97CDCF25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356825E0-BBAD-B200-2655-6561F401FEB4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F8058758-3B3A-4B88-4DDA-EB61D36E12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9D5E2AE9-05F7-8BB2-C9B0-5B5D5606F2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D72C7E33-D4DF-C313-7C1B-10B023B9C8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8C006A84-8C09-5355-FB7E-01C2C01D639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CD7C6EC9-B195-3594-B65A-DBBA61F3FB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A37AEAC7-73F1-B678-BB2D-8AF7BFDCF85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48AAAC5F-AA91-5C9F-249F-43E78581C5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701395D9-1671-5636-E36E-7342D34923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7DB3082-890C-7315-B480-4707B63CFE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A9CBCA78-BB5A-09D6-4CBB-E4BDE1E7019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72B4F423-EAEC-4251-D254-DA4F09A355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6E50BC27-2CC1-4D0D-3F11-0E39082879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1A811299-2D6A-93E4-EC97-CD13253A33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71C80595-F796-6734-7FCF-CF72ED8AC74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E00A2729-F8F4-C74D-4E93-A9E840D6B5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8F13A3E-8D01-FA48-4954-05D39EACD1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CAF9B44B-C6FD-0820-2586-CA9ACE6335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77B7F093-7DD7-7B67-DD23-8D338DC6F4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7E597354-5189-CBE0-AB45-1DD6E19FF7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542AF115-276D-00D1-8BDD-A0B67C58FA40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BBDEC995-3734-9BD1-4368-3249B4AB75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C75FB2C3-B94A-4311-19BA-6A3528A2A2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8F43130B-E867-1AC8-A281-4E751E8DC8D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3A8792F8-320B-2322-2496-9B570CFA9BF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ABA7EDD1-59DD-DAC5-6F5B-2DEC37ADDD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64D730B2-6E9E-4234-23F1-309765655D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F5CD7374-5F05-24BB-097D-54D8F2F76A7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2EFD799B-FC17-8B2C-8825-826C701517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396D3247-ED11-EAC4-1EC2-70518111AC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E9D17C12-CB26-0460-33AA-C7ADF1CC3933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24325BCA-8342-8EE4-86D0-85480D04C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4FE22347-9960-E6F7-8149-6C703099A6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EF354101-6E16-43D5-9E5E-616CA05B94F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5442FAAF-0829-5169-F316-93317211557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54F2F676-9F71-E6E5-C9DA-5D7D65A2A9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BBE08CB2-0FC4-3F69-7560-0254C6F396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48F5C628-DC22-4B8F-86E3-223CC59D16E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3AFB71AC-CE68-D5AA-22CF-688E7DD169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AF010497-E237-CC1F-05FE-535F5B4452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DB183EF9-2C9A-8819-13FF-141FF07CDEF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358975FC-D34D-70C9-819D-A99B169F3A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ECBE8C38-AA7E-D08E-A3F4-7576D3EA15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0C2DEBEE-2C6D-5406-83B9-842076EBD6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EC0D4649-23A5-C0B3-4BAD-883ECA29B15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CCBF9200-32FC-672E-CF94-55F9CEC6A7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02769CB0-A493-02DF-8E15-0B39513B8A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9147CC79-C06F-6CD8-73BC-2F29CD82CE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EA0FFB3A-C99D-5E4F-C9FB-36C6916427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86F7E710-AAE5-39BA-695E-A1FCCA1A8B88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B070963-7B31-73DB-BF40-F8FC346C2303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478365" y="3401978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91BBCF1-4FB7-D9F3-99AA-939631DB244A}"/>
                </a:ext>
              </a:extLst>
            </p:cNvPr>
            <p:cNvSpPr/>
            <p:nvPr/>
          </p:nvSpPr>
          <p:spPr>
            <a:xfrm>
              <a:off x="533398" y="343361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75544B9-818C-9F0C-5A66-89017187BDAF}"/>
                </a:ext>
              </a:extLst>
            </p:cNvPr>
            <p:cNvSpPr/>
            <p:nvPr/>
          </p:nvSpPr>
          <p:spPr>
            <a:xfrm>
              <a:off x="533398" y="390775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ACB4B9B-D7A7-8D86-6604-319A3B652FBE}"/>
                </a:ext>
              </a:extLst>
            </p:cNvPr>
            <p:cNvSpPr txBox="1"/>
            <p:nvPr/>
          </p:nvSpPr>
          <p:spPr>
            <a:xfrm>
              <a:off x="533398" y="386753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0C757D3-7532-ED56-9630-D78BBEE929FF}"/>
                </a:ext>
              </a:extLst>
            </p:cNvPr>
            <p:cNvSpPr txBox="1"/>
            <p:nvPr/>
          </p:nvSpPr>
          <p:spPr>
            <a:xfrm>
              <a:off x="533398" y="37722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3582913-E29C-1934-8E2E-28BE6FF61784}"/>
                </a:ext>
              </a:extLst>
            </p:cNvPr>
            <p:cNvSpPr txBox="1"/>
            <p:nvPr/>
          </p:nvSpPr>
          <p:spPr>
            <a:xfrm>
              <a:off x="478365" y="340197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0A24053-33A3-3A22-A1EF-BE6BCEAE1C04}"/>
                </a:ext>
              </a:extLst>
            </p:cNvPr>
            <p:cNvSpPr txBox="1"/>
            <p:nvPr/>
          </p:nvSpPr>
          <p:spPr>
            <a:xfrm>
              <a:off x="766230" y="34019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DD984088-BC09-F747-E076-E50CB80CE87B}"/>
                </a:ext>
              </a:extLst>
            </p:cNvPr>
            <p:cNvSpPr txBox="1"/>
            <p:nvPr/>
          </p:nvSpPr>
          <p:spPr>
            <a:xfrm>
              <a:off x="479832" y="349231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4CA8E07A-E723-575D-0A5A-55F358A7EE7C}"/>
                </a:ext>
              </a:extLst>
            </p:cNvPr>
            <p:cNvSpPr txBox="1"/>
            <p:nvPr/>
          </p:nvSpPr>
          <p:spPr>
            <a:xfrm>
              <a:off x="766230" y="35165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7CC65D5E-1E9C-F51B-6982-F4847B43C7AF}"/>
                </a:ext>
              </a:extLst>
            </p:cNvPr>
            <p:cNvSpPr txBox="1"/>
            <p:nvPr/>
          </p:nvSpPr>
          <p:spPr>
            <a:xfrm>
              <a:off x="478365" y="363321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7BA8B29-1DE3-9CEF-0EA8-54D58C0DC4C4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0892FF67-308D-47EA-8944-CDEBE674953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F3D0C504-35C4-1B74-6573-48B69FA6BE8C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41545A9-FBEC-A662-1F8C-54047254033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49CAF04-FCFE-E2C9-23A6-0E53BEDF20D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FF35CC0-F9FF-5B09-FC9C-F1EB5DE05CB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C744753E-0D9D-66D5-C150-72154E6C554F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943FBF9-782C-EF48-7C82-FAC1DF8EA884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C5EC213-CC83-57F8-319B-26DB6775CE44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189083-32D8-B685-985C-EB6EC5D41C4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5AA7EE2-20DC-1E35-A51D-68E82D33A47C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DAE2EEAB-404B-E7BB-1E0C-3ACDD08FB4DE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456F9F-4986-E90C-01DD-7B649DAD48AF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F27F6B4D-AA0F-A2AB-67A8-3ED2C191C4F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06" name="Group 105">
                  <a:extLst>
                    <a:ext uri="{FF2B5EF4-FFF2-40B4-BE49-F238E27FC236}">
                      <a16:creationId xmlns:a16="http://schemas.microsoft.com/office/drawing/2014/main" id="{D4BCBB1E-373D-6099-4F3D-3986C36905F2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08" name="Group 107">
                    <a:extLst>
                      <a:ext uri="{FF2B5EF4-FFF2-40B4-BE49-F238E27FC236}">
                        <a16:creationId xmlns:a16="http://schemas.microsoft.com/office/drawing/2014/main" id="{17D393B9-5E0B-F7C0-872F-AD5A985A1DA2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10" name="Group 109">
                      <a:extLst>
                        <a:ext uri="{FF2B5EF4-FFF2-40B4-BE49-F238E27FC236}">
                          <a16:creationId xmlns:a16="http://schemas.microsoft.com/office/drawing/2014/main" id="{3A2D9820-455B-ED2A-E818-18A16B5051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17" name="Group 216">
                        <a:extLst>
                          <a:ext uri="{FF2B5EF4-FFF2-40B4-BE49-F238E27FC236}">
                            <a16:creationId xmlns:a16="http://schemas.microsoft.com/office/drawing/2014/main" id="{967BB338-31A7-CE65-C0F2-3AD0AF4D27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19" name="Group 218">
                          <a:extLst>
                            <a:ext uri="{FF2B5EF4-FFF2-40B4-BE49-F238E27FC236}">
                              <a16:creationId xmlns:a16="http://schemas.microsoft.com/office/drawing/2014/main" id="{54F49301-EF18-928E-0CA1-62B3A868F6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221" name="Group 220">
                            <a:extLst>
                              <a:ext uri="{FF2B5EF4-FFF2-40B4-BE49-F238E27FC236}">
                                <a16:creationId xmlns:a16="http://schemas.microsoft.com/office/drawing/2014/main" id="{AC6A053C-D58B-D3FE-322B-C0E820E5E93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23" name="Group 222">
                              <a:extLst>
                                <a:ext uri="{FF2B5EF4-FFF2-40B4-BE49-F238E27FC236}">
                                  <a16:creationId xmlns:a16="http://schemas.microsoft.com/office/drawing/2014/main" id="{F4BF67EC-F47E-EA5C-A488-B755D1BE752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225" name="Straight Connector 224">
                                <a:extLst>
                                  <a:ext uri="{FF2B5EF4-FFF2-40B4-BE49-F238E27FC236}">
                                    <a16:creationId xmlns:a16="http://schemas.microsoft.com/office/drawing/2014/main" id="{703C990E-53BE-2897-4121-D00D7D40D11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226" name="Straight Connector 225">
                                <a:extLst>
                                  <a:ext uri="{FF2B5EF4-FFF2-40B4-BE49-F238E27FC236}">
                                    <a16:creationId xmlns:a16="http://schemas.microsoft.com/office/drawing/2014/main" id="{A52B5EB6-01AB-4581-509D-828C65A09FA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AD61B8DE-A827-FB75-5772-F415B34FF7D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24" name="Straight Connector 223">
                              <a:extLst>
                                <a:ext uri="{FF2B5EF4-FFF2-40B4-BE49-F238E27FC236}">
                                  <a16:creationId xmlns:a16="http://schemas.microsoft.com/office/drawing/2014/main" id="{D396591C-19EE-8329-1645-2B1B25211B11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22" name="Straight Connector 221">
                            <a:extLst>
                              <a:ext uri="{FF2B5EF4-FFF2-40B4-BE49-F238E27FC236}">
                                <a16:creationId xmlns:a16="http://schemas.microsoft.com/office/drawing/2014/main" id="{490C1078-65B2-CF1C-304F-7893AF16EE8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20" name="Straight Connector 219">
                          <a:extLst>
                            <a:ext uri="{FF2B5EF4-FFF2-40B4-BE49-F238E27FC236}">
                              <a16:creationId xmlns:a16="http://schemas.microsoft.com/office/drawing/2014/main" id="{34C832FF-9E39-FA6C-7D8C-A755BF5F7B8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18" name="Straight Connector 217">
                        <a:extLst>
                          <a:ext uri="{FF2B5EF4-FFF2-40B4-BE49-F238E27FC236}">
                            <a16:creationId xmlns:a16="http://schemas.microsoft.com/office/drawing/2014/main" id="{A861F859-E346-3B14-D90D-38333E42837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111" name="Straight Connector 110">
                      <a:extLst>
                        <a:ext uri="{FF2B5EF4-FFF2-40B4-BE49-F238E27FC236}">
                          <a16:creationId xmlns:a16="http://schemas.microsoft.com/office/drawing/2014/main" id="{ACD34E88-5D67-D1B0-8B9A-3CE8C1876C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09" name="Straight Connector 108">
                    <a:extLst>
                      <a:ext uri="{FF2B5EF4-FFF2-40B4-BE49-F238E27FC236}">
                        <a16:creationId xmlns:a16="http://schemas.microsoft.com/office/drawing/2014/main" id="{84DF750E-19D1-096D-5FFA-8B5D4902DF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07" name="Straight Connector 106">
                  <a:extLst>
                    <a:ext uri="{FF2B5EF4-FFF2-40B4-BE49-F238E27FC236}">
                      <a16:creationId xmlns:a16="http://schemas.microsoft.com/office/drawing/2014/main" id="{EC146BBB-BD9D-66C3-B211-8F2289360EC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E60C0F1-FE94-A312-E92A-5E69E7BD354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32728112-127D-3AA4-29D9-4C65AB44E36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3899644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40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55C81D3C-0C0D-566A-74F6-91F7F73D549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Cs</a:t>
            </a:r>
          </a:p>
        </p:txBody>
      </p:sp>
      <p:pic>
        <p:nvPicPr>
          <p:cNvPr id="26" name="(55) Caesium">
            <a:hlinkClick r:id="" action="ppaction://media"/>
            <a:extLst>
              <a:ext uri="{FF2B5EF4-FFF2-40B4-BE49-F238E27FC236}">
                <a16:creationId xmlns:a16="http://schemas.microsoft.com/office/drawing/2014/main" id="{30E2DCAC-B09C-2C5B-34ED-CB01CFCE5514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11057467" y="39755"/>
            <a:ext cx="406400" cy="406400"/>
          </a:xfrm>
          <a:prstGeom prst="rect">
            <a:avLst/>
          </a:prstGeom>
        </p:spPr>
      </p:pic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14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BE2CEE7-9A63-6526-B547-763079382335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3FB2D043-5AB2-9FC4-9AE4-D01BD56F41BB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2368C6D1-C627-999B-B821-394C39A4FC8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F167AC89-75BA-9AD9-40EF-ADA708D586A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9C1385E-BFAE-2498-DC0F-3EC485AB987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EE5BFC7-AC07-5F57-BDB6-9E215848ECA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373783F-EC26-13A4-05AA-E6791F59198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1862053C-E852-7C7A-4C67-2A958B639FCE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44" name="TextBox 43">
              <a:hlinkClick r:id="rId15" action="ppaction://hlinksldjump"/>
              <a:extLst>
                <a:ext uri="{FF2B5EF4-FFF2-40B4-BE49-F238E27FC236}">
                  <a16:creationId xmlns:a16="http://schemas.microsoft.com/office/drawing/2014/main" id="{2C27399A-D0C8-29E7-B1C9-4BAA6E19B0D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DEDDB0F-C219-9D42-C570-A59815C60B4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9DC92FB2-C76B-6F43-49AF-824BA40AA48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89BA2388-EDBD-24DA-D04C-3F1DAD8C4FA0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4541F457-EA2E-CCCD-58B8-717B4D73BBE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6C59F6DA-7762-79E2-BCAD-F3B2F880081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D818E949-465D-4AB6-0972-8C366BEA4F46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515DB3B-8862-D4E9-E985-65A8426837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C5E98F25-0998-7157-6898-D9643E66BB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225B9D6-E67A-0802-7338-7A5D6DD91CF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0CEC9EB7-5278-B173-19CB-006E20A16DE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55" name="TextBox 54">
              <a:hlinkClick r:id="rId16" action="ppaction://hlinksldjump"/>
              <a:extLst>
                <a:ext uri="{FF2B5EF4-FFF2-40B4-BE49-F238E27FC236}">
                  <a16:creationId xmlns:a16="http://schemas.microsoft.com/office/drawing/2014/main" id="{89B55774-BDEA-81EF-F10A-4C6376F3F9D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A4394C29-1063-ECB3-79E7-BE7D3ED543A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C63801B-7D9D-5157-5E05-B55195E57EB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D258798D-BB3C-AD93-8FE7-2F5B87038F23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BA693661-8E92-062C-D8C7-2388A54F534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A431C2AA-6488-A79B-DA4D-B857465D747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2" name="Rectangle 1881">
                <a:extLst>
                  <a:ext uri="{FF2B5EF4-FFF2-40B4-BE49-F238E27FC236}">
                    <a16:creationId xmlns:a16="http://schemas.microsoft.com/office/drawing/2014/main" id="{E88788E0-F924-F3E8-22CC-52EFD091AAF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C9987206-6797-4F14-A70A-1CD3B304764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6F83462-D8D5-0DAF-F2D0-BAB1D682347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D3BD0219-E0D1-6DFE-B1A7-FAD8AB298F0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869CB7B1-944D-52DE-2AD9-1D2B794AA534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1858" name="TextBox 1857">
              <a:hlinkClick r:id="rId17" action="ppaction://hlinksldjump"/>
              <a:extLst>
                <a:ext uri="{FF2B5EF4-FFF2-40B4-BE49-F238E27FC236}">
                  <a16:creationId xmlns:a16="http://schemas.microsoft.com/office/drawing/2014/main" id="{35E28A06-2779-7278-01BE-A0D13FC3836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21A6FB7A-55A9-C983-3918-4A7BD91B97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7898F620-ACC0-8B19-194C-5302139657A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9B866177-2B52-0B3F-AE95-8A792FB61F3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1884" name="Group 1883">
              <a:extLst>
                <a:ext uri="{FF2B5EF4-FFF2-40B4-BE49-F238E27FC236}">
                  <a16:creationId xmlns:a16="http://schemas.microsoft.com/office/drawing/2014/main" id="{66236A24-DB3F-F8E7-1858-B09D07904E9D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9246CC81-2AAB-E71B-DF02-6E050B9C452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4" name="Rectangle 1893">
                <a:extLst>
                  <a:ext uri="{FF2B5EF4-FFF2-40B4-BE49-F238E27FC236}">
                    <a16:creationId xmlns:a16="http://schemas.microsoft.com/office/drawing/2014/main" id="{0E045A7D-FF34-31A9-9E47-4C1B724B74F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E6904592-B3D7-1059-C955-B0353ABE2FA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100B98A6-F2AC-BF67-9500-F3F1AA7864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E909B1AA-3F3B-6577-ED2D-E666FCF55E9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1C16C4D-D397-FC31-5715-AEDC2B733AC2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1889" name="TextBox 1888">
              <a:hlinkClick r:id="rId18" action="ppaction://hlinksldjump"/>
              <a:extLst>
                <a:ext uri="{FF2B5EF4-FFF2-40B4-BE49-F238E27FC236}">
                  <a16:creationId xmlns:a16="http://schemas.microsoft.com/office/drawing/2014/main" id="{438A4E49-C1A2-EA88-2A46-D2BA28379E2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40201B0-618D-E43E-B0B6-55BD5B0B5A5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352BBE8F-A06D-F596-DF1A-3AC5CAABCD5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1895" name="Group 1894">
            <a:extLst>
              <a:ext uri="{FF2B5EF4-FFF2-40B4-BE49-F238E27FC236}">
                <a16:creationId xmlns:a16="http://schemas.microsoft.com/office/drawing/2014/main" id="{3832EBC4-25B5-BF91-21E0-2B8003CDE5DC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1896" name="Group 1895">
              <a:extLst>
                <a:ext uri="{FF2B5EF4-FFF2-40B4-BE49-F238E27FC236}">
                  <a16:creationId xmlns:a16="http://schemas.microsoft.com/office/drawing/2014/main" id="{6FDD423B-A30A-B8AF-6F0D-1051A3EB942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F69C56D1-8BD4-B4D8-5984-53A2956068E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6" name="Rectangle 1905">
                <a:extLst>
                  <a:ext uri="{FF2B5EF4-FFF2-40B4-BE49-F238E27FC236}">
                    <a16:creationId xmlns:a16="http://schemas.microsoft.com/office/drawing/2014/main" id="{B02333C3-16C2-EBDE-4947-CE77CD7DBF80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7CE7D16D-AD79-060D-34F8-8F286928732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9B9567A2-083D-9262-43A7-7102B42130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120633D8-6A5A-FBBC-49A9-E8F7ECD514B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748163D-FA6F-84E2-B68B-F3BAE8AD82C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1902" name="TextBox 1901">
              <a:hlinkClick r:id="rId19" action="ppaction://hlinksldjump"/>
              <a:extLst>
                <a:ext uri="{FF2B5EF4-FFF2-40B4-BE49-F238E27FC236}">
                  <a16:creationId xmlns:a16="http://schemas.microsoft.com/office/drawing/2014/main" id="{160CE548-EA12-030A-B93F-E4E972388B6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FB5C8A9B-11D6-A7A0-B326-55B6C6B6A64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8E704C46-9734-CD3F-1734-A37332E0EC5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1907" name="Group 1906">
            <a:extLst>
              <a:ext uri="{FF2B5EF4-FFF2-40B4-BE49-F238E27FC236}">
                <a16:creationId xmlns:a16="http://schemas.microsoft.com/office/drawing/2014/main" id="{343A67AC-74F1-09B2-5E86-B96709E9FF4F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1908" name="Group 1907">
              <a:extLst>
                <a:ext uri="{FF2B5EF4-FFF2-40B4-BE49-F238E27FC236}">
                  <a16:creationId xmlns:a16="http://schemas.microsoft.com/office/drawing/2014/main" id="{3F8E12D8-3546-39A6-AD74-7A691532924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09C6CEF5-3A90-4B64-B92B-40DBD7E36F9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7" name="Rectangle 1916">
                <a:extLst>
                  <a:ext uri="{FF2B5EF4-FFF2-40B4-BE49-F238E27FC236}">
                    <a16:creationId xmlns:a16="http://schemas.microsoft.com/office/drawing/2014/main" id="{717A91E7-EBFD-7DC7-6A41-74E92589C7AF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B2C5B773-8010-0A33-CE30-8469696F43E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364734AC-B895-183C-DFC6-5039C57BEDDF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D9B9692A-B316-4D17-AF86-6E14D12EEAC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653D966F-6921-CD8A-0435-246AA05EC0F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913" name="TextBox 1912">
              <a:hlinkClick r:id="rId20" action="ppaction://hlinksldjump"/>
              <a:extLst>
                <a:ext uri="{FF2B5EF4-FFF2-40B4-BE49-F238E27FC236}">
                  <a16:creationId xmlns:a16="http://schemas.microsoft.com/office/drawing/2014/main" id="{8287BA22-FAAB-18D4-F277-7519E39B957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670BB3D6-DE04-E446-61C6-56E9278C5CC2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AC399BCB-7C4D-AAA3-30EE-0C6057F12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48A58F62-1C5D-3DE8-81B6-37B548BF36AE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919" name="Group 1918">
              <a:extLst>
                <a:ext uri="{FF2B5EF4-FFF2-40B4-BE49-F238E27FC236}">
                  <a16:creationId xmlns:a16="http://schemas.microsoft.com/office/drawing/2014/main" id="{549A16DA-C3FD-1064-8017-F2BA2A2C60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CC909A2F-1002-AFD6-2704-63AB7E4C237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38CE9D14-3713-F491-4761-FA5B4A09741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B787E283-09A1-D8D7-C352-5B5BE5DC5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282C943-A590-F3EF-7207-9F9F5ABB829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22FD367-5735-0F87-30CE-63595CD9A64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7A5BCBCE-8631-14DA-4061-84FCDD9F042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68" name="TextBox 67">
              <a:hlinkClick r:id="rId21" action="ppaction://hlinksldjump"/>
              <a:extLst>
                <a:ext uri="{FF2B5EF4-FFF2-40B4-BE49-F238E27FC236}">
                  <a16:creationId xmlns:a16="http://schemas.microsoft.com/office/drawing/2014/main" id="{2E910CCE-2F18-6C3A-29D3-C2315C4DC9DC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6F1EED64-3F7F-ABE3-E860-F047FD8042E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735F3341-94FF-85FB-B4D5-59F320D29E6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11DE7E0A-EFA7-B2BB-10EA-9005A55D688C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B51461A6-458C-28D8-2C6B-08FC3035E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969D4EC6-D35A-E9D1-6281-C0C692C868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27E76585-5A9C-0C77-405C-B768BE78A1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1F50858-03DA-9047-60DF-AFF1D06F37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4AEA25C-62B2-2EAD-0FC2-B766427814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3C887FDC-C1B6-42D1-6E86-71D6A9E5791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80" name="TextBox 79">
              <a:hlinkClick r:id="rId22" action="ppaction://hlinksldjump"/>
              <a:extLst>
                <a:ext uri="{FF2B5EF4-FFF2-40B4-BE49-F238E27FC236}">
                  <a16:creationId xmlns:a16="http://schemas.microsoft.com/office/drawing/2014/main" id="{BC8C6C67-661D-0AA6-A7C2-FE47CEAA2A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D7EC6F85-FC70-442C-EA5F-F347A27EA6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250268EA-47EB-8CFF-43BF-3697E9E4C0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598E30A0-46B1-CC13-88E6-2624D1FA559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382F9799-976F-3AB4-CF3E-B1DB43E4ED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B837BBA1-33CC-BF23-4C7D-463DB1CBED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2C9586B2-A68E-2F39-E4F4-A9254C1721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A0FF52AC-56E3-6FC2-6836-0A2416F7FF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6EB0A9D-B232-CC8A-588B-5CC00C8D50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3F29996-EC82-8523-C91C-3EA8F6E56BC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0" name="TextBox 89">
              <a:hlinkClick r:id="rId23" action="ppaction://hlinksldjump"/>
              <a:extLst>
                <a:ext uri="{FF2B5EF4-FFF2-40B4-BE49-F238E27FC236}">
                  <a16:creationId xmlns:a16="http://schemas.microsoft.com/office/drawing/2014/main" id="{8172A42D-185F-E4B2-C5A8-F81AB39532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834E62DE-3CBA-82A4-4E93-0C9EA4D85F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61EE9DC-0D8F-6850-E018-A37BB1161D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6F154D20-94F7-2717-85BC-47A5EC5224E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C3C70AEE-75B0-B905-F5AE-3F8DAEDA88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4868BDA1-CDAE-9EA1-4D99-9C0406BA0D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E0FE5EE-A91E-3DC4-6881-955E343156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BB0B1D75-1882-8EC8-C11C-11A62186E33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B3209698-6D2E-72F2-BEF5-B152FD28B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574A5149-36AE-D410-DD45-50E591B2385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110" name="TextBox 109">
              <a:hlinkClick r:id="rId24" action="ppaction://hlinksldjump"/>
              <a:extLst>
                <a:ext uri="{FF2B5EF4-FFF2-40B4-BE49-F238E27FC236}">
                  <a16:creationId xmlns:a16="http://schemas.microsoft.com/office/drawing/2014/main" id="{11C509A4-4336-C011-E791-3C9A10E59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AF5A78E0-4400-E6F0-D844-5B2C034AB6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856A5502-F7A9-8E69-9F5C-8FF259BAE4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A32407E2-73B0-EEF6-4307-B383B0299489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257F48AF-3469-C253-C0CC-B04F66F161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DE7D3AD5-E2D8-0913-20BE-A2280FB8FD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5620F8DC-50B7-2FB3-C637-F06CCE9C90F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F98F581-E52B-74FD-2371-DD42DA341A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0AF99D93-22BA-03F1-F348-6571554E37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8CB2738-FD22-D44D-15E9-BA53B24FD3C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17" name="TextBox 216">
              <a:hlinkClick r:id="rId25" action="ppaction://hlinksldjump"/>
              <a:extLst>
                <a:ext uri="{FF2B5EF4-FFF2-40B4-BE49-F238E27FC236}">
                  <a16:creationId xmlns:a16="http://schemas.microsoft.com/office/drawing/2014/main" id="{B26AD7DF-3B63-F0C9-B4E2-B8EAACCD58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F1A5CF-81CF-57C1-E98D-0C3F5A0EF0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B61F9C1-38C3-EF29-7C8D-28FD64ABE6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6DD2A110-D850-CD41-73B4-BFE92C777B39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4B77F3EE-827C-33D6-F087-0D19977DAD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E0FE8917-5705-3259-4F20-CAB31714E7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710E705A-8FA9-6E4A-AAC6-2207987592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32645430-CC69-E340-FF8B-C3EA4E924E5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8D3C5AE-7446-DA13-7101-FB5E14EA15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7F47CBF0-AFC1-DE68-B836-0A7F58862C3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227" name="TextBox 226">
              <a:hlinkClick r:id="rId26" action="ppaction://hlinksldjump"/>
              <a:extLst>
                <a:ext uri="{FF2B5EF4-FFF2-40B4-BE49-F238E27FC236}">
                  <a16:creationId xmlns:a16="http://schemas.microsoft.com/office/drawing/2014/main" id="{073EE1CC-15BE-ECA5-7A94-013148E956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062D9181-B6AC-FC3A-9F76-2C2BC5F659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0B56E921-E267-CEA6-C43B-00FB2285F1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75212E3A-1737-5599-C434-90D65D3E5D3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82E1BFD6-98E7-8A99-5AD5-64FAACC857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FA9B2019-60E5-F845-121B-2CFB8C6107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8AB5BBB7-F8EA-8D5E-2E23-B627BC1E72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6C6F55F9-C3D7-A9C7-179C-899279111EE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D5E0C6-7C24-AA93-B3B5-1C1F632163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6718626B-2A5C-6C60-6C0A-54A922988FA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247" name="TextBox 246">
              <a:hlinkClick r:id="rId27" action="ppaction://hlinksldjump"/>
              <a:extLst>
                <a:ext uri="{FF2B5EF4-FFF2-40B4-BE49-F238E27FC236}">
                  <a16:creationId xmlns:a16="http://schemas.microsoft.com/office/drawing/2014/main" id="{EBD6D180-E010-0676-1FD6-7BF627F577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92FCEF93-B1BD-187E-92D6-F75367BC5A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E7510E0-DF2D-ED3B-23B1-C7781FB711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0CC4A63-D9DD-70BC-5396-FF19145C3244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50E3AD0F-DAC0-3923-24A1-DBA3B0BEEA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C1D47D7F-8890-F29A-5092-C9A9FA2CD3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05617DFC-824D-8E25-AC8E-49371DB712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92E0F56E-7A9D-4735-D881-428DC009D1A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EE2690D5-06F5-663B-EDB8-75874DB3BD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D7023E17-BBC7-7265-CADE-F205539316D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257" name="TextBox 256">
              <a:hlinkClick r:id="rId28" action="ppaction://hlinksldjump"/>
              <a:extLst>
                <a:ext uri="{FF2B5EF4-FFF2-40B4-BE49-F238E27FC236}">
                  <a16:creationId xmlns:a16="http://schemas.microsoft.com/office/drawing/2014/main" id="{0CACBBA7-0CBE-A5AF-44DB-681E0EC9E8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FCFA8294-6046-701C-E01D-88D4620194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1D36A810-093E-1365-B5D3-D8DFECE53F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9A81CDCA-C0BA-8199-4253-5D78FDD7902A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F0ED9FED-6F8E-0FAD-11DE-B9580C4C39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2D311FDD-DE13-4453-CEAE-D1354373BC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C468C85-689A-A857-6B38-A6ECDB9D7D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6132663E-A293-CB5C-76C3-49481E6D634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CFBF635C-DA46-942D-DBE7-873FC6D2A8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3B9BF64E-E72E-17D7-AC5E-2ACA7BB4161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33" name="TextBox 332">
              <a:hlinkClick r:id="rId29" action="ppaction://hlinksldjump"/>
              <a:extLst>
                <a:ext uri="{FF2B5EF4-FFF2-40B4-BE49-F238E27FC236}">
                  <a16:creationId xmlns:a16="http://schemas.microsoft.com/office/drawing/2014/main" id="{C2745D0E-5D55-FF62-5A13-C368273F4A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620A1525-7FEE-FDDD-C876-7B95AE1639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6CB0BB62-0492-0852-B475-1E02C59321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3046D7E7-3D5D-C11D-D1E4-492BF570D1A4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74AF3776-1C11-6C6E-15E6-D8AD3BCE1A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B94CB509-CBD9-F191-E7D7-4D7E46FF9B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D9A33389-ED9D-2C2A-C92A-6BC4F6D79473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2DD67E25-D098-A76D-E732-CE3FE3CE91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F9B3F740-FE62-120F-4C50-5D3B1842A2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6458E84-6ED1-72CC-75C5-F803A13D5D63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343" name="TextBox 342">
              <a:hlinkClick r:id="rId30" action="ppaction://hlinksldjump"/>
              <a:extLst>
                <a:ext uri="{FF2B5EF4-FFF2-40B4-BE49-F238E27FC236}">
                  <a16:creationId xmlns:a16="http://schemas.microsoft.com/office/drawing/2014/main" id="{741AD56D-E791-2AD3-F801-DD1270661B47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651A1A45-011E-9910-AA1F-09E4BCBC93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14443BEB-56CA-A4D9-1A1D-A85C16CCE7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BC02A24F-5AFE-B55D-7280-2C81CFE63C1D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FC2CC0CC-AE64-18F9-BC30-278BCBE816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6A7AB89C-7118-9A50-CA78-4802C26E62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65CE293-5ECC-3FE0-0100-742386D2C16F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9E2ACD2B-521E-D749-BECC-B17731C16E2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9AC28345-9566-69DE-4E0A-7CDC5D5027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D5D46AF-81EB-9132-0658-601E5363596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353" name="TextBox 352">
              <a:hlinkClick r:id="rId31" action="ppaction://hlinksldjump"/>
              <a:extLst>
                <a:ext uri="{FF2B5EF4-FFF2-40B4-BE49-F238E27FC236}">
                  <a16:creationId xmlns:a16="http://schemas.microsoft.com/office/drawing/2014/main" id="{7E17FC20-ED1D-90AA-3E87-D3FAAA9EE5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FDF5EC8-2938-2BC8-A688-9D845CFF9F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22D8AEB5-D46D-817E-E79A-7C11EAF222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2181BDC3-025D-154A-344A-A5C760CCD68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872C3AE5-50FD-14F1-2F8A-5F93F2A937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16712297-D57B-168A-0109-FA8D82F230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12EC0250-1947-02BE-7E7F-B331475CF1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57E0CE85-3D66-23BC-87AA-93AFACCD7F4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BE746C38-46BB-035A-FD9F-A9E5855E73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1378707A-BFFE-7392-8E65-F233B180957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363" name="TextBox 362">
              <a:hlinkClick r:id="rId32" action="ppaction://hlinksldjump"/>
              <a:extLst>
                <a:ext uri="{FF2B5EF4-FFF2-40B4-BE49-F238E27FC236}">
                  <a16:creationId xmlns:a16="http://schemas.microsoft.com/office/drawing/2014/main" id="{69FC565C-C704-9233-F7C2-4389735CCF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E94310D9-74A4-26A8-B4F7-C31B84E38F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8BC92E4C-AB35-EF45-4AE4-F60667B4BD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26882F65-FBE5-4837-6728-FDA9982CB8E0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AC780FC-8F71-6F78-C264-CAE0260161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6FB10036-A058-C877-CC93-183FC200DC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2E7F5A9A-CE22-29F7-0A87-050D77831C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46DFAD53-61B0-0024-1A39-3DD68E1C72F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4351F42C-EE7D-76D7-71BC-002C3B0651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EFA2B37C-20BD-7167-BD1B-F2D218BE01F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373" name="TextBox 372">
              <a:hlinkClick r:id="rId33" action="ppaction://hlinksldjump"/>
              <a:extLst>
                <a:ext uri="{FF2B5EF4-FFF2-40B4-BE49-F238E27FC236}">
                  <a16:creationId xmlns:a16="http://schemas.microsoft.com/office/drawing/2014/main" id="{C50C777C-FEAA-8D29-4BEC-171F1DE4DC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82BF8ADB-62BA-6733-454C-632796BC63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1E1296A1-2C01-736F-7AA1-2716277C0C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A0F26900-DD1B-E98B-875E-3FFBC24D154C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D4C0B84C-6E3C-F65B-4811-0D5564B391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663F1D03-7025-1E3A-56A3-2C126198DD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DC12A283-236A-A0A2-419B-099B486CD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08C306AD-2577-96B3-6F1D-9C572ED39FB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39016136-7A55-0362-5DA7-1DD0BD75EC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ACFD5CC-5513-AA3D-FFBA-3E516E1E34E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408" name="TextBox 407">
              <a:hlinkClick r:id="rId34" action="ppaction://hlinksldjump"/>
              <a:extLst>
                <a:ext uri="{FF2B5EF4-FFF2-40B4-BE49-F238E27FC236}">
                  <a16:creationId xmlns:a16="http://schemas.microsoft.com/office/drawing/2014/main" id="{53ED6BFB-B6C5-8409-61EB-4723F67CB3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7B309411-DFAF-2676-C71E-305D2A7FDF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FA972975-4613-2D66-DCE8-4623029C72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19769603-D037-D554-BB79-CAAB8A7D672A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54F15F9D-224C-D749-3852-970993F373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AF65F6D9-37CF-F375-5D8E-DF4EA9869D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57E8E907-A968-7A02-C7DF-B124B4AD90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00E44033-36F2-8EB0-DD3B-CE0F3584E97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D0D5315E-043D-D9E1-B48B-515EF59BD2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A9AC7EE2-BEA3-7C6C-C697-E1A18392745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8" name="TextBox 537">
              <a:hlinkClick r:id="rId35" action="ppaction://hlinksldjump"/>
              <a:extLst>
                <a:ext uri="{FF2B5EF4-FFF2-40B4-BE49-F238E27FC236}">
                  <a16:creationId xmlns:a16="http://schemas.microsoft.com/office/drawing/2014/main" id="{09B71092-B859-6C26-5848-B02317D5FC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ED817FAD-8BF4-54C1-7419-5023BFCAAB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A1BE9970-913D-B914-D686-F542530D6B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362C046F-DBAE-799E-A6E3-C57F5EDD7527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E5F186FB-D043-CE70-4359-C3044588AC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C4C6661A-8574-244A-F09F-44F6EFF5BF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4F9E463A-1E5B-01C2-6F18-7CFE3334B1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636C3EF-C99D-8450-CC6A-F7D61BE30E3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3D81DF00-0CD9-0337-5906-588EC06E41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6F4545A3-6C24-F787-5F72-88F224DFC62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8" name="TextBox 547">
              <a:hlinkClick r:id="rId36" action="ppaction://hlinksldjump"/>
              <a:extLst>
                <a:ext uri="{FF2B5EF4-FFF2-40B4-BE49-F238E27FC236}">
                  <a16:creationId xmlns:a16="http://schemas.microsoft.com/office/drawing/2014/main" id="{6D55037C-444E-6E2E-FF0B-B6C6138E44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D80D74F0-A64E-1AAA-42F6-57E2583B02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998886E-08DE-2F57-B226-A1CA2C248A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40F4C707-FAA1-F68C-9435-2DBAE64411DF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38AD200A-9A9B-CC47-13B7-9ADEAD8F72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DF4E9846-1AEB-A622-7E3B-378608B214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2A63D1AB-A39E-5995-5869-F614B9CCD6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AD1B1E60-E5C7-5A52-722E-3E615049AE1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922937E1-8A8C-8C0D-33E0-4EC3181835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E9EA949E-6093-4AFB-A371-79A2ED2EE1C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8" name="TextBox 557">
              <a:hlinkClick r:id="rId37" action="ppaction://hlinksldjump"/>
              <a:extLst>
                <a:ext uri="{FF2B5EF4-FFF2-40B4-BE49-F238E27FC236}">
                  <a16:creationId xmlns:a16="http://schemas.microsoft.com/office/drawing/2014/main" id="{80A998C5-675D-80E0-1922-9A7F0BFB6F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0408A35-F9FB-A581-1754-D97FA943CB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2EAAB854-0448-9AB2-5891-FB37ED0C4A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8AD80800-12DD-63EF-28A7-EDED43F3B090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E649CB30-23FF-6B0B-01F8-0B04FEEE04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B13A7BEF-398C-5AC8-4869-227D621ACD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972E2322-CBD8-6D09-93F0-6CDF1A9F2B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4BCC7EF2-C959-B740-96DB-2E67123C929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87AECE2-D316-E2F5-DA7E-5D8A7F428D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3EB58C4A-2EF0-CC6A-BE03-F28D55923AD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8" name="TextBox 567">
              <a:hlinkClick r:id="rId38" action="ppaction://hlinksldjump"/>
              <a:extLst>
                <a:ext uri="{FF2B5EF4-FFF2-40B4-BE49-F238E27FC236}">
                  <a16:creationId xmlns:a16="http://schemas.microsoft.com/office/drawing/2014/main" id="{88F7BE14-16B1-6D33-09AB-03DDE0B8E2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530E2520-F1A1-EBCD-4DD5-5058862E86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ED52256C-724C-A918-980F-C048C6AB5A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5A94E4D1-9754-0E68-DF3F-D7AE4CB52EEF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0EF9E412-8A09-7B4A-A53B-F081B857B8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3AF213F7-CB7B-A031-00BB-D8818D3A8F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3518608E-FE70-96EA-5752-65D7F681BEC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977E78C6-942F-3B6A-5183-1FF5562FD6D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604E1B9C-CE03-35B4-4353-DA702549C6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2A3591C8-8576-0040-C6AA-FD954BF8E8C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658" name="TextBox 657">
              <a:hlinkClick r:id="rId39" action="ppaction://hlinksldjump"/>
              <a:extLst>
                <a:ext uri="{FF2B5EF4-FFF2-40B4-BE49-F238E27FC236}">
                  <a16:creationId xmlns:a16="http://schemas.microsoft.com/office/drawing/2014/main" id="{0C32C32C-2F8B-0507-5198-E78C8DCCDF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CEB078F7-D98A-1739-CFB3-D6C86D809C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08D00E06-BD0D-F0F7-079C-4E745552E6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661" name="Group 660">
            <a:extLst>
              <a:ext uri="{FF2B5EF4-FFF2-40B4-BE49-F238E27FC236}">
                <a16:creationId xmlns:a16="http://schemas.microsoft.com/office/drawing/2014/main" id="{F3C4BC69-0A73-E871-140E-8B0EB5A71084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662" name="Rectangle 661">
              <a:extLst>
                <a:ext uri="{FF2B5EF4-FFF2-40B4-BE49-F238E27FC236}">
                  <a16:creationId xmlns:a16="http://schemas.microsoft.com/office/drawing/2014/main" id="{6397A404-900A-DE31-9BE8-1F8E74EDF2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8AF6ED75-C276-8865-726A-0FEED1F894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B7D7AE56-6483-FEF4-6772-7F3018D20B36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B8C61BDA-0E89-DE6F-3601-AB9812D045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91096156-F035-8DD9-51CB-A60A62E00E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EC95074B-05A7-F816-4B48-A73FD897B5C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68" name="TextBox 667">
              <a:hlinkClick r:id="rId40" action="ppaction://hlinksldjump"/>
              <a:extLst>
                <a:ext uri="{FF2B5EF4-FFF2-40B4-BE49-F238E27FC236}">
                  <a16:creationId xmlns:a16="http://schemas.microsoft.com/office/drawing/2014/main" id="{C062C4C8-5C67-772D-028E-1AC2CF5232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07717074-A19E-35AF-5F0C-FFA2826D54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EDB01948-052C-E010-9B0C-4436471DE7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671" name="Group 670">
            <a:extLst>
              <a:ext uri="{FF2B5EF4-FFF2-40B4-BE49-F238E27FC236}">
                <a16:creationId xmlns:a16="http://schemas.microsoft.com/office/drawing/2014/main" id="{2980E9A1-1625-CFE4-8DF8-31165DE2EFF5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06F6CA4F-592A-C689-7512-27EE7029D3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14BA6487-BBB3-6F28-0CEE-FF68518619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B8F05592-48E9-5D51-0C3B-0C029107FE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9875A5E3-3140-DC0A-8591-C4413580296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81F22A8F-4714-992B-E540-98D17BEAF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A89C1DDA-305E-55E3-F864-5EA7F18A7BC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678" name="TextBox 677">
              <a:hlinkClick r:id="rId41" action="ppaction://hlinksldjump"/>
              <a:extLst>
                <a:ext uri="{FF2B5EF4-FFF2-40B4-BE49-F238E27FC236}">
                  <a16:creationId xmlns:a16="http://schemas.microsoft.com/office/drawing/2014/main" id="{012C92E4-3537-71B5-4871-C759D4AD2B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7E141332-A182-4A16-2430-064B87822D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C6AEA091-5D81-D9B4-F4CA-4E339E2F75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691" name="Group 690">
            <a:extLst>
              <a:ext uri="{FF2B5EF4-FFF2-40B4-BE49-F238E27FC236}">
                <a16:creationId xmlns:a16="http://schemas.microsoft.com/office/drawing/2014/main" id="{915A8224-C033-6D5A-FDD6-1B731F8450C4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692" name="Rectangle 691">
              <a:extLst>
                <a:ext uri="{FF2B5EF4-FFF2-40B4-BE49-F238E27FC236}">
                  <a16:creationId xmlns:a16="http://schemas.microsoft.com/office/drawing/2014/main" id="{B9327A3D-2999-1E11-BA11-124863B24E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0EDBB11F-A784-DAD7-76E7-C758CB5BBE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74BBD7B9-8830-2A4A-7506-091F4277E9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05DE7D1B-336C-9E13-10F9-6F8A7D2E6A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8B4A0ED9-7CA9-D27D-00AC-FCD6AE21C8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1C01D799-C393-F487-953C-A1BE633D08C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818" name="TextBox 817">
              <a:hlinkClick r:id="rId42" action="ppaction://hlinksldjump"/>
              <a:extLst>
                <a:ext uri="{FF2B5EF4-FFF2-40B4-BE49-F238E27FC236}">
                  <a16:creationId xmlns:a16="http://schemas.microsoft.com/office/drawing/2014/main" id="{8F206317-806A-73FB-210F-199446F112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1D91F9B4-41F3-8AAC-3DC3-EE6DD718E6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B7F0E651-04AE-842F-6DAB-C100A7A50D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821" name="Group 820">
            <a:extLst>
              <a:ext uri="{FF2B5EF4-FFF2-40B4-BE49-F238E27FC236}">
                <a16:creationId xmlns:a16="http://schemas.microsoft.com/office/drawing/2014/main" id="{541FD5B3-5A99-AFFB-4D5C-6AC4845C8500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D842FC9B-3C95-42A4-2F01-63029E3253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FFB51E92-3F39-9490-7098-9EF9B67B93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D6FB2A67-0F3E-4BF5-1EF2-87EA2F4FCF6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BBA06D1C-2B2C-D608-9672-3DEEDED307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B7D7C153-4DD6-9CCE-233D-510A5D1B61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3E5B0680-D169-50AD-EECA-769EA897A12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828" name="TextBox 827">
              <a:hlinkClick r:id="rId43" action="ppaction://hlinksldjump"/>
              <a:extLst>
                <a:ext uri="{FF2B5EF4-FFF2-40B4-BE49-F238E27FC236}">
                  <a16:creationId xmlns:a16="http://schemas.microsoft.com/office/drawing/2014/main" id="{2F353F41-7007-347D-0BFF-57444D02D0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C5A10A17-82DD-295A-D8C3-44533B5D3A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19947339-AE78-79E3-54C6-04433F9FD5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831" name="Group 830">
            <a:extLst>
              <a:ext uri="{FF2B5EF4-FFF2-40B4-BE49-F238E27FC236}">
                <a16:creationId xmlns:a16="http://schemas.microsoft.com/office/drawing/2014/main" id="{857A564E-1333-6467-AF1F-F473E609AEDF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832" name="Rectangle 831">
              <a:extLst>
                <a:ext uri="{FF2B5EF4-FFF2-40B4-BE49-F238E27FC236}">
                  <a16:creationId xmlns:a16="http://schemas.microsoft.com/office/drawing/2014/main" id="{350E79E0-9D85-E94C-55A9-FF9E222B6B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3" name="Rectangle 832">
              <a:extLst>
                <a:ext uri="{FF2B5EF4-FFF2-40B4-BE49-F238E27FC236}">
                  <a16:creationId xmlns:a16="http://schemas.microsoft.com/office/drawing/2014/main" id="{172DFA13-E941-6CC6-6022-71FDCA0764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3B45DC05-3162-8CAD-799C-AA6FD876E3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9ABDBBCA-6CF6-E87B-35B2-84888AF449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6533F557-0187-68DE-CC93-93211C385C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9E3A8C31-901F-E3E6-FB80-870E9517D35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838" name="TextBox 837">
              <a:hlinkClick r:id="rId44" action="ppaction://hlinksldjump"/>
              <a:extLst>
                <a:ext uri="{FF2B5EF4-FFF2-40B4-BE49-F238E27FC236}">
                  <a16:creationId xmlns:a16="http://schemas.microsoft.com/office/drawing/2014/main" id="{A995DACA-019D-1E2F-8ECF-660F063578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DE378B0C-27ED-CFE9-6AB4-F8BBD142AA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7EC97C99-754B-A057-8751-C30949B858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05ABD8EB-577F-CD50-0C26-A892BEBE89C8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32F29383-4D3D-ABE9-B610-8B4DAAE680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FA782EA4-4FD3-ACB2-CC3F-5BA0F805AE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9E0E66B5-FE31-A8FE-A52D-CC94C1265856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B6A10A66-587E-353F-BDDB-E1B69273F8C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1ED53E66-9A6A-615C-31B2-8F3A755C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8590AE3A-4EA1-5E10-6A1F-D43316A245C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48" name="TextBox 847">
              <a:hlinkClick r:id="rId45" action="ppaction://hlinksldjump"/>
              <a:extLst>
                <a:ext uri="{FF2B5EF4-FFF2-40B4-BE49-F238E27FC236}">
                  <a16:creationId xmlns:a16="http://schemas.microsoft.com/office/drawing/2014/main" id="{50D9141C-1D72-678B-4EE8-D764FAE9DD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41C13B57-5010-6419-3AD9-80EEDF5681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FCF3992C-02B5-0AB2-5DCE-4BE4942A24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E04A420D-03D7-ED74-9CC0-DF9E5F9352F5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CFB9C8D3-4B29-FAEE-61FA-6F64073A1B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EC0AC1BE-90F1-423F-85CA-907FF47DDB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FB720996-A61B-3B15-EC02-46B01B6DBD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512263DE-39FC-84B0-E920-F6E9F9104E4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96123FE0-9D06-8C05-E89D-C72742C9B5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FA80B5E7-837A-E3FD-CEF0-D90DBC923FE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898" name="TextBox 897">
              <a:hlinkClick r:id="rId46" action="ppaction://hlinksldjump"/>
              <a:extLst>
                <a:ext uri="{FF2B5EF4-FFF2-40B4-BE49-F238E27FC236}">
                  <a16:creationId xmlns:a16="http://schemas.microsoft.com/office/drawing/2014/main" id="{EA4698DA-8CD7-D8B0-447C-B5F9263C18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2960BC52-B43C-CD7B-4AE7-BFC7D279B0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828C18D5-A432-947B-E82C-6D91D865FB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73BDDBE9-16A2-28DF-6F50-352A0C494B34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720F2066-8AE8-136C-D265-A976C0CA98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5C8DDC98-932B-0FA7-0700-2A37AA160B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78C7AD60-5B72-5FD4-8C45-5050B30AF0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F26EC2A9-342F-4702-DB42-6001CA8CBF8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DDCE7CBF-019B-FC40-0CB6-C0F3258F9F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EDF62181-BA6B-CB0E-FC21-347C74E66C5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38" name="TextBox 937">
              <a:hlinkClick r:id="rId47" action="ppaction://hlinksldjump"/>
              <a:extLst>
                <a:ext uri="{FF2B5EF4-FFF2-40B4-BE49-F238E27FC236}">
                  <a16:creationId xmlns:a16="http://schemas.microsoft.com/office/drawing/2014/main" id="{CD949A1F-D39A-D8B2-8717-D7D3DB9105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84FA774F-00AE-CEF6-1103-C6925984F8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0DA34743-6FA8-C8BA-ACF1-6AB42D0D96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341742F-6016-E881-CD74-0A6AD126180E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D3FB4D4-5F8C-BC53-DECE-F44AD7CE166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57655A4D-1D1C-D095-DB85-40318BE3C58A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ED14B8D-0D6B-75E0-63B0-A72B252CB25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A2329F9-6FCA-C559-F879-DD812C0D3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2A60880-014C-6A9F-B69A-9DCFCBB051FF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A83D4C2-C0AF-7123-9E98-0595FEA3C25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098B3D4-6448-4709-0042-49E78B0D0CA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9" name="TextBox 8">
              <a:hlinkClick r:id="rId48" action="ppaction://hlinksldjump"/>
              <a:extLst>
                <a:ext uri="{FF2B5EF4-FFF2-40B4-BE49-F238E27FC236}">
                  <a16:creationId xmlns:a16="http://schemas.microsoft.com/office/drawing/2014/main" id="{417DACFC-8940-CEDD-956E-1AE2037313FC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EA0EA52-449C-8428-3A76-A2CE50F4C62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04FC20D-5375-C850-8CF3-CC693D6BF55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E06FF45-92C0-1665-1CED-5304CF70656F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0D7C2EC-F44A-1938-3B0E-5871AA2D1C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8727C520-C1F3-0E7B-52E5-4EC2185B05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D6A10A9-C4AE-9664-1898-CD02A804CDA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9784F2B6-9984-CD52-93EA-F9259C5C6BE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FF8FFC8-3AC8-06C2-9368-44A8D64873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DE3D8A59-33E0-4976-C006-D9CE4A97C7B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69" name="TextBox 168">
              <a:hlinkClick r:id="rId49" action="ppaction://hlinksldjump"/>
              <a:extLst>
                <a:ext uri="{FF2B5EF4-FFF2-40B4-BE49-F238E27FC236}">
                  <a16:creationId xmlns:a16="http://schemas.microsoft.com/office/drawing/2014/main" id="{B2ACAD7F-C8F9-39D2-FE89-F6661D3095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58E8E591-B3E2-4C97-0488-ABA79819C4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E5F264A7-FFB0-12E3-0C60-19156CE33E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AD3117A5-672B-FD4F-DA53-CCCEE51C6B2E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AA147D60-C578-8999-7DBA-0376402895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4DEDCD5-40BD-8A42-C8EB-A3CCF699CC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0A1B102F-AC26-FC05-6EB1-192426EC0E9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2870AC3-9C26-E1B0-862C-7CD85727A0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BAED4FB1-B56F-6E10-8864-BAC964F856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503051DC-2153-D7FD-B2E1-6D989E57EC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90" name="TextBox 189">
              <a:hlinkClick r:id="rId50" action="ppaction://hlinksldjump"/>
              <a:extLst>
                <a:ext uri="{FF2B5EF4-FFF2-40B4-BE49-F238E27FC236}">
                  <a16:creationId xmlns:a16="http://schemas.microsoft.com/office/drawing/2014/main" id="{6EEE1140-EA79-83E0-6B16-D4A9E9D135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8962B220-2E67-D7CD-7F10-52F6606B07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324D97D3-68EB-5C2B-FA04-927A0694A9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AAE8C2F9-9791-43BF-4229-7854B8FB9301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8F778928-B69C-8E9B-1B1E-7EE44E93A5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F8FEC121-43D1-96D3-4CF1-54A418325F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D37CE6F8-BD7C-A75A-DE27-D31A6DB9679F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830A347D-A7C2-9395-820D-70572501E5B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31E6B04F-7908-59CC-FEA3-EB536A2F33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4E1DA691-00A0-7DB2-451F-1399E02347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66" name="TextBox 265">
              <a:hlinkClick r:id="rId51" action="ppaction://hlinksldjump"/>
              <a:extLst>
                <a:ext uri="{FF2B5EF4-FFF2-40B4-BE49-F238E27FC236}">
                  <a16:creationId xmlns:a16="http://schemas.microsoft.com/office/drawing/2014/main" id="{B03E7F46-53EE-6A94-0D1F-75A85AF039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3BBBB812-62B3-0352-BA9A-135E9F335D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9A62372F-DF5B-5957-0B0F-ABE4C95F2C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8AE4FB77-62E0-135B-BBF6-C3B3B9D21343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372E02C6-EA2B-DA3B-17E5-B817865B46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14D47B48-3030-468D-458F-4F9AB634E0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E9716843-4775-F5D4-B37F-95AAE5CC77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5E88E02-3EAA-EA15-1A82-0526D244CC2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6A117883-FE58-5D07-8EB2-796292EB79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048E60AB-F4B8-94B2-4003-D95026CCFBE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76" name="TextBox 275">
              <a:hlinkClick r:id="rId52" action="ppaction://hlinksldjump"/>
              <a:extLst>
                <a:ext uri="{FF2B5EF4-FFF2-40B4-BE49-F238E27FC236}">
                  <a16:creationId xmlns:a16="http://schemas.microsoft.com/office/drawing/2014/main" id="{981B0FC6-7FF8-E327-9993-0C8F34BD4A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A110EAC6-0A88-D6BD-9FDC-E98E02691E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1DA6AF60-6CA5-445D-AD47-A6BC42FF18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2297F9BE-D948-279D-8784-EA3EB2DC1C6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AC6EF026-1EE6-DA05-DFED-639C2BE7B0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DFF78D5E-F36D-E80B-FF4D-F56AA2AA9F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6D4ED236-72B9-5E01-5BF1-2B482310FC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5FFC539A-9DE0-D335-8D31-6EDE4A123E1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9F8E7258-51DE-5146-97D5-4030D2B915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25BC7949-BA2E-CD2C-DB6B-8128263A267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86" name="TextBox 285">
              <a:hlinkClick r:id="rId53" action="ppaction://hlinksldjump"/>
              <a:extLst>
                <a:ext uri="{FF2B5EF4-FFF2-40B4-BE49-F238E27FC236}">
                  <a16:creationId xmlns:a16="http://schemas.microsoft.com/office/drawing/2014/main" id="{6AFCFCB0-B2E5-513B-78DC-B021846541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A9F7CD6B-9982-511C-2F3D-75F0024CC5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86C75C53-C55C-53AB-29DD-ABDC64FC42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9E1C41ED-5137-745E-2157-AC97D6A9AAC0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993AB340-2D0D-0CA5-FF04-4F593A96FC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917F9894-91D3-4E1B-7E12-7D4B467338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C9B7500-4D23-0231-2861-42345E442D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2482F3C3-E530-32A9-77B2-94C9BC177C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ECB3F7E6-1FD1-A469-6AAE-2DF66DFF58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66F63EF3-6841-BD69-AE86-DEE4ABB4D7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96" name="TextBox 295">
              <a:hlinkClick r:id="rId54" action="ppaction://hlinksldjump"/>
              <a:extLst>
                <a:ext uri="{FF2B5EF4-FFF2-40B4-BE49-F238E27FC236}">
                  <a16:creationId xmlns:a16="http://schemas.microsoft.com/office/drawing/2014/main" id="{8E4F818E-15C8-7157-7642-DDEF153BA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024381FD-81C9-C8B8-043F-B1DD1E4A6C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19DA27C1-3E3B-0D73-2FB9-7ECB5F6EBD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5DB65279-2064-DA28-C3FD-0789F505E05D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5F57F0DE-62B3-143B-0BEE-907DEB8555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5B2FCB7B-D84C-CC6E-95B8-EE9D65208A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DA60048D-2363-7491-892E-624B059BF7D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DBB04FD8-1CC4-DDD1-9AB3-03DDE94CEAF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9E5595C1-EAA8-9950-6CAB-AB48F836D5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8F157DE0-2631-83F4-CD85-F41A1230C1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306" name="TextBox 305">
              <a:hlinkClick r:id="rId55" action="ppaction://hlinksldjump"/>
              <a:extLst>
                <a:ext uri="{FF2B5EF4-FFF2-40B4-BE49-F238E27FC236}">
                  <a16:creationId xmlns:a16="http://schemas.microsoft.com/office/drawing/2014/main" id="{37FC0AB7-F185-8D8E-F0B6-FE1DC12AAD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EC10B403-9BB6-E5B5-1E71-8B69493627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6CF0466D-5B21-0E28-A770-CFFBE04EC1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495065E0-3795-E745-7116-72C8F6D0973C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CD5409FD-9239-17BB-98FE-3FC7186844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736EB2B5-E1EE-E816-C8CE-39CFD0F8E0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D4D2FE8E-967F-40F3-1330-CB1F869D32B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BE12FCF3-405E-F7D2-361D-390BF4C0B21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481F7C77-EA70-13FB-1446-5669E1C2A2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AC445110-708E-096B-4FB4-1CFC011270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316" name="TextBox 3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2C3ECC0E-BA06-7A2E-CE05-EDFB0B375F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F54B3F64-CCB8-0505-9CC6-431EC297E0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0EE26C29-9200-EA0B-C4D5-F05C5845C8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E71E912C-A157-4AD1-6548-5AA89A0D9C57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5BED01D5-F3F5-85C4-57A8-A98FEE8CC1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0A7DBAF2-673E-5234-33B8-B1B6AB489C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7E748A9D-7A12-7AAE-672D-9DB72532FB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FC80CB5C-FE23-56FA-613F-430442AAF15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7348272D-1B8C-44D7-7F80-E92D8212F3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50A29FBC-14C0-8843-2B4B-E7C661D4B5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26" name="TextBox 3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7C83F80F-FC5E-2894-D652-9D3A6C154C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760C8C9-53D8-0F02-7264-6C40A2EF5E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9DF1D6D7-C361-8D06-C87D-BA13E4EFA1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B55C93B0-0766-1FB7-AEC9-6D47DA8EE367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237AB440-35EE-15C0-93EA-0C6DFB4219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Rectangle 904">
              <a:extLst>
                <a:ext uri="{FF2B5EF4-FFF2-40B4-BE49-F238E27FC236}">
                  <a16:creationId xmlns:a16="http://schemas.microsoft.com/office/drawing/2014/main" id="{ECDBA776-E4E9-796F-CE4E-E02EAD4D62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15A32E64-A33E-BFA5-BA0E-154E70A597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0762698F-5EE4-F3BD-0EC5-A0CB2970F8A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AAA879AE-3590-436F-44A2-0C4E4567A1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3C2F16F5-44ED-F336-B1E7-A37BEF508D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910" name="TextBox 909">
              <a:hlinkClick r:id="rId58" action="ppaction://hlinksldjump"/>
              <a:extLst>
                <a:ext uri="{FF2B5EF4-FFF2-40B4-BE49-F238E27FC236}">
                  <a16:creationId xmlns:a16="http://schemas.microsoft.com/office/drawing/2014/main" id="{839AB960-6ECE-6A96-4963-96CA10EEC1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85EBC6D3-120A-BAEC-EBFC-5EEF384585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912" name="TextBox 911">
              <a:extLst>
                <a:ext uri="{FF2B5EF4-FFF2-40B4-BE49-F238E27FC236}">
                  <a16:creationId xmlns:a16="http://schemas.microsoft.com/office/drawing/2014/main" id="{61C32BD4-779E-3C00-A08B-71701305A9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D0964568-88E1-A5FB-E440-0F6E8889AA8C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C5BD4145-70F2-FCCA-B867-ABF8CD622A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EAD4C5AF-576B-B30B-8202-AE71CA9F19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70505F85-F52E-66E7-2FC0-4786A2A703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C22B67FB-853D-D269-97CB-E6EE91030F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665CB410-3C48-18C4-8239-2C989B3F3D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30071B46-5ADB-85E4-F037-13E1443BDC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774E3A8D-1E27-4599-55F6-FB402FDD7C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6708D23-E972-6261-86E2-07233EA1ED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1C52422C-79B2-6355-EF2C-079D90E349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694EB489-72E4-B25D-B467-47B47446C19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F4036CB5-7701-E9C5-D72E-861248E42D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C0B63473-A197-C54B-2B72-564A0A8680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A331F977-44C6-9342-660E-A714BAA7D1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07172E03-703F-FA6B-50F8-48CBD57D0B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3C8CE2AF-3FE8-DA4B-05BC-EC508F93DD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7C8DEBAA-E82F-ABCF-AF17-DD1FB17C44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FAB2B746-971C-D083-CCE4-E98D885145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20CAC9C6-6865-16A5-9B77-03026FFEE0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21AE60A1-4AE1-19B9-9659-D5444B3D02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AEEF3569-128A-4E83-7830-401816D7AA14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493D9830-8960-48B2-1200-D8A538FCB6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27674CCE-9A94-2B9F-B96C-2ABE0A573E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A7C3CB05-95E6-E0F2-B7A1-A9E4D56764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B5C22D2A-53C5-C2F3-897D-11D0BEEBBE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25DD721F-F104-AD18-6AD9-489C38C48F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B5BEBB9-2BB8-B2C9-CE04-5F1A89AB14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4C0F74DC-AF11-B685-3E16-F82DF956A2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47CB226F-D03C-7701-B6CB-42C869BE6E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B89903E9-EF82-169B-9B2A-18BEF87F2D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1348CA00-68F6-CC44-CE0A-2AC861E7898D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E2524082-AA61-C91F-2C2D-BDF0220EA2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D3B7B104-C680-2FCB-3ADB-70EC1E5BBD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D0957852-E9B9-B4B8-63DF-2ABCF9F791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1B227161-66CD-2238-DEC6-ED763A1634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8C4B82C0-9079-A0DF-BDBE-91CB8DB56B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E9DE9CFE-6D86-F50F-0CDF-DE867E0BE2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2DAABA36-8A30-0177-130D-1CCD4583B70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26BADB6C-2C61-626A-5603-506A89E7E9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330B80AA-CA97-6893-3433-CFC7BF6844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D933484F-A443-94E5-6B80-9316A0BA8F28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3A5363D7-4DD1-B610-9362-999EFF7D6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098D63A7-37E2-55E4-26D8-C05BC2B51A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76332531-DD64-838F-3699-C5EBC5040F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67ED3406-EE04-C5B3-8957-1A45DC29615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C3571BC1-6A59-438C-B5CA-C3F81E773C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D40FFD64-596A-B65A-FC3A-84F7F4A224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64D571DF-9E36-59AD-387D-A8550ED1F8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00BB5A6D-FF25-DB83-DBA9-2523961247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B78CDE93-7732-5ED1-C31E-F014F17D30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420C45B4-3F67-827C-5699-5843978EC472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531D091-D0FE-7BF3-60E2-D1EC59AA2A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17B553DF-52E9-7EA9-0E4C-DC561B85E8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C78B3053-FF09-826B-8746-061CA54E5181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7608B543-EBA3-1E1F-78C1-1B43B7381AD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FFECF7AC-C6B2-858D-A1AB-1A3D8ACC2D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6331DAF9-E575-6557-B4E6-FE773C8716A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EE81F7EB-AF97-B13E-0B3E-7D0089FCFC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719CDE35-76C0-1D97-BAAB-202BD6B96D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C7A2ABEE-C138-81F3-E85E-7B91F8347C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62AEA427-5D0A-D375-8960-A78E91257A54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5A36FC-8458-418C-B24A-210403F610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1EF3486A-C57A-FD78-E401-FD623FE2B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6A491E20-8B84-4AED-E8B5-977BB74E50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19F38EDE-45C1-1687-370E-14E37CA2323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FCC9EC12-2C63-D4BD-DCB1-D41557ADB4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8FB8BDFF-916B-31E9-61B2-2CCB83A1915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6" name="TextBox 945">
              <a:hlinkClick r:id="rId65" action="ppaction://hlinksldjump"/>
              <a:extLst>
                <a:ext uri="{FF2B5EF4-FFF2-40B4-BE49-F238E27FC236}">
                  <a16:creationId xmlns:a16="http://schemas.microsoft.com/office/drawing/2014/main" id="{B4DF6D9F-FEA6-D26F-2E7D-BEE5A9BDBF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4725725D-03EC-AC16-BB7D-B98F2A94C0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8CC49BE4-0DB7-939D-B84A-F0ADE8160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49954B7C-68B3-E22F-6AD5-4D76CE5AF585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3BD7D460-FE12-AB44-777A-1BF43D897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4266746A-006D-289C-07AB-B8F5A7C972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E392BCF0-67D1-3685-65F4-14F7B71BFFE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ECA85717-03B2-03C8-0159-83A853AA98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7F3CBD64-3BA0-9582-390D-3204A2C85B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3CCE8BF1-6F55-F09E-119A-43B7810FAD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E00AE62F-D5FC-7DF3-F287-D5BE6137598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0D323304-2F2B-D8C4-B66F-5E0AC9B293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C237CD7C-8CD8-3290-3747-FF9A31882D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C447CD6E-A4A1-BDD3-9047-1A8EDD01F094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38AAE039-5815-69ED-8595-2BB0CE91F8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83C95C78-9859-0179-D357-49FE6091CF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2D46ED36-BBBC-A159-E2E3-F1CE5D6F5BF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1891348A-96C4-D9C3-B9EB-91CEE2B28D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99551302-EFDE-59C9-9433-DFF2F211F8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B6312A43-9248-5E19-E674-49922CBA21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8D496641-94D2-5E95-BDCC-C9D9F6CE6F3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84BF052B-B5F8-3156-B18E-94956794D8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7DC393B6-6DB0-63C5-A535-B04BE75221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056DEEE1-A095-5179-9341-72186B93529C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D641B4D3-CF35-894B-A893-162D8E9AEE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EE7F1D17-9B44-0895-EB0B-CD74660151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138A1F21-3BCA-D8F1-9D6F-362FEA69A0F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A549AD88-C895-6A2A-4674-705FC8E3EA6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265CA16E-0C6C-E3AD-A714-7E26B7C1ED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EB93DC14-FDA1-1C5E-E516-DB5715D116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F391860C-B5E9-E0F2-95D7-50D40E0D23B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F715C80-8079-1A2A-429D-5C69F307A0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92A08C5C-20D6-4CFD-6775-1B317200E0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B64E6F35-4EB6-7CF2-B2CF-4D0F1DF92044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BBCCE888-5AC1-48D6-B72F-BF9BFC0826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15193ACB-3A1E-0A0A-1DB4-CA5C322C4A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52F0EA1D-5CD3-7A26-CCA9-A3D24612A10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02E2DAB4-7545-8374-98E2-B6ACF29EAC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9666F577-0C50-B6E1-EF7E-4338C65877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7FD45FA3-153C-1427-C4E5-4423AC7044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16A6EEEB-12B5-6EEA-BFC6-065A23D300B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21C7C53A-6CF2-45D1-5A29-62CC92579B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523E8525-C321-469B-92F0-71333D1436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167D5B6D-721B-F37C-5DCF-7F4A7BF641F2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C9C1FEFC-1819-D0F1-1A52-FCFA88ED63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84BCF807-7767-ABC1-A40B-08FAB9CC15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3719473E-E054-777E-08CE-E7E69E09868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B10E536F-9732-1473-6C53-D20E67C1AC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327C3F6B-86FD-1DA9-4475-56335E8716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7DFD17D6-C75C-7731-262B-8A89A45250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C1923C83-01D4-4DF4-E654-9E4F8DE6801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A570A514-6873-C8ED-692A-15BB2AA338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9C80C15D-E267-EA63-4A1B-F637633923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F39628DE-F27E-07CE-5387-24CD9FF689E7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F11BF116-83E4-536A-6957-AABA0CFEBD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95A3510A-DC0E-1496-300F-3A0C449917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197CED4-8B14-6285-99D6-921E8108A0B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66B59D2C-056D-B90E-AE73-DB7181220D5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86EBF35E-3AEA-F15A-5290-A50D13AD99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DC2364FA-06F4-2C11-C89A-859D385812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4A2A5D9C-6FB0-F73B-FCDE-7E0CE34F438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0345EA1C-8355-0FA8-F650-8379308EEE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909EF11A-1807-DDB2-4A46-C177BF0450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333F7692-4788-02DC-7B2F-6A40D3ABBA99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32235D03-871F-0006-96B9-1E98AF7184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5DD61C65-AD54-E658-5D77-E89C7834F8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03A0F520-6339-5BF0-15A3-0638896A40D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7714FBCD-C04C-A731-5C2F-AD5B253E330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A0558A3E-7701-2998-3482-3333F92E28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15189EE3-90D9-227B-7C56-354FD95A8D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924A0F79-6A7E-D753-3EC9-23839094DA8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77DD64B8-87BD-A98A-E54D-434A8E88B8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F6DCED3A-229F-37D9-511A-31E2147342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ACE27A53-6C15-A2A2-D4B8-C9BCF2004D7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FF98F6F9-6DD7-8395-8F7C-BD68309E0A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7381A920-B7F4-2E87-2661-2AEA54910E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E37CC2BD-EDC5-9F6D-5073-CB4F9DC3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2D2A6213-0ECF-BE47-6513-7697A3BECF7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3A240E7-D0A6-9184-B618-9C47F2B74C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0285D1BC-9BD4-DB51-2483-A929087880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7D3B2013-B83F-EEAB-D384-2574C8C243A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820C04E3-97BF-167E-FF6D-99CCBEDC6E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807DB215-37DC-6508-D3DD-96CC2AD6A3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4684707E-3DF5-2869-B9A0-0C93A47C08E4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0BFB5787-1AE6-5E9B-B235-B789B46AE27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E31735D8-FCF3-0E21-2789-39BC4184AA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37C5BEA-2A2D-8B5E-8107-684350492F0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3ED0904-EFEB-06AC-A35B-7A60ABCC353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F1854E68-DFD5-340C-E57B-51BD6895AA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345791BD-3700-8CC5-7EDB-E042B89628A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56" name="TextBox 955">
              <a:hlinkClick r:id="rId74" action="ppaction://hlinksldjump"/>
              <a:extLst>
                <a:ext uri="{FF2B5EF4-FFF2-40B4-BE49-F238E27FC236}">
                  <a16:creationId xmlns:a16="http://schemas.microsoft.com/office/drawing/2014/main" id="{4007C832-E9B1-AF47-212C-E58CD7756B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ECD61618-1C65-D146-230D-85785531F4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B73D2A04-996E-4F19-243A-E0ABD0AF64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21143335-256F-B454-53BD-85EBD8371BFE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5216FD67-157C-B165-5D3F-4CA7521DBA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8740AC10-47C2-4423-6CAA-600E90203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9B0F9E2C-E29B-7169-6931-261A608115F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E01550E4-109E-95F6-8635-C20E65F7E0B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B28DF8E1-C5C0-70D5-281E-259BD9C9EB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DCDBCFAE-3547-DBD4-275D-2D20537733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7DAD9CA5-4EE8-59F4-00B0-53152DB8F6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5F8FFA65-D994-9252-ABE5-51D2832C94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E901A3AF-5840-20D5-5BAA-6ECC9B5D4F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8064FEA3-95B9-FA05-F2F7-9B2C3C531824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DE68059A-4CFF-5CF8-0DBC-00E898E313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28AB1900-5EDB-5B40-5EEB-32F35CCE7A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4B660CCA-AEA6-D07C-54D8-BA86B803A25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1B389FFD-F5F5-B736-E2DF-273E4265AC7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666B01C9-2B4C-7322-7FFD-3AE6C062DD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37CB2E18-6101-0BC4-850F-3B197ED1FD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0D966233-2542-A4D8-7313-E13A873B6C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6FDE3E05-ACCD-60B7-0AE6-1567768EEA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730BA395-AEF2-1A46-6E1C-1E3B17EFEE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9D598F8D-54C4-66A0-CAEF-949F056CE168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4870F928-A4E2-EEA7-FEC4-4EC4EB4A66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9BAA0107-0734-AE84-80E0-172BBF2AF2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0400C578-C873-AE4D-517C-4008D18DE6D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BC9393A-ACFD-C392-7D38-07D158BBE9D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44870C52-08CB-7C90-7E5D-D07AE0A9AD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7955275-E322-91DD-9CEF-67CD9FDC9C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6096C3E9-E065-4370-D966-DCA7D681C2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ADA34C3A-6795-F334-A24E-6EA5B6F1C5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E7D9E758-10A6-7D92-6498-A8F7878400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C052EEB1-CB9E-A674-C38D-E2C9FF10CCA6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91790926-B2E9-69E1-9074-9E02C53950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62BBA7E6-32B7-8339-702C-38A11A51D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17190655-2788-FA90-E62D-3A4A244F01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9ABA17FD-E5A6-6093-DDAD-83CB6D1F8C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FA36CB79-A67B-3307-69F1-DCDC5FD7B7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94676486-753C-CF63-65AC-82135BE4A0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C524390C-96A9-92D2-496F-C2652A62E7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0A149124-FFB6-A98B-8480-2E531EC16E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EC54C578-B16B-AF0F-EDBA-C63F94C3D0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4DC53B4E-5953-F39C-672F-357D028236B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B37D1372-7FAF-D20A-8410-AA4FE1A746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23A4DD27-49E0-6F57-0FF4-F27F37B569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6062C9A1-9478-CDDE-79AE-4609450B83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17376502-3086-568C-BC0C-268AEFEF350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4DC2B7B5-E2C0-5296-0B9A-4CB755DE0C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1390C822-6616-61A6-EE71-0BFF2ED35AE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ABFB0907-3DA5-89EC-2622-25A39E13C1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2BD978CA-E1A6-A9F1-23D5-0B13B8C7247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E8599455-6058-261E-23E7-034360D686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FF52500F-A8CE-42C1-18AF-020D76516DDD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C4B8ABE5-2EEC-5D72-0F21-88AEB973C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E26D410B-89E3-111C-8B76-BAF7582815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E264BD6-72B5-E6E5-ECF0-BBBF797C2A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6B483F95-3BB5-5423-1144-5265840FC4F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5B6B6CE9-A3C4-5413-0139-2047C9D3BE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E1565ABB-3E11-BEF1-4D9B-43694F1E6C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426930B8-4A52-A288-35DD-BE4832825B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EA50CB6B-1229-D279-2179-6F3A2A2723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452AC205-A302-75D1-326B-BA5DEC5EA8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C5EDEC3F-4BB1-CAC4-E675-F5C4010347D2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236A8173-CCCC-DE27-3065-DEF46BC5B9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0F32E906-ECEF-4EF9-1B06-F3E8462965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448EFDD9-ACD4-262F-F18C-1473C1D864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34F13910-4C23-3F4A-DEB4-223BDDFC81E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E0DDFD26-11A9-7C15-884E-2FD04B0BEC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96461608-29ED-1B2F-9FDA-FA31B2C5FD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33896D5A-788D-09C5-A3EC-37CD659787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29C08C47-9BEC-8A6D-49EF-5509674095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526861C7-9127-87C2-60A8-ECF0A3F20977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1229F43C-139B-AF5C-AFCF-4B78EEF23FA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444D4C59-11F3-FA8D-19A4-760FBC0A74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87B54B1D-7712-1706-6001-5E52C77563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D63A4F43-44A0-59AE-3F45-D611C971389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EEEA95BB-8CF9-9357-8ED4-733F081857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0C36DFCD-B848-4297-E59C-57A8325CD8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F350BBD9-5259-3B07-A9F3-F8B0CC359B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A9218310-4A12-6DC0-F8C0-82967C6DDE4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1A86DE72-A6DD-0DE6-8E32-C6A7A31480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E09D657-5336-C64E-05A0-4A7A0DD506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7215D59D-907D-A1F4-2AF4-B4829FE48341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A30FC2E-05D2-0B3E-AA47-5B079B642E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7C50A357-1ADF-5CFA-E5E4-11B1E6960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4D29CB63-4256-C2AF-331D-3AE723357A6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083F7D74-9352-7ED8-1290-C8D15DF924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C54C6BB2-10E1-6AB0-0E9F-26357AE371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45F17EAE-5757-2975-2080-7B265F78B4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09188300-9BFD-74A7-0ADF-AF3F9078696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99582039-DD8C-BAF9-24EF-FBBE37D355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4CCF6B3C-853D-A6D8-6102-319B654AB1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C869FD6B-612F-03C7-D381-87595CEAE7BD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100A9BAA-1021-F563-836A-E1A52B39DC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F5E282DB-CA06-6324-F061-0467EFB398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AEBB7115-8095-31C5-651D-B21BF0A051F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84E2DD9B-24A0-2F0E-C389-E1FA2FC0370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764FB70F-57DE-F073-A29E-CE586A8A6C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CFF42D5-3E37-CC17-D3EB-4C78B8BF47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0E845264-3B26-EA58-7402-C9B318A18C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B2C4AB2A-6995-9DF7-E7B6-0654C95BE1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2D3E7FB4-4BD0-573A-F650-C5C7E91EEF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6E315D8A-249B-E30D-E613-2857BABC2F81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1D8C404B-8CD4-389D-3FD9-7E9C6604B1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3359FBE0-1E9A-B9FE-5B39-40B710ED65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72063C83-16CB-583E-4CB2-4FE4882F4B2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E011DF12-72CD-71EC-615C-FDF3E7EE061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E13F3F13-36F9-CB8C-30A2-02D147D6F1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A9F81DD3-D144-78EC-CAD3-0DEF2CC61F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87ADD6DF-5D63-3677-B492-0C163F9199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284D4F20-21B6-7903-52DF-BAFB1A807D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A5F0415B-6258-9AAD-49B8-48AB4447F8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FE72991C-6C4B-4AD5-D3D3-2740664E590F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00061557-FAF9-080B-72A6-7C4FAD0BA9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D392E48F-8440-B279-07B5-72370F8F2F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624E09BE-DF13-4C23-0837-DE3A8A562E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BB3A0B8B-DF4A-0678-BED8-9AD2D84BF4C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BB84777E-6C2B-E83A-445A-BB023B2924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B576CDC8-54C5-E1FF-E244-88E4AD7D0E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F4FA57DD-A904-6020-6ACA-905C29DA17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8E32FD71-251E-2716-D371-B734AF0C10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D38467CF-C54F-37D9-082D-4AA8AFB0CD2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A4A1D645-ED83-F875-0858-76B2FD7346C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86675535-A3D5-48BE-C13A-393C7909D9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F9A9385F-808F-3129-4DED-D2A75CD63A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763A0EB0-513E-D361-AB2A-191B804046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8AD8C1EE-C254-8DAD-C5B4-2087FF2DC25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B5280516-4F3B-5F1B-3F9A-B9F0A05F5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353B46AD-8B8B-234C-5274-C150C407D7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8B408778-BAB1-F32B-9B0F-F32ABD9C71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4EEE0DF1-B2D2-D074-3480-93E039FC12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39F5D6B0-5D01-0165-B575-A1B86E8BE57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3391A58C-04A8-FD5C-04C6-6DCA36FC96C3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27FF8442-90A6-1C0C-23F9-BE49627EA9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1F8B6A37-D7A0-10D2-071C-2B42DF9C15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046C902D-A7A2-8A43-D0F9-DB522E32B8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A4313480-3FC1-6C09-ECAD-B1F27D67B25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DB278B6F-16E9-21D6-2347-655B0F4C0E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D42D9226-E990-1F06-7538-25214BF8FE8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DC16A6A1-B6DD-90A0-1EE5-570605395D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A68D4066-BC11-7970-2F1F-E0C2536921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0E821ADC-D1B5-FBCD-90A5-F15627A196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01E4493C-8054-652F-B7B0-914177C4ABD4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02C7BAFB-41B2-5D6F-801F-01D4126D92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DDAE52B7-79B4-D311-DFE2-EBE1D2DD62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08AE4CC3-63D9-1C2E-EA1D-6534F1504F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127709D5-40FE-17DC-BA22-2BFEBE1DDBE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F391175F-3855-B194-0C2B-69D277AB1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EA1C923B-DAD6-16E4-AD07-5BAE2BE23D1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F364FE8E-71AB-48D5-69E9-766A0BDD81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EBA2A212-D68F-F3D7-B5A2-C5912B03E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12B630FD-FC5A-4B68-C904-7D0A1025C3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049DEF2F-0A79-3983-AE61-13841656C8D1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8143297D-926F-8E03-C012-7EE8C65EEC2F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113" name="TextBox 112">
            <a:hlinkClick r:id="rId90" action="ppaction://hlinksldjump"/>
            <a:extLst>
              <a:ext uri="{FF2B5EF4-FFF2-40B4-BE49-F238E27FC236}">
                <a16:creationId xmlns:a16="http://schemas.microsoft.com/office/drawing/2014/main" id="{58E52A0B-623F-4D32-2F22-7CCEF7E52CF8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14" name="TextBox 113">
            <a:hlinkClick r:id="rId91" action="ppaction://hlinksldjump"/>
            <a:extLst>
              <a:ext uri="{FF2B5EF4-FFF2-40B4-BE49-F238E27FC236}">
                <a16:creationId xmlns:a16="http://schemas.microsoft.com/office/drawing/2014/main" id="{9EC6C66A-78AD-89C4-D489-21A553AC1ED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15" name="TextBox 114">
            <a:hlinkClick r:id="rId92" action="ppaction://hlinksldjump"/>
            <a:extLst>
              <a:ext uri="{FF2B5EF4-FFF2-40B4-BE49-F238E27FC236}">
                <a16:creationId xmlns:a16="http://schemas.microsoft.com/office/drawing/2014/main" id="{1934AF51-EA06-7250-92FB-25DB6BBF11E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16" name="TextBox 115">
            <a:hlinkClick r:id="rId93" action="ppaction://hlinksldjump"/>
            <a:extLst>
              <a:ext uri="{FF2B5EF4-FFF2-40B4-BE49-F238E27FC236}">
                <a16:creationId xmlns:a16="http://schemas.microsoft.com/office/drawing/2014/main" id="{F2D46880-CC9E-319D-652B-2C9CE8EAF7DF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17" name="TextBox 116">
            <a:hlinkClick r:id="rId94" action="ppaction://hlinksldjump"/>
            <a:extLst>
              <a:ext uri="{FF2B5EF4-FFF2-40B4-BE49-F238E27FC236}">
                <a16:creationId xmlns:a16="http://schemas.microsoft.com/office/drawing/2014/main" id="{D44C7183-A805-93C6-24D1-5729EC0BBC1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18" name="TextBox 117">
            <a:hlinkClick r:id="rId95" action="ppaction://hlinksldjump"/>
            <a:extLst>
              <a:ext uri="{FF2B5EF4-FFF2-40B4-BE49-F238E27FC236}">
                <a16:creationId xmlns:a16="http://schemas.microsoft.com/office/drawing/2014/main" id="{7E170E6B-750E-E77B-2567-84B46A09BC8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19" name="TextBox 118">
            <a:hlinkClick r:id="rId96" action="ppaction://hlinksldjump"/>
            <a:extLst>
              <a:ext uri="{FF2B5EF4-FFF2-40B4-BE49-F238E27FC236}">
                <a16:creationId xmlns:a16="http://schemas.microsoft.com/office/drawing/2014/main" id="{36C98EC4-BFF7-EC12-C82C-AA8E29245E1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20" name="TextBox 119">
            <a:hlinkClick r:id="rId97" action="ppaction://hlinksldjump"/>
            <a:extLst>
              <a:ext uri="{FF2B5EF4-FFF2-40B4-BE49-F238E27FC236}">
                <a16:creationId xmlns:a16="http://schemas.microsoft.com/office/drawing/2014/main" id="{A2A499ED-365F-9E2D-82A3-1DE55345E59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21" name="TextBox 120">
            <a:hlinkClick r:id="rId98" action="ppaction://hlinksldjump"/>
            <a:extLst>
              <a:ext uri="{FF2B5EF4-FFF2-40B4-BE49-F238E27FC236}">
                <a16:creationId xmlns:a16="http://schemas.microsoft.com/office/drawing/2014/main" id="{56C7B3D9-0D12-47A6-C4E4-B6A42BF283B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99" name="TextBox 198">
            <a:hlinkClick r:id="rId99" action="ppaction://hlinksldjump"/>
            <a:extLst>
              <a:ext uri="{FF2B5EF4-FFF2-40B4-BE49-F238E27FC236}">
                <a16:creationId xmlns:a16="http://schemas.microsoft.com/office/drawing/2014/main" id="{B2BC1766-6A5D-FE4A-9534-25465113AE2F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200" name="TextBox 199">
            <a:hlinkClick r:id="rId100" action="ppaction://hlinksldjump"/>
            <a:extLst>
              <a:ext uri="{FF2B5EF4-FFF2-40B4-BE49-F238E27FC236}">
                <a16:creationId xmlns:a16="http://schemas.microsoft.com/office/drawing/2014/main" id="{159794BD-90BD-4FF9-DB92-D3E802D14BEB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201" name="TextBox 200">
            <a:hlinkClick r:id="rId101" action="ppaction://hlinksldjump"/>
            <a:extLst>
              <a:ext uri="{FF2B5EF4-FFF2-40B4-BE49-F238E27FC236}">
                <a16:creationId xmlns:a16="http://schemas.microsoft.com/office/drawing/2014/main" id="{DD975E0F-2E9C-A1CA-394E-3D0BB9D4F090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202" name="TextBox 201">
            <a:hlinkClick r:id="rId102" action="ppaction://hlinksldjump"/>
            <a:extLst>
              <a:ext uri="{FF2B5EF4-FFF2-40B4-BE49-F238E27FC236}">
                <a16:creationId xmlns:a16="http://schemas.microsoft.com/office/drawing/2014/main" id="{0F8083EB-18B4-C8D8-6D2B-047A492A7CB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203" name="TextBox 202">
            <a:hlinkClick r:id="rId103" action="ppaction://hlinksldjump"/>
            <a:extLst>
              <a:ext uri="{FF2B5EF4-FFF2-40B4-BE49-F238E27FC236}">
                <a16:creationId xmlns:a16="http://schemas.microsoft.com/office/drawing/2014/main" id="{608FDE29-707B-E9C7-5188-570F8B0E2EA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204" name="TextBox 203">
            <a:hlinkClick r:id="rId104" action="ppaction://hlinksldjump"/>
            <a:extLst>
              <a:ext uri="{FF2B5EF4-FFF2-40B4-BE49-F238E27FC236}">
                <a16:creationId xmlns:a16="http://schemas.microsoft.com/office/drawing/2014/main" id="{8109F390-B741-5C40-7DA2-BF6D451E7CEB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205" name="TextBox 204">
            <a:hlinkClick r:id="rId105" action="ppaction://hlinksldjump"/>
            <a:extLst>
              <a:ext uri="{FF2B5EF4-FFF2-40B4-BE49-F238E27FC236}">
                <a16:creationId xmlns:a16="http://schemas.microsoft.com/office/drawing/2014/main" id="{A07F8F70-7C09-5D2F-71D8-2B478C19E09B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206" name="TextBox 205">
            <a:hlinkClick r:id="rId106" action="ppaction://hlinksldjump"/>
            <a:extLst>
              <a:ext uri="{FF2B5EF4-FFF2-40B4-BE49-F238E27FC236}">
                <a16:creationId xmlns:a16="http://schemas.microsoft.com/office/drawing/2014/main" id="{5F2AF2F5-9B54-BA86-498E-1B1B8600BB17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207" name="TextBox 206">
            <a:hlinkClick r:id="rId107" action="ppaction://hlinksldjump"/>
            <a:extLst>
              <a:ext uri="{FF2B5EF4-FFF2-40B4-BE49-F238E27FC236}">
                <a16:creationId xmlns:a16="http://schemas.microsoft.com/office/drawing/2014/main" id="{712DE497-6C9B-7BEF-64C9-A2FD09F55941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208" name="Rectangle 207">
            <a:hlinkClick r:id="rId108" action="ppaction://hlinksldjump"/>
            <a:extLst>
              <a:ext uri="{FF2B5EF4-FFF2-40B4-BE49-F238E27FC236}">
                <a16:creationId xmlns:a16="http://schemas.microsoft.com/office/drawing/2014/main" id="{80A7FA84-E86D-C3B5-65C7-6A96173105B1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209" name="Rectangle 208">
            <a:hlinkClick r:id="rId109" action="ppaction://hlinksldjump"/>
            <a:extLst>
              <a:ext uri="{FF2B5EF4-FFF2-40B4-BE49-F238E27FC236}">
                <a16:creationId xmlns:a16="http://schemas.microsoft.com/office/drawing/2014/main" id="{0968B0E1-56F6-E674-208F-419205DE214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3B7944B3-AFEB-A9E0-FB19-76AD8CF6EF73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58CCDE09-C9A5-2D16-DDF3-23633094563E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7970062F-0E54-6375-9263-D31F9A0E00BF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3735252A-62A5-20E8-496D-8A2FC8000BD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B471A2D9-BE2C-7CCB-0D91-8F1153B10272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3408225D-26DE-137C-FF13-7EC1C22B1DA1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9491C95F-42C8-8ED4-2783-321E613F8EA8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4A085DEE-8175-F0EC-4FC7-5DC1C1DEC75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E7D92992-ECEF-8AB1-6914-026475BCDA56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55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8340E981-B1EA-D9AD-756B-FBE64993FB08}"/>
                </a:ext>
              </a:extLst>
            </p:cNvPr>
            <p:cNvSpPr txBox="1"/>
            <p:nvPr/>
          </p:nvSpPr>
          <p:spPr>
            <a:xfrm>
              <a:off x="6919345" y="2491604"/>
              <a:ext cx="6138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Cs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BB383B66-941F-1C33-D3B8-08705D399AF7}"/>
                </a:ext>
              </a:extLst>
            </p:cNvPr>
            <p:cNvSpPr txBox="1"/>
            <p:nvPr/>
          </p:nvSpPr>
          <p:spPr>
            <a:xfrm>
              <a:off x="6929700" y="2910896"/>
              <a:ext cx="11697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Caesium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7B06CE97-3F0E-8654-CC4E-F9F4E1D0DA41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85,47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FA51405-AA15-68C7-8157-155F82D56E6D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0,79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ED6E85B5-0C37-E49A-9A36-51C1EB84F95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[Xe]6s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10072F94-4956-824B-67C9-04892E9D5B58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8368230D-07B8-B877-53CF-C41680AB2B2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A02F25C2-6E3E-D7FF-D873-49400CD894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8FABA6F-04D7-5901-F0A0-77080A8D7A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4753FDB9-6721-CD2B-F60E-B856A73F17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5F3516BF-17E4-B908-7FDD-4C5A72CFAD3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0B516E4C-0829-AE1F-E600-8ABA63E233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0D7FDEF8-8EDA-9E0C-57F7-F6475345213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85294C4-AE2E-4794-53B5-BD01FE5D05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791255F4-B278-7431-39E6-59B6467DD7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57D3F2C3-AA9A-87AC-F98C-9AEF565A36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AE003F92-C638-67EF-D391-914E7A395481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04361F62-9A10-BA7B-0355-3C8516E7E6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F3E3DB70-9242-AC5F-24F0-4FB50C7A80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D034AFAC-9D57-376E-2BE2-42D828B417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76894811-B4CC-8F91-6206-1405BFC1960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8D3B19B7-91A3-1EFE-DB4D-B1D9CD6753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74F4AAFB-6295-FB64-8023-7D54801FC1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44C01356-B985-3F62-0215-32CE578ED2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FD20DED3-9A13-7D77-C853-A4808DD37B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7891094A-AD08-8EF2-6D27-0572F93FED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722D15DA-617E-F873-F1D1-E5B06004A01F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2F3313FC-22D1-9E4D-A1BB-7CAA331F90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D86F7EA3-1804-1B26-706B-F05C344E7B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5AE4078A-17AB-87E2-2C4E-B971B5267E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EA0CFCAA-ABDE-2343-EDDF-700702A7964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926F9F4B-22E6-26C2-120D-DCC3DE3958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381E7095-EEE5-834D-8291-CF42248E506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752C8FCD-90FD-F2A2-4FEA-4DC5DF71B1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D2C93607-26BD-B3E2-6164-EF0E4EEA73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2F790C6A-7D8B-8451-13CC-B661ABBEEB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63935875-9473-4D57-72E7-4BF6ED043BC0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6E403C39-FC72-5EDC-25BF-EF1A5A9029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9248EC11-4D3F-FB25-0865-60032CCB7C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20E8AC1E-4690-C148-0B4F-73955DAF14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2699D2E4-EA13-6F9E-87DA-B678B6D94EF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E69A199A-AD57-A019-C03B-6DC13F5D65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F89AD0F3-93AC-F3E4-84FF-0AA68BDAA4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D5EB0B4-BF2C-9391-7652-50CF6628C5B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76DDF0F-CADF-E3B9-8194-4678F0FA73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6B182645-8D13-AD46-0CF0-68B3EC89A1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EE6EAB78-4ED5-F349-6DC0-815D3D64CE5C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1DA2CFD0-6571-7611-AEB5-7C9950A2DC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226445A1-CD2D-3AC6-8BD0-B38698994A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0D8B2CED-D82D-6AD5-3E52-2E2EE3E7B89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1546309B-82A1-4E98-9581-5214C71470C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A978C975-DBD3-7333-35D9-A9092980E2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9FEA6646-720C-5994-954F-A259B73A84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524426BC-368D-4791-0FB0-C534878D518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FCF5D966-009C-3A9F-B110-03153C51CB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AA762735-AD9D-5FE2-CB6E-F8332D2527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76F0EDCA-E922-874C-AD7F-0562A61EC562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44FCA4A4-7BB5-F368-04BA-542FA5EBE9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A66B6F59-6AA5-12FE-131D-9CA71F3FDD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6737F52-DB54-7C5A-EC7C-5957356C0A3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E4031323-4613-901F-239E-E4B346EDFB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61F5AA3-2B8C-2E29-0A1B-B774978C24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AA1C73C9-8A6F-3777-A1F3-7E2F23844A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E16C5D4E-FEAB-BBF5-CE18-28650FE6D22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142E932E-85F0-0FC7-0715-D1671B3D6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154829E0-A8D8-0FA9-6DB2-5BE03ED296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517ED4CE-3C3B-E993-13D5-72B6C8B3EAA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05E1CCD6-3610-1385-578E-8AA11B082C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F1812147-D949-2223-961C-A1BF2FF7A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554E08E7-DF97-6C83-D459-91F3A02339D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D9B07724-3095-6BCD-620D-6D156A7125D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69BE410E-AF8F-D74F-F0AE-C288B95643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EAC69094-A1DE-7C31-325A-EB3A15B0E6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81E0FE96-D5C5-74B3-87AB-3468F8D705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37D4B216-01A6-1A85-6EB4-462466FC76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321957C0-D0C4-7247-E433-A2E936A08427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65" name="Group 1864">
            <a:extLst>
              <a:ext uri="{FF2B5EF4-FFF2-40B4-BE49-F238E27FC236}">
                <a16:creationId xmlns:a16="http://schemas.microsoft.com/office/drawing/2014/main" id="{F813BC64-3A2C-B563-AECE-80087F9CA86C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478366" y="3981722"/>
            <a:chExt cx="821917" cy="634833"/>
          </a:xfrm>
        </p:grpSpPr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BB5F99C5-664D-FA17-C0DA-3E48E4D82931}"/>
                </a:ext>
              </a:extLst>
            </p:cNvPr>
            <p:cNvSpPr/>
            <p:nvPr/>
          </p:nvSpPr>
          <p:spPr>
            <a:xfrm>
              <a:off x="533399" y="401336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807CCAAD-59AD-DFC9-999D-2E9AB5361C1B}"/>
                </a:ext>
              </a:extLst>
            </p:cNvPr>
            <p:cNvSpPr/>
            <p:nvPr/>
          </p:nvSpPr>
          <p:spPr>
            <a:xfrm>
              <a:off x="533399" y="448749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445E86ED-A60E-2ABA-6277-0A2A183EBB2A}"/>
                </a:ext>
              </a:extLst>
            </p:cNvPr>
            <p:cNvSpPr txBox="1"/>
            <p:nvPr/>
          </p:nvSpPr>
          <p:spPr>
            <a:xfrm>
              <a:off x="533399" y="44472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92F47FA-1DB6-B12F-B199-97CA57B41883}"/>
                </a:ext>
              </a:extLst>
            </p:cNvPr>
            <p:cNvSpPr txBox="1"/>
            <p:nvPr/>
          </p:nvSpPr>
          <p:spPr>
            <a:xfrm>
              <a:off x="533399" y="435197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A0B4B29-D833-7C00-8B13-EC69404BB48F}"/>
                </a:ext>
              </a:extLst>
            </p:cNvPr>
            <p:cNvSpPr txBox="1"/>
            <p:nvPr/>
          </p:nvSpPr>
          <p:spPr>
            <a:xfrm>
              <a:off x="478366" y="398172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0DA5729-19FC-796F-FE46-359F7C2173DD}"/>
                </a:ext>
              </a:extLst>
            </p:cNvPr>
            <p:cNvSpPr txBox="1"/>
            <p:nvPr/>
          </p:nvSpPr>
          <p:spPr>
            <a:xfrm>
              <a:off x="673100" y="3981722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98" name="TextBox 9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B7B51BD1-4F66-98A7-16B2-B2C7FA3FE857}"/>
                </a:ext>
              </a:extLst>
            </p:cNvPr>
            <p:cNvSpPr txBox="1"/>
            <p:nvPr/>
          </p:nvSpPr>
          <p:spPr>
            <a:xfrm>
              <a:off x="479833" y="407205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E38A6E1-0A3F-B5B0-5F37-D0E0F738F87F}"/>
                </a:ext>
              </a:extLst>
            </p:cNvPr>
            <p:cNvSpPr txBox="1"/>
            <p:nvPr/>
          </p:nvSpPr>
          <p:spPr>
            <a:xfrm>
              <a:off x="766231" y="409625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6C44FCC4-B6EB-F2E5-8948-D4D244F21D10}"/>
                </a:ext>
              </a:extLst>
            </p:cNvPr>
            <p:cNvSpPr txBox="1"/>
            <p:nvPr/>
          </p:nvSpPr>
          <p:spPr>
            <a:xfrm>
              <a:off x="478366" y="421295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20D42F3-66FC-04D6-AA31-AC102F07184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023A1E75-12EA-4CD5-CDAB-D6505C428CE2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ED9ED7D-6DB2-243C-CC10-51D63616E92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6AFF0BB-A73C-37B5-B9FC-71A80904220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FE2F11A-0A11-F941-B252-488854107B0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F17E5E6A-5DE3-6A4D-ED5A-68EBF761C94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31916E19-68C3-AD82-E5AF-2CF18D29C121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94048C25-8C2A-7E61-F614-25CCFDA14832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C02170D8-4DE0-75F6-9BDD-2C56BDDFE966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F4F4E1D2-84F3-8D1F-6780-DCE75A18CD3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51E209DB-69D6-BDF8-301B-EFC7213AEA6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B76B97A0-9835-AB5D-31FC-1F74C17B55C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B8E46CC2-9F6F-ABAD-9742-7AEA7207D81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79" name="Group 178">
                <a:extLst>
                  <a:ext uri="{FF2B5EF4-FFF2-40B4-BE49-F238E27FC236}">
                    <a16:creationId xmlns:a16="http://schemas.microsoft.com/office/drawing/2014/main" id="{82F86559-DDC4-0A63-6659-3AEE8449188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82" name="Group 181">
                  <a:extLst>
                    <a:ext uri="{FF2B5EF4-FFF2-40B4-BE49-F238E27FC236}">
                      <a16:creationId xmlns:a16="http://schemas.microsoft.com/office/drawing/2014/main" id="{B7B3F68C-E087-2C41-A00B-EF11D3693A61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84" name="Group 183">
                    <a:extLst>
                      <a:ext uri="{FF2B5EF4-FFF2-40B4-BE49-F238E27FC236}">
                        <a16:creationId xmlns:a16="http://schemas.microsoft.com/office/drawing/2014/main" id="{296624C8-49C7-25BF-9FEE-99CB4AA935C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86" name="Group 185">
                      <a:extLst>
                        <a:ext uri="{FF2B5EF4-FFF2-40B4-BE49-F238E27FC236}">
                          <a16:creationId xmlns:a16="http://schemas.microsoft.com/office/drawing/2014/main" id="{74F3687C-33F4-A438-615D-183A6F425F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30" name="Group 229">
                        <a:extLst>
                          <a:ext uri="{FF2B5EF4-FFF2-40B4-BE49-F238E27FC236}">
                            <a16:creationId xmlns:a16="http://schemas.microsoft.com/office/drawing/2014/main" id="{3435FA6F-E018-DEF3-077B-E5A20BC2ABC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32" name="Group 231">
                          <a:extLst>
                            <a:ext uri="{FF2B5EF4-FFF2-40B4-BE49-F238E27FC236}">
                              <a16:creationId xmlns:a16="http://schemas.microsoft.com/office/drawing/2014/main" id="{72E00E2C-FD53-D572-8AA2-A714DEC3F11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234" name="Group 233">
                            <a:extLst>
                              <a:ext uri="{FF2B5EF4-FFF2-40B4-BE49-F238E27FC236}">
                                <a16:creationId xmlns:a16="http://schemas.microsoft.com/office/drawing/2014/main" id="{E14AAC33-7217-F1F9-1223-893DFE0F83E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36" name="Group 235">
                              <a:extLst>
                                <a:ext uri="{FF2B5EF4-FFF2-40B4-BE49-F238E27FC236}">
                                  <a16:creationId xmlns:a16="http://schemas.microsoft.com/office/drawing/2014/main" id="{60763BDC-1780-8AD3-CAC6-F34BA3E6BC6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238" name="Straight Connector 237">
                                <a:extLst>
                                  <a:ext uri="{FF2B5EF4-FFF2-40B4-BE49-F238E27FC236}">
                                    <a16:creationId xmlns:a16="http://schemas.microsoft.com/office/drawing/2014/main" id="{01C72064-0ABF-C739-60B3-527706A536D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239" name="Straight Connector 238">
                                <a:extLst>
                                  <a:ext uri="{FF2B5EF4-FFF2-40B4-BE49-F238E27FC236}">
                                    <a16:creationId xmlns:a16="http://schemas.microsoft.com/office/drawing/2014/main" id="{011C22EA-5E5B-D455-E545-F4A486C917A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B2134358-2B7F-F1C9-AB2F-D7074C423DB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37" name="Straight Connector 236">
                              <a:extLst>
                                <a:ext uri="{FF2B5EF4-FFF2-40B4-BE49-F238E27FC236}">
                                  <a16:creationId xmlns:a16="http://schemas.microsoft.com/office/drawing/2014/main" id="{4F8BBF4D-D002-79CE-AF62-DE1AD6858CE2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35" name="Straight Connector 234">
                            <a:extLst>
                              <a:ext uri="{FF2B5EF4-FFF2-40B4-BE49-F238E27FC236}">
                                <a16:creationId xmlns:a16="http://schemas.microsoft.com/office/drawing/2014/main" id="{EF3166C9-2DA4-D05A-447B-A2260A9D7B0E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33" name="Straight Connector 232">
                          <a:extLst>
                            <a:ext uri="{FF2B5EF4-FFF2-40B4-BE49-F238E27FC236}">
                              <a16:creationId xmlns:a16="http://schemas.microsoft.com/office/drawing/2014/main" id="{9CE2075B-1DAE-C5F3-D0FF-8C387549263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31" name="Straight Connector 230">
                        <a:extLst>
                          <a:ext uri="{FF2B5EF4-FFF2-40B4-BE49-F238E27FC236}">
                            <a16:creationId xmlns:a16="http://schemas.microsoft.com/office/drawing/2014/main" id="{46A048E6-3563-646B-08D2-D6932907089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187" name="Straight Connector 186">
                      <a:extLst>
                        <a:ext uri="{FF2B5EF4-FFF2-40B4-BE49-F238E27FC236}">
                          <a16:creationId xmlns:a16="http://schemas.microsoft.com/office/drawing/2014/main" id="{16E48FA7-1FE7-2CF4-11BB-E3BF49448A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5" name="Straight Connector 184">
                    <a:extLst>
                      <a:ext uri="{FF2B5EF4-FFF2-40B4-BE49-F238E27FC236}">
                        <a16:creationId xmlns:a16="http://schemas.microsoft.com/office/drawing/2014/main" id="{2950F4C3-3BB1-773E-C303-4A3819FFA9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0BF3F2D5-379B-D4D5-B017-D71635CA19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99EE8723-1723-83EF-D804-F54D0714465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Straight Connector 180">
                <a:extLst>
                  <a:ext uri="{FF2B5EF4-FFF2-40B4-BE49-F238E27FC236}">
                    <a16:creationId xmlns:a16="http://schemas.microsoft.com/office/drawing/2014/main" id="{6B844209-FF60-D83B-A61A-A13B7B0732F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22679948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60" fill="hold"/>
                                        <p:tgtEl>
                                          <p:spTgt spid="2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A2BF556A-2208-3BE6-89FD-B480D38E195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Fr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14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3" name="(87) Francium">
            <a:hlinkClick r:id="" action="ppaction://media"/>
            <a:extLst>
              <a:ext uri="{FF2B5EF4-FFF2-40B4-BE49-F238E27FC236}">
                <a16:creationId xmlns:a16="http://schemas.microsoft.com/office/drawing/2014/main" id="{A9595B12-6E5B-E509-2397-AA257B7B137E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11055846" y="33924"/>
            <a:ext cx="406400" cy="406400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12F20D52-ACBC-5132-AA42-25C6E3F04A4D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1104BE5-1EE0-983D-D54D-B57FC869CAA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5FE16040-31B4-96FA-957B-90829A4D104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C8C56A2B-85CE-29B5-CE56-0EA329E45FD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645A46D-43C0-B29C-E533-84E2907399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9D297D-6155-5EBC-46AC-6BBD085DB7D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FCE6D77-2C2A-F6FF-286F-74642FD4D01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5CB2DC5-CAC1-1708-03D2-873F35AC7A90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1" name="TextBox 10">
              <a:hlinkClick r:id="rId16" action="ppaction://hlinksldjump"/>
              <a:extLst>
                <a:ext uri="{FF2B5EF4-FFF2-40B4-BE49-F238E27FC236}">
                  <a16:creationId xmlns:a16="http://schemas.microsoft.com/office/drawing/2014/main" id="{B2769CD2-9ADF-6F39-F56F-C262916DF6F7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6601421-D112-7FCE-D1DB-8F054D1265A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248775F-F96E-336C-620D-14DD00A7193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C0E7EE9-6A81-521B-96EF-CF62D929A461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BC71EA17-2719-68CA-9380-91F5E92E403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C8F74B63-C28A-29C2-43D8-747B3D23DCB3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6E7C2BD-7EF1-D956-579C-9898A8BB270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0483D53-E9D7-5657-E3E5-932E79ACCDB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0308148-EB54-7D20-F9D6-83E7B9F4AB5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25B8584-3B3A-8856-ADA3-29E66419B0E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AAB6B0E-E0FA-7CDB-B4C0-D4261A9B11F0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42" name="TextBox 41">
              <a:hlinkClick r:id="rId17" action="ppaction://hlinksldjump"/>
              <a:extLst>
                <a:ext uri="{FF2B5EF4-FFF2-40B4-BE49-F238E27FC236}">
                  <a16:creationId xmlns:a16="http://schemas.microsoft.com/office/drawing/2014/main" id="{B5358AB3-8D35-9733-F276-36F51FAFBF5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70A0AD3-EFC6-B8B9-CB9B-41D407E04C22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228BB14-BBFA-4080-EA58-853E26BCECE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341B573A-C94A-B29A-2EF5-44492D60AC56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4B970E7E-B369-A0B2-3531-07199C13FB7D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4D7CC4D7-FC7A-B19E-B00A-176D93ECAB5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E1A2DCC3-0887-A7CF-02F0-D46C2E447D2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D6387F3-ED1C-77C4-C6AE-1AE2ED9B6E8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759162B-5F23-DEE3-7AC9-E0293378B48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3B93D00-B64B-3AFA-8A1D-E32BA37010C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56A88A3-AEEE-701B-6210-C58B6E3E45BB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53" name="TextBox 52">
              <a:hlinkClick r:id="rId18" action="ppaction://hlinksldjump"/>
              <a:extLst>
                <a:ext uri="{FF2B5EF4-FFF2-40B4-BE49-F238E27FC236}">
                  <a16:creationId xmlns:a16="http://schemas.microsoft.com/office/drawing/2014/main" id="{26BB1722-2F04-733C-7F5B-AEE1A219BED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0E8FF8B-D371-34DF-B0D4-E5853A7AC46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AE56A706-2092-9153-E5AC-941FD4C54493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7978E31B-8F63-5762-AFD5-6DE4A4241D4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5AB70487-020B-A66A-BE53-B8F7FDED7ACD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1" name="Rectangle 1860">
                <a:extLst>
                  <a:ext uri="{FF2B5EF4-FFF2-40B4-BE49-F238E27FC236}">
                    <a16:creationId xmlns:a16="http://schemas.microsoft.com/office/drawing/2014/main" id="{09F022FD-DB33-27DE-0145-964CB7F9B6BA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43F680FA-F14A-7141-EC14-78858E8F535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337E839-F956-04FA-5994-D999FA2A76E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4CDAA75D-B028-4EA8-57E5-12E5EE8B45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52C96835-DB17-5277-0B2A-F507AB524DC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0FFEBC18-7BA2-D3A8-B294-AC1D01CA0B1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1856" name="TextBox 1855">
              <a:hlinkClick r:id="rId19" action="ppaction://hlinksldjump"/>
              <a:extLst>
                <a:ext uri="{FF2B5EF4-FFF2-40B4-BE49-F238E27FC236}">
                  <a16:creationId xmlns:a16="http://schemas.microsoft.com/office/drawing/2014/main" id="{4F584EF8-CB3A-6034-344F-DD870A11042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10062514-80FE-1C6D-C68D-39484BCB38B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99D83667-E08D-26B6-8E00-4E2524459FB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D8990A81-6D51-131B-D045-8F3D095A909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1882" name="Group 1881">
              <a:extLst>
                <a:ext uri="{FF2B5EF4-FFF2-40B4-BE49-F238E27FC236}">
                  <a16:creationId xmlns:a16="http://schemas.microsoft.com/office/drawing/2014/main" id="{09AECA95-F995-AB72-9A2C-FAA9F02D518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0" name="Rectangle 1889">
                <a:extLst>
                  <a:ext uri="{FF2B5EF4-FFF2-40B4-BE49-F238E27FC236}">
                    <a16:creationId xmlns:a16="http://schemas.microsoft.com/office/drawing/2014/main" id="{630F3B2A-A3D9-91E9-3659-0ACB36DCD74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D08FDF10-C5F3-AB81-CEC8-1B750F08A85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05FDB5F7-A228-B230-C1ED-E3D23156EC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733D026E-53CD-7403-D363-7543AA89CC0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72D9AD37-BFBA-8EA6-DEF3-E5D5E327A20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EB3CEE85-7D3B-FE32-2534-CBC53ED84196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887" name="TextBox 1886">
              <a:hlinkClick r:id="rId20" action="ppaction://hlinksldjump"/>
              <a:extLst>
                <a:ext uri="{FF2B5EF4-FFF2-40B4-BE49-F238E27FC236}">
                  <a16:creationId xmlns:a16="http://schemas.microsoft.com/office/drawing/2014/main" id="{CC4658E9-215B-7F5F-2017-5FE224F4C1C7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3D64045C-C675-088F-3C0F-5C6A0E2940E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49566D02-3271-B0D3-1A25-E7DEF30E8B9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892" name="Group 1891">
            <a:extLst>
              <a:ext uri="{FF2B5EF4-FFF2-40B4-BE49-F238E27FC236}">
                <a16:creationId xmlns:a16="http://schemas.microsoft.com/office/drawing/2014/main" id="{888B5AEF-D5E3-E2C9-D3C7-71C81A52816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CC8A3C50-C467-1173-7D0F-3CC066974EA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3" name="Rectangle 1902">
                <a:extLst>
                  <a:ext uri="{FF2B5EF4-FFF2-40B4-BE49-F238E27FC236}">
                    <a16:creationId xmlns:a16="http://schemas.microsoft.com/office/drawing/2014/main" id="{F704BF5E-3F78-A526-8A1F-268867CF63D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9F2486A5-F100-5E7A-DD74-7CBEC4FA24D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6E19DA56-853D-D177-DE76-CD382DB5488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17CD7330-6EDB-8C8F-D32A-F87C9D1428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EC05345-DD73-7722-D568-E784DCA376F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13657E00-DB39-20E4-6D31-71A47F1BB5D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899" name="TextBox 1898">
              <a:hlinkClick r:id="rId21" action="ppaction://hlinksldjump"/>
              <a:extLst>
                <a:ext uri="{FF2B5EF4-FFF2-40B4-BE49-F238E27FC236}">
                  <a16:creationId xmlns:a16="http://schemas.microsoft.com/office/drawing/2014/main" id="{7D277845-F8AD-CE9D-340C-1FC717209B9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868DB46E-82AB-D05D-3D2D-DDB0059106F2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D4243A67-C8B4-1F13-2222-698C22F294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1BDB0361-2AA4-51AA-2F89-6F9537BCCF8F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646642FA-5722-6722-9CF2-74AC3E8DBF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F462823F-194F-5B2A-0479-03026A754F8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DC5B3410-A515-1FDF-1D27-82CEDAA025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049D865C-317C-5ACF-0173-FBA10D7E746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DB24B9F9-8439-0C3A-EE0A-EE28E108DD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569E744B-E287-1D3C-1736-4BB27390D70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1912" name="TextBox 1911">
              <a:hlinkClick r:id="rId22" action="ppaction://hlinksldjump"/>
              <a:extLst>
                <a:ext uri="{FF2B5EF4-FFF2-40B4-BE49-F238E27FC236}">
                  <a16:creationId xmlns:a16="http://schemas.microsoft.com/office/drawing/2014/main" id="{3F73DB7E-7BB2-DE55-B010-38D36DC99E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BD39BD6B-FE80-A3C1-6CA2-23DCF43809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698BAD24-7C4C-35FB-E063-166C6D4F7B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AA124D3E-02C3-5217-95C7-FA2CBB937AEA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BC7C92E2-D97A-AE58-E006-D2AEE85BCF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0F8CA26C-6125-E931-7EA9-2335B42588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3BA1C9DF-0159-2A54-1605-ED9DBA5FC8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D23342C6-BEA4-3A08-4D35-4D1665F5667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D0A97F53-B3DE-2AD5-E911-2AF03EE040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0EBB7CB4-3520-D38F-7FD5-B45A98B8ACD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66" name="TextBox 65">
              <a:hlinkClick r:id="rId23" action="ppaction://hlinksldjump"/>
              <a:extLst>
                <a:ext uri="{FF2B5EF4-FFF2-40B4-BE49-F238E27FC236}">
                  <a16:creationId xmlns:a16="http://schemas.microsoft.com/office/drawing/2014/main" id="{CD9B553D-6A03-3FA1-A37C-6866B5B5AD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6E6C468-D849-48EA-7D3F-DEF6CB3A76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991210E7-F305-F858-25F2-E18D8A03CB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D763B4-F53A-F73E-C293-78667F25B257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DA3E6CCF-A5BC-7F4A-CF2C-BCD06389B3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CC264A2E-784B-F994-F7CF-EA6E8F91A3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399FF285-7DF0-AF8D-5E78-D7FA772653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590C2F9-8A94-FF69-675E-796CFC773B9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0EA41BC9-DF40-743C-DD7C-2D4F8DFEBA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11ACB19C-9215-3410-AD09-89E97A50C90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86" name="TextBox 85">
              <a:hlinkClick r:id="rId24" action="ppaction://hlinksldjump"/>
              <a:extLst>
                <a:ext uri="{FF2B5EF4-FFF2-40B4-BE49-F238E27FC236}">
                  <a16:creationId xmlns:a16="http://schemas.microsoft.com/office/drawing/2014/main" id="{E4E85CD8-FA6E-68B5-2C09-995C994944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7DE48921-402D-40C8-2796-64DBB8A56C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69DE560-7C11-4ECA-048C-907E2BFC97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34092ED3-4729-610F-5761-BCB03A8F4F4F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B87350C4-B21F-A9C2-C9C3-81531E2134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731531E0-FC93-C0D9-C1D0-81B584747D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17108F34-375F-58CF-42ED-7211C38698C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8E400108-28C8-2F40-3238-346C170197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EAF262E4-C550-4BFB-E720-513BCADC7C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FC300BD6-104C-4B50-2F92-6A6CC1C246D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16" name="TextBox 115">
              <a:hlinkClick r:id="rId25" action="ppaction://hlinksldjump"/>
              <a:extLst>
                <a:ext uri="{FF2B5EF4-FFF2-40B4-BE49-F238E27FC236}">
                  <a16:creationId xmlns:a16="http://schemas.microsoft.com/office/drawing/2014/main" id="{73CD40E2-FEB2-41B2-7C77-9C3FB3E444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7AB2BDE3-A96F-604B-C92D-56831002DE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C04D5FE3-80E4-A904-340C-DAC8C9B549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AEAFB14E-FDEF-F7F9-9CC9-5F695DA7293F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8FC008DE-2133-D409-0E3F-35326440D8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972C4802-7253-3821-BAF9-46DCAC40AD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C56D0917-7A76-C8CC-CA89-0D435FEA2F4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3A4FF916-F1E3-4277-8CB5-D87D769057B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E4F26BCD-9842-F88C-79B9-56B745116C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4CE8D950-AA2A-F0BE-37E9-32FC9BA7E55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70" name="TextBox 169">
              <a:hlinkClick r:id="rId26" action="ppaction://hlinksldjump"/>
              <a:extLst>
                <a:ext uri="{FF2B5EF4-FFF2-40B4-BE49-F238E27FC236}">
                  <a16:creationId xmlns:a16="http://schemas.microsoft.com/office/drawing/2014/main" id="{F3DF7BC9-9673-7E6F-14CB-C7DCED0EA6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E458E5D7-ABD6-EE90-BFA3-72CBA7302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3D618320-F4AC-3101-F198-1D5D5DE792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F9483502-3C4A-4E23-0899-20DEEF37FEFC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3302CA8D-E9C8-159A-3C53-B4F51632B0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53888426-B63F-7952-D720-25F4996D41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9F79F211-832F-AC92-A3C5-93794ECD481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7513DF7A-854C-D142-9A96-998175E0DFC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C172AB1E-3894-2DD0-7C09-95F17C9A6F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1DBBE139-9F1E-AFD5-B919-1D4B3002392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212" name="TextBox 211">
              <a:hlinkClick r:id="rId27" action="ppaction://hlinksldjump"/>
              <a:extLst>
                <a:ext uri="{FF2B5EF4-FFF2-40B4-BE49-F238E27FC236}">
                  <a16:creationId xmlns:a16="http://schemas.microsoft.com/office/drawing/2014/main" id="{E1F529E8-AABC-85FE-21CC-54098EDC50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46A2EC9A-FB8D-5683-0061-E3B6CCC4C1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838F7112-840F-0477-ECC5-7795207320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4C71D43D-AA2F-2A28-77A2-D4512B2C81C1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BB3F3E6E-A5FA-E819-59FC-408272111D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45993D01-8E63-AB42-D489-A8F1D614F6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979EFAC5-FEA8-0BE1-C43D-C1A0A6CA14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D0B408B7-7B9A-2FFB-9D1E-8A3453A68EA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B159EFAB-916C-FFF3-49BC-1A6188AC67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4AFD554D-F0E2-55EB-2FD0-82DCC807478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222" name="TextBox 221">
              <a:hlinkClick r:id="rId28" action="ppaction://hlinksldjump"/>
              <a:extLst>
                <a:ext uri="{FF2B5EF4-FFF2-40B4-BE49-F238E27FC236}">
                  <a16:creationId xmlns:a16="http://schemas.microsoft.com/office/drawing/2014/main" id="{2210C5AB-3E9B-9037-616F-1A0F23F3F3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735FCF3C-BFDE-DB70-ABB1-552408EFB1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43EEC4F4-E30A-F237-3A70-CFF0379FE8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0135A84D-0EED-FE34-A791-4C121CBF274C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8B80AA3A-1AC5-0041-50BB-42CF58773B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0294CD7A-AB63-EFC7-F0AD-56ADD52EE7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932E4F8-3BC1-A1C8-2C67-5EB4162D30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5627B306-E108-8252-E16E-831BE28479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CD328960-D0CD-CDD8-217F-3700E6DD3B2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7E707E24-5A07-4C7C-B7A5-DD8A739218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2" name="TextBox 231">
              <a:hlinkClick r:id="rId29" action="ppaction://hlinksldjump"/>
              <a:extLst>
                <a:ext uri="{FF2B5EF4-FFF2-40B4-BE49-F238E27FC236}">
                  <a16:creationId xmlns:a16="http://schemas.microsoft.com/office/drawing/2014/main" id="{1F70DBE9-FCE4-8AB2-C61B-54B91BCAFC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A43C6AA4-5172-30CF-6271-C4E22DDF55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34BEB700-9AC1-9D84-0635-178BC2C2D8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C906578C-A98A-4730-FAC7-CA974E1FE470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C07C1988-5EEE-0469-6E67-400CE846AF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8DEBECB4-549F-238A-5F39-7A224594D9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88F491D1-6D8E-8E46-1FF7-125F91779264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1047FD97-7C96-F88D-7E0A-A83C6B34C0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852FF9B9-6327-176C-9100-6FCB21304F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C7331F9D-EAA2-BB31-A418-D8B42A9047B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242" name="TextBox 241">
              <a:hlinkClick r:id="rId30" action="ppaction://hlinksldjump"/>
              <a:extLst>
                <a:ext uri="{FF2B5EF4-FFF2-40B4-BE49-F238E27FC236}">
                  <a16:creationId xmlns:a16="http://schemas.microsoft.com/office/drawing/2014/main" id="{4C6AD74F-029E-8D40-9EE7-582AE737DDE3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281438E3-F710-16CB-7A18-07CA04D2E3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AC98328C-77E7-96E1-F715-99F20D261E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6BDF1ED3-EFF2-76DA-31ED-95433E43BC0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467D4832-7317-0798-6743-70E87874AC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A67A30FA-FAC3-3911-B9D7-A564D6A2EA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0C4E4E7-72AF-D446-2340-A4E12F9362A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A9DF5554-4860-D575-7167-61843FA810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E7D99EE8-71C2-9A5B-027A-6BA6ED3329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8ACCC53-A7EA-2145-981C-14A633A94CB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252" name="TextBox 251">
              <a:hlinkClick r:id="rId31" action="ppaction://hlinksldjump"/>
              <a:extLst>
                <a:ext uri="{FF2B5EF4-FFF2-40B4-BE49-F238E27FC236}">
                  <a16:creationId xmlns:a16="http://schemas.microsoft.com/office/drawing/2014/main" id="{37EAF9FB-DEA2-5D9D-3154-C0054D26CE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1D5C5F16-9079-3041-F119-88C407FAB0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0BD45BC0-9871-5F42-43D5-3E508FA1C7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B7FCE2E-239D-9A0B-32B8-E43E2180A6E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DC0CE016-CF66-3161-750F-ADEE53EFAD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6C6DBCB7-30CE-56AF-2DF3-48AB4266D6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7216BBBD-BAB6-CDAD-96B7-ADAF54102C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04EFFC86-446A-FDCD-BFF2-969F9E1DBC0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3AB24F54-2CAF-7EC9-D336-77EE4800C6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DA5E2B35-7228-B9AE-7BAA-97F28D3F765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262" name="TextBox 261">
              <a:hlinkClick r:id="rId32" action="ppaction://hlinksldjump"/>
              <a:extLst>
                <a:ext uri="{FF2B5EF4-FFF2-40B4-BE49-F238E27FC236}">
                  <a16:creationId xmlns:a16="http://schemas.microsoft.com/office/drawing/2014/main" id="{9F5E0D10-8E36-3836-BA2D-C44EAC6502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795A79C9-8612-71DA-5743-C4DFBCBEDF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8AB85580-99C1-1F2A-51C5-135A0A2260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96E6005E-21F8-A114-309D-BE2CDE1B1F40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8F509C83-4502-4AC5-6447-8DA55E2940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C6B59D37-2A37-41CD-7858-2D4AC2BFE6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C396178F-83C8-945D-800C-E8B05B6CB93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8C0FE957-3940-DF3F-271D-E7B2FE9FCE7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D86D57D0-1ADB-EFD3-82CB-12995C8629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D79C0BDC-7D7F-707A-0FEF-3AFC329A788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338" name="TextBox 337">
              <a:hlinkClick r:id="rId33" action="ppaction://hlinksldjump"/>
              <a:extLst>
                <a:ext uri="{FF2B5EF4-FFF2-40B4-BE49-F238E27FC236}">
                  <a16:creationId xmlns:a16="http://schemas.microsoft.com/office/drawing/2014/main" id="{D9F40DDA-2A72-69A5-2A5B-8573C130A4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B7B2E5D4-F3BC-AF86-B6F2-1E19AA0706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60788-80D0-2CA6-5083-3BFFBE6E41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0741F3E0-4CD5-3533-E48D-1C7BCC100131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5861B460-8053-A79B-65D0-3756DEE9E8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81ECC2F8-03AD-374F-3198-F1F6F988B6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6D757EFE-7DEC-CBBB-C1BC-512333AF89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0E7FAA37-851E-4EB7-80CD-8A298BE5C2B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18C8B8CB-B47D-3C18-C132-E2D5F40512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C7CF4F6B-BB43-9F66-7A7E-734E6717D28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348" name="TextBox 347">
              <a:hlinkClick r:id="rId34" action="ppaction://hlinksldjump"/>
              <a:extLst>
                <a:ext uri="{FF2B5EF4-FFF2-40B4-BE49-F238E27FC236}">
                  <a16:creationId xmlns:a16="http://schemas.microsoft.com/office/drawing/2014/main" id="{A6B07723-9CD0-4CDE-840C-D61D1E0AA6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2C6AB40F-03E4-7271-45A4-2347410975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70687EDA-5842-78F2-1627-CE9E4C4808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34B44A04-BA35-55DA-8602-3EC234788ED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6B997832-DE92-A596-5F12-502F3FC544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6D792047-F208-773D-B8F6-4F73E35093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CDDF035A-D9C2-0EFF-0FF3-B22DC0973A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AD335937-A7A1-CF4A-D376-A7D73BB100E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4CEC0CA7-3B39-2354-A160-792437E968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411CE69B-6414-BC9C-CC12-3297847E65C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58" name="TextBox 357">
              <a:hlinkClick r:id="rId35" action="ppaction://hlinksldjump"/>
              <a:extLst>
                <a:ext uri="{FF2B5EF4-FFF2-40B4-BE49-F238E27FC236}">
                  <a16:creationId xmlns:a16="http://schemas.microsoft.com/office/drawing/2014/main" id="{777ED2D3-9528-2800-37B8-DCB76B8DB0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8D518E5A-F0D3-0584-5895-8452A0D35B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BA5CD84E-D8DC-2CEF-2D81-D63433B275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5358FAB3-74C0-C0D4-5353-A293EF88C507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BDF4C21C-3AEF-A196-6A79-1520CC5F67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69D51F3D-4203-5264-81C8-81D7BF6093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50762B01-DD8D-C1B5-830E-321C1F7EE0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FD51EF1-F502-E02F-5E2F-FE8995EAA2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66E1F34-9A37-8983-94E3-AEE9DA4846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8D07E3CF-B1EF-ABD3-1581-23DB87AC99B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68" name="TextBox 367">
              <a:hlinkClick r:id="rId36" action="ppaction://hlinksldjump"/>
              <a:extLst>
                <a:ext uri="{FF2B5EF4-FFF2-40B4-BE49-F238E27FC236}">
                  <a16:creationId xmlns:a16="http://schemas.microsoft.com/office/drawing/2014/main" id="{963AA0F9-4D43-A15C-A24A-1A32E51D2A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E53C9DF2-7712-D3A2-CB0B-1A5ED18257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22457E89-1409-D335-77E4-7CAE659CF1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223AD10F-A223-E04D-A5F6-88CD480385C3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4CD9CFF2-2845-2888-D1B2-FEAB8DDA61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DE0D5E37-502D-8192-2515-A3EBF6DB4C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741691D0-A8F9-FA5F-7969-369C36DC7B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019868AA-46CB-FB1C-6C34-D775C417B9A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1A972EA4-9C99-1E05-4975-6E70E4464F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A26FAA66-894B-850B-5FDF-764EE9BDE3A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2" name="TextBox 4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851575F3-AFF2-41A0-4B76-2DAE50AA42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7B4BA610-700C-D1AD-CA39-2E0FBFDBDD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CB71C6B0-1694-ED76-B77D-0ED73D1E56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406" name="Group 405">
            <a:extLst>
              <a:ext uri="{FF2B5EF4-FFF2-40B4-BE49-F238E27FC236}">
                <a16:creationId xmlns:a16="http://schemas.microsoft.com/office/drawing/2014/main" id="{F37C08C0-09B5-CD08-4F45-54A429256270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E897176B-B65F-5E7E-01FA-CC53DFCB3C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3F7C2856-C62A-EB94-E6F9-A80DD2A33F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CCBEED07-6C3C-89C2-4BD2-BB308D6FDD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AFCB5269-3239-9559-86B8-ED14AA2D147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20D6B2BC-432D-098F-9EF4-3402329C66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A457F4C-B9BE-5D36-9E48-AD52F5DF4D3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3" name="TextBox 412">
              <a:hlinkClick r:id="rId38" action="ppaction://hlinksldjump"/>
              <a:extLst>
                <a:ext uri="{FF2B5EF4-FFF2-40B4-BE49-F238E27FC236}">
                  <a16:creationId xmlns:a16="http://schemas.microsoft.com/office/drawing/2014/main" id="{F914ED4E-B2BD-ED63-EDFC-449B48025E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677EA844-A216-37C5-DC01-5EF7B0B7BB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AEF44DCE-356A-D4F6-4588-9F16E99E04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2FD29098-B98C-B942-400B-21B8F1EB167A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E6D9A545-62D4-1F81-E398-A170E2F679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7DE96C56-DC73-0F0F-16D6-36DBF95622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23E03B41-A64E-829C-2D2E-3F65D59BD16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243AD420-176D-5092-A77F-C3654A78DD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B0DA82CE-4148-08AA-7067-39A021663C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3B31FE93-C1A6-B0E9-D6C3-E1176496730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543" name="TextBox 542">
              <a:hlinkClick r:id="rId39" action="ppaction://hlinksldjump"/>
              <a:extLst>
                <a:ext uri="{FF2B5EF4-FFF2-40B4-BE49-F238E27FC236}">
                  <a16:creationId xmlns:a16="http://schemas.microsoft.com/office/drawing/2014/main" id="{77D075CC-9555-EBB6-949F-28F710FB5C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433E715A-0CE8-4076-7414-0D6931A65D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DEC54CA9-9177-1522-2669-A08D568B66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07EBD9D7-0BE2-67DA-572C-F8BF3B8D335C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D5A93F26-4324-3253-FAEB-B05963BDDD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F76591FD-EF53-B681-F981-816F049C48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B4B9A192-6CB6-C4BE-7237-783A869329A0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B1B9930F-7E4D-C268-398A-4A4BA74E58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82C3046F-2BBE-9BEF-8863-60D8A11854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18F5FBCC-F9EA-7562-E7CB-5963A845B79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553" name="TextBox 552">
              <a:hlinkClick r:id="rId40" action="ppaction://hlinksldjump"/>
              <a:extLst>
                <a:ext uri="{FF2B5EF4-FFF2-40B4-BE49-F238E27FC236}">
                  <a16:creationId xmlns:a16="http://schemas.microsoft.com/office/drawing/2014/main" id="{815D9009-ECDD-FFAF-D770-DE29283BB9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FC8C9991-7454-1D30-DC35-92433E1434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6A271032-E4DD-F76A-63E1-B1A0F0BCD9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556" name="Group 555">
            <a:extLst>
              <a:ext uri="{FF2B5EF4-FFF2-40B4-BE49-F238E27FC236}">
                <a16:creationId xmlns:a16="http://schemas.microsoft.com/office/drawing/2014/main" id="{2178A45F-ADE5-A3F1-14DB-8DEAAA440D8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3A37FC0D-BCDE-6EAB-2B20-CDE78728BA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D167F20F-DD1A-C7E5-1813-19A90C7176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6234EF3E-0949-A6A5-54E6-6BE0F58ADF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7AAC0773-BE32-BDAE-1966-BF62A4A0A8D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5CD9547D-2480-80EE-A5C8-01F62D3A98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C27FE449-0DE2-DECA-8A81-1B682088F1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563" name="TextBox 562">
              <a:hlinkClick r:id="rId41" action="ppaction://hlinksldjump"/>
              <a:extLst>
                <a:ext uri="{FF2B5EF4-FFF2-40B4-BE49-F238E27FC236}">
                  <a16:creationId xmlns:a16="http://schemas.microsoft.com/office/drawing/2014/main" id="{AF08A874-E294-F5CE-5A9E-70604A59D3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0FBB7B4A-B5DF-B292-EE6F-003B28EE7B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B8FE6A91-1486-3CE3-21CE-893C2721FE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656" name="Group 655">
            <a:extLst>
              <a:ext uri="{FF2B5EF4-FFF2-40B4-BE49-F238E27FC236}">
                <a16:creationId xmlns:a16="http://schemas.microsoft.com/office/drawing/2014/main" id="{8D6D5A16-B431-0727-6992-58F4104AACE7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657" name="Rectangle 656">
              <a:extLst>
                <a:ext uri="{FF2B5EF4-FFF2-40B4-BE49-F238E27FC236}">
                  <a16:creationId xmlns:a16="http://schemas.microsoft.com/office/drawing/2014/main" id="{038650CE-9BAB-FEA1-3F86-3CEE40A4FC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8" name="Rectangle 657">
              <a:extLst>
                <a:ext uri="{FF2B5EF4-FFF2-40B4-BE49-F238E27FC236}">
                  <a16:creationId xmlns:a16="http://schemas.microsoft.com/office/drawing/2014/main" id="{1357C115-0127-77FF-1DCD-D18777EE5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875E01-B202-0BBD-A7A6-030F54CD89F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0628DAB-1BFC-37D8-146E-7590776A24B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B991037F-3B9B-3475-264E-F66CD1976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AD89716F-2DD2-640A-1F7B-87CDB45DBC4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663" name="TextBox 662">
              <a:hlinkClick r:id="rId42" action="ppaction://hlinksldjump"/>
              <a:extLst>
                <a:ext uri="{FF2B5EF4-FFF2-40B4-BE49-F238E27FC236}">
                  <a16:creationId xmlns:a16="http://schemas.microsoft.com/office/drawing/2014/main" id="{4BF830CD-AC0D-81F6-34DC-CAEFA1BB62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1187AB3A-E367-E583-659A-9A6D424D4C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EEA80F99-07E8-5251-B84F-0595B372C8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563C75E7-B4FA-A426-D2BB-BB204D0740A6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667" name="Rectangle 666">
              <a:extLst>
                <a:ext uri="{FF2B5EF4-FFF2-40B4-BE49-F238E27FC236}">
                  <a16:creationId xmlns:a16="http://schemas.microsoft.com/office/drawing/2014/main" id="{E4905302-2D24-F481-136D-538492580E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8" name="Rectangle 667">
              <a:extLst>
                <a:ext uri="{FF2B5EF4-FFF2-40B4-BE49-F238E27FC236}">
                  <a16:creationId xmlns:a16="http://schemas.microsoft.com/office/drawing/2014/main" id="{F1C88AE1-FEDE-5462-4DCF-E7B12FDFA1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50395EFE-7C91-7D8F-6DCB-A77DBB75B97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0A7E5594-11AD-0E49-19BB-E696CB9DF7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0613C926-3FA9-23CD-0974-8C6BD51584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E729E04E-2BBE-BA11-7FBD-6F354711C2D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673" name="TextBox 672">
              <a:hlinkClick r:id="rId43" action="ppaction://hlinksldjump"/>
              <a:extLst>
                <a:ext uri="{FF2B5EF4-FFF2-40B4-BE49-F238E27FC236}">
                  <a16:creationId xmlns:a16="http://schemas.microsoft.com/office/drawing/2014/main" id="{34C6D7A8-4B69-C9B1-D1EB-C479B11BB7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0C0F6083-2B28-B6DC-4189-63324C6F08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444F3760-1FFB-8F43-97C6-21CE2874B7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676" name="Group 675">
            <a:extLst>
              <a:ext uri="{FF2B5EF4-FFF2-40B4-BE49-F238E27FC236}">
                <a16:creationId xmlns:a16="http://schemas.microsoft.com/office/drawing/2014/main" id="{4469691B-5244-FF3D-5EF5-8A7D0C10C749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4C89FDD3-07DD-A6A4-DD8A-E37A431C83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94A0152A-1A30-1EDD-E328-8C5FB2F908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F9BD1A89-5248-B1CD-E994-8051DBBA6F3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B76C8CDF-4B59-6AB5-632B-707BB20BA01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004E0614-15DB-8922-C73B-293678CF60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144DC59A-1DEF-75E0-4EB0-6C004B89770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683" name="TextBox 682">
              <a:hlinkClick r:id="rId44" action="ppaction://hlinksldjump"/>
              <a:extLst>
                <a:ext uri="{FF2B5EF4-FFF2-40B4-BE49-F238E27FC236}">
                  <a16:creationId xmlns:a16="http://schemas.microsoft.com/office/drawing/2014/main" id="{9A2081DF-CFBF-EB86-9273-6D40BF9A79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E8A65D32-6423-8268-C5C9-3B46AF51AA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8B0338F8-21C4-922C-F246-2E0B2D64A6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686" name="Group 685">
            <a:extLst>
              <a:ext uri="{FF2B5EF4-FFF2-40B4-BE49-F238E27FC236}">
                <a16:creationId xmlns:a16="http://schemas.microsoft.com/office/drawing/2014/main" id="{031D8216-66C1-213D-A4FA-AC163BDBE6AB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687" name="Rectangle 686">
              <a:extLst>
                <a:ext uri="{FF2B5EF4-FFF2-40B4-BE49-F238E27FC236}">
                  <a16:creationId xmlns:a16="http://schemas.microsoft.com/office/drawing/2014/main" id="{2E82C69F-C417-D4B7-2A0C-9C9885EF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2F5509D4-8747-1BF3-40EB-44E0AEE818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0B5C9E6A-BA80-AF59-5FD2-8C2ACB4D06AA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5E504302-A300-8DB0-516D-E018BEA311C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AAA0492C-55AB-6E60-89FC-B43B389B9C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B11355B9-795A-A7D2-B075-716A7B2D8EC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93" name="TextBox 692">
              <a:hlinkClick r:id="rId45" action="ppaction://hlinksldjump"/>
              <a:extLst>
                <a:ext uri="{FF2B5EF4-FFF2-40B4-BE49-F238E27FC236}">
                  <a16:creationId xmlns:a16="http://schemas.microsoft.com/office/drawing/2014/main" id="{54D7BF3D-9FF5-1E9D-A544-1A26D82FB2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5AFF365E-8573-E000-DE23-B4D5D916ED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FB9CC312-62EF-B0FB-C916-AE6EA0E93D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ACEF8AD3-42E2-6349-7A21-88081720C15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44C8C37A-1593-8F5A-E532-B526BFBBA1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4D96D9FF-5DD5-92F0-C3E3-110AD9A8D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87C35571-F7B6-3603-589D-B41B64AC8A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209ED113-7898-2D7C-8FAB-7091C0A7CF9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CF7DDC80-8510-B4B1-7051-8BECF779E3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A90A1550-CF5E-B7E3-A1E6-AECF6F2D793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823" name="TextBox 822">
              <a:hlinkClick r:id="rId46" action="ppaction://hlinksldjump"/>
              <a:extLst>
                <a:ext uri="{FF2B5EF4-FFF2-40B4-BE49-F238E27FC236}">
                  <a16:creationId xmlns:a16="http://schemas.microsoft.com/office/drawing/2014/main" id="{64D54F96-5625-AF2B-C5C3-59D67DF495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03DCDE2-D9B2-D14C-33CB-BBCC90BF8F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B8B88C82-BB4E-6002-F8EA-307553DFEB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54604976-A1C9-1D7A-4ECD-52658359FCAD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A0475A47-57A8-6FD9-B469-A6E4DFC1E5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010DAB48-EA2C-F08B-8D37-2D2E1A164A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1BFF7D8-0D52-F988-0CFC-428FF34285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A68C7CB4-D569-F535-B919-A9E759CC110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21A085D9-92EE-ADDB-7C9C-B95EEA68E7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BCED3463-9827-BDB5-2D85-4C9A37702E1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833" name="TextBox 832">
              <a:hlinkClick r:id="rId47" action="ppaction://hlinksldjump"/>
              <a:extLst>
                <a:ext uri="{FF2B5EF4-FFF2-40B4-BE49-F238E27FC236}">
                  <a16:creationId xmlns:a16="http://schemas.microsoft.com/office/drawing/2014/main" id="{67C98428-C15A-ECFC-B689-7B4A727979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BFBC2594-B1D2-1D7B-16A4-C909FAB01D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8D8FCF7F-A931-CFDE-354E-27863A3124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6339730-5346-FF74-0A3B-B81FE537F71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602C7B5B-7776-4D4A-41D5-F9F1F54340D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08644D46-B8FE-A87E-3DC2-98E0F5245AB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B67F8EA4-3EE2-728E-907D-D87F31FCB8D6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605DBC96-FF10-9038-B3C7-C259F91AB67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6E892F17-F836-1B1D-F3BE-AA99A198D97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99F0650-4764-9123-A4DC-C4F303FC54D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B7961F2-F08B-EA8F-2BC3-9EDB52E3DE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69" name="TextBox 268">
              <a:hlinkClick r:id="rId48" action="ppaction://hlinksldjump"/>
              <a:extLst>
                <a:ext uri="{FF2B5EF4-FFF2-40B4-BE49-F238E27FC236}">
                  <a16:creationId xmlns:a16="http://schemas.microsoft.com/office/drawing/2014/main" id="{9E3C5688-3E23-31A8-EFAD-99660DEA1287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E6B4F86D-C455-8AB7-60C0-11A83509057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2D224E54-D23E-918C-CFF4-0A05BDD4FD7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D7A63AAB-D3CF-82C8-A038-235A256D192C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264BD3BD-D757-DAF1-EE60-A10FB2B239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1F08D7D7-716C-C37F-AE62-8DA23B2735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272FA2DE-2199-F0D3-B565-69E9C5557203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704D3C4D-7B7A-92AB-79E1-C16B85E424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AD114349-4991-5E6F-B9D0-6661CFFF82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7DCE9823-3C35-3771-2BDA-F58C4E057D2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81" name="TextBox 280">
              <a:hlinkClick r:id="rId49" action="ppaction://hlinksldjump"/>
              <a:extLst>
                <a:ext uri="{FF2B5EF4-FFF2-40B4-BE49-F238E27FC236}">
                  <a16:creationId xmlns:a16="http://schemas.microsoft.com/office/drawing/2014/main" id="{421ABBDF-F973-417C-16EB-793A38A902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1170862D-E154-9A49-7361-FEE6EDDC5B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71C46D27-375B-3ACC-73E1-B4C3686FC9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FCCE1C09-1A40-F4FC-FE6C-EF6718F06940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F66FB5FD-95AD-95D1-5E80-1A3676F3C1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67F25507-8C01-3816-5E7C-4C1198DC0E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0A8A368E-8DFE-B29C-3735-061F961F1C7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A1F9AD88-6AD2-7FE7-FA31-195895AE4F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DBBD9497-B29E-74D1-468E-769695A8C8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B28BC6D-1FD7-9975-FB49-CB20E687B29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91" name="TextBox 290">
              <a:hlinkClick r:id="rId50" action="ppaction://hlinksldjump"/>
              <a:extLst>
                <a:ext uri="{FF2B5EF4-FFF2-40B4-BE49-F238E27FC236}">
                  <a16:creationId xmlns:a16="http://schemas.microsoft.com/office/drawing/2014/main" id="{2D72FEF7-B1DB-4AA6-0D73-FFCA55211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B6D58C4D-48F3-41CF-A27D-3A35F66E26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D75E9CE-101B-DE9E-2806-4E832A90ED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89FDE1E2-6DDF-FA97-BA3B-DBE92FD51A5F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4B2F64FE-62B8-5710-2A26-861A5C490C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F3425840-18AD-ABC3-F92A-4CFCFFDB35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547360EB-7ABB-36DF-1ADA-3909824E2CF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11D55FD3-7521-9B05-682D-28B7651B6B4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F183F519-80D4-39B5-8680-4383AE60F6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7ED2FDE4-D989-53D0-F18D-994962C106D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01" name="TextBox 300">
              <a:hlinkClick r:id="rId51" action="ppaction://hlinksldjump"/>
              <a:extLst>
                <a:ext uri="{FF2B5EF4-FFF2-40B4-BE49-F238E27FC236}">
                  <a16:creationId xmlns:a16="http://schemas.microsoft.com/office/drawing/2014/main" id="{701762A3-8A22-5338-D9EE-158943B9B0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B9097CB9-86C2-6348-5B42-953095C1AD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9BF9B002-76A9-034A-73A3-037A4D56F0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29A7D41C-1F87-B42C-7276-9619F3B2CCC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47439702-6916-5487-9201-7EB820CCF9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606CF3E1-B913-87A5-C4C6-A978F4F5C3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D8F56AE5-1DF7-9E1A-FB16-36A53DB089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76C333CA-4FB5-D86C-5209-4E925DA9DE3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187F2ACD-737F-5AA6-20FB-E4D7BBE331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0409F844-05C9-0352-3338-4C150848278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311" name="TextBox 310">
              <a:hlinkClick r:id="rId52" action="ppaction://hlinksldjump"/>
              <a:extLst>
                <a:ext uri="{FF2B5EF4-FFF2-40B4-BE49-F238E27FC236}">
                  <a16:creationId xmlns:a16="http://schemas.microsoft.com/office/drawing/2014/main" id="{DE13C748-4834-371E-0DFE-6CCD17671F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23C69D5E-7A24-1A72-8254-01D322FFC4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50437992-ECC6-285B-826C-89BD40ABA9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565F99C0-CB15-336C-C53E-E573A8FB6B5F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E101C6BE-ED20-96F3-51F0-4F0D99E2FB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D92CA6D8-3AC2-C8CB-5D63-985AC9C2D6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32D01962-D8FC-EAB8-0067-DA5900EE47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C876B790-DD50-DE27-09B1-1323E559DEC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752FBF34-E49B-9522-97F9-4BD26BDBAA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FDE68931-7E17-2F21-95DE-90263BF30D3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321" name="TextBox 320">
              <a:hlinkClick r:id="rId53" action="ppaction://hlinksldjump"/>
              <a:extLst>
                <a:ext uri="{FF2B5EF4-FFF2-40B4-BE49-F238E27FC236}">
                  <a16:creationId xmlns:a16="http://schemas.microsoft.com/office/drawing/2014/main" id="{15E2C004-05D1-57EC-555C-C4CE84F6A2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F7B5F25-746B-AD42-BC37-EF673F219C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00BA0825-8F32-474E-43CE-2B831D11FE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D09B846E-4766-9670-4963-39EB133F970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19B38992-2F46-881A-5BE3-241EBE5750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B08AACE9-1622-53E1-351D-AF5C6A0774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89AF8EE2-FB82-BA57-42A6-8FF3D7194E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CB9F02B6-DF11-EDEE-25EE-7F14AD676D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A5FAA2C1-499D-954B-557D-477D7CAE9E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F398EC96-4189-3CF9-9DCB-464C7BA013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36" name="TextBox 835">
              <a:hlinkClick r:id="rId54" action="ppaction://hlinksldjump"/>
              <a:extLst>
                <a:ext uri="{FF2B5EF4-FFF2-40B4-BE49-F238E27FC236}">
                  <a16:creationId xmlns:a16="http://schemas.microsoft.com/office/drawing/2014/main" id="{89C9120F-0D12-7B37-8234-7F1E0C409D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7CB57A8C-83A8-7C5B-A809-3EDE6AA04B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D30A42D2-EC8F-B5BE-EB79-498C0EC522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C2082993-FD02-179B-83BC-CF1DDCF976C8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4334485B-7444-409E-6894-C812EB9F00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4B7EABCB-E9A6-5901-2FD8-3AB8D0C4F8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0451B4A7-8FEA-4919-3C14-9B3997F26EF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A488BB72-9F63-83EC-B23E-9E8F8A0553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65D2EA19-990A-942A-621B-CD334688D8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860F662-0F44-D896-E627-1281614E9B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46" name="TextBox 845">
              <a:hlinkClick r:id="rId55" action="ppaction://hlinksldjump"/>
              <a:extLst>
                <a:ext uri="{FF2B5EF4-FFF2-40B4-BE49-F238E27FC236}">
                  <a16:creationId xmlns:a16="http://schemas.microsoft.com/office/drawing/2014/main" id="{BBD95038-C977-7B79-DBEA-747707BBBD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02AA074D-422E-6DE4-635D-658451B6AA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1ED82960-243C-8723-13FD-B43246E352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1226E30B-E34E-B097-DBE6-25CE73530153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D0F7E545-27FC-BCA2-DD69-0E7674E37A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7E5ABF59-8BE7-21A9-25BE-2309A2A4DD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53CF04F6-87BE-30D3-417A-246F52A166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AB9FB115-65E7-3E3E-77E2-79734D7423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0F4C740E-46BB-0260-EBD5-93C2364178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61766178-E85E-2799-1024-1C496628D8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216" name="TextBox 12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3344ECF5-F672-FF60-9CCD-7CA736BCF9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05DC448B-CB8E-6C6A-7223-A8FAC89533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BF52C0C4-4AAB-7E09-BF0E-B0A66622BD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0485C9D5-2B09-EE15-E7BA-95A190A0E034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CD3DF34C-DB56-316A-4DD9-D122E75623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Rectangle 1220">
              <a:extLst>
                <a:ext uri="{FF2B5EF4-FFF2-40B4-BE49-F238E27FC236}">
                  <a16:creationId xmlns:a16="http://schemas.microsoft.com/office/drawing/2014/main" id="{4C0C5F11-D264-26FD-3053-2B34A260A9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54807446-5E50-CE64-825A-410D1675AF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D46DCF27-C34B-7650-10F0-0391083E299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C802F1BE-AAC7-061E-5C49-CB59D48BA0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653BA024-7C3E-279D-47DA-10B0B02CFE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1226" name="TextBox 12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CA8EAF45-8711-6A2B-D9B5-A06C3EAA82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A3AADB5D-7730-A5BF-CC83-04FBF17879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707B5DC0-67D6-20BE-EB2D-E734355BAC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04540A37-BAC8-D37D-C730-F8FF2FAB5998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7F0C9046-5F19-48D8-54B2-88944085BB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Rectangle 1230">
              <a:extLst>
                <a:ext uri="{FF2B5EF4-FFF2-40B4-BE49-F238E27FC236}">
                  <a16:creationId xmlns:a16="http://schemas.microsoft.com/office/drawing/2014/main" id="{249562A8-83E7-BDD4-CD72-7CA035B1B8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88541B67-BF3D-2A22-B9E9-6147862426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5C00508C-8A17-008D-8F2E-53295DBFD4D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C1820336-7957-B2BE-775D-5A2AD322FB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647F7EBB-A7A3-5503-93A2-DD012F5831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1236" name="TextBox 12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7551D243-91DD-1E90-6D7C-F667B3FD67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16250B6F-1175-951C-2D13-09DFCD6C58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26D3D0CC-AA03-2AB9-928D-17661821BA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BEBE34E8-A4A7-C290-65E4-B44B4958B52D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04B6C354-6C37-A38C-4AB7-EA33C764B6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FD8D3747-5747-2713-2EE7-0B001BAD97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F8F4F04E-D143-159A-A80E-A7FB375A8A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940CF770-5AE5-D1EA-BC6C-D53712F30D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53E004E6-0B41-E907-D262-250AFDEBBA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3A521304-E3F3-3B84-4F4F-A34ABBB149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20D53AFA-2562-F42E-6A1E-1D404AFEEA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6BFBBBFD-7C1C-5C23-E101-6DA501EF70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D3E30AC0-F875-B469-A45B-BB82AAAF15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6FAC84F0-E2B4-AFBD-D35D-8B0CC3E939F8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005076CF-4B38-4180-0E4E-F817D323AB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02D7B835-B49B-5FBB-37CF-415EC3C540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ED11329F-4D49-A9E2-8477-9228699C60F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6BF81C6F-61A9-DCA0-A4D0-97FED73F0C7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CBD27B9-F411-3439-F752-DEE0E36BBF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953D7463-AD5D-23D1-B09C-6B66C0C702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CD342E40-4210-B239-E093-117B3C5968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1DED07CF-5E51-70E5-74CD-8798D56AA3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3021A3C2-6D08-BB7E-72D8-A32C069471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5584B46B-DEF7-BFB5-2165-3196189E0428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761C6CF8-B299-96D8-E4D6-937557E985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617B1FEE-F440-3092-7AD0-61225B342E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271FEC5F-A813-FF37-1C57-0E0096DBA4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59D426C2-3022-6714-D2B2-BB82686D101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6453AFB9-DAEF-2B8D-9885-9A0DA2CC65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6FA8D6B-54B4-6B91-C8F2-711D6492AD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A4FFE132-5963-57AD-E561-19AFC857AA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BCD6814B-363D-86B9-9370-E7CC2CFFFA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BD3B3477-E09D-087E-1342-C3D4A073A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03BD9C12-9A76-B825-E76D-D4B0FB370818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9F0A40B6-C294-5415-7F1D-A0239A864B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179B781E-659A-A539-FAA7-24E2A825FB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7936A9C9-2AC8-8CFF-39F9-DD903EF3C7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F17A9B30-0387-6D74-3120-1688FC11C40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FDFE9A74-763B-82A1-01CA-FFF1F7E302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57FDE118-6D60-B216-0032-4F6C11436E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01C96B94-0393-ED78-7164-510AE103FFE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47C72010-17C8-E0C7-7763-7219E34369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153741E5-EBFF-A109-2EEB-EFE3D776F3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5B4478CA-C433-4D19-BB2A-E7DF3D0F33DF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5843262F-8FD0-1CFF-9BE1-FD0258317C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90234424-3F4A-F685-BEAA-C5B4D5EB47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85696C80-6DE5-44CC-733A-5D94D721B9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D326A38B-37CB-DF07-DB9F-CE49A5C6A89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A0761BE5-D638-F3DF-677F-3F52BA7B05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A0036CF7-0DFD-9447-BDCB-8B71664BE3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6672AD9B-EA63-DA15-68FF-FB3607C49E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0AC376B0-4E77-08B2-259D-3A98638FB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EFBC054-87E4-1B70-20D7-10FBD3F692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B731EBAD-D3AE-B3E0-2537-0E0604E5BFA2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96D4C6E9-94B4-C485-D96A-91CCC8A463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8F329D7A-A4BA-E59B-84AF-B38AA4AE53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D5C0E618-6BF2-171E-5C93-747E622A4C09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C702C8C4-F99F-FE61-9FE1-C4DAAF57ECD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963A021C-AD68-47E6-A346-8BA8E44520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86338436-7BFE-FBF1-ACA9-5DCB349829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920C2BDA-EDB7-AEE6-53B6-307E9ED665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CEC7F4E5-C9ED-EE5A-5236-522FD87888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45D9E244-C002-E675-4475-7110E64172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1259" name="Group 1258">
            <a:extLst>
              <a:ext uri="{FF2B5EF4-FFF2-40B4-BE49-F238E27FC236}">
                <a16:creationId xmlns:a16="http://schemas.microsoft.com/office/drawing/2014/main" id="{A046CFCB-3F40-3CF6-725C-2E6EED8C5311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1260" name="Rectangle 1259">
              <a:extLst>
                <a:ext uri="{FF2B5EF4-FFF2-40B4-BE49-F238E27FC236}">
                  <a16:creationId xmlns:a16="http://schemas.microsoft.com/office/drawing/2014/main" id="{A689C027-EE47-4F9A-6C3F-6075159832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" name="Rectangle 1260">
              <a:extLst>
                <a:ext uri="{FF2B5EF4-FFF2-40B4-BE49-F238E27FC236}">
                  <a16:creationId xmlns:a16="http://schemas.microsoft.com/office/drawing/2014/main" id="{E4294DAD-FB00-02E5-4528-000326AE57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C6BBC32E-C19D-D647-1886-087DECF8D7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C6F79973-A373-2264-99B5-456D417B178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3C2ECDB6-12E0-63BE-6114-2CDBF64BBE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6C1CC465-B5F0-BFAC-1A34-1A34B74676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66" name="TextBox 1265">
              <a:hlinkClick r:id="rId65" action="ppaction://hlinksldjump"/>
              <a:extLst>
                <a:ext uri="{FF2B5EF4-FFF2-40B4-BE49-F238E27FC236}">
                  <a16:creationId xmlns:a16="http://schemas.microsoft.com/office/drawing/2014/main" id="{1AAD6646-CB5A-7BFC-7928-1606AE86A8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726B50CC-6517-C691-8378-2F1AC4F6EE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8C19783E-BC4E-ECC4-74B0-502AC01E15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630F41C9-2D9D-C234-D2F1-5D7814387AD0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BF2146B9-E1CB-B43D-CF7B-784B2345F1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E6E8BB47-2193-E824-A2C2-CF6B2EF11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C103196-FCB2-B220-8DFB-6E94D9CD3D5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F9FDB21C-D4D0-FFD3-A34B-78CFC6EF0E3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96FDB637-66A4-2EDA-65C7-63BC7E03B8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11324862-0354-B698-0291-6CD0212302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71E92DEF-10C0-0084-25EC-32F013BABEF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158FC2FF-3E72-5665-6875-44E6E82491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F48B2291-2EE4-F791-F8C1-BAAA7CE681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F0C96135-D762-B092-823B-C85A614AFDC7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BF1E7150-8B8E-0726-943A-4DA6933C50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584F1118-A366-5BDA-A810-FB1C4EA1FA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2A8AEC23-B9CD-03C2-6254-4F619DD177F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2FC4E018-DE3B-E558-5FF7-239CB37EF3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6AC9502A-C3B3-FB57-9F06-17A467666E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A5D8601A-1B9E-9DCF-EBC5-C0B8A571FC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50C8414F-2840-3244-F0F8-B9683866936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CB9BFCFE-90C5-3944-17ED-57FA88A4FF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CC26C7F4-2155-1D20-B5E5-48AC6DC2E9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D418CE09-8C3B-0BAC-D2F3-C21006F389A2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CE84871E-7C47-1469-9A24-6797ED1DBA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1D1C304E-B675-C188-5B81-722370129D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84CA005A-2D2C-E760-FF5B-123C7232C6B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5EBB5F91-15DC-F2BB-8BAE-8E24EE1D70C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BBF6954B-9438-2492-45F9-96B40FA36D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3E34A278-B371-88A6-57E3-5C72A99646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04EE67-37EA-424B-49EF-64C5B103D7C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1E58A0EE-4811-E4E3-FEE5-8FB51037EC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0A0859D5-16BB-B2F4-0280-A0A3E43671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02C40C50-3CB3-9D06-1FA8-BFCBBDB13FF6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AD810FD4-7DE8-0047-6815-460FC3728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094F7330-6AE4-96DF-7269-D00CFCACA1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6F569BF9-8C6C-21BE-090E-B4105C0CAAB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0CE1CB83-7DAD-415F-91F4-CC985E8E374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D98C7FCF-C68A-54C5-618D-3D92CE5473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DFE3ED8A-5533-0801-563E-8922A38EAA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E9353DB0-7A6C-1190-3136-E97F1F19372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EE2FB058-4707-8D8B-9E9A-8B143C01EF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41B70F9F-179F-BEB5-899D-B99D9A9CBC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4792A182-2A13-60E4-2454-535C289FC7FA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1A5A3A6B-C54D-8B4A-739C-F4F98B00C9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1BE26918-3BA9-BD88-5F46-68BB4E0C62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054B5C91-E376-B4F6-3BE9-CAC7F60843F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6ABDEAB7-EA54-68F4-6B63-52953FDBBE4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3F262520-097D-693D-F6A6-EA98DA298A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EFA19919-B160-73A1-0024-BA14F11CEE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A51A0C7D-4AFC-DE93-C393-8AF6254CD44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CC94A79B-8BF4-C202-0576-890EA48E5E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4719C356-94D9-DD48-34F8-7AF03EEF63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AA193321-7E67-4EFB-6D25-486C15083D47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1B2EF609-5AE9-4013-A159-D532A239A0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2FCBC6C3-E8C1-FC37-E91C-813041FF49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DEB81010-C9FF-E0FF-2861-53B5BAE9063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5974E24E-9151-BBCA-7DD6-C72D24B888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9FEE8086-0C00-5531-1957-7F135C4883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75FF1998-0F76-4F97-D6CA-93E6C62AF1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FC74FAB7-95DA-F463-4D98-EDB12A9FEEB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33331FEC-5186-7A0A-A8FA-51C4464E87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C80944D5-B3C9-C290-4D2C-7AA0AC9728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2442B036-B023-6646-3943-2FDB52DE5E8D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871EC9F8-5AEE-AA98-A948-3D7655E51A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72063594-3B24-7C7F-DBD2-81C941138A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599A4348-7E4B-8F7D-2A8C-35E338771A5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DC4ED24C-6F96-A7B7-C87F-3AA4B51AF9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EEAEC92C-3E90-B504-19E8-A3E22D3E41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3032AE14-AF03-6860-8E35-6EE453898B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7F3E3A1C-E68F-C724-F7E8-8C296B44F6F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CF41C474-9BF5-9078-C5CC-E1AB064FD8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CC93E114-2898-56DE-5458-5F751A86BD8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18059B2C-7386-A10F-53C4-CD30C432D7AD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99197A2F-0ED6-1075-1614-00CE810257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8A6F240D-981A-9EB7-1C2E-4FA26A68CB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A772B825-2392-3FD6-6FAC-7E509723622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6A57F7A1-6D13-646F-D0F1-97480322C67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A1E59166-19B7-3854-6429-E6F2A301AB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524CD509-49CF-018A-9546-14E1A35E9F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2320F296-5C94-60BA-1022-C712693CD4D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6167FEDA-C7E4-3227-A604-A585FB3B6E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B20DB806-EFE8-FF5B-97F1-472C519067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70DADFF4-B4B2-9CD5-5D55-8D58EE01FA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270" name="Rectangle 1269">
              <a:extLst>
                <a:ext uri="{FF2B5EF4-FFF2-40B4-BE49-F238E27FC236}">
                  <a16:creationId xmlns:a16="http://schemas.microsoft.com/office/drawing/2014/main" id="{FC494162-FD4C-CAEC-B7EF-20A5136E27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" name="Rectangle 1270">
              <a:extLst>
                <a:ext uri="{FF2B5EF4-FFF2-40B4-BE49-F238E27FC236}">
                  <a16:creationId xmlns:a16="http://schemas.microsoft.com/office/drawing/2014/main" id="{3C3B92AA-DE22-79DB-8E6D-D2F3983C6B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E67CC9FC-1970-3269-D9A6-5E198E32DE5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B5197E64-9029-0CBB-BDF9-929FC98C3A0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1E4F979C-2ECB-9AAD-A0D1-4F221493D3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E263BBE3-2E18-E2D6-B261-535DA2D1C1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276" name="TextBox 12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65774B8A-14A3-12D1-479D-29004FE48A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10958D7F-AE69-98DC-8C25-59648FA440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D580F61B-35FC-6491-2F37-63CD4603BC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4BE2BB80-AFA8-60A8-8DC7-742A0A8A06F7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6622C6A6-5442-A26E-11CD-EDDEFDD68D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E7C915AB-8857-E0C1-9D72-EC56CF4797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5041CD59-4B73-FB00-CFD5-D45E878A363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CF8B7A43-4165-8EF0-82F9-EE2294FF920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2C5EDCF0-D50F-3725-A4A2-045A41EA5B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94B6ABF8-7242-26BE-E5E2-2A4671E848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384F3C5B-6262-B40E-8931-1CB5CC5338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FFEE79FD-21B5-FB9C-639F-64F17BC0B1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5E9B2405-B675-707F-FD6F-21680DE14A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51AF6EFD-EF41-622A-0C61-372ACC2D15FB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8688D3B1-F96C-D64F-0DD4-6E3CB489A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0AC808FB-72FC-58C5-1E4E-F0298B2765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B3D41D3C-944C-2448-5CC3-50E97A6DF5F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76006613-8EDC-9B2A-88DE-CDDB6EA0A78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DCFA0494-F8A6-D4EB-B2F5-8B02EFEBE5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D4CEA25D-CFC0-DA15-A733-C80DAB8BB8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41265A57-5896-DC76-FEBC-51701807F6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42A862C5-D67D-D321-5DF1-8AB4AD2C02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6154E2F0-D3BE-C8E0-F48B-93BB0273EF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5A4ECFF1-9658-C1D3-FE04-78D4F9026D2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B87C2AA2-2AE3-2216-3F27-C28C95878B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D135063B-F650-84EC-38D7-F2CB4A859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B7E50D66-7B85-9B3E-7653-6B6A6365E9B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BB3A6222-BF94-C08F-4A12-67A974B30DD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42D0C1D-C701-B90B-8306-86EE937D6B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0575A6E2-4451-DFD3-8FEB-7A07CA6805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78FF78FD-A5D1-E587-4FDC-9C7C750F5E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0CC76F63-2D12-B39F-3990-2B1070BB98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5A1C83B4-468C-35BB-B590-59D21B2523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9EF6ADC4-B06C-1C34-9A7F-366B327437A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DC2A2592-497C-1024-3369-54899CD126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20FEA292-98E6-9D1E-CDA3-648D878980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91C464AA-954B-9C04-33D5-C6AB7CC2A3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39E9C54B-28AE-5209-88BB-36259D9CB58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6BD1315D-9232-78E5-890F-E5779E86C4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AC99B4FB-C795-251B-9943-79C50F0550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347F491D-0224-C64F-0CBB-26E7773661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328683B9-4597-60F7-5278-7B87A23123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93CE01D3-B522-13B1-E129-CC6FF9B16A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3420AFED-2527-1CFF-3E91-72F4D775BB5B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8DE998A9-ABD4-EF2E-C4C8-EB6422D16B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261460AE-B8FD-403C-E1BE-08385B68E7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CD394FCA-C8F2-35D8-927E-3B7039812A2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A06F3FF-0286-6EDE-8938-551880A7748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3B885AFE-9230-65B0-1F18-13630A92C4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B6C7674D-B819-1739-DAA0-3AB801C863E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6807AC5E-8225-B50B-441B-64ECF13A2D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C2FBC1B0-E80B-BBD9-4289-29CE5A135E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18CC9AD3-B44D-0882-F5BB-2DFDA7026A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D17B707D-59A9-E87C-A96A-316229FC3980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462D3B7D-D920-D062-6331-EB73BCFC0C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863AB36E-5213-EECD-8456-E8D1DF4FBC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EB439539-C262-4F7A-6651-FF7609BB80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4345A71B-A41B-79DD-7B5F-97E754D6270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EE3E0B27-4190-0962-C2D1-0A77D5D870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D16DF251-487C-03D2-7B9B-8DA3A9FA04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EF972765-4D66-83CE-A18A-FD92BF82E3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CE5480F8-9027-F1EE-2C1A-3DA139E65A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58D013D4-8268-9613-CAC2-9E069AE36B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3CB99F58-D080-E739-5AC1-137F33429877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4819FA8C-04E9-65D9-7371-B38D6D877F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2E56F7D0-36EF-E7A3-1BC5-6B2EBBAA5F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962923A4-3778-11B7-1D8D-542D69E222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EA5F8E58-C8B1-D964-528B-2DD213CD007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9B09E8BA-5F01-3202-6944-77BEDBD7A7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FF4FDBF-4754-69D3-0AE3-5F8E6221DA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60F4DC54-E704-D9B1-4796-0715B61326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A30616C2-7DBF-FF55-1729-07BB210EFD7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B1EAB129-72FB-E02C-C763-5D54D7420A0A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BD8D2E10-C52E-1D4E-4220-51D57F055F01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6DB74DCA-C852-392A-E837-49B5471B66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B6BA98CE-9783-A9B1-91B3-09892BD5D6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3686D500-B270-30C7-9504-DB12C924EBE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F1C02CD2-2FDB-A7B8-0950-F037190D49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89593811-7B58-F171-F257-E4B783B921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D3E449A6-278B-6318-49E5-1CD1502935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D7451655-EBAF-8E7F-DD19-F12A563C31F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E4FBCB2B-25F2-918A-3E5C-6F788DC81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741D6609-248E-13ED-9999-6DD32AA4A5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8ED20794-8D8F-EF2B-7F21-86876D11DD3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5CF222CE-7210-7D92-5CA9-FC14801117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D7D7C3F0-5C40-327A-F640-5C01870EEA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A592993B-C0AC-0E35-3E36-12AADB29F1D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BC54DAA7-8047-CAF3-611F-3D8F465701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1C720187-B3AC-7DCC-5189-DDADEFE775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DE9419CA-AF65-0F54-5394-F81C9CEF70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79148837-2CE6-7A1D-60C4-7CBDCAD95EA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64D752D-2C72-8D07-32AE-80D864C8FA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0DB35D7-29AD-9914-0F8E-DF533507F0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3460442B-6486-5E99-67E7-FBA325624E04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1946912A-1465-5278-1887-FF2CADEC27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AA7F86E1-9C22-95F5-2F07-4B0F730D62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3377CDFD-849C-FF40-001F-A0E4791AB09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7B3A9E08-2008-2426-D58B-C63FCC5D46D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E0820ED3-46C2-9CBF-626D-1F993C9F52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33F4187B-AA2D-BFD6-72E2-1103A8A5B4E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292ED368-5630-2757-2ACB-8578A04E73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DE09CBDA-B688-BB89-6FC0-866BD3214A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1D5C5AF6-1CB2-CAA7-EF66-C0179B6027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A6527CF2-5E58-73B7-BE98-A1370005826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C835462F-C536-F4E2-6F50-31FA062F66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67206D8D-00EE-65DA-C75C-6C02F105D1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20FC3C5F-F9AF-F935-BCF6-47F579A35F0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22977661-096B-B242-389A-14D46D784AA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716A55C6-3FC0-570B-3EAD-8D32583BAF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7786AC07-F255-A928-E040-3E6241D1B2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DA930C5-F24B-15B1-F478-CFBA5B41AE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13C14609-8859-8D47-154B-67D911FC33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53576BCB-1536-3057-296C-00B766CEFD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E8B9CA2C-8EFF-8915-4E35-6A3803C86C27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B73F77BE-B4F7-0003-2996-BC1E083E0B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D0AFB26E-E2E6-BA7E-0679-DBF4EB0B10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5D8C7177-A09F-6877-D192-87DA88367F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43DB8CFF-1F16-4B59-8F5D-B286CC192C9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BB74D366-0D7C-3ADC-FB89-4ED49554BA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9C22A4EE-198E-16E9-A9C8-BBE09B7163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62CA37C9-28B2-3DFB-04F2-F13E7473C9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7BA57F1C-503A-6D06-8EEB-C272DDDD28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1A393221-C76B-70DA-38EE-88F3CE05E49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6CC10F63-D13D-9479-AEB8-0203290C7E3C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5026CE78-AC00-23C4-7482-BE38CDD0DC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095E0E89-729A-A1A7-4456-AC190BC5D9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B8E958B2-3C2A-B874-97D7-4BD05E7B66B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83AE13AC-B9FD-0B6A-FF0C-D071FA0EAFA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71D07D9A-4D5A-6894-D282-A32367BED5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6819741A-A541-EDA4-0D94-D531C36CBBD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DC065672-5085-C6E2-27C6-C13D5BC5FC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E28BB7DA-1284-CB61-FAB6-74E71AC156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2AEB9629-A51B-75C8-4974-E14476579A5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2F27CFAB-D36D-7ED6-5EAE-BCAEA4F31942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E19D297E-F839-8769-E13C-CCE4660480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44292D76-B0BD-7D3F-75A1-359FFB6D64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AFD5321C-AE60-ED4B-47D5-7B18E5D5F8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E7ED8F9E-7F1F-943A-A463-10D1151D863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F0B70B7D-476D-9CBA-1CD7-C4885056E0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0647CA83-6554-A087-8EFC-C22D661BC0A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99223A9F-ADF5-6663-D9F0-7F990BEDB0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992CC8FB-B4AE-514A-27FA-71C8EA3F67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93695220-F963-A133-C2CE-5DA81A210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40522E26-F51E-3576-46E6-208097D789BD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2D6B7DEC-CD84-32A9-261A-1AF1081061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1E3641B2-0E4B-D5B9-792D-94CF3163B2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F72B92B2-9637-739F-0ABB-33361DB45E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38C98FCA-733E-9F7A-AF6A-2B9BE840764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0D6CF4EE-8E07-8D06-AE8A-572355483A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B4260314-D1CB-45DD-B918-239671B703A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7DCE4C7A-3037-10B9-318D-ADDC83E7ED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A0FD6A4E-3E24-F8E8-1A48-14C2171F5D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8643090E-9BF0-E238-AE6C-9B9CF4F5C2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2AFB6119-793C-E8A4-771C-AEB47956FC1E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8A3F8C85-4EEA-E4DD-2F8F-6B59823D23A4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89" name="TextBox 88">
            <a:hlinkClick r:id="rId90" action="ppaction://hlinksldjump"/>
            <a:extLst>
              <a:ext uri="{FF2B5EF4-FFF2-40B4-BE49-F238E27FC236}">
                <a16:creationId xmlns:a16="http://schemas.microsoft.com/office/drawing/2014/main" id="{A7C8610E-B539-509E-E8BF-1FFD8F2BA8E0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90" name="TextBox 89">
            <a:hlinkClick r:id="rId91" action="ppaction://hlinksldjump"/>
            <a:extLst>
              <a:ext uri="{FF2B5EF4-FFF2-40B4-BE49-F238E27FC236}">
                <a16:creationId xmlns:a16="http://schemas.microsoft.com/office/drawing/2014/main" id="{D55C269C-502C-D541-BE5A-0369CB34E416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91" name="TextBox 90">
            <a:hlinkClick r:id="rId92" action="ppaction://hlinksldjump"/>
            <a:extLst>
              <a:ext uri="{FF2B5EF4-FFF2-40B4-BE49-F238E27FC236}">
                <a16:creationId xmlns:a16="http://schemas.microsoft.com/office/drawing/2014/main" id="{C687569F-0E34-3085-45ED-BBB18DFEC319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92" name="TextBox 91">
            <a:hlinkClick r:id="rId93" action="ppaction://hlinksldjump"/>
            <a:extLst>
              <a:ext uri="{FF2B5EF4-FFF2-40B4-BE49-F238E27FC236}">
                <a16:creationId xmlns:a16="http://schemas.microsoft.com/office/drawing/2014/main" id="{DA6469B1-3C51-659F-A772-DBEEF253624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93" name="TextBox 92">
            <a:hlinkClick r:id="rId94" action="ppaction://hlinksldjump"/>
            <a:extLst>
              <a:ext uri="{FF2B5EF4-FFF2-40B4-BE49-F238E27FC236}">
                <a16:creationId xmlns:a16="http://schemas.microsoft.com/office/drawing/2014/main" id="{4BCEBF43-7FC0-A843-2144-3A32BA824113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94" name="TextBox 93">
            <a:hlinkClick r:id="rId95" action="ppaction://hlinksldjump"/>
            <a:extLst>
              <a:ext uri="{FF2B5EF4-FFF2-40B4-BE49-F238E27FC236}">
                <a16:creationId xmlns:a16="http://schemas.microsoft.com/office/drawing/2014/main" id="{C1B42597-9F2C-FAE9-868A-881FD2A88E9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95" name="TextBox 94">
            <a:hlinkClick r:id="rId96" action="ppaction://hlinksldjump"/>
            <a:extLst>
              <a:ext uri="{FF2B5EF4-FFF2-40B4-BE49-F238E27FC236}">
                <a16:creationId xmlns:a16="http://schemas.microsoft.com/office/drawing/2014/main" id="{71B368B9-3E33-14B0-1742-A3DDC20A3B7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96" name="TextBox 95">
            <a:hlinkClick r:id="rId97" action="ppaction://hlinksldjump"/>
            <a:extLst>
              <a:ext uri="{FF2B5EF4-FFF2-40B4-BE49-F238E27FC236}">
                <a16:creationId xmlns:a16="http://schemas.microsoft.com/office/drawing/2014/main" id="{0A1A6173-5159-F51B-4F2E-71041082E2F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97" name="TextBox 96">
            <a:hlinkClick r:id="rId98" action="ppaction://hlinksldjump"/>
            <a:extLst>
              <a:ext uri="{FF2B5EF4-FFF2-40B4-BE49-F238E27FC236}">
                <a16:creationId xmlns:a16="http://schemas.microsoft.com/office/drawing/2014/main" id="{4683E8D8-1F59-9AC1-F342-90C4339E985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98" name="TextBox 97">
            <a:hlinkClick r:id="rId99" action="ppaction://hlinksldjump"/>
            <a:extLst>
              <a:ext uri="{FF2B5EF4-FFF2-40B4-BE49-F238E27FC236}">
                <a16:creationId xmlns:a16="http://schemas.microsoft.com/office/drawing/2014/main" id="{806F2D8F-9594-11C5-C77A-BB87CDE3F58F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99" name="TextBox 98">
            <a:hlinkClick r:id="rId100" action="ppaction://hlinksldjump"/>
            <a:extLst>
              <a:ext uri="{FF2B5EF4-FFF2-40B4-BE49-F238E27FC236}">
                <a16:creationId xmlns:a16="http://schemas.microsoft.com/office/drawing/2014/main" id="{A37794C9-0BD3-009F-D11D-984C5B4C58D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00" name="TextBox 99">
            <a:hlinkClick r:id="rId101" action="ppaction://hlinksldjump"/>
            <a:extLst>
              <a:ext uri="{FF2B5EF4-FFF2-40B4-BE49-F238E27FC236}">
                <a16:creationId xmlns:a16="http://schemas.microsoft.com/office/drawing/2014/main" id="{617E5E1A-9FA0-6BDB-C339-AF7E97EC074C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01" name="TextBox 100">
            <a:hlinkClick r:id="rId102" action="ppaction://hlinksldjump"/>
            <a:extLst>
              <a:ext uri="{FF2B5EF4-FFF2-40B4-BE49-F238E27FC236}">
                <a16:creationId xmlns:a16="http://schemas.microsoft.com/office/drawing/2014/main" id="{5DDA5116-2444-D1F7-B542-049C7BC17F3F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02" name="TextBox 101">
            <a:hlinkClick r:id="rId103" action="ppaction://hlinksldjump"/>
            <a:extLst>
              <a:ext uri="{FF2B5EF4-FFF2-40B4-BE49-F238E27FC236}">
                <a16:creationId xmlns:a16="http://schemas.microsoft.com/office/drawing/2014/main" id="{243407FD-DB4A-D51C-F0E0-D44369431FF5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03" name="TextBox 102">
            <a:hlinkClick r:id="rId104" action="ppaction://hlinksldjump"/>
            <a:extLst>
              <a:ext uri="{FF2B5EF4-FFF2-40B4-BE49-F238E27FC236}">
                <a16:creationId xmlns:a16="http://schemas.microsoft.com/office/drawing/2014/main" id="{BBE83538-8132-2953-F380-187FD47D1B6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04" name="TextBox 103">
            <a:hlinkClick r:id="rId105" action="ppaction://hlinksldjump"/>
            <a:extLst>
              <a:ext uri="{FF2B5EF4-FFF2-40B4-BE49-F238E27FC236}">
                <a16:creationId xmlns:a16="http://schemas.microsoft.com/office/drawing/2014/main" id="{19A8B3FF-A833-0D19-47F3-3E2CB129B4EA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05" name="TextBox 104">
            <a:hlinkClick r:id="rId106" action="ppaction://hlinksldjump"/>
            <a:extLst>
              <a:ext uri="{FF2B5EF4-FFF2-40B4-BE49-F238E27FC236}">
                <a16:creationId xmlns:a16="http://schemas.microsoft.com/office/drawing/2014/main" id="{309AFC4C-1C0E-4DDF-D21D-D45FE0957BD8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06" name="TextBox 105">
            <a:hlinkClick r:id="rId107" action="ppaction://hlinksldjump"/>
            <a:extLst>
              <a:ext uri="{FF2B5EF4-FFF2-40B4-BE49-F238E27FC236}">
                <a16:creationId xmlns:a16="http://schemas.microsoft.com/office/drawing/2014/main" id="{96DECB6A-6221-98F6-062D-5F2DB751A7D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07" name="Rectangle 106">
            <a:hlinkClick r:id="rId108" action="ppaction://hlinksldjump"/>
            <a:extLst>
              <a:ext uri="{FF2B5EF4-FFF2-40B4-BE49-F238E27FC236}">
                <a16:creationId xmlns:a16="http://schemas.microsoft.com/office/drawing/2014/main" id="{BF83DED5-7D45-E9F9-5D3F-540236727C53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08" name="Rectangle 107">
            <a:hlinkClick r:id="rId109" action="ppaction://hlinksldjump"/>
            <a:extLst>
              <a:ext uri="{FF2B5EF4-FFF2-40B4-BE49-F238E27FC236}">
                <a16:creationId xmlns:a16="http://schemas.microsoft.com/office/drawing/2014/main" id="{B8EBD556-DA5D-7670-D78F-0033CFFAC164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F89CCA40-E15B-6191-42AC-A5092B1EE7BA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913DB011-3233-C764-D563-24CD3F5073E1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D5BD93FB-7F19-FDE4-BD73-5654BCDAB6E9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19FA536B-8258-1A68-2D13-454747DADD13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2A650B1C-2916-1E1D-32DE-10E642A6755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6796F1EF-01D5-91CA-36DA-0E9DA337BFFD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427DFF2F-84AA-061A-FD7F-AEF8A1930A80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BA38FE30-14F0-43D9-E7BE-8EBE5186B546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51501CDC-3EC0-44B5-CBB2-3463CB4F2E48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87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04526B77-5E92-485A-3A88-D17DB0E79B27}"/>
                </a:ext>
              </a:extLst>
            </p:cNvPr>
            <p:cNvSpPr txBox="1"/>
            <p:nvPr/>
          </p:nvSpPr>
          <p:spPr>
            <a:xfrm>
              <a:off x="6919345" y="2491604"/>
              <a:ext cx="6138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Fr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FF1C4DB-786A-012F-5761-9641ACD0690B}"/>
                </a:ext>
              </a:extLst>
            </p:cNvPr>
            <p:cNvSpPr txBox="1"/>
            <p:nvPr/>
          </p:nvSpPr>
          <p:spPr>
            <a:xfrm>
              <a:off x="6929700" y="2910896"/>
              <a:ext cx="11697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Francium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B676D288-76BC-90E3-0093-A8A12C9D36E8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(223)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23912949-772D-260E-1CC9-7FAF05CEF44B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0,70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A38ACBE-76EF-4272-EB74-42DD178C602A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[Rn]7s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C19C2EB1-F36A-DF24-5F4B-B01FF37CAF07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6166EBC7-A7EB-B2FF-3286-273E22A376A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08C76502-EB7A-51F8-7775-4BD07CA267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0F01A1F0-0E7C-2BAF-A4ED-3EE58FB885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F39F253C-CEFF-B635-3852-CB4BE60546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1283C6FE-9EC3-96D0-9D2E-97B5F623C64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5E1BE8C5-8511-2771-A3B6-F5493E1276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9106B6AA-721B-77B1-1618-CB5FBDB37F0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11CBDEC0-A9D1-A63B-7369-B68772FC74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42EA0F35-BCA8-F0D8-793A-CE17140BBA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DF511B65-9293-E70B-F851-F3F7B68149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44E6CDE9-FD4C-4E7D-F75A-CF716F24A421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16FA13E6-E21F-01CF-EAC6-432026BE15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AAABC1A1-3EFD-115D-CED7-08084CA868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0DA94419-2B58-C820-B877-ACBDC0590C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9946438F-7296-EFBA-096D-811853B035B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DB112479-EFA8-D3C8-5D7B-91E7DAE666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6357C5DA-D36B-E8F1-F82D-6EEDB7F67F8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C61EAC38-2EB2-8EEF-56A7-F21A7BC5E6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A3DC4224-0FAD-CB08-7553-181DC16A13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B224CF38-C4E5-3D09-D954-C40DFF8038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F6F2069B-D637-BCCF-30E9-DFC87165BE00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506EA49F-8A26-FBCA-6CA6-DC41B11908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BA0968CB-EA96-6CEB-79A9-F74DA7F711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73C100CE-8634-6960-2DCF-6BB4445E9D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7FCDEA69-CC9A-A39F-D5E4-1B762C01270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051EF5C7-B651-DF0B-A024-58C18D53E6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6430F15C-8EFB-C8D4-9447-E7ABA266D90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FB103A3-B456-A616-FB23-67898B5797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2BF3B373-29F9-50C5-620A-28F8CECEB5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929C3DD1-C09E-854B-1CA8-E7B660EC7A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97B9A344-2D4F-186E-0EBF-AC3563ED3267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70E81888-28E6-AF13-C6A8-B49826D9E2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24629E2E-FBCF-878D-9B96-F07F804156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A105B923-0F6F-124F-6DF2-5427260D4C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5F12824-A5D0-3155-6EEB-BAB5AFF2755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307F3CF5-01FD-9B71-0BEE-D9A7B2058D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9C0FF34A-F84D-458B-4F9F-CEB2AE47FFA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EC67E80-DD56-3994-B31B-0520CB4E7A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839E5BC2-67CD-A919-5BEB-526C5C3AB0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ABEE582C-203C-0E37-903D-BD9DD5310C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0CCF6BCB-6D45-A7F1-2125-D25E86AB75C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0690038A-C3CE-54C6-A1ED-2FFBCEC90F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65218B7F-0CD0-9A46-4E31-CD38A4520E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CEA91513-0627-EEDE-35D9-A6B94F8EBCA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C7CF86C7-5797-2CA5-C7E1-15A33744AC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545C7571-9F99-F342-5BC9-133C2A22F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3CEEF980-DB6D-754E-B4A2-1B931C4B47B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402C5360-AC44-F1F0-300F-3BF621B81B3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02870BAB-A967-F21D-96C4-FBF8E776C2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7E424F7-109A-F68A-E5A5-E0525F303E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C6698118-E4FC-3B74-4D13-FE03F3988C6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0B0C4A29-B51E-A3B1-E556-D805370E6F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76A17A0F-E800-D6AA-4226-0822562D62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EA683045-3CE9-870C-63EF-AC4CF791883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55D823C6-50B2-ED8E-B164-B23E4D97B7E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10CF2DC6-5132-FEEF-ABCB-50083718C1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DC89F5A7-8754-73CB-C19F-B62CA65FC4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9B21241C-48F5-F18B-2C87-99BF938D92B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CA48E85C-51C8-AF3F-F5F6-0A6779CEC7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E63F27EE-5C35-E629-2877-A22697CB26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EDED9177-6699-709B-5455-4E9FCE7090F8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C1B9E43F-54E8-EBDE-5109-361C3714E2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915A6CED-C3F2-F2C9-DDC1-B2A6BF26FC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A1948760-874A-75D1-4587-2358396DEE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941D4B9B-5331-E9FC-008F-FACC2985520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0F5E4D50-C39B-07AD-FCDB-9582C427EE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CF7BE53D-C57D-5D19-03BE-17E5A4838D6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FD4A99E8-7C55-7819-6A11-2E623760E8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7F3016A6-AFC6-0306-BCC8-28BD1B24DC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03DE8621-0C38-529E-C93D-1AEAD018ABF6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ABF891B-2786-C938-7FB1-969A9EFAE390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478365" y="4562638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B6EB04-A538-FB59-AE9B-9B6FB4B0380A}"/>
                </a:ext>
              </a:extLst>
            </p:cNvPr>
            <p:cNvSpPr/>
            <p:nvPr/>
          </p:nvSpPr>
          <p:spPr>
            <a:xfrm>
              <a:off x="533398" y="45942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053A8F0-2471-2BBA-8C9B-669C777875C4}"/>
                </a:ext>
              </a:extLst>
            </p:cNvPr>
            <p:cNvSpPr/>
            <p:nvPr/>
          </p:nvSpPr>
          <p:spPr>
            <a:xfrm>
              <a:off x="533398" y="50684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E125FA2-6076-4D14-0BB8-54D1D54B6AF4}"/>
                </a:ext>
              </a:extLst>
            </p:cNvPr>
            <p:cNvSpPr txBox="1"/>
            <p:nvPr/>
          </p:nvSpPr>
          <p:spPr>
            <a:xfrm>
              <a:off x="533398" y="502819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79980CF-04C7-86DB-09C3-A2563A5C4519}"/>
                </a:ext>
              </a:extLst>
            </p:cNvPr>
            <p:cNvSpPr txBox="1"/>
            <p:nvPr/>
          </p:nvSpPr>
          <p:spPr>
            <a:xfrm>
              <a:off x="533398" y="493288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6B300D2-56DE-D6E2-4BB9-DC6F79AC934B}"/>
                </a:ext>
              </a:extLst>
            </p:cNvPr>
            <p:cNvSpPr txBox="1"/>
            <p:nvPr/>
          </p:nvSpPr>
          <p:spPr>
            <a:xfrm>
              <a:off x="478365" y="45626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A46C59B-70F6-AED7-3086-DC49E5CE43F1}"/>
                </a:ext>
              </a:extLst>
            </p:cNvPr>
            <p:cNvSpPr txBox="1"/>
            <p:nvPr/>
          </p:nvSpPr>
          <p:spPr>
            <a:xfrm>
              <a:off x="673100" y="456263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BE13D2A6-21D5-24B6-A95F-231826995D7B}"/>
                </a:ext>
              </a:extLst>
            </p:cNvPr>
            <p:cNvSpPr txBox="1"/>
            <p:nvPr/>
          </p:nvSpPr>
          <p:spPr>
            <a:xfrm>
              <a:off x="479832" y="46529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67181329-141B-CCA9-58B0-ABADD561AEA0}"/>
                </a:ext>
              </a:extLst>
            </p:cNvPr>
            <p:cNvSpPr txBox="1"/>
            <p:nvPr/>
          </p:nvSpPr>
          <p:spPr>
            <a:xfrm>
              <a:off x="766230" y="46771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F5416D9B-9CC2-8986-FBEB-7C42ABD203A8}"/>
                </a:ext>
              </a:extLst>
            </p:cNvPr>
            <p:cNvSpPr txBox="1"/>
            <p:nvPr/>
          </p:nvSpPr>
          <p:spPr>
            <a:xfrm>
              <a:off x="478365" y="479387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C7586F4A-B043-066A-3CAA-C52DF1224FF8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D53B518E-8131-3AE1-6868-C5AB260595A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574ACDE-2D0A-B70F-7414-57AC1685E96E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3E9879B-1B28-284E-9FFF-D62CC70AD90F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7E8A594-93CC-708A-C05C-D377DC027E81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5E103D7A-89FA-7F62-52FC-EEB308C50DF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077984D2-1347-5E41-E62B-B5CB2815DD9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66ACD4AE-9914-973A-FB39-7FBDC96C147A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16CE457-F779-D8A3-80AC-D56B6E513D5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BF16A5EA-238B-88D2-1943-3EA36CFB07F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61EA1DC7-36C8-1CB3-0BD1-3D6620343A32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64562EB8-A844-A07C-6333-AA589403ED09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1CF2C3EC-192D-158F-D56E-0CFDD755BA80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B73E3F6-FA79-383D-478D-97F8BE2E506B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89" name="Group 188">
                  <a:extLst>
                    <a:ext uri="{FF2B5EF4-FFF2-40B4-BE49-F238E27FC236}">
                      <a16:creationId xmlns:a16="http://schemas.microsoft.com/office/drawing/2014/main" id="{0ED8FF52-A760-CBCA-A879-43B281100C85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91" name="Group 190">
                    <a:extLst>
                      <a:ext uri="{FF2B5EF4-FFF2-40B4-BE49-F238E27FC236}">
                        <a16:creationId xmlns:a16="http://schemas.microsoft.com/office/drawing/2014/main" id="{B4E62DFD-0EE8-5B39-6493-6C2EC1FC48BA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93" name="Group 192">
                      <a:extLst>
                        <a:ext uri="{FF2B5EF4-FFF2-40B4-BE49-F238E27FC236}">
                          <a16:creationId xmlns:a16="http://schemas.microsoft.com/office/drawing/2014/main" id="{1BA4675D-38B4-B6B1-B86A-39CD7E8C92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195" name="Group 194">
                        <a:extLst>
                          <a:ext uri="{FF2B5EF4-FFF2-40B4-BE49-F238E27FC236}">
                            <a16:creationId xmlns:a16="http://schemas.microsoft.com/office/drawing/2014/main" id="{CFD994DF-8A21-569A-21DB-7746DEA65F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197" name="Group 196">
                          <a:extLst>
                            <a:ext uri="{FF2B5EF4-FFF2-40B4-BE49-F238E27FC236}">
                              <a16:creationId xmlns:a16="http://schemas.microsoft.com/office/drawing/2014/main" id="{828066F9-FA79-E2E3-724C-9709595E46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199" name="Group 198">
                            <a:extLst>
                              <a:ext uri="{FF2B5EF4-FFF2-40B4-BE49-F238E27FC236}">
                                <a16:creationId xmlns:a16="http://schemas.microsoft.com/office/drawing/2014/main" id="{4E7C924D-9CAE-D096-CF13-E1F7DF78606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01" name="Group 200">
                              <a:extLst>
                                <a:ext uri="{FF2B5EF4-FFF2-40B4-BE49-F238E27FC236}">
                                  <a16:creationId xmlns:a16="http://schemas.microsoft.com/office/drawing/2014/main" id="{B5CE44F0-FD30-9EB9-83C9-D6DEE287FD7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203" name="Straight Connector 202">
                                <a:extLst>
                                  <a:ext uri="{FF2B5EF4-FFF2-40B4-BE49-F238E27FC236}">
                                    <a16:creationId xmlns:a16="http://schemas.microsoft.com/office/drawing/2014/main" id="{6909FAF5-27DA-46EA-3979-C2D89BC8393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204" name="Straight Connector 203">
                                <a:extLst>
                                  <a:ext uri="{FF2B5EF4-FFF2-40B4-BE49-F238E27FC236}">
                                    <a16:creationId xmlns:a16="http://schemas.microsoft.com/office/drawing/2014/main" id="{7D189969-F360-32A8-1497-B3AA0F65733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66" name="Straight Connector 565">
                                <a:extLst>
                                  <a:ext uri="{FF2B5EF4-FFF2-40B4-BE49-F238E27FC236}">
                                    <a16:creationId xmlns:a16="http://schemas.microsoft.com/office/drawing/2014/main" id="{1470E339-9775-37B4-5C29-91F9B7EE350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02" name="Straight Connector 201">
                              <a:extLst>
                                <a:ext uri="{FF2B5EF4-FFF2-40B4-BE49-F238E27FC236}">
                                  <a16:creationId xmlns:a16="http://schemas.microsoft.com/office/drawing/2014/main" id="{F49BAF9C-42EB-69E0-D25A-BB7A1DB76D3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00" name="Straight Connector 199">
                            <a:extLst>
                              <a:ext uri="{FF2B5EF4-FFF2-40B4-BE49-F238E27FC236}">
                                <a16:creationId xmlns:a16="http://schemas.microsoft.com/office/drawing/2014/main" id="{608ED6E9-1DE4-23D1-9095-5A9D52EC4720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198" name="Straight Connector 197">
                          <a:extLst>
                            <a:ext uri="{FF2B5EF4-FFF2-40B4-BE49-F238E27FC236}">
                              <a16:creationId xmlns:a16="http://schemas.microsoft.com/office/drawing/2014/main" id="{BD1DC488-F40B-877B-6581-F7DA80C2916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196" name="Straight Connector 195">
                        <a:extLst>
                          <a:ext uri="{FF2B5EF4-FFF2-40B4-BE49-F238E27FC236}">
                            <a16:creationId xmlns:a16="http://schemas.microsoft.com/office/drawing/2014/main" id="{E2668DAD-4964-A9CA-343E-F98323065A4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194" name="Straight Connector 193">
                      <a:extLst>
                        <a:ext uri="{FF2B5EF4-FFF2-40B4-BE49-F238E27FC236}">
                          <a16:creationId xmlns:a16="http://schemas.microsoft.com/office/drawing/2014/main" id="{4028F6B0-E54E-F197-A4D6-2FCE75B242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92" name="Straight Connector 191">
                    <a:extLst>
                      <a:ext uri="{FF2B5EF4-FFF2-40B4-BE49-F238E27FC236}">
                        <a16:creationId xmlns:a16="http://schemas.microsoft.com/office/drawing/2014/main" id="{0DC7C39E-EC8F-B54D-2B8A-E9F7A9440C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481A0D7F-70A3-BE00-00E4-3802206F91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61F2F1C5-3ED3-3BAC-3B0A-45ECA3BE4C4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69444D0B-4440-0A5D-90DF-078B19558CE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56799652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7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D057A791-2420-C2C6-BEDE-E80DAD43C56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Be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15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6" name="(4) Beryllium">
            <a:hlinkClick r:id="" action="ppaction://media"/>
            <a:extLst>
              <a:ext uri="{FF2B5EF4-FFF2-40B4-BE49-F238E27FC236}">
                <a16:creationId xmlns:a16="http://schemas.microsoft.com/office/drawing/2014/main" id="{245D4649-50E7-9CC9-D7D3-51906D6E3278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6"/>
          <a:stretch>
            <a:fillRect/>
          </a:stretch>
        </p:blipFill>
        <p:spPr>
          <a:xfrm>
            <a:off x="10972800" y="0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1E296C85-AD0E-F40D-B551-3ADA7C851739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D6BA3AD1-03EA-4DE4-3CB4-892652195ECB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C973D332-18A7-1C89-96A1-C9241A5D24E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38DCB25C-2834-D9EA-5F58-BB10EFDD779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7B596F5-9F63-1F97-06AC-1E865A39210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9532EFF-69D2-D541-6095-6968465F2D5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05DB14B-1315-9A92-6C4C-9DD54523025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FB1AC72-54F7-1E38-926D-3A69BC6B673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0" name="TextBox 19">
              <a:hlinkClick r:id="rId17" action="ppaction://hlinksldjump"/>
              <a:extLst>
                <a:ext uri="{FF2B5EF4-FFF2-40B4-BE49-F238E27FC236}">
                  <a16:creationId xmlns:a16="http://schemas.microsoft.com/office/drawing/2014/main" id="{27B12D9E-96FF-E2E3-30E3-3408D814D23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D2A2CB7-DA04-5844-4878-4A5BBF1897A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6F7D7D1-9AE8-CE58-FB3A-B3FAE798C1D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BF93E60-D92B-6B42-5C29-F5D2DCB3D624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C6FFBF01-81E0-DABC-D028-B093B0C7A4A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F720A0C-1B41-2469-DE62-20305E07321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42562407-6AC5-3F22-C8AA-CE8E7D3B78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106FE44D-8FDB-B0F8-25FD-B51D2D3ABF21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D9196FD-ADF3-76B4-309C-3265211C02B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067D6E6-29DC-6699-6D67-A81544DEB94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586B161-CA39-D980-112C-3D8E0C51CD43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42" name="TextBox 41">
              <a:hlinkClick r:id="rId18" action="ppaction://hlinksldjump"/>
              <a:extLst>
                <a:ext uri="{FF2B5EF4-FFF2-40B4-BE49-F238E27FC236}">
                  <a16:creationId xmlns:a16="http://schemas.microsoft.com/office/drawing/2014/main" id="{A5885379-BD1C-45D4-97EF-1DA2963FD30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D243F78-23DD-1C52-D372-AD0F4E8898B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2E888413-4E2C-DD14-781A-EF102523E3E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7F199285-FC5F-6F0E-539E-AAD415DE5D69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856FBD2A-841E-A279-F4DA-EA926FC4E5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F7C172D0-049C-EB61-1EDF-DA79F03989F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5737E347-D65F-B82A-E924-913C92AEBE4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CBC4DD1-6B53-166A-D0E3-DA4B410D16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7F8E082B-485B-2537-8A4C-6ACF05B1D6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18707FD1-C249-3EE2-A921-6C1BF1DDE9B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BF1C8EB-B828-B95E-CD9A-D876E6F893E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53" name="TextBox 52">
              <a:hlinkClick r:id="rId19" action="ppaction://hlinksldjump"/>
              <a:extLst>
                <a:ext uri="{FF2B5EF4-FFF2-40B4-BE49-F238E27FC236}">
                  <a16:creationId xmlns:a16="http://schemas.microsoft.com/office/drawing/2014/main" id="{300B3B72-03D4-076C-81FC-6087B2BED6D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D279F79-9833-01B3-8293-1B40B68EFA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D07F144-0AB4-B9D1-D15F-2076E09E7D6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E662803-D43A-E07D-EE29-29568313F0CA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9B7EA4E3-2D37-9E05-7F01-A969FDF11F9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1" name="Rectangle 1860">
                <a:extLst>
                  <a:ext uri="{FF2B5EF4-FFF2-40B4-BE49-F238E27FC236}">
                    <a16:creationId xmlns:a16="http://schemas.microsoft.com/office/drawing/2014/main" id="{3AAAAF26-C4E6-4203-7EFD-2F7D7AC5268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14956C72-C44B-E272-0A0E-206F4CD20ED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93DF9081-47E3-9B1B-6F15-9677A0E3A37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AD47B01-9A33-3DA9-79BF-22490E0E0E0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63A537DF-BF81-CB2D-BDC9-9E7D2AE0CC9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461613BC-4191-BD35-FBA5-64C9A1F9AD2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856" name="TextBox 1855">
              <a:hlinkClick r:id="rId20" action="ppaction://hlinksldjump"/>
              <a:extLst>
                <a:ext uri="{FF2B5EF4-FFF2-40B4-BE49-F238E27FC236}">
                  <a16:creationId xmlns:a16="http://schemas.microsoft.com/office/drawing/2014/main" id="{62FBDF13-621D-357E-593D-935B9FBCCC0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4AD70479-27AC-7E73-EE2F-EC6E17D09C1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3014C6CA-8AC1-9010-7A50-1B7CB33F2E5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29644D58-AF9D-7E77-7DFE-9F90166E12C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882" name="Group 1881">
              <a:extLst>
                <a:ext uri="{FF2B5EF4-FFF2-40B4-BE49-F238E27FC236}">
                  <a16:creationId xmlns:a16="http://schemas.microsoft.com/office/drawing/2014/main" id="{E21A603D-4E54-D712-222A-F2F332E6243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0" name="Rectangle 1889">
                <a:extLst>
                  <a:ext uri="{FF2B5EF4-FFF2-40B4-BE49-F238E27FC236}">
                    <a16:creationId xmlns:a16="http://schemas.microsoft.com/office/drawing/2014/main" id="{6F66CB9A-F0A8-1AC5-763C-5E04AF519F7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477D0D17-2F37-8276-4ACF-B2A63D496B5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3D73BD7E-E240-D152-E06B-F8BBD8F1202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EA947674-D7EF-6D10-CA9B-2E725B2DFA4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CDEE48F-98E9-B794-E7F8-3D23F51E034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EF52D800-67AB-8CAC-DCED-BDF57B5F94A3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887" name="TextBox 1886">
              <a:hlinkClick r:id="rId21" action="ppaction://hlinksldjump"/>
              <a:extLst>
                <a:ext uri="{FF2B5EF4-FFF2-40B4-BE49-F238E27FC236}">
                  <a16:creationId xmlns:a16="http://schemas.microsoft.com/office/drawing/2014/main" id="{2E42648F-C241-2640-A662-1C1F6B0109E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BE845F56-15C3-B744-A411-A49FCDFF2E6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1E9ED326-B1A2-C507-CF7C-2095BF45B73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892" name="Group 1891">
            <a:extLst>
              <a:ext uri="{FF2B5EF4-FFF2-40B4-BE49-F238E27FC236}">
                <a16:creationId xmlns:a16="http://schemas.microsoft.com/office/drawing/2014/main" id="{E04224B9-531D-F044-B8E9-661CF88CEB5A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894" name="Rectangle 1893">
              <a:extLst>
                <a:ext uri="{FF2B5EF4-FFF2-40B4-BE49-F238E27FC236}">
                  <a16:creationId xmlns:a16="http://schemas.microsoft.com/office/drawing/2014/main" id="{27D82E92-8D4A-8047-CA93-3538BE3360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970EFD46-26FE-9A38-49C9-B16F535F63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64527560-13D1-419D-E47B-5DB879FB8F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76816012-521A-FCCC-0718-87FCA1986F8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4CB06F46-5C23-F15E-6866-D76C7FBBCC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8EC55084-BD28-E52D-379A-477A37FD1E6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1901" name="TextBox 1900">
              <a:hlinkClick r:id="rId22" action="ppaction://hlinksldjump"/>
              <a:extLst>
                <a:ext uri="{FF2B5EF4-FFF2-40B4-BE49-F238E27FC236}">
                  <a16:creationId xmlns:a16="http://schemas.microsoft.com/office/drawing/2014/main" id="{C56D9AAF-9C1E-8460-FB00-47AD51E1B4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391F9F5A-0A48-3E57-C308-3B253D7B63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5BFE112D-8995-5B64-1CA7-A2A95575F0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1B14B0F0-1B44-9671-1BCE-EEA69FC6A6A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1905" name="Rectangle 1904">
              <a:extLst>
                <a:ext uri="{FF2B5EF4-FFF2-40B4-BE49-F238E27FC236}">
                  <a16:creationId xmlns:a16="http://schemas.microsoft.com/office/drawing/2014/main" id="{A940C3F4-12B7-FF3C-681A-7D73D05F63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57A42969-A720-F6F2-D8EB-E1B05EFBFB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16C0499C-48D5-4826-ECE5-CD72008FB8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64DA0A5F-F9A0-065C-01B4-F9FB5DB3F4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0B42BCE3-71EC-D936-B169-34B8DC227A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A59B7A0-31A5-5019-C1A8-3AA02B8A9E8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1911" name="TextBox 1910">
              <a:hlinkClick r:id="rId23" action="ppaction://hlinksldjump"/>
              <a:extLst>
                <a:ext uri="{FF2B5EF4-FFF2-40B4-BE49-F238E27FC236}">
                  <a16:creationId xmlns:a16="http://schemas.microsoft.com/office/drawing/2014/main" id="{2FE9CA47-20E5-6F9C-BCB9-A125BBF1DC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61614ABB-3BA0-8B92-52E7-6364B0EDA9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2ACE809-9E7C-FCFB-2F10-4FE5DFC606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229FE875-2CCB-340F-74CB-34AEAD654441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4E72CF6F-E1AD-E7E6-C749-9C5B72DA15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8A406ED9-1C84-074D-931A-66175543C8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DB9A2C7-AF08-4C4D-AE2E-EC4CF92266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CE51D57F-800B-BF84-B6B3-2CC1655DD36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0F5470F2-AECC-DC39-4BC2-71E3C27E6A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AC52FDB-A1F9-6E13-8C58-E7B4D7AD6F6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75" name="TextBox 74">
              <a:hlinkClick r:id="rId24" action="ppaction://hlinksldjump"/>
              <a:extLst>
                <a:ext uri="{FF2B5EF4-FFF2-40B4-BE49-F238E27FC236}">
                  <a16:creationId xmlns:a16="http://schemas.microsoft.com/office/drawing/2014/main" id="{CD6F9B0A-2882-CC16-05C0-14997D3D1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7F81395-04DC-F824-3027-F6D2FFE7C1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BEF318D1-8FB0-BE9E-EA6F-B057FD0FEA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7A875C8F-BAF5-C29F-B49A-1F478B7F7654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40ED853-06C5-AD21-24B0-F7815F620F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C0D3897F-75BB-B963-C8BE-3EFF9CD69E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A802E064-76AC-FA2C-768C-4D5FDDE0FA7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923B6EA4-E14C-0EFA-FB11-EACAFDB577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66D411B0-CEC6-790A-176C-60019562F6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26B770C-4030-BEE1-83E4-5FAC1893196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5" name="TextBox 104">
              <a:hlinkClick r:id="rId25" action="ppaction://hlinksldjump"/>
              <a:extLst>
                <a:ext uri="{FF2B5EF4-FFF2-40B4-BE49-F238E27FC236}">
                  <a16:creationId xmlns:a16="http://schemas.microsoft.com/office/drawing/2014/main" id="{52EABADD-7085-3D81-3B3D-5A84A72959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2C99AAC5-9385-84DF-D69B-CF8D60E1D8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3CE3994-F22C-BEE5-876A-716E2304C8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F24CD3A9-2871-2779-043A-77F41F1D2830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BDB668B2-FA01-8D10-43F4-0285D3BA15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B807C110-2CEE-E8DC-1E85-C688CF0060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C3758DD0-CB83-A257-F319-7CC48191A9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BC024C63-EECD-9AA8-BD34-CB8E5C8FA0B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45A9523-73FC-9A57-7329-35C04CD903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0266BDDA-5215-4810-8919-E8D4C489D61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15" name="TextBox 114">
              <a:hlinkClick r:id="rId26" action="ppaction://hlinksldjump"/>
              <a:extLst>
                <a:ext uri="{FF2B5EF4-FFF2-40B4-BE49-F238E27FC236}">
                  <a16:creationId xmlns:a16="http://schemas.microsoft.com/office/drawing/2014/main" id="{5D598008-FC05-CE40-FEA6-990EB9EEE5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348A50A0-C5D4-4888-D991-4DF4755150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1E88F3F3-246B-6E9B-D023-E16CEF2380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3FBCA955-19BC-3034-0337-DF1680A9D036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035FC1C7-0500-866C-7E6F-09B16A9D51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19C0423E-962D-7601-609C-3288B638A7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11D05AA3-D429-BCA5-DA88-EFBCC7F6F0D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6E17D289-0902-BCD2-83AA-C2FAB52F025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0E498BED-5C37-06C1-4DC1-DD7DA958DD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5C6EA45-5531-2D37-24F8-13981DD7BA9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201" name="TextBox 200">
              <a:hlinkClick r:id="rId27" action="ppaction://hlinksldjump"/>
              <a:extLst>
                <a:ext uri="{FF2B5EF4-FFF2-40B4-BE49-F238E27FC236}">
                  <a16:creationId xmlns:a16="http://schemas.microsoft.com/office/drawing/2014/main" id="{D76D2F2F-B74F-80B5-8ECE-C90A2A86C1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47D87016-432E-D73E-D3F8-49B1C1D77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E6D3F892-039D-50D8-5B71-CBAEB38192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E8E28FD0-E1EC-0F3B-7B0F-613D028AE488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CFFBCB1C-E25A-C795-81C7-599F8752DF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B16F7FBB-E6CA-7402-5FFF-9419027F43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0C85A2F5-C0F9-1F54-E30D-5DFD4144839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1871C918-B179-924D-8CBC-E461AE87448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1F0131CE-F204-83F6-DD4A-D6C88BFBDB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EF4B1D2-5F23-7789-6163-16D3092DF14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211" name="TextBox 2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ADE370A8-8805-4971-7551-04D1671050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4CFC0BE-8223-152B-C96F-F401149592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BB3673DA-6A1D-8462-C735-93C638B184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7378BF6D-D28A-B698-1FD7-CDF3A880F61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025C9EA5-199A-7CC9-86A0-0669096DAC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820586B5-F7F5-036C-8CB3-CB106B4AF3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A73FCE75-1B71-2412-3A0C-7FD198D09C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21608490-395E-6B62-05E0-A61305494F1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D4F5D543-334A-A64B-0F0C-9FAF2A00D6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130BBBEC-4136-1307-2F9C-8D0BE9DEB9A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21" name="TextBox 220">
              <a:hlinkClick r:id="rId29" action="ppaction://hlinksldjump"/>
              <a:extLst>
                <a:ext uri="{FF2B5EF4-FFF2-40B4-BE49-F238E27FC236}">
                  <a16:creationId xmlns:a16="http://schemas.microsoft.com/office/drawing/2014/main" id="{A7E6422F-502E-E32A-626B-8CF0EE14B1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8B32FFC-39BD-3834-6E76-B8909C27C4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0B47C310-02FB-391F-B8AE-A93B42B1BD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4B91493E-739D-2F0B-82C7-76CDE697D88E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F3756EC5-BCBD-0F07-4A28-09AB106D8C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3846203C-9709-8981-C444-58AFF93009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433D2494-6A8D-1ABB-7FF2-EB2F1378AA1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487C480-CF62-E770-7E7A-AB26FF1A50F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306BE5FE-ABF9-A8C8-A8AB-7469D873DA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F373AD6A-2DB8-BCCF-0C2C-6D171F1F14C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231" name="TextBox 230">
              <a:hlinkClick r:id="rId30" action="ppaction://hlinksldjump"/>
              <a:extLst>
                <a:ext uri="{FF2B5EF4-FFF2-40B4-BE49-F238E27FC236}">
                  <a16:creationId xmlns:a16="http://schemas.microsoft.com/office/drawing/2014/main" id="{419FE879-09AC-68C4-A5EA-973FE8B992AC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2747279-385B-1ACF-C581-EA40E77B06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2A9D507D-389E-CAEE-FB58-7780063B24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B5276E0F-48B1-6DA3-B6D4-531E47927848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2FA90B0E-CB26-5FE4-4ED9-BF9666A34E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06D1C599-6C6B-6D44-093C-08387A9D43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C6A2414E-2CD7-0612-E3DC-F2785B50CC6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11B9FD1-DB87-179F-73AD-C266819B00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62F0868-BFD8-54BE-3264-66EDC4ADC0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23567468-ABA3-5C60-1D13-5A970EBB7C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251" name="TextBox 250">
              <a:hlinkClick r:id="rId31" action="ppaction://hlinksldjump"/>
              <a:extLst>
                <a:ext uri="{FF2B5EF4-FFF2-40B4-BE49-F238E27FC236}">
                  <a16:creationId xmlns:a16="http://schemas.microsoft.com/office/drawing/2014/main" id="{97312478-9540-D299-298C-BF8F4B9648E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604BFEEF-B49C-A3B4-7DA3-D0E5B6DD9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62519611-0F23-0D38-DF3E-299B809D29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C7857600-2409-0DBA-8DB5-C76946CDE1B1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B49BCFD5-9834-D695-57AA-81AE817F40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2BCE76D2-56BC-6F35-E993-A1EA764F60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149AE463-A12A-B51E-D564-2730AFEB42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E5EE583F-33FE-1288-C68A-7D45A2EC670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2CE92E09-C6CD-F518-E6BF-847B796F35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5F16E648-282A-F43E-E274-AE172DE5AD6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261" name="TextBox 260">
              <a:hlinkClick r:id="rId32" action="ppaction://hlinksldjump"/>
              <a:extLst>
                <a:ext uri="{FF2B5EF4-FFF2-40B4-BE49-F238E27FC236}">
                  <a16:creationId xmlns:a16="http://schemas.microsoft.com/office/drawing/2014/main" id="{956F0AFA-F16C-9B77-5EDA-B2D7236D74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1786CA9-8E9D-78FF-715A-538F336D78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60CBF972-D3ED-71A0-1FFF-C96BAF29F0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C02225A2-3627-895E-028D-170F276BBAE1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437D251B-9A22-25A6-F913-9F9974BA6D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1A856FE3-7865-CDEC-EC13-E50DA511F1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4AA7966F-4628-B88C-C9D1-D40AF4A143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CE7AAAF6-9979-11E0-E258-15B4A670F0E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AA98E2C1-15AE-6623-B721-3D79FB98C4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88B07BDC-DB6B-82A8-03F8-21804734218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337" name="TextBox 336">
              <a:hlinkClick r:id="rId33" action="ppaction://hlinksldjump"/>
              <a:extLst>
                <a:ext uri="{FF2B5EF4-FFF2-40B4-BE49-F238E27FC236}">
                  <a16:creationId xmlns:a16="http://schemas.microsoft.com/office/drawing/2014/main" id="{D007C4F5-3CEE-1867-98AD-ED208BD5DA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27556F57-F14B-436E-A14D-071CBE1090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C1F3164A-ACF1-D4D6-D07F-2CEED8D93E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BA9E114B-2E52-7172-2D28-B2C29D03F99E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56F88CE3-B52A-1800-9257-69AE633B66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8F726421-9579-79D3-A9B5-92F2B36530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3F94265D-B172-474E-9731-16FF5F2703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76B375BD-58D0-40BB-0EA8-95B93486025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07E6506C-F818-F127-AA88-68386AE953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FE280DFC-B09A-48F6-9FED-07428BBD1AB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347" name="TextBox 346">
              <a:hlinkClick r:id="rId34" action="ppaction://hlinksldjump"/>
              <a:extLst>
                <a:ext uri="{FF2B5EF4-FFF2-40B4-BE49-F238E27FC236}">
                  <a16:creationId xmlns:a16="http://schemas.microsoft.com/office/drawing/2014/main" id="{AE9C345E-276E-6F60-EFB9-D99464B101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571FC7CE-5223-DE8B-78D0-3D509C9BED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5D90B1BD-3C6E-5551-0DCF-C528DEE11C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13590562-562A-0B23-6AF8-3AD0AE2F92DB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B7A70220-4EBA-4A77-23DB-881277D80B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153946FD-539D-3BC6-EF9F-680D5AA4A8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E23C75BB-1450-FF58-127A-E14FF38630E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9CD2B6E2-DDAB-0033-18EB-2D43821AECA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A07531FF-21EC-3784-21B4-D79D414953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D29E9AD-B50E-CC97-E1BA-D82F1A16F81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57" name="TextBox 356">
              <a:hlinkClick r:id="rId35" action="ppaction://hlinksldjump"/>
              <a:extLst>
                <a:ext uri="{FF2B5EF4-FFF2-40B4-BE49-F238E27FC236}">
                  <a16:creationId xmlns:a16="http://schemas.microsoft.com/office/drawing/2014/main" id="{069BEAFC-3F91-38B4-6C74-49189089C1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BCD11660-74D2-214C-1C96-0318C530C0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81F8A38D-4FD9-B4AA-664A-E524CFFFEE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9C153BF7-5F44-9A68-60CC-726769F5701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C0F4D311-2E87-C309-32EA-F380331D9F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5B94348D-4F89-7191-D20A-8FE398719B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7E3BCD46-DFD2-01CB-6BE1-E7BEFD375F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C6B29B88-11EA-9EDA-4DD2-FB9FB8AFF27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F83ACBB3-A793-BEC3-0D00-38E68831BE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A94A8CCC-F24D-97BD-B932-16004F47B60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67" name="TextBox 366">
              <a:hlinkClick r:id="rId36" action="ppaction://hlinksldjump"/>
              <a:extLst>
                <a:ext uri="{FF2B5EF4-FFF2-40B4-BE49-F238E27FC236}">
                  <a16:creationId xmlns:a16="http://schemas.microsoft.com/office/drawing/2014/main" id="{108EE9DC-F913-9A60-A5E6-D273B0F529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2AFDF4A3-6F2B-B7D7-D435-253F91FF3D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A192F0FB-06EC-37F1-60F2-0596366E84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22F770F5-4B60-A190-740B-AC86E44F3649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C5909216-E4EA-C3E0-34F1-0018B11116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95ABCC0C-9E1E-8E2A-48E6-E8AA2D3A40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14A2A2D3-387E-DF8A-A5CD-3BA46C7DE8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6517312A-E04B-3D17-C5F6-7613F1EDD9F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53D3C818-211C-E5BF-13FA-E34A8ADDE5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9D5BAF31-6F56-B1BE-6E0E-1CDF1D2E3C2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1" name="TextBox 400">
              <a:hlinkClick r:id="rId37" action="ppaction://hlinksldjump"/>
              <a:extLst>
                <a:ext uri="{FF2B5EF4-FFF2-40B4-BE49-F238E27FC236}">
                  <a16:creationId xmlns:a16="http://schemas.microsoft.com/office/drawing/2014/main" id="{C36345E6-69AA-9B58-03F6-46017033D8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56F0AB14-1266-BCBC-CFE1-D12576C93C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574E1CDF-EC44-8DAB-411B-8D0C1E3EBC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AD7711F8-B27D-3EA7-2B7C-40E0745B7FE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FF3FA0C0-2E33-DFE7-4E4F-ECCD63D9C7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ED358A7B-E7AA-EE95-5CDD-A6AFA78076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7E7FBC85-23AE-E86B-7D39-64B0134747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76DD0CED-7E6E-46F4-5FF8-18C9023DAAB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F0CD6864-8994-9660-3F66-934EA7693D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B81EC593-CAB8-EFE4-0742-610D5A5F3AB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2" name="TextBox 4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B77855F7-BEDD-41EE-F08B-F1FE8BA2A1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E9179AC4-2F09-4415-44D2-70084675B0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1B6F7340-753C-7204-A0BB-CDA9BB0996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808C9E7D-9316-7C32-8618-BA5E0AF4B741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E04F61E0-1433-5A67-110A-3473079317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8E29CB28-DE03-BEB1-C097-3B2EB06234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208C6CC7-EC3C-52CD-0711-ACC9E763DC8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F0F93304-1A4F-0119-EC45-64E72317C7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9B8DC46-8B80-F4CB-9B55-114393E81A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5D0A962A-B58F-1E97-0E3C-E8E267DBC82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542" name="TextBox 541">
              <a:hlinkClick r:id="rId39" action="ppaction://hlinksldjump"/>
              <a:extLst>
                <a:ext uri="{FF2B5EF4-FFF2-40B4-BE49-F238E27FC236}">
                  <a16:creationId xmlns:a16="http://schemas.microsoft.com/office/drawing/2014/main" id="{9AF313C7-ADEC-5858-713F-42F6AA95C6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2EF60A05-1966-058C-D363-5520BA1F55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559C6048-05D1-DFFD-8FBA-9259DB0A92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545" name="Group 544">
            <a:extLst>
              <a:ext uri="{FF2B5EF4-FFF2-40B4-BE49-F238E27FC236}">
                <a16:creationId xmlns:a16="http://schemas.microsoft.com/office/drawing/2014/main" id="{FC8E2451-2158-2E34-5F88-767F902FC355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1AC8F056-EDE6-9EC2-D23A-16487A586E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A1D78554-9ABD-F417-C664-F3B1935C40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DFE28412-5167-9850-954F-D96EB60C8CA9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9EE4CE0B-BC44-9A9A-9C0F-0F07ED16DBA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A823B188-88C7-3F17-4CD8-62C6D79AC1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FEF9B997-2E6C-6774-6B72-AE12B292637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552" name="TextBox 551">
              <a:hlinkClick r:id="rId40" action="ppaction://hlinksldjump"/>
              <a:extLst>
                <a:ext uri="{FF2B5EF4-FFF2-40B4-BE49-F238E27FC236}">
                  <a16:creationId xmlns:a16="http://schemas.microsoft.com/office/drawing/2014/main" id="{E463F3DC-5F81-7C19-5547-BBFDBE08F7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F6AA357B-B72E-A5C1-038F-D6AC8A6323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ACB90B8F-5E46-E4E8-7467-660D9550A7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09CB6E11-B5BB-828C-4BBC-63B9F9A0ACE5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98EA9189-46C0-6F8D-CF33-CE65E9866E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994D1A8F-7CD3-C8D4-7D65-05F7C95FF4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5FA68A74-1B07-C315-AAF4-BB188DB2D04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9246422B-BA87-248D-1500-851CCB38573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71817D73-94D7-84CA-9E8C-7F2CDA6CBA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26FF81EF-BB0F-0684-F7E1-B45BCAE815E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562" name="TextBox 561">
              <a:hlinkClick r:id="rId41" action="ppaction://hlinksldjump"/>
              <a:extLst>
                <a:ext uri="{FF2B5EF4-FFF2-40B4-BE49-F238E27FC236}">
                  <a16:creationId xmlns:a16="http://schemas.microsoft.com/office/drawing/2014/main" id="{19497133-C415-1431-F086-C275AF159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391A8460-6AAA-C58B-4402-4ABABA6351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9312C382-6823-ABB4-686B-50D1140111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655" name="Group 654">
            <a:extLst>
              <a:ext uri="{FF2B5EF4-FFF2-40B4-BE49-F238E27FC236}">
                <a16:creationId xmlns:a16="http://schemas.microsoft.com/office/drawing/2014/main" id="{DC284375-DDFF-11B5-62D5-FE0BC5F3F3F5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B69F3F57-CF9C-38A7-0181-098023A9C4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Rectangle 656">
              <a:extLst>
                <a:ext uri="{FF2B5EF4-FFF2-40B4-BE49-F238E27FC236}">
                  <a16:creationId xmlns:a16="http://schemas.microsoft.com/office/drawing/2014/main" id="{507F326B-2DB0-41E4-4DD7-EA7CC9C2F4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AE54C12B-D1B8-A4E9-89E6-506F4C20AA8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8EDBFE66-53A6-3D33-8436-061B57FD97F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D9068D14-6EAA-11BB-C075-0C82F4181D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A2AACC4F-2AFD-97AD-4677-85776FA845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662" name="TextBox 661">
              <a:hlinkClick r:id="rId42" action="ppaction://hlinksldjump"/>
              <a:extLst>
                <a:ext uri="{FF2B5EF4-FFF2-40B4-BE49-F238E27FC236}">
                  <a16:creationId xmlns:a16="http://schemas.microsoft.com/office/drawing/2014/main" id="{726D7B24-CDAB-DCD1-F746-BAF1E80686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31075435-A7A1-CD75-0CE4-2C142C1208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C5F63F16-3BC7-BD7C-B552-78E7C8BD7D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665" name="Group 664">
            <a:extLst>
              <a:ext uri="{FF2B5EF4-FFF2-40B4-BE49-F238E27FC236}">
                <a16:creationId xmlns:a16="http://schemas.microsoft.com/office/drawing/2014/main" id="{CB4637A9-4B2D-8AC8-1267-B08DEB36B8F9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303DA8F0-50EC-2987-3EDE-A610B4EC37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Rectangle 666">
              <a:extLst>
                <a:ext uri="{FF2B5EF4-FFF2-40B4-BE49-F238E27FC236}">
                  <a16:creationId xmlns:a16="http://schemas.microsoft.com/office/drawing/2014/main" id="{FC8C3BEB-5B9C-C62D-C7FD-B2C3C78A9C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DF19D91C-E290-32C9-0A53-8F370AAB9CE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8E93A56A-4AEA-0F15-24C8-496DBCCB94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727EFC48-7AED-2321-6757-70D7D6AC56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56DC7419-E9E1-4159-1346-32C70422224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672" name="TextBox 671">
              <a:hlinkClick r:id="rId43" action="ppaction://hlinksldjump"/>
              <a:extLst>
                <a:ext uri="{FF2B5EF4-FFF2-40B4-BE49-F238E27FC236}">
                  <a16:creationId xmlns:a16="http://schemas.microsoft.com/office/drawing/2014/main" id="{86061116-908F-A068-692F-E52AF7FD9FF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8C44C19F-815F-9D90-1F0F-E25CF191B2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FCC4E10E-A07E-59C2-BF26-8FBC1C0436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17BC003F-97CC-C73A-1CDE-A8748E1D4A4B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9C631C4D-7C2B-8665-6A15-914F69A3A7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15CD03A7-270B-3B27-3C18-1BCAB6EAC7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27D2FF5C-D874-3B97-AF58-E85A8BB495A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1DFDD0CA-1388-5A04-40E0-D66975B36C0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1F478F41-AEB0-1D3E-C4C7-FE4F0B412B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A4569637-7E98-0DD1-2C3D-04F41E99D81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682" name="TextBox 681">
              <a:hlinkClick r:id="rId44" action="ppaction://hlinksldjump"/>
              <a:extLst>
                <a:ext uri="{FF2B5EF4-FFF2-40B4-BE49-F238E27FC236}">
                  <a16:creationId xmlns:a16="http://schemas.microsoft.com/office/drawing/2014/main" id="{C2A6FA95-92A2-6FD1-9D2E-1210E88FBA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FF8DF730-9878-6103-77B7-A82C74B4B6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7DD20AF9-5468-2A7D-F5A9-9559CBFAEE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685" name="Group 684">
            <a:extLst>
              <a:ext uri="{FF2B5EF4-FFF2-40B4-BE49-F238E27FC236}">
                <a16:creationId xmlns:a16="http://schemas.microsoft.com/office/drawing/2014/main" id="{697A9E95-4376-5D1C-78A4-A64D1DB1A7C3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0C4E4CBF-7F7A-B131-AB16-9E82BBDD38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Rectangle 686">
              <a:extLst>
                <a:ext uri="{FF2B5EF4-FFF2-40B4-BE49-F238E27FC236}">
                  <a16:creationId xmlns:a16="http://schemas.microsoft.com/office/drawing/2014/main" id="{A7AD7636-E106-9E56-1E68-8EDB2EB9D6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19FBC609-F7E2-98B9-3702-A9E177126FBA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CB68CB96-D800-10DF-7A45-3C5DBA2AD03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9D93A58-2203-BE39-A593-FBFF9DC168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5B4D5344-2EB6-6494-9027-560A4F6D38B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92" name="TextBox 691">
              <a:hlinkClick r:id="rId45" action="ppaction://hlinksldjump"/>
              <a:extLst>
                <a:ext uri="{FF2B5EF4-FFF2-40B4-BE49-F238E27FC236}">
                  <a16:creationId xmlns:a16="http://schemas.microsoft.com/office/drawing/2014/main" id="{FFFEDFB1-1524-A1D5-3DF8-47EFDB7967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1BBA2CC1-D5CB-607E-76A3-B0593B8A39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27112D5B-A31B-3F55-4F75-4235B83995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C6037443-A902-56B7-4E42-4849DB9CC82F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48F65214-398B-ED90-398E-40467994E6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2E9CFB8C-5BFE-5ECB-38AB-08F73FE15C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15ED38A-073A-6FF6-156C-3AE50F354D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87D79CC3-5508-9446-90D5-F5C27011379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97C8321-0C29-ACE7-0482-C33A2FE6B3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4448C4B8-893D-245F-17ED-A06C1D00CBC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822" name="TextBox 821">
              <a:hlinkClick r:id="rId46" action="ppaction://hlinksldjump"/>
              <a:extLst>
                <a:ext uri="{FF2B5EF4-FFF2-40B4-BE49-F238E27FC236}">
                  <a16:creationId xmlns:a16="http://schemas.microsoft.com/office/drawing/2014/main" id="{38B22DD2-601B-30DA-D01D-544A306AC4E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2E69EB1A-8146-6A8F-8C82-567C43799D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DECE2885-DA3A-C257-4CEC-ADD12F8F12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825" name="Group 824">
            <a:extLst>
              <a:ext uri="{FF2B5EF4-FFF2-40B4-BE49-F238E27FC236}">
                <a16:creationId xmlns:a16="http://schemas.microsoft.com/office/drawing/2014/main" id="{6D938D0F-263F-6A19-7E65-3110CD111499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3FF25FF4-E820-5348-4750-FC4A51D006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416946EC-0021-9C12-5ED0-C8D8286144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B598578A-1AF2-7C15-7ED2-CB3947EA4B9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D8A3F35B-3FC5-C67D-831E-2177F46662E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FE9C4670-034C-9BEA-89FC-86DB06A16C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1CF08CD4-D549-2757-C1AD-04CFB890461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832" name="TextBox 831">
              <a:hlinkClick r:id="rId47" action="ppaction://hlinksldjump"/>
              <a:extLst>
                <a:ext uri="{FF2B5EF4-FFF2-40B4-BE49-F238E27FC236}">
                  <a16:creationId xmlns:a16="http://schemas.microsoft.com/office/drawing/2014/main" id="{47853E3A-0BD3-9F7F-E2C7-F9B526D30F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D3042F16-7360-4898-8FAB-FD33BF9948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1ED562C4-8519-3FF8-4143-BA75077AB7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EE4D735-81D4-E10D-B328-9215DC45A3A5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99AEAF38-F464-0326-46DE-CB65AE85508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1" name="Rectangle 240">
                <a:extLst>
                  <a:ext uri="{FF2B5EF4-FFF2-40B4-BE49-F238E27FC236}">
                    <a16:creationId xmlns:a16="http://schemas.microsoft.com/office/drawing/2014/main" id="{ED378669-BED5-A163-99F1-B2725EA7000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2" name="Rectangle 241">
                <a:extLst>
                  <a:ext uri="{FF2B5EF4-FFF2-40B4-BE49-F238E27FC236}">
                    <a16:creationId xmlns:a16="http://schemas.microsoft.com/office/drawing/2014/main" id="{F66C455A-9B4E-A481-8C72-BD9D99F2B624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84C2D783-4ED2-5125-CFD3-BE32A11F62D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0644C0A8-6EAE-C52F-1010-5AE0E7E4546F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17EB0005-7E5E-0618-4E65-23787B8896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E26AEC7-8A81-51F6-F5D4-1512F43230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38" name="TextBox 237">
              <a:hlinkClick r:id="rId48" action="ppaction://hlinksldjump"/>
              <a:extLst>
                <a:ext uri="{FF2B5EF4-FFF2-40B4-BE49-F238E27FC236}">
                  <a16:creationId xmlns:a16="http://schemas.microsoft.com/office/drawing/2014/main" id="{90E7397D-D822-F62C-C38F-247E68E6116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980080D-0D42-45EB-4D27-B8FBDC0C441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F76EE75C-F9FB-8C71-0A50-173E959045E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AE47C7EC-BF07-855F-99F5-69F2CC5AC5CD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F48C2539-3990-17F4-F73A-28543A74D4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F95DD92D-50D0-B57F-595D-BA0C801D80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FA8DAF80-C7D2-7D52-07CD-0D842C2F694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1D7CFBB2-9A1A-D162-3AE5-7584CAE84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67B83302-B077-17C1-54C4-AB454434F9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641EA4F9-0878-C057-A083-F6788F93A65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82" name="TextBox 281">
              <a:hlinkClick r:id="rId49" action="ppaction://hlinksldjump"/>
              <a:extLst>
                <a:ext uri="{FF2B5EF4-FFF2-40B4-BE49-F238E27FC236}">
                  <a16:creationId xmlns:a16="http://schemas.microsoft.com/office/drawing/2014/main" id="{CA021F8C-64B8-5606-F39C-72E58B754C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64449994-4B68-47DB-7C18-40997B1566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75432BA2-8F11-F8A6-8075-BACF2FF4C0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BA85E40B-9FDD-A976-45B7-0D835AC1A1A6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E3E421B5-8E6C-54B8-3C63-CD7725BC7C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0D8FC781-BCD9-06F7-83BA-F6713D1D88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EC76160A-63BD-75F2-4F4E-FCF6EA1E39F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7A14F9EE-7732-A134-06A5-F68BB53B2A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7BB4D4A3-2F89-0C82-A988-4774CC0E10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C54F02E9-AAC8-D57D-CDCE-7C8230DBBF4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92" name="TextBox 291">
              <a:hlinkClick r:id="rId50" action="ppaction://hlinksldjump"/>
              <a:extLst>
                <a:ext uri="{FF2B5EF4-FFF2-40B4-BE49-F238E27FC236}">
                  <a16:creationId xmlns:a16="http://schemas.microsoft.com/office/drawing/2014/main" id="{A988797E-DEF6-1EDE-5D7B-B5B51A73E7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3A53243D-06E9-F494-C613-5577A94314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FABBA139-75CF-09D2-3323-E896B30F3C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00504811-B307-0D6E-B46F-CC91B3358CC5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2E199614-62FA-7C67-0F13-4129E3EBF5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E0D35B9E-15A5-7322-1A3D-91667B9358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0DFC6BFC-45E5-5F20-77C8-A7C4913E3FB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23769F52-19A5-C82B-870C-73F7054BD3C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5F980EEB-6DDA-98EA-84A5-0A4556DC1E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F81BCA4C-4578-73FE-7128-BAFBAC5D3FA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02" name="TextBox 301">
              <a:hlinkClick r:id="rId51" action="ppaction://hlinksldjump"/>
              <a:extLst>
                <a:ext uri="{FF2B5EF4-FFF2-40B4-BE49-F238E27FC236}">
                  <a16:creationId xmlns:a16="http://schemas.microsoft.com/office/drawing/2014/main" id="{A256AC13-8684-9959-027E-CA4A2A1031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3F87F41C-4319-502F-93B5-A7AAD4CD16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875671F7-6980-9FDA-0C72-C3FB558B5A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532C8614-9E80-E610-9657-8F965D6C3BE4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E69A9E44-D243-E376-83D6-F459CC7C9F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8493BB32-8E07-4AEA-8DE3-686CC4382D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106DA472-8720-E852-2CA2-492467419A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D1F3E1F7-B76B-ECF5-E827-0737DF84EA4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56806BA5-F99D-BCC8-E93A-C5176D5379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629ED4C0-7C4F-CA5F-F09D-19A2D56DE61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312" name="TextBox 311">
              <a:hlinkClick r:id="rId52" action="ppaction://hlinksldjump"/>
              <a:extLst>
                <a:ext uri="{FF2B5EF4-FFF2-40B4-BE49-F238E27FC236}">
                  <a16:creationId xmlns:a16="http://schemas.microsoft.com/office/drawing/2014/main" id="{74370887-29C7-5BB6-4B49-ED61BD4671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1EB1D877-D11A-4452-EF61-896C3C5228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873A2D9B-3557-6B1D-F5EA-B465F3CC7F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8930C551-F390-4264-5546-BA7B31F1A32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84B83C98-B8EA-A41B-5CEC-E79342DC85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0AB0E2F6-1498-21F5-B730-2C043CAEF1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20DAC77D-3518-FB52-88E5-015EBD1192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A7BA23B0-EA26-CAD1-780D-9A93C6CCE49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42E07466-832E-53A7-2B19-A24045093E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8901F069-E6A7-7013-0EA0-CC6216CD77F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322" name="TextBox 321">
              <a:hlinkClick r:id="rId53" action="ppaction://hlinksldjump"/>
              <a:extLst>
                <a:ext uri="{FF2B5EF4-FFF2-40B4-BE49-F238E27FC236}">
                  <a16:creationId xmlns:a16="http://schemas.microsoft.com/office/drawing/2014/main" id="{39F8296A-73FC-DC6A-6CE5-DF96EAD0E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062B68DE-F9FB-4FC2-ED30-A431EA1345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67941EE0-A374-2A49-D0C1-C57A89DBC5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AE3232FE-1C23-2FD1-D82B-F0D729B4C04B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556E1CC6-8A5C-6553-CE71-25B97FA069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3994B871-1E65-2A7E-9C98-11AC8C251B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D04E330-845C-0494-394C-4B9834E291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D814629C-87A9-0E17-8ED1-F7A73C1ECD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7D29394B-BE32-4A39-9FA0-905CC6B494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7E3BC7C4-BAF4-B9A1-7116-FAF52E910E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36" name="TextBox 835">
              <a:hlinkClick r:id="rId54" action="ppaction://hlinksldjump"/>
              <a:extLst>
                <a:ext uri="{FF2B5EF4-FFF2-40B4-BE49-F238E27FC236}">
                  <a16:creationId xmlns:a16="http://schemas.microsoft.com/office/drawing/2014/main" id="{3C99189D-4ADF-F8F8-7E4C-4FF047825B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3C3D4031-DE13-ADC8-B185-B7B9013C51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50947711-FF6E-392D-F9A3-14156A1682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8F4AA884-D8F3-5A54-8918-9269F92981FD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332525C0-44AB-D249-6F56-60B6A02DA1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3A89445-C960-6CC0-B136-2FC7B8383A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0BEBB321-4CBA-CECE-A5DF-D41F9F3474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FF0733D3-48A3-4831-ECDC-790CD5C426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4F0DF85A-9596-2EFD-1749-BC16AF031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43666EC-015B-A7E4-CDBD-D878879B46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46" name="TextBox 845">
              <a:hlinkClick r:id="rId55" action="ppaction://hlinksldjump"/>
              <a:extLst>
                <a:ext uri="{FF2B5EF4-FFF2-40B4-BE49-F238E27FC236}">
                  <a16:creationId xmlns:a16="http://schemas.microsoft.com/office/drawing/2014/main" id="{2F58897A-1CAA-87C2-92DC-B4BA04747A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F15FE793-4ADF-2072-5665-820AB991AE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AB2D5720-03EF-0EF1-BDA6-548CDE4B6F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68D02252-FB9E-87E8-F61E-98E341431AB3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1F80FAF0-C0A1-E425-43AE-586B8625FC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6E4D55D4-91ED-C1EF-6311-2BBD3F053C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9899A408-92BA-E2B5-C9AF-8F5B5150AB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AAD52D68-A3E4-CA47-FBF2-4138A39EAD3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A9695CF7-905C-797B-6335-27CD82E1A2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3E0F21F0-FD74-9749-8231-FF8A3D46CD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216" name="TextBox 12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6F8D457C-20E5-F0AE-3186-08D479FECA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BB69CB4D-DB31-E932-C8D2-BB39B27740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3607CEB0-0D62-BCF5-4946-ED94E1DBAC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AE674990-77CB-9356-5527-358DEE5B46C5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816DC9EB-2A86-B580-86ED-BD7DC90670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Rectangle 1220">
              <a:extLst>
                <a:ext uri="{FF2B5EF4-FFF2-40B4-BE49-F238E27FC236}">
                  <a16:creationId xmlns:a16="http://schemas.microsoft.com/office/drawing/2014/main" id="{EF082143-0BF3-58B7-1EDF-6E91530947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82286B2C-E02E-FBF0-00A6-B8BA2B0C7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5A3E0DBB-F488-8242-848B-CDB32F61761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84E1C48C-9B62-14AC-FD86-A3EFFC3BE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3A04ABCC-7E0E-85FA-5B56-1E81CBCF25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1226" name="TextBox 12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46AE2125-A41E-49A4-5463-105AA36ADE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F4538923-1B37-7E9E-BA3F-128B80A8E5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9CDF7051-B1D6-13D1-77AC-FF16BD9DB8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3CA06999-00A7-D9A9-C5C1-360D7E2EA1BA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6B91DC06-008A-BB23-A4DE-8284422D0D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Rectangle 1230">
              <a:extLst>
                <a:ext uri="{FF2B5EF4-FFF2-40B4-BE49-F238E27FC236}">
                  <a16:creationId xmlns:a16="http://schemas.microsoft.com/office/drawing/2014/main" id="{F30DC28D-FD7D-3B74-0635-F3002E3B6D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6F8241B0-04CF-020F-E7C9-6653CACFE4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87CF9646-9BB4-FDB2-6845-D78475C89B1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FBB2295F-CCD5-5771-7AD4-B9F8E44BB7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3D8D3B4C-32D3-8A96-A7F7-CF190D299C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1236" name="TextBox 12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9755DE4E-6762-78EF-07A1-4BF3052185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5E00E797-752A-ADD1-201E-CADBAB8CD6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B9A50091-5EA1-F9C6-D4AF-13292D3004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6CD2F5A2-3205-C65B-8D55-BEF32DCB18EC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DB15366C-8E1D-F9EA-133B-392E7C9236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8F59CF8B-97A1-3885-604A-A04AE272FE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A6315220-09CC-04EC-11B2-CC3F05C3A2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0EE7B720-D422-3BC6-D494-A55EEA0591A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46F6A229-F18F-8D8C-61B3-CEF307ED4D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E40B96A9-F81C-423A-0CE4-61D070CBFE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664FBC79-9068-DB82-7220-15317F8DB4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03779C8-6B28-4BF3-1074-BDE71CB342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43217616-7792-9C6B-AD1C-121A798F2A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9DEA3335-78C9-63AF-CC64-02070EECA04E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186F0AE0-4D81-9388-6A83-ECE8D92E61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40428350-A99E-310F-83EC-E11177242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D0AB2FB9-A593-CF0E-68D6-6C7AF35775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7B50A21A-6881-C9B6-0805-12081E7AC4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0FE53362-E94E-2EFA-86ED-A34E31D441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B48D0EB-ED2B-80BD-4581-CFA435C247A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FB74817B-FF1B-6BA9-1B78-1C8850D68B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41732B8-E45F-0B30-D083-C45E244A7B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BAE9C541-A1DE-F44A-BADC-545D778D2D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E0064F2D-85F5-C7F4-6751-D311155A2AB1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059DD83F-A278-5B6C-7158-2DE7A10865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FA64C521-BAFE-D912-778B-888E5E1B0E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21046B76-E3F3-7C36-34C0-CFA9006890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61A247F0-F90D-E2FE-3F4A-9E2BDB4B7A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09542159-F689-62E9-4FD1-C6A519A8C5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3C8E3487-4A1B-7BDF-DEC9-6300FC9EDC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CAFBE714-8DE9-454C-F7A3-B141BCB705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B3E5B189-1073-7E04-7713-2521332F52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1734FBC-FD06-08BC-DC83-7EF895BCA0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1757ADDD-AC10-47DA-1D44-5DC69CE2B6EA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D8C2B7C1-4464-1CFA-598E-2E8591D8CD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E1FC2DFF-C5A3-11E6-8A4E-00C0AF6554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61A500F7-7A9F-3A40-65CF-46C0F80330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06C0621F-D96B-1EAE-61B7-D2466F03C0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96F55C6B-E982-A718-F26D-2354838C92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0CEDAF48-485D-8BED-11C7-C3247F1A8D4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D8B9C6F0-8AFA-A7ED-8017-42FF566D1B8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217F4276-CCB5-781D-861A-45A11CBE56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041D49B6-EFE2-8A48-82D5-075771CCC6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8093426C-3504-6041-3306-FBA71608D37A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2C075185-E6FF-861B-55ED-A4FEA45C49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8377DB8F-374E-BA33-09D8-CBED99E25C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1C8BA0FD-C2A2-1BF1-15F0-44BD5B96C0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C53339B5-25E6-40E7-AB64-E39ED4184CB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521E12EE-1255-948E-5890-2022ABDC0C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020D2567-575F-AE32-A7BA-537388F666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5E7ED2D8-002F-CA78-2C6B-4C333935EB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132343AD-8587-B212-A92A-646877481E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6AD422DC-5C51-E732-1801-0B450E4D21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03479A29-BA90-47B6-ACB1-6BF9E394606B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709A736-6DA0-2C21-1A4C-ABA6E17345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56FC79A5-ED90-2945-2DFC-B312BCBCCE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7F0589A7-B1F9-7F0F-E09B-E9920C4275DD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922865F4-6A51-A0AB-41EB-EFA55929A2B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E32E6C19-C4B0-7CD9-55AA-97E7C4B696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49C2A5CE-2FF7-B0AB-712A-D74987F29E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FF5B347C-0573-989F-25F9-B6995D7E3D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31B9EE3C-FFE0-0535-4B1C-66376B9A19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1503FB63-BE73-DF1B-6DA9-48E4F98D46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1259" name="Group 1258">
            <a:extLst>
              <a:ext uri="{FF2B5EF4-FFF2-40B4-BE49-F238E27FC236}">
                <a16:creationId xmlns:a16="http://schemas.microsoft.com/office/drawing/2014/main" id="{CBCCA092-B088-C418-D078-013942C0D5A8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1260" name="Rectangle 1259">
              <a:extLst>
                <a:ext uri="{FF2B5EF4-FFF2-40B4-BE49-F238E27FC236}">
                  <a16:creationId xmlns:a16="http://schemas.microsoft.com/office/drawing/2014/main" id="{CC401433-3D83-FA22-63D8-13E4DB6527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" name="Rectangle 1260">
              <a:extLst>
                <a:ext uri="{FF2B5EF4-FFF2-40B4-BE49-F238E27FC236}">
                  <a16:creationId xmlns:a16="http://schemas.microsoft.com/office/drawing/2014/main" id="{67620261-7078-49F1-6678-D287F1B145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F6BDC7AE-7C18-B1E2-129C-67FDC37E59A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39C0071D-9D59-EE80-A68C-D87C248FC69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F149B4BC-8537-7E2B-D3B6-854BCB64B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2462B2AC-FBFC-942F-6904-95C40E23379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66" name="TextBox 1265">
              <a:hlinkClick r:id="rId65" action="ppaction://hlinksldjump"/>
              <a:extLst>
                <a:ext uri="{FF2B5EF4-FFF2-40B4-BE49-F238E27FC236}">
                  <a16:creationId xmlns:a16="http://schemas.microsoft.com/office/drawing/2014/main" id="{C892A43E-60D3-5290-9538-4E229E768A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BAE4D0C6-9A0F-F272-D36E-A39E7B8EA4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519249C3-B38C-814A-B14F-9743A94963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0ED2B1F6-2CED-350E-C01A-081F56A61F45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9116105E-AE68-3E4A-4AEF-4EE6EE7F17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89F4CBE0-981D-B3CF-F06C-B2F2E0CC9D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9D395666-044A-C7D5-01F7-472460C65C9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69EAA595-CBE3-674D-D421-0332575F3E3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A6145EE8-A76A-2B7F-A51C-9C4C5240FC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61DC816F-17AD-972B-303B-68C6A29416E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8C461FB1-6DAF-232E-8D96-F3015A9D988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0CA674E3-B8CF-475F-000B-7AEFF04246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91E59874-3CBF-5954-D9B9-0EF18588E4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F6695C1A-AE5B-3836-8B65-0D9D920E7CFE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5B7818CE-B4E4-03FD-82FF-8996537940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DCAEF723-2C3E-0A6F-B693-DAB075F1CE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31F0BDA-23E0-F847-F6CC-F5E0982688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31F5216F-4151-DBDF-143E-EEFB278A416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EC1A4D7C-4988-AF3C-0F74-3C24DF4016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178DF108-9EF1-F209-3769-3B082EBDCAD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309C578F-B019-3C13-4307-07DDD7F6E75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B382A4A7-E7B1-4719-E083-39F435C455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6D9E6919-0B70-D26F-5BE9-137D30B874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56108183-CECB-1B5A-5BB4-EBAD34F0CBAB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ECF56505-0FA1-2A49-523B-941B4BE4CA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60E2803F-51ED-E8B8-06A5-EAF257C02A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347FFCA3-DB14-9435-559F-497594D9194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184533FA-0A40-8A94-47E4-35C52F6C83E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89567E2E-F129-76C7-E93F-16500702A7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18DE5EEE-CB51-25B6-8562-7EF63B65EC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9A0EFF3C-BB3A-52A2-8C41-181E09627C9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1CAB999F-9354-631A-A490-1170719947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5475A670-566E-8990-87D2-C5E7EBFD7C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A882BD3C-431F-FED8-3336-3DF7961789A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0586403E-58C4-8F25-E488-40E64B0480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A804A2F5-D725-1889-D73F-D3E21510E3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7B1C94EA-36D8-D16E-8D0C-61A753AEB9D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90610B79-4DA7-3A4C-0646-43793534A32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552FE2C2-68BC-A466-9246-753B23B102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A5E69AE5-EBF0-FA77-914D-C676067145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7549A11D-4495-1901-2BB9-34037ABB4CA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BD6B77A7-202F-28D2-13B0-F69D80BD6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54E4635A-EABE-03DB-660F-A3166C6DCC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C49A7B2D-6EA4-5ED3-05D3-967179A79E1F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607D231-120C-C0C4-55C0-446F36B5C0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04C87FD1-8555-31F2-2FEB-0C3B58B2D5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EC9B80A5-D433-2FC5-AD5C-957D7FDA5CB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32C800A7-8BA4-3BCE-C49D-ADBF84CB26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3E660EF7-2C2C-10FA-2EB4-3A7FFF9A1A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FF9BE99B-1E97-9DF3-BDC2-7E139056E5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0EB43B21-5E81-8EFF-3B63-3CCA529A465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88B0F6F6-22C4-75F9-554E-D5477D35A8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E72D7276-B4C8-AA2D-832E-66EC2EED31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4265A152-2046-8BA4-AEFE-C5CC6649F563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9D3B674A-EAD3-DC62-D238-1F8613EAEFC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E687E8A6-A208-4F8C-710C-0051C95819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F1B98A0E-418E-2987-8FD0-9BA907D5537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7AD98008-2492-EBE3-BD1F-139EF1130F8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1F57689-F8EC-B2B9-1267-CBD978F3A7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09F32F29-483D-DD1D-3F4F-C38A373841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A1DD83AC-D63F-5C12-8855-EE6ECF1AB30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EF77AF9F-08DD-35A9-286B-BD840A8D1F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41B0DEF3-CAF9-A5EB-97E5-421E9722DE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2F400509-70C8-3698-5155-9953EBDC32A5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E9DA8416-3B65-4D74-C092-FAF5CE54E7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9B955185-A878-CCFA-39E5-A33550071D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A2F4AF4D-79C9-015F-FA4C-C4CD671B1C8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4E01CB39-DA4F-E602-4C6D-40B22A9928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69BAF5A8-9382-94DE-7C7B-CE7BAE54A5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83212731-86BF-2781-F5DB-EA98B3A525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1780A175-0985-CAF0-0427-18F9BD58EA7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5FB51FF1-1DBD-88D4-E9BD-14EFFC6496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F97CE23B-175F-C3F3-F4CD-54FDA4701E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850DB169-FDC5-F5AB-D596-0730B9B44229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95023767-E4F7-9821-CEEA-310BFF07D3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3F908030-A1AC-91A8-4C27-5AC70B8A5C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B2BE1A6F-9805-AF6C-6562-847353EC12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88961CF7-FD8A-8F18-1DCF-F8DBAC4ABC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E0B5F068-5051-8195-0758-9F440553E8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2E973F69-7BD6-0C42-340F-96DB9C7938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01CDEEDE-78C5-3876-F76E-65D84486DE3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0C8B8F7F-A6E9-0021-483A-15C85313C8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87A6C18A-9E38-580A-1490-1A6B3CA715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268B0CED-7E80-07B4-E954-CFAC19C49FC6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270" name="Rectangle 1269">
              <a:extLst>
                <a:ext uri="{FF2B5EF4-FFF2-40B4-BE49-F238E27FC236}">
                  <a16:creationId xmlns:a16="http://schemas.microsoft.com/office/drawing/2014/main" id="{DAFDCAF2-BF9C-57DD-3AEC-E54E4BFE1A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" name="Rectangle 1270">
              <a:extLst>
                <a:ext uri="{FF2B5EF4-FFF2-40B4-BE49-F238E27FC236}">
                  <a16:creationId xmlns:a16="http://schemas.microsoft.com/office/drawing/2014/main" id="{BEC1A1A1-32A0-8DC4-6FB0-272627FDF4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35B04392-4922-8226-57D7-1FB62087811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680055A6-CE0A-FACF-2DE7-8900B2DCE58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E5019152-005D-918C-F57C-AB1C089E6A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5B75C340-A909-2DFE-AC62-E35744C68C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276" name="TextBox 12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D12FF882-9436-24FE-7D86-E05DEBAFA3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4DAD213A-6A46-87F9-E1D3-096307167C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2B2E4B0C-4612-C947-6531-AC3EAC4489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A222A8A9-1238-0D09-0691-72CD42385A50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8422927E-C0B9-FCEB-06CE-495CAECCA3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7FD578A9-E834-23EE-34B1-628FEA9CF8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B183635C-E6F6-711D-0584-F09DA470931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65581F6C-3D14-6398-E009-0AF7027C085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791B9771-E01E-7230-2371-DA81F501CC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44FEAB3F-38B9-6DAD-1427-A67B2D0E9F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836152C7-4E89-B4F4-B69A-C26791552A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54C8A390-1AD0-B908-F2BB-AA0F666A84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2AA109E7-6005-CF73-844D-0AE3B9AA92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7AD5BAD4-A067-F052-7807-F65B441C007C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EE74004D-4B2A-8C94-0760-CB565E94B6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F007211A-63C9-F38B-18A8-3340BAEC0C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9B691103-EABC-DB42-F3FD-219826304D1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5F7157D7-3162-2F1A-310C-E7B7240DE01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7687CAF8-548A-F670-0707-0AFC46D1DC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037C4079-0327-9802-4C56-3C1AE5E65D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FFB12001-C6CC-19DC-718D-499B6705DFE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E1874D22-30CC-21C9-7B33-91EA609DB0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5BF96BC5-46AF-ACB4-088D-F9E64626B4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F808CE4F-C62C-C25B-699B-727071A2EDD5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5FC60D7B-7DFC-0952-1194-49006E4149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1E2530C0-7C5A-6F81-B918-E1BA037DB5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2E6BB999-36EA-57D2-5AF3-757BA1EFCDC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BD8B81E2-1CE6-C48D-B18C-97966619FAE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1A8742B8-4B1E-ED67-77E8-C3250B166C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8E4F9BA3-5912-115D-F232-613E8CB179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556FF68C-C945-16BD-B2CB-CAE7E2D1D6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CF7077C5-90CC-D271-0B48-18DC20C23A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EEE90B9E-9875-4A23-5A6E-1D6E49E3E4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B44A993F-84E2-486B-9AFE-84117522CB89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23F2446F-2C01-D985-70D6-012BC8C572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BB8B440C-EAC1-94EA-CB97-54ABA6D639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318BECAE-7BD7-7B69-71EE-4B2B2B7A37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F94DD6C7-26E0-08D7-F2D8-6B6518A62AA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BC0A27C8-5D5C-E803-CACF-745872B06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0CF29538-2D19-B00F-27E7-DAD650623B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E51C6643-6759-FA9C-B211-C89BB9A57D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80881947-7536-2D5B-B0AF-9DF132CC4E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BFB85404-CFBF-B5FB-3526-FA2874B1CD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91260E4D-ED41-5BC7-AD0D-24560054E4E8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3E06CAC3-3260-EB36-6091-9BA8F060ED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C78FE978-58A9-0544-40A0-1327F2645D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7E192F5-E6E8-6106-533B-CC9FBB25AA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3FE41F40-BCF1-39F0-1683-60A695C01F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5392C8FC-1D10-5B42-FC42-5E4E0F9E18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3249290C-D6DD-2CBA-999F-087ABBB5F6E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B984ACB9-0A7E-9681-B287-48C7E3D0C56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7281ADCC-2252-8AFA-FAF6-029969CF4C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5364BEB4-E084-418E-1867-69A7FF0262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B3AA5AB0-3F7B-A6DF-5D2F-D637D304A09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F20F06A8-CA74-AE20-CD09-3CD97A223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2282EFA6-E678-4F36-6637-FE8C819133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6D1F9468-DB83-8283-777A-9683C73994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87EE27BB-A066-E0B4-A58F-7EAABF525A9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91C711CE-362F-6417-7A14-F18747C06B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3356BA84-9E67-F3E9-8D40-6042901E18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3F8E1F73-BE72-C9A7-5724-B9EAE89E4F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DCB3832F-1416-0B2E-795E-A9C042B01E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C5CFAF44-47B1-4920-9FA2-5E586D23F7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504EBAEE-ECB7-D475-B571-237DF4731679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9A85BB85-2AB1-8245-482A-4B0FDB7FD2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B3229278-097C-3E2C-7921-F5866F6D44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E30BF403-2ED7-AD2A-7CCD-EE49725DE1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46222AD6-D755-452A-D4CB-F9A503F5DEC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BF4B1A1D-B82B-4A51-F8BC-AACEAB74EB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7FBF919E-F92B-FE8A-431D-BBF4657ECA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0A9B6B0E-5D96-6C8D-5D65-1E0412E0EDF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BBF67DD7-EC10-EB04-2B69-370EBE7C94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3DF8D0C1-A785-C33C-7098-CE84F8C2E033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C81646FC-44FD-768E-7525-1AF54007ADB2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0B94A521-278B-6931-B560-5A0C4F9148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F8A63195-5973-24C7-C053-D4EE1FFD17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F9B93172-EC62-3260-CF49-C4F84838C7B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A9626733-46BC-5B3B-F338-E83CD06A7F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41197F39-EEAD-0ACD-0BA6-509799A93B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70744FA-0F65-B626-A176-3707F4D302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67D2B438-DB44-C27B-C14E-13AF30BE47C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F950ABF0-4034-9B80-E32A-208253B0C6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D0EE84E-F150-BD9F-FF28-AC210295A6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2FC0624-813D-4F3E-D862-887C5C38439A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C6DF9B99-53D4-8BE5-4936-40F3B468FF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6B2655F2-3693-17D8-261D-DC0F69FB22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FC0BE34C-2A6A-5459-CD28-8064FAD35E1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E44F90BD-D2E6-8628-AF91-73ACCAE4B72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41B4BDB9-96E3-1E2E-581B-AEBDCCBD9D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2416B474-04FA-8698-12F8-57E554A4C9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1B3EFE29-DD6A-2D22-12DC-5E5499AFB71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99B6FD1F-BBEE-F8C9-8E5C-030D6629EA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0E4BABD3-7C41-5F91-77C6-38B0E2AAB5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64B0D478-4EAE-13F9-92CC-262BBCA1148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E14B2F5D-6230-040D-5997-CCD9BF08BD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3D7312CE-4E53-F5C7-85D5-C10C119595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8901C82B-2BF5-890B-B87F-27D00301364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40C16926-3200-E498-70D4-1A59ADE4E56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056C8A10-FC07-92DA-6FCE-DEBECA9426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E26C0283-AFD5-3228-97BB-D96A3EF168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284B864D-E2A0-3CAE-21FC-61EDDD8395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A35FDB74-4A40-82A3-9CD8-2FB6AA2616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52EF8BC0-1D94-8F05-96AA-23CE19F41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B972AE4A-475F-2453-AB98-BA7663462DF4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8EF268F9-67FB-1BAA-F32F-35ED87507B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0DE054DE-991A-9E3B-40F6-BB0952BC0E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DEF18711-98D0-F617-A7AB-8EC1EF0FAAD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00F009BD-0D81-6A12-1533-15F7F0BEA1C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06D71AB3-B281-F136-563C-D308E26EC7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0C34CCB1-B20E-EA39-3D68-914AFF29ED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24D7B528-9CB8-C92F-E66A-440269D3BB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A1BC8B96-3ED6-89EC-F640-05F1A3DB3C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05FD5AEF-A607-A225-7DF4-488F3E4E78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1BF4B426-E2B0-E28C-F705-42AA4B25CAA3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AC6BF12D-5941-B728-ABFC-E3DB91D7C3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76F405D8-3BA5-1F77-1DFB-6A43F0E2B9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D13AC767-CC7B-1967-E8F0-EE72D0A398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8E340E2C-5545-3749-AEB7-1576B944A6E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83D2F9A2-5FDA-EB2A-A4E5-272D827436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603A7D25-E7AB-A18E-975C-15913A83B1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08B6BAB0-12FF-031A-E3F9-AE4F8BE780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216A8693-E9FE-6BBC-2986-5E79FC78A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56AE85DE-9E89-1C99-4479-03A5F70DC667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A77377C3-E5BA-14FA-31D4-28D1F17A14BE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3494CED8-D234-1E8A-C38A-CC5F360090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55D382EB-443E-ADD6-B1B7-E7D430CBB8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AC40F710-017E-3BEB-4C97-207E89703E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CD8A9D6E-86A0-3ECA-2F33-3C42D3ABC34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6904EE56-F47B-56FE-1BF3-3E2D6477B6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F2FCF078-77F8-8C02-6024-447A67A9F5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80CA361C-C68A-8453-7772-39EC9617DA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EF1FDC04-6994-3D72-927D-DACBDA6574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AC8308B4-8C58-8077-49A5-6EEA13C97A0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DD3D52E4-FDE8-BE31-7A0E-A102B625CBC4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899F820E-E24D-66A9-4F3B-A86668F7B9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D65DB112-EE9F-FBF1-9762-7770C17BA8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C93EFB63-5353-B425-2936-59CA5671DC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C32B1F53-AA7B-BAAC-6D84-F7D90D60618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67442458-DE4D-5C5C-02D4-415B9FC31C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FBCBA6BD-3CF4-C39A-6364-91E4EF38D65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25A59559-6166-31DF-2520-F17D4756CC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5FBBB9C4-892D-8884-96A1-D6A3C4B952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225EA9C4-1563-5004-39D8-E23A6CDC2B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910C5C6F-BA24-2609-CEDD-4CF1F53D47A7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E86A9DD1-BFEC-C538-38B9-D5D8CB32EC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C9656550-D8DF-F7A6-0F0F-3D198FD7BC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3B88A967-2B3A-42E0-F7FB-630FC550B6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F5A12D52-ED47-D2BE-F8F6-63FF98E093C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5610F8B9-EE22-B232-5EA8-0C9C73C8E6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FBE87BC0-8C22-BBE5-D2B7-CBDE4EC08D3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551C954A-2117-1B8F-E5F4-C2958805C0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61724B29-D270-14F1-E7ED-923CE7001F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7D09C56A-5338-2917-B8B3-8FF704329E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DE6535F0-008A-3D64-B43C-04F9C72AD8E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90B082A8-4FDC-6291-F64D-5D0193A073B0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8" name="TextBox 77">
            <a:hlinkClick r:id="rId90" action="ppaction://hlinksldjump"/>
            <a:extLst>
              <a:ext uri="{FF2B5EF4-FFF2-40B4-BE49-F238E27FC236}">
                <a16:creationId xmlns:a16="http://schemas.microsoft.com/office/drawing/2014/main" id="{BCA9F83E-488B-15DD-B4FC-9EFCC201487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" name="TextBox 78">
            <a:hlinkClick r:id="rId91" action="ppaction://hlinksldjump"/>
            <a:extLst>
              <a:ext uri="{FF2B5EF4-FFF2-40B4-BE49-F238E27FC236}">
                <a16:creationId xmlns:a16="http://schemas.microsoft.com/office/drawing/2014/main" id="{5E3F036C-A01B-607E-1AE7-3F3091D12A73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0" name="TextBox 79">
            <a:hlinkClick r:id="rId92" action="ppaction://hlinksldjump"/>
            <a:extLst>
              <a:ext uri="{FF2B5EF4-FFF2-40B4-BE49-F238E27FC236}">
                <a16:creationId xmlns:a16="http://schemas.microsoft.com/office/drawing/2014/main" id="{B225A924-BA17-9E91-29F5-7AF0A3CF451A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1" name="TextBox 80">
            <a:hlinkClick r:id="rId93" action="ppaction://hlinksldjump"/>
            <a:extLst>
              <a:ext uri="{FF2B5EF4-FFF2-40B4-BE49-F238E27FC236}">
                <a16:creationId xmlns:a16="http://schemas.microsoft.com/office/drawing/2014/main" id="{CCFA74CB-70CC-4BCA-CF02-AA65161EF7C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2" name="TextBox 81">
            <a:hlinkClick r:id="rId94" action="ppaction://hlinksldjump"/>
            <a:extLst>
              <a:ext uri="{FF2B5EF4-FFF2-40B4-BE49-F238E27FC236}">
                <a16:creationId xmlns:a16="http://schemas.microsoft.com/office/drawing/2014/main" id="{3CAC19CC-47B6-6AA0-E076-836A8267094E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3" name="TextBox 82">
            <a:hlinkClick r:id="rId95" action="ppaction://hlinksldjump"/>
            <a:extLst>
              <a:ext uri="{FF2B5EF4-FFF2-40B4-BE49-F238E27FC236}">
                <a16:creationId xmlns:a16="http://schemas.microsoft.com/office/drawing/2014/main" id="{22F2B448-9649-4462-ED9D-E01151417CA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4" name="TextBox 83">
            <a:hlinkClick r:id="rId96" action="ppaction://hlinksldjump"/>
            <a:extLst>
              <a:ext uri="{FF2B5EF4-FFF2-40B4-BE49-F238E27FC236}">
                <a16:creationId xmlns:a16="http://schemas.microsoft.com/office/drawing/2014/main" id="{0208AA76-5DB3-D340-020A-7106867A574D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5" name="TextBox 84">
            <a:hlinkClick r:id="rId97" action="ppaction://hlinksldjump"/>
            <a:extLst>
              <a:ext uri="{FF2B5EF4-FFF2-40B4-BE49-F238E27FC236}">
                <a16:creationId xmlns:a16="http://schemas.microsoft.com/office/drawing/2014/main" id="{59B5E1D8-E92B-236B-6D43-65859E001E4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6" name="TextBox 85">
            <a:hlinkClick r:id="rId98" action="ppaction://hlinksldjump"/>
            <a:extLst>
              <a:ext uri="{FF2B5EF4-FFF2-40B4-BE49-F238E27FC236}">
                <a16:creationId xmlns:a16="http://schemas.microsoft.com/office/drawing/2014/main" id="{BC40D7F0-0822-E937-588A-FCD50B2F14AC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7" name="TextBox 86">
            <a:hlinkClick r:id="rId99" action="ppaction://hlinksldjump"/>
            <a:extLst>
              <a:ext uri="{FF2B5EF4-FFF2-40B4-BE49-F238E27FC236}">
                <a16:creationId xmlns:a16="http://schemas.microsoft.com/office/drawing/2014/main" id="{0C4FB5B9-E070-AD68-0C00-5FEB5C21FF6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8" name="TextBox 87">
            <a:hlinkClick r:id="rId100" action="ppaction://hlinksldjump"/>
            <a:extLst>
              <a:ext uri="{FF2B5EF4-FFF2-40B4-BE49-F238E27FC236}">
                <a16:creationId xmlns:a16="http://schemas.microsoft.com/office/drawing/2014/main" id="{A357738E-6E89-2683-3B7C-103D8AF2062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9" name="TextBox 88">
            <a:hlinkClick r:id="rId101" action="ppaction://hlinksldjump"/>
            <a:extLst>
              <a:ext uri="{FF2B5EF4-FFF2-40B4-BE49-F238E27FC236}">
                <a16:creationId xmlns:a16="http://schemas.microsoft.com/office/drawing/2014/main" id="{3BEBB817-17A5-041D-0F47-6C03E508A659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90" name="TextBox 89">
            <a:hlinkClick r:id="rId102" action="ppaction://hlinksldjump"/>
            <a:extLst>
              <a:ext uri="{FF2B5EF4-FFF2-40B4-BE49-F238E27FC236}">
                <a16:creationId xmlns:a16="http://schemas.microsoft.com/office/drawing/2014/main" id="{E988C4B9-2B8F-7E3C-C1AE-FF6AB54638A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91" name="TextBox 90">
            <a:hlinkClick r:id="rId103" action="ppaction://hlinksldjump"/>
            <a:extLst>
              <a:ext uri="{FF2B5EF4-FFF2-40B4-BE49-F238E27FC236}">
                <a16:creationId xmlns:a16="http://schemas.microsoft.com/office/drawing/2014/main" id="{611AF5B3-B30B-A5AF-4463-EB5BC44231B1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92" name="TextBox 91">
            <a:hlinkClick r:id="rId104" action="ppaction://hlinksldjump"/>
            <a:extLst>
              <a:ext uri="{FF2B5EF4-FFF2-40B4-BE49-F238E27FC236}">
                <a16:creationId xmlns:a16="http://schemas.microsoft.com/office/drawing/2014/main" id="{72C65235-3E5E-7482-56E7-8D8B8CC1D5F8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93" name="TextBox 92">
            <a:hlinkClick r:id="rId105" action="ppaction://hlinksldjump"/>
            <a:extLst>
              <a:ext uri="{FF2B5EF4-FFF2-40B4-BE49-F238E27FC236}">
                <a16:creationId xmlns:a16="http://schemas.microsoft.com/office/drawing/2014/main" id="{796AF1AA-9590-FB82-EC73-F3767B990233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94" name="TextBox 93">
            <a:hlinkClick r:id="rId106" action="ppaction://hlinksldjump"/>
            <a:extLst>
              <a:ext uri="{FF2B5EF4-FFF2-40B4-BE49-F238E27FC236}">
                <a16:creationId xmlns:a16="http://schemas.microsoft.com/office/drawing/2014/main" id="{7E592711-0507-2A46-C896-2CE5CEDFB049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95" name="TextBox 94">
            <a:hlinkClick r:id="rId107" action="ppaction://hlinksldjump"/>
            <a:extLst>
              <a:ext uri="{FF2B5EF4-FFF2-40B4-BE49-F238E27FC236}">
                <a16:creationId xmlns:a16="http://schemas.microsoft.com/office/drawing/2014/main" id="{BF683B02-C2E4-29B1-7B6A-C20644FEB3D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96" name="Rectangle 95">
            <a:hlinkClick r:id="rId108" action="ppaction://hlinksldjump"/>
            <a:extLst>
              <a:ext uri="{FF2B5EF4-FFF2-40B4-BE49-F238E27FC236}">
                <a16:creationId xmlns:a16="http://schemas.microsoft.com/office/drawing/2014/main" id="{BC146BFB-0291-7442-5437-9251953639F5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97" name="Rectangle 96">
            <a:hlinkClick r:id="rId109" action="ppaction://hlinksldjump"/>
            <a:extLst>
              <a:ext uri="{FF2B5EF4-FFF2-40B4-BE49-F238E27FC236}">
                <a16:creationId xmlns:a16="http://schemas.microsoft.com/office/drawing/2014/main" id="{A9654A7C-52E8-2EEA-465A-5C1C91B47B6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A46A6738-DE29-CE21-CA0D-738675B5A654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9E1A28DE-9050-BA9C-0C90-6CAF4D52B798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4E4E00C5-08EB-6794-7B88-A5D0ED1A89F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7CCCC049-8CE4-33C0-26FE-E5BC1B69E294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8F14F99E-3DC0-D07A-C43A-66A3B962A48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E9E4F30-ACB9-7349-5DEB-B84D812694E2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1B9403F4-E068-4D48-E9E4-37DEBD67EF43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FD48F4F4-963E-D8B5-E386-FE3115270FE2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92A4F4DA-D329-FEF6-4733-E7E1B312B442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F592E33C-DEC3-9221-3EED-97ADBD11D068}"/>
                </a:ext>
              </a:extLst>
            </p:cNvPr>
            <p:cNvSpPr txBox="1"/>
            <p:nvPr/>
          </p:nvSpPr>
          <p:spPr>
            <a:xfrm>
              <a:off x="6919345" y="2491604"/>
              <a:ext cx="61383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Be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E34D4B34-CCBD-1B4C-8D31-C2096C078CD0}"/>
                </a:ext>
              </a:extLst>
            </p:cNvPr>
            <p:cNvSpPr txBox="1"/>
            <p:nvPr/>
          </p:nvSpPr>
          <p:spPr>
            <a:xfrm>
              <a:off x="6929700" y="2910896"/>
              <a:ext cx="11697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Beryllium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2075967A-27FD-63A4-86DF-2C0D2124866C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9,01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C07A303-22A7-0550-A338-94377BFDE4C2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1,57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A1318F1-58B0-DE2A-9203-51D725470D7E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  <a:r>
                <a:rPr lang="en-US" sz="1400"/>
                <a:t>2s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A3B213C8-9D2F-6176-7404-D35551115715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E22AA261-17F3-36F0-E8D1-31F25077874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BB247D19-EF2A-A10D-FD3C-389BF93536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48D3167F-4733-8F06-813A-D6A7221E7F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3FDCBF5C-A63E-0544-DA74-B246088FC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5B754AF5-D899-1ED5-B0A9-6B7BA043A1E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C174063F-7632-E5DF-4DBF-8824C43707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1B293337-C184-E4E9-34F3-597C5665FFA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378CA1F2-61F7-437B-B56D-B8DF5F0716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0888B5FA-B0EC-9095-CBE7-20D93CBFD7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0A0B83F8-CB80-AC95-8254-29FD14CB62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020B5AC7-6771-9DE7-041B-8DB1D28AD252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BEE0B563-E042-108E-CB29-CA6C72A432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3D732255-2D3E-7B46-CD8E-80B4EAAF66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7B2096D6-8D0A-95F6-B56F-FF380BF0F0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892D3A6F-78F2-C2EA-D7A8-FEF77B8B9FD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4561FB0C-C82B-8D7E-34ED-E807388E68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AACCB9F8-4D83-21F0-A9B9-9365D7C7C38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A4674F1E-071C-5EBD-0884-43D34E28F6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76818E53-A0F1-BE27-E9C4-CBD629555E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1BE9C6FA-7E59-7A92-2BA8-65AA056E8A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EF8ABE25-A540-E59E-AD62-B5518AA4452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42831B56-4678-5085-0CE8-F0354FEBED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C2E5EDEC-5B96-DD54-C16F-D47233EAA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3406571D-C1AA-B53D-E491-98B65CC5BD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9362BC95-4510-724D-1E0A-649197B6A09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183C6DE0-DC7D-A7D3-B46A-C45DB42E94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485F45BC-C5BA-0F6D-0C9E-2FF494C6096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B6AAEB54-FCE9-7264-6E8A-3B9017F6AB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3432A4DF-0E6C-9C7E-3995-A5577FADDE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566CE3E-5DA6-00A9-A821-3B1DB99169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21257148-CACF-32B8-419B-37016D7D4A70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547374AD-E3FB-0A75-8F83-9DE07E3499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86B2C10C-1A84-60C4-7B1D-CA1F19A009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483FB5E9-8860-67D4-E24F-69E30F9841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17D2BF9D-9D8E-FC1F-91C2-C80D8200F67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87F7CDBB-AE1A-C56C-1D24-D396DE94B2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CC02AE44-A820-6D4D-BE3B-5FF11512DD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F808CBE3-C6CF-17FC-9178-A7F9B80037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9C596354-7F59-B215-4DA8-91D7EEC995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DC3EC21B-2BFC-A8E8-4DEE-7C45DA99BA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AE5E0124-A121-2BC0-5C55-AC7A3E6106D9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D131BB6A-E82A-BB03-F106-0BFE0BF7CF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346FFC8E-5DC3-CCC1-BB52-6E9EC8A642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536207E-F35B-8244-6A3F-8F6C429C7E4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DC222A14-5BBF-3E16-03C0-3AD7E52E8EA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97864FA9-D5C7-24CF-187E-76E3DFEF79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C5EAFC3C-FB9F-61FD-CD37-04852A5A87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DED0FA33-5C69-638C-3B7F-A054C1E20BC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86060607-2597-0AD4-2C99-1C0879BD85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9E5FFC94-736D-9BD8-A604-365CBD1134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487F0594-C5C1-7D1C-0506-D9A507954604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06423AA1-B03E-FEB4-0A11-72F04BA02D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3968179D-B875-075D-BED6-64933FA459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68D6D24B-7D95-3629-F150-4CACDEE0E3F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18FC150B-D636-F58F-5964-6671EBEF36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9A0A2353-1A1A-CE5F-416C-8A71791624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8D561858-72FA-D3BC-B728-D068CE8D96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8FFEFACB-FE92-A619-5833-24214E4E037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C2872EB1-3FF2-CA25-B62B-CCA695CFA0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990012E4-A3F7-84AE-10EA-EC5DF47734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7500F2AF-40AA-5637-E5F1-AAA0CE190B4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44850AFB-844B-7E2A-9717-B7DE2DC448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9E2418E5-07D4-B67D-B82A-83240D97FB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F9A6C5F-9601-C54E-D93E-98CD342808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67EBAFFC-31BA-398A-FD65-A1D3CE99CC6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9547E62-DC4D-1101-0394-C2D5431B33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E4E51705-78D6-8433-6841-98EC0E006A9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FB3D718C-3B8E-41DE-00A1-B1A938FB5C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3ADF26C6-D21A-2C41-3254-11E1394DF3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47209ADC-C52A-05F2-39F2-A709CE5B3D74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9E035978-A676-AC6A-7F21-34606DF8A3ED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1053688" y="1660528"/>
            <a:chExt cx="821917" cy="634833"/>
          </a:xfrm>
        </p:grpSpPr>
        <p:grpSp>
          <p:nvGrpSpPr>
            <p:cNvPr id="1867" name="Group 1866">
              <a:extLst>
                <a:ext uri="{FF2B5EF4-FFF2-40B4-BE49-F238E27FC236}">
                  <a16:creationId xmlns:a16="http://schemas.microsoft.com/office/drawing/2014/main" id="{DF41DCF1-F7C3-CDD4-D145-F96F4B8C723D}"/>
                </a:ext>
              </a:extLst>
            </p:cNvPr>
            <p:cNvGrpSpPr/>
            <p:nvPr/>
          </p:nvGrpSpPr>
          <p:grpSpPr>
            <a:xfrm>
              <a:off x="1053688" y="1660528"/>
              <a:ext cx="647699" cy="634833"/>
              <a:chOff x="1053688" y="1660528"/>
              <a:chExt cx="647699" cy="634833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30300AFA-2426-3F03-2C5C-D84B9DE0A7E5}"/>
                  </a:ext>
                </a:extLst>
              </p:cNvPr>
              <p:cNvSpPr/>
              <p:nvPr/>
            </p:nvSpPr>
            <p:spPr>
              <a:xfrm>
                <a:off x="1108721" y="1692167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9A1EC54C-42FB-481D-3F22-D442D7E3215A}"/>
                  </a:ext>
                </a:extLst>
              </p:cNvPr>
              <p:cNvSpPr/>
              <p:nvPr/>
            </p:nvSpPr>
            <p:spPr>
              <a:xfrm>
                <a:off x="1108721" y="2166301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7" name="TextBox 1916">
                <a:extLst>
                  <a:ext uri="{FF2B5EF4-FFF2-40B4-BE49-F238E27FC236}">
                    <a16:creationId xmlns:a16="http://schemas.microsoft.com/office/drawing/2014/main" id="{0FD6A362-EC7D-4C3A-C577-DCAD233D27EC}"/>
                  </a:ext>
                </a:extLst>
              </p:cNvPr>
              <p:cNvSpPr txBox="1"/>
              <p:nvPr/>
            </p:nvSpPr>
            <p:spPr>
              <a:xfrm>
                <a:off x="1108721" y="2126084"/>
                <a:ext cx="54398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2</a:t>
                </a:r>
              </a:p>
            </p:txBody>
          </p:sp>
          <p:sp>
            <p:nvSpPr>
              <p:cNvPr id="1918" name="TextBox 1917">
                <a:extLst>
                  <a:ext uri="{FF2B5EF4-FFF2-40B4-BE49-F238E27FC236}">
                    <a16:creationId xmlns:a16="http://schemas.microsoft.com/office/drawing/2014/main" id="{3CF2273B-0AA1-CB98-BB8B-684A4113A778}"/>
                  </a:ext>
                </a:extLst>
              </p:cNvPr>
              <p:cNvSpPr txBox="1"/>
              <p:nvPr/>
            </p:nvSpPr>
            <p:spPr>
              <a:xfrm>
                <a:off x="1108721" y="2030778"/>
                <a:ext cx="54398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1s</a:t>
                </a:r>
                <a:r>
                  <a:rPr lang="en-US" sz="500" baseline="30000"/>
                  <a:t>2</a:t>
                </a:r>
                <a:r>
                  <a:rPr lang="en-US" sz="500"/>
                  <a:t>2s</a:t>
                </a:r>
                <a:r>
                  <a:rPr lang="en-US" sz="500" baseline="30000"/>
                  <a:t>2</a:t>
                </a:r>
                <a:endParaRPr lang="en-US" sz="500"/>
              </a:p>
            </p:txBody>
          </p:sp>
          <p:sp>
            <p:nvSpPr>
              <p:cNvPr id="1919" name="TextBox 1918">
                <a:extLst>
                  <a:ext uri="{FF2B5EF4-FFF2-40B4-BE49-F238E27FC236}">
                    <a16:creationId xmlns:a16="http://schemas.microsoft.com/office/drawing/2014/main" id="{7D25CBCA-C2AE-9B1F-4862-EEA1607CD844}"/>
                  </a:ext>
                </a:extLst>
              </p:cNvPr>
              <p:cNvSpPr txBox="1"/>
              <p:nvPr/>
            </p:nvSpPr>
            <p:spPr>
              <a:xfrm>
                <a:off x="1053688" y="1660529"/>
                <a:ext cx="359834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700" b="1"/>
                  <a:t>4</a:t>
                </a:r>
              </a:p>
            </p:txBody>
          </p: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4CDE3F44-3F66-537C-77BA-86B6856AE666}"/>
                  </a:ext>
                </a:extLst>
              </p:cNvPr>
              <p:cNvSpPr txBox="1"/>
              <p:nvPr/>
            </p:nvSpPr>
            <p:spPr>
              <a:xfrm>
                <a:off x="1341553" y="1660528"/>
                <a:ext cx="359834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9,01</a:t>
                </a:r>
              </a:p>
            </p:txBody>
          </p:sp>
          <p:sp>
            <p:nvSpPr>
              <p:cNvPr id="65" name="TextBox 64">
                <a:hlinkClick r:id="rId122" action="ppaction://hlinksldjump"/>
                <a:extLst>
                  <a:ext uri="{FF2B5EF4-FFF2-40B4-BE49-F238E27FC236}">
                    <a16:creationId xmlns:a16="http://schemas.microsoft.com/office/drawing/2014/main" id="{75113530-EA52-0A5E-0A81-541A5A89EEFF}"/>
                  </a:ext>
                </a:extLst>
              </p:cNvPr>
              <p:cNvSpPr txBox="1"/>
              <p:nvPr/>
            </p:nvSpPr>
            <p:spPr>
              <a:xfrm>
                <a:off x="1055155" y="1750860"/>
                <a:ext cx="35983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000" b="1"/>
                  <a:t>Be</a:t>
                </a:r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FF5062EF-7808-A8A0-92B6-7A36A2606B99}"/>
                  </a:ext>
                </a:extLst>
              </p:cNvPr>
              <p:cNvSpPr txBox="1"/>
              <p:nvPr/>
            </p:nvSpPr>
            <p:spPr>
              <a:xfrm>
                <a:off x="1341553" y="1775057"/>
                <a:ext cx="359834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1,57</a:t>
                </a:r>
              </a:p>
            </p:txBody>
          </p:sp>
        </p:grp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6E1384FB-A608-02E0-E43D-182272468ED1}"/>
                </a:ext>
              </a:extLst>
            </p:cNvPr>
            <p:cNvSpPr txBox="1"/>
            <p:nvPr/>
          </p:nvSpPr>
          <p:spPr>
            <a:xfrm>
              <a:off x="1053688" y="189176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7C614EA-2D01-0979-B936-A2748F1D1C90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08CB71B-D4DE-32C9-8720-5872E6296B74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EF5F7180-54AD-949A-1267-7001A19FB22C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B78E48C-BC37-B524-48FF-2F67CDB214B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B4AF2DA-B0F9-993C-C01D-125AC30787D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5FBDFA32-7A78-E652-73EA-C83578867D7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736C30BE-C040-82CF-3FEA-A4D10364CE98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BCE8457E-23F9-7F1C-C1B5-DECF1D63742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4A136396-3B7E-503C-EFAC-DDFB3F743D50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299E51ED-29B4-F90E-07ED-E6A67E2CE637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69E791A3-883F-A4AB-73D0-57980589A8C6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8EF2268B-9993-3F2C-D379-220BF956ACC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FE7CB9E2-D6F1-2BE8-5B0E-87FABD4875E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1C99D9A5-171F-3B45-9578-3BD687A0E68A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68" name="Group 167">
                  <a:extLst>
                    <a:ext uri="{FF2B5EF4-FFF2-40B4-BE49-F238E27FC236}">
                      <a16:creationId xmlns:a16="http://schemas.microsoft.com/office/drawing/2014/main" id="{8B318BD1-E91F-AA2F-C0B5-1AB059C16FE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70" name="Group 169">
                    <a:extLst>
                      <a:ext uri="{FF2B5EF4-FFF2-40B4-BE49-F238E27FC236}">
                        <a16:creationId xmlns:a16="http://schemas.microsoft.com/office/drawing/2014/main" id="{81803047-E735-656E-8979-25CE0EAFF36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65" name="Group 264">
                      <a:extLst>
                        <a:ext uri="{FF2B5EF4-FFF2-40B4-BE49-F238E27FC236}">
                          <a16:creationId xmlns:a16="http://schemas.microsoft.com/office/drawing/2014/main" id="{B3E1360A-1828-623A-67A1-A3C4E7CE91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67" name="Group 266">
                        <a:extLst>
                          <a:ext uri="{FF2B5EF4-FFF2-40B4-BE49-F238E27FC236}">
                            <a16:creationId xmlns:a16="http://schemas.microsoft.com/office/drawing/2014/main" id="{C3B74CA7-D569-02EE-0A4F-4753F028C4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69" name="Group 268">
                          <a:extLst>
                            <a:ext uri="{FF2B5EF4-FFF2-40B4-BE49-F238E27FC236}">
                              <a16:creationId xmlns:a16="http://schemas.microsoft.com/office/drawing/2014/main" id="{F1007C28-63B9-D6D1-4BC7-2BA669E418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271" name="Group 270">
                            <a:extLst>
                              <a:ext uri="{FF2B5EF4-FFF2-40B4-BE49-F238E27FC236}">
                                <a16:creationId xmlns:a16="http://schemas.microsoft.com/office/drawing/2014/main" id="{6B4E5CF4-6F1E-AC29-9DD6-1C9CC1F0D5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73" name="Group 272">
                              <a:extLst>
                                <a:ext uri="{FF2B5EF4-FFF2-40B4-BE49-F238E27FC236}">
                                  <a16:creationId xmlns:a16="http://schemas.microsoft.com/office/drawing/2014/main" id="{B22B0015-35A2-8D85-3531-2A6535CBCC1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275" name="Straight Connector 274">
                                <a:extLst>
                                  <a:ext uri="{FF2B5EF4-FFF2-40B4-BE49-F238E27FC236}">
                                    <a16:creationId xmlns:a16="http://schemas.microsoft.com/office/drawing/2014/main" id="{6751D43E-32E5-15DD-43C5-47695890165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65" name="Straight Connector 564">
                                <a:extLst>
                                  <a:ext uri="{FF2B5EF4-FFF2-40B4-BE49-F238E27FC236}">
                                    <a16:creationId xmlns:a16="http://schemas.microsoft.com/office/drawing/2014/main" id="{D09EE5DF-BE93-0467-23ED-363BE6ABEB2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66" name="Straight Connector 565">
                                <a:extLst>
                                  <a:ext uri="{FF2B5EF4-FFF2-40B4-BE49-F238E27FC236}">
                                    <a16:creationId xmlns:a16="http://schemas.microsoft.com/office/drawing/2014/main" id="{FDB4B343-DD4B-EA37-2641-751ACEE2297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74" name="Straight Connector 273">
                              <a:extLst>
                                <a:ext uri="{FF2B5EF4-FFF2-40B4-BE49-F238E27FC236}">
                                  <a16:creationId xmlns:a16="http://schemas.microsoft.com/office/drawing/2014/main" id="{E0FB9E97-F033-35ED-E146-6C13005FF88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72" name="Straight Connector 271">
                            <a:extLst>
                              <a:ext uri="{FF2B5EF4-FFF2-40B4-BE49-F238E27FC236}">
                                <a16:creationId xmlns:a16="http://schemas.microsoft.com/office/drawing/2014/main" id="{4B7BBF9F-65E2-4AC9-4982-C168626FB3B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70" name="Straight Connector 269">
                          <a:extLst>
                            <a:ext uri="{FF2B5EF4-FFF2-40B4-BE49-F238E27FC236}">
                              <a16:creationId xmlns:a16="http://schemas.microsoft.com/office/drawing/2014/main" id="{63C66E5B-D387-F251-AC27-39DB73E7B82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68" name="Straight Connector 267">
                        <a:extLst>
                          <a:ext uri="{FF2B5EF4-FFF2-40B4-BE49-F238E27FC236}">
                            <a16:creationId xmlns:a16="http://schemas.microsoft.com/office/drawing/2014/main" id="{DF4CCB68-5DB0-B0D6-329B-44BAC12FE5A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66" name="Straight Connector 265">
                      <a:extLst>
                        <a:ext uri="{FF2B5EF4-FFF2-40B4-BE49-F238E27FC236}">
                          <a16:creationId xmlns:a16="http://schemas.microsoft.com/office/drawing/2014/main" id="{B35C5DB9-1397-BEC1-367E-CA457B6F62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6CB58C7E-AB87-B54D-8B30-4BA9542118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69" name="Straight Connector 168">
                  <a:extLst>
                    <a:ext uri="{FF2B5EF4-FFF2-40B4-BE49-F238E27FC236}">
                      <a16:creationId xmlns:a16="http://schemas.microsoft.com/office/drawing/2014/main" id="{1C5235E1-EB33-F3DB-F728-425F56ABEF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DA106999-2389-71D0-1B14-A7409105E91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21FDE4D-60AC-2CCF-C6CC-66B32007224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667370156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60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039798EE-B17F-952A-60B7-75C8CF292A2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Mg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16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3" name="(12) Magnesium">
            <a:hlinkClick r:id="" action="ppaction://media"/>
            <a:extLst>
              <a:ext uri="{FF2B5EF4-FFF2-40B4-BE49-F238E27FC236}">
                <a16:creationId xmlns:a16="http://schemas.microsoft.com/office/drawing/2014/main" id="{D82919A7-C442-1342-70DB-4F0B4734B023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7"/>
          <a:stretch>
            <a:fillRect/>
          </a:stretch>
        </p:blipFill>
        <p:spPr>
          <a:xfrm>
            <a:off x="10972800" y="39755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A3EC1225-0D89-A198-1FA8-7736D0950A67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19FF5032-AC68-306E-C12E-D9CE451BA10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42FA792-55DC-BC8F-F13A-B570D7A0717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DAE9C65-F8FB-B9C7-CBE3-46B7E06F34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B140762-7432-F0FF-C90C-58A386AE2E7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A07D4A7-040E-B465-84B3-D9B0F93A552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EB4D1A9-C6B6-72E2-83BD-D4468BEAC03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63BFAB9-C007-E274-6EA7-1991C15D0242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0" name="TextBox 19">
              <a:hlinkClick r:id="rId18" action="ppaction://hlinksldjump"/>
              <a:extLst>
                <a:ext uri="{FF2B5EF4-FFF2-40B4-BE49-F238E27FC236}">
                  <a16:creationId xmlns:a16="http://schemas.microsoft.com/office/drawing/2014/main" id="{07D0D5B1-160B-A89D-F8F5-C789CEC2255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7EAAF5B-73E2-D694-46E8-AAA8D08851C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47E28BA-3C73-3588-8B7E-7FAB1F8B020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C4C1902-5056-9F83-6378-5DFDBF96764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F825F619-5525-88D2-5F13-FF4CFC17CCD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9B50361E-6AF0-B428-558D-02875333B73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7186CE87-BD46-B9A9-8D48-EAD9440A606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6EDAC40-B510-9B9A-5F1D-46BE32A1FD31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D7A64E7-B9BE-977B-B0E1-B2FC3FEBCE2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2ACEBAE-C71E-9B42-69BE-235D75B0BD5E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E4A81517-23C7-35D1-B0FA-CB951A8EE564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42" name="TextBox 41">
              <a:hlinkClick r:id="rId19" action="ppaction://hlinksldjump"/>
              <a:extLst>
                <a:ext uri="{FF2B5EF4-FFF2-40B4-BE49-F238E27FC236}">
                  <a16:creationId xmlns:a16="http://schemas.microsoft.com/office/drawing/2014/main" id="{CF5F7360-D06A-1E7D-14E9-C81C1FA2D6C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93B5097B-B407-B5A8-DB09-1D84DFDAD3A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4DCA1ED6-E5E6-4297-BAA9-5DE832C1418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283A5A56-85F3-97A8-A1A5-CA233701F226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602E5B79-E267-62A1-07C3-31AF935C80F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8EC7B8A9-D372-71F4-C15C-249B7EAC8B8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154A75B-6361-F939-DE47-567902975A14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ECBD4BE-967B-7BD4-892B-84BAFF6FEE9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8668BA96-9968-B7C4-7CFF-6BE7CDD34D9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C53E53E-4260-E9CC-BB7B-824580EBF4CE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7EC111D2-E00A-C61A-9C2C-A25961AEFF5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53" name="TextBox 52">
              <a:hlinkClick r:id="rId20" action="ppaction://hlinksldjump"/>
              <a:extLst>
                <a:ext uri="{FF2B5EF4-FFF2-40B4-BE49-F238E27FC236}">
                  <a16:creationId xmlns:a16="http://schemas.microsoft.com/office/drawing/2014/main" id="{7DC32FF1-EE8F-1468-8EF5-33B8B848A4A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1F86E9D-3D52-0F6E-1B08-C63F0F2786B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CE04D36-C028-9630-F2E6-AC539F2295F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D2B0FB5C-991F-1B77-B89E-331EA7BD706C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A27FC76D-5812-90DA-C9B8-B4CD003D66FB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1" name="Rectangle 1860">
                <a:extLst>
                  <a:ext uri="{FF2B5EF4-FFF2-40B4-BE49-F238E27FC236}">
                    <a16:creationId xmlns:a16="http://schemas.microsoft.com/office/drawing/2014/main" id="{D067AFA1-ED64-FAD7-2B74-925BE205A14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B21C284A-7895-B9CD-AEC8-C147CABAA88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73CA052-8C66-2A29-309F-3A8EE898D5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1AD63995-E828-743D-F251-B337A2F70B3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53EE6B0A-1444-790B-1157-9271236D7A7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74502D54-3ADC-13C2-70A0-3C0956EDB84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856" name="TextBox 1855">
              <a:hlinkClick r:id="rId21" action="ppaction://hlinksldjump"/>
              <a:extLst>
                <a:ext uri="{FF2B5EF4-FFF2-40B4-BE49-F238E27FC236}">
                  <a16:creationId xmlns:a16="http://schemas.microsoft.com/office/drawing/2014/main" id="{B7FBD2EA-94DF-1A20-B6D6-49A4E9A4CA3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0677D806-DCD2-82FE-6855-6F080EE1C18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3F30E961-F5A1-9004-B16E-2FDF38739A9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013F379B-2577-A942-66A8-B66F4CBFB5A3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882" name="Rectangle 1881">
              <a:extLst>
                <a:ext uri="{FF2B5EF4-FFF2-40B4-BE49-F238E27FC236}">
                  <a16:creationId xmlns:a16="http://schemas.microsoft.com/office/drawing/2014/main" id="{8988B1CE-CE57-C159-82B0-E748322D5B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3" name="Rectangle 1882">
              <a:extLst>
                <a:ext uri="{FF2B5EF4-FFF2-40B4-BE49-F238E27FC236}">
                  <a16:creationId xmlns:a16="http://schemas.microsoft.com/office/drawing/2014/main" id="{2031F557-785F-CF47-7341-D91DF8A9E5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6108EED3-B7AA-E519-77FC-B987C94DB8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D0E37ACA-C807-9403-087C-8ADD3A1F1C1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77E5B16B-E7C7-4234-643C-453C7979F9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FBBD18E6-C171-6F05-172C-62B87735E66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1888" name="TextBox 1887">
              <a:hlinkClick r:id="rId22" action="ppaction://hlinksldjump"/>
              <a:extLst>
                <a:ext uri="{FF2B5EF4-FFF2-40B4-BE49-F238E27FC236}">
                  <a16:creationId xmlns:a16="http://schemas.microsoft.com/office/drawing/2014/main" id="{16985A85-41FB-3E1E-2C82-0D90FBE0B1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88014A05-0025-E0DD-A330-6830679CF0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43C3112C-322E-FF30-0537-B4A5C866C4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1891" name="Group 1890">
            <a:extLst>
              <a:ext uri="{FF2B5EF4-FFF2-40B4-BE49-F238E27FC236}">
                <a16:creationId xmlns:a16="http://schemas.microsoft.com/office/drawing/2014/main" id="{595C530C-DF7B-2E70-1DE8-A3A36E586E2D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1892" name="Rectangle 1891">
              <a:extLst>
                <a:ext uri="{FF2B5EF4-FFF2-40B4-BE49-F238E27FC236}">
                  <a16:creationId xmlns:a16="http://schemas.microsoft.com/office/drawing/2014/main" id="{14F1F845-E07B-2C4A-C1ED-24327D538A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4" name="Rectangle 1893">
              <a:extLst>
                <a:ext uri="{FF2B5EF4-FFF2-40B4-BE49-F238E27FC236}">
                  <a16:creationId xmlns:a16="http://schemas.microsoft.com/office/drawing/2014/main" id="{C6941CE4-C9CA-9DCE-3CD3-5935FC796C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6E157981-3E91-D513-3393-832A5F106D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AD6D660A-ADD6-F65F-F07C-C80E871532D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49EC6877-34A9-D0CA-895F-56B70F3BE1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39711B9-3E78-1977-1F3B-A1D986D72A1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1899" name="TextBox 1898">
              <a:hlinkClick r:id="rId23" action="ppaction://hlinksldjump"/>
              <a:extLst>
                <a:ext uri="{FF2B5EF4-FFF2-40B4-BE49-F238E27FC236}">
                  <a16:creationId xmlns:a16="http://schemas.microsoft.com/office/drawing/2014/main" id="{D2C4147F-C24D-95FC-0CAF-6755302142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E52714DA-3604-EBA7-3529-3F7F19B6F0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ED056BBF-C71F-8ABC-EBA3-FDFF8E1A31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913" name="Group 1912">
            <a:extLst>
              <a:ext uri="{FF2B5EF4-FFF2-40B4-BE49-F238E27FC236}">
                <a16:creationId xmlns:a16="http://schemas.microsoft.com/office/drawing/2014/main" id="{5865808C-079E-8654-073D-2C18FC2C4A88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1914" name="Rectangle 1913">
              <a:extLst>
                <a:ext uri="{FF2B5EF4-FFF2-40B4-BE49-F238E27FC236}">
                  <a16:creationId xmlns:a16="http://schemas.microsoft.com/office/drawing/2014/main" id="{CC04F463-810F-DFFF-C278-8E9A950FC2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5" name="Rectangle 1914">
              <a:extLst>
                <a:ext uri="{FF2B5EF4-FFF2-40B4-BE49-F238E27FC236}">
                  <a16:creationId xmlns:a16="http://schemas.microsoft.com/office/drawing/2014/main" id="{EF475437-BA55-9238-9319-A4EFABF2D4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99198646-12CD-DD63-8416-F13621826F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3886A5F2-B1EF-8DF7-5EC6-C3A5BF225EA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C1BEFF6E-4081-78BB-C447-EC3737A7CC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5538D9E3-A767-3137-63DB-C395E8374B5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64" name="TextBox 63">
              <a:hlinkClick r:id="rId24" action="ppaction://hlinksldjump"/>
              <a:extLst>
                <a:ext uri="{FF2B5EF4-FFF2-40B4-BE49-F238E27FC236}">
                  <a16:creationId xmlns:a16="http://schemas.microsoft.com/office/drawing/2014/main" id="{DBA5570D-C66F-A6FC-A16A-F1B9BCCB30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8C95898-B82F-2D35-CACE-9C283926C1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92A9E00F-4A19-034D-BA41-7A0A29FB0A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4E28CD37-5D26-648E-96C7-2D47FC55A5A9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3B6F8401-FCB0-86AC-A46A-D028D7086F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6319EB0E-2536-732C-1DE2-1BFAE2D26B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F8F2242-DB97-FE02-AC19-5244998E110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1A8D837-734B-5019-7EA1-B7508DB8CFD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1801AA5E-3E77-818C-1427-CA1A9D39BC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3D0D3D7-F0F0-C31A-0142-1656AF0D19B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94" name="TextBox 93">
              <a:hlinkClick r:id="rId25" action="ppaction://hlinksldjump"/>
              <a:extLst>
                <a:ext uri="{FF2B5EF4-FFF2-40B4-BE49-F238E27FC236}">
                  <a16:creationId xmlns:a16="http://schemas.microsoft.com/office/drawing/2014/main" id="{ED1248D2-DB50-A615-AF04-2759A2D602E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A3E29C89-2242-40CE-06A4-6D701C5840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855D2C7-3E86-079B-0D38-7256B95530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969EDC52-34AA-151C-6183-84552CD985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CF41E6F3-B7C6-1C5F-F7A2-F2789A77F9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47875B17-C5DD-8ACE-C562-26C1D98D64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5AC7B25E-3BA1-E6E4-A4AB-15182947F2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74B57B44-8F34-50F2-FA2C-A76423A100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8E05A383-68B7-641F-C557-9F17F3ED7B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B49F87DF-0E4D-227F-44F1-00633FAB763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4" name="TextBox 103">
              <a:hlinkClick r:id="rId26" action="ppaction://hlinksldjump"/>
              <a:extLst>
                <a:ext uri="{FF2B5EF4-FFF2-40B4-BE49-F238E27FC236}">
                  <a16:creationId xmlns:a16="http://schemas.microsoft.com/office/drawing/2014/main" id="{47732AB9-9B57-10BC-1374-6C953208DD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356BE061-7F21-99E3-7D8B-4266BAAFDE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401AC43-4428-B87A-3E74-3055602DB4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C0CC4550-0081-3EEE-9CBC-248EFC855EC7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ADF6C7E7-1FE3-9FE4-0B99-9709018CA9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61D39F70-13BD-B558-2C6B-C77FA6FF43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2F9AD27-4F64-43E8-37F9-1632CBD69B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0EC21647-A97E-009E-E0A7-5E79CB4F6E8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E1A222BE-9F48-E91A-EBA6-B25B2BA5F4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9FF051D7-0EF1-BDC7-40C0-577771713DC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68" name="TextBox 167">
              <a:hlinkClick r:id="rId27" action="ppaction://hlinksldjump"/>
              <a:extLst>
                <a:ext uri="{FF2B5EF4-FFF2-40B4-BE49-F238E27FC236}">
                  <a16:creationId xmlns:a16="http://schemas.microsoft.com/office/drawing/2014/main" id="{A5392F5C-369A-EF76-0554-B9B7F0AE4B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39F203AD-2BC9-72D0-4152-1F21D83167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8DE46E32-6FD7-2791-2F8E-C8ECBE4887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B3F10951-9B91-8F3D-838A-AAB70942660B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595FA6B0-C002-E8EA-F3B2-A61EC518A9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B16E422C-07A5-8281-C4B1-77BE1DED73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20518C4-F082-F41D-DC66-6DF74B04AD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F10FFE4-A64B-D77D-4EEC-EFC62064E90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EBE8C8BA-619F-D813-3D2A-AAE448658F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21F04748-56EC-4F21-0A6B-77585F0ED4B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200" name="TextBox 199">
              <a:hlinkClick r:id="rId28" action="ppaction://hlinksldjump"/>
              <a:extLst>
                <a:ext uri="{FF2B5EF4-FFF2-40B4-BE49-F238E27FC236}">
                  <a16:creationId xmlns:a16="http://schemas.microsoft.com/office/drawing/2014/main" id="{BDB77214-D8FD-E400-A742-96FD722FA1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58CE43D8-AD17-C079-E4EA-46DE6B159E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B0C3279-1C3E-8BB6-BA21-94D26A79A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45EFB11F-99AD-C2C3-91B3-B0AEDD626BE0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5CBD14C9-B30C-7196-C6A1-877FAE542D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7BC6A14B-5A8B-5B67-6063-3066659E0B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3AE696-4711-0F7D-1CCF-A48255DF1E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B4F6D1B9-E372-48F6-6C35-62783CC30C2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E74BD7EF-281A-B926-1A66-535432BB0B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9C6FF49A-7B73-D609-946C-45637E82903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10" name="TextBox 209">
              <a:hlinkClick r:id="rId29" action="ppaction://hlinksldjump"/>
              <a:extLst>
                <a:ext uri="{FF2B5EF4-FFF2-40B4-BE49-F238E27FC236}">
                  <a16:creationId xmlns:a16="http://schemas.microsoft.com/office/drawing/2014/main" id="{A5F6A714-7516-2B08-DA82-2491A0D21D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1D0B29EF-6C11-0DDF-105E-CDD95F67C7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EE33BA46-4986-9ED1-0D34-E212086C16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7DEAC140-7E6C-FDBB-270A-B680DAE9AA93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5E84E418-FD5B-F63F-AA7D-E575282C8E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BF588744-0CAC-3271-813A-D9B93A50A7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BA78E887-A86E-D9D5-041E-FF5557A35043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112FBA5D-A58E-40B7-E572-7ACB7C4D78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F8FC6C9-0867-B8B5-3D74-28A29CC5B2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88BD2EDA-38C7-4461-F3D2-E3A708624FD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220" name="TextBox 219">
              <a:hlinkClick r:id="rId30" action="ppaction://hlinksldjump"/>
              <a:extLst>
                <a:ext uri="{FF2B5EF4-FFF2-40B4-BE49-F238E27FC236}">
                  <a16:creationId xmlns:a16="http://schemas.microsoft.com/office/drawing/2014/main" id="{87D7D808-A54F-75BF-03E5-221F0320247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0AAE03F7-DD45-4773-E89B-C86502618A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733309B2-A1BE-8CEF-E417-2ADFCDF654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16A5AE90-0391-828D-E326-AAE75A345EFA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EB1AE770-8855-839F-9802-DC5AFCCE63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F89A6EB9-233D-E726-0C2D-AB7179BEE4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DE07FF03-8A62-7930-AC66-8D77A45D243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5AFA9D9A-018F-FC86-4054-7A71239600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C3A28F08-D8C5-15CC-E94E-9C37935A64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D8F63DF6-A194-0641-A145-5B3D6928058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230" name="TextBox 229">
              <a:hlinkClick r:id="rId31" action="ppaction://hlinksldjump"/>
              <a:extLst>
                <a:ext uri="{FF2B5EF4-FFF2-40B4-BE49-F238E27FC236}">
                  <a16:creationId xmlns:a16="http://schemas.microsoft.com/office/drawing/2014/main" id="{15AF61BD-560E-FC7A-EDEF-308A5184A0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403B1A9F-F6B2-5854-C398-85D76B5C36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1536D51E-F155-8903-74AC-70B2FF07DE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49994B3-A1E7-7B78-5729-6E2C5A4FDCB2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7A524A27-E6E9-6633-BDFF-8DC175C6CC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0006EBB6-CCA0-F29A-293B-7B8DD9F37F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D5DB968C-9EFC-FDB1-BDF6-A0C82594B4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C23D7FC3-8AE8-878A-0B2A-4F9E7BC0FA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DEC140F4-C898-7E9F-F848-EF78FE84D3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B1CAE437-2CE2-EC10-1E2C-D7C492B7E3A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240" name="TextBox 239">
              <a:hlinkClick r:id="rId32" action="ppaction://hlinksldjump"/>
              <a:extLst>
                <a:ext uri="{FF2B5EF4-FFF2-40B4-BE49-F238E27FC236}">
                  <a16:creationId xmlns:a16="http://schemas.microsoft.com/office/drawing/2014/main" id="{C7948206-D239-8948-2C60-61975A0D7E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7F3FB490-3352-38C2-044B-67265B6D51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1EACA54E-CF38-0A1F-0A8C-B8481A6B16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DAFF6933-D667-BB61-506C-08BF1C3B5337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B88DABDC-0385-2F39-49BA-1FC717E794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0439690E-E576-2D8D-46C4-27F48F5F7E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0AC34B60-573F-35BD-8920-AE3B2A6F38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41FB7CAB-1DBC-C74B-B412-7BA56988D43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05DD2012-AB3C-B326-00EF-3A8C4B7A85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DE2AC56-D20D-9111-B79E-568A2141E90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250" name="TextBox 249">
              <a:hlinkClick r:id="rId33" action="ppaction://hlinksldjump"/>
              <a:extLst>
                <a:ext uri="{FF2B5EF4-FFF2-40B4-BE49-F238E27FC236}">
                  <a16:creationId xmlns:a16="http://schemas.microsoft.com/office/drawing/2014/main" id="{E394D393-8C4F-4A73-FF86-D2E1701E72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903B7039-7C8B-F56C-9997-CE70D2513C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A6DA4A-0786-DB7B-B9E5-4D493F0B1E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E988663F-7590-28F1-DF60-A5FCC003ADF9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426CADFF-5E48-A7FB-D09C-2AC2FCEFF6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9C1AA1DA-82DC-F687-F165-07F8308D9C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3E64CED8-4591-1EA4-B151-001BC14C12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B5EDDF75-C14F-ED5C-80C0-03E57F41877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5395C9F1-BD5D-7CAB-D6BF-ADE3E5F46F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7AB6498-9D64-3FF6-F643-2B812D71A4B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260" name="TextBox 259">
              <a:hlinkClick r:id="rId34" action="ppaction://hlinksldjump"/>
              <a:extLst>
                <a:ext uri="{FF2B5EF4-FFF2-40B4-BE49-F238E27FC236}">
                  <a16:creationId xmlns:a16="http://schemas.microsoft.com/office/drawing/2014/main" id="{AC3790C4-9B05-BC8A-FD4E-FE421386E4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E5DE3069-24E2-6ED4-5AFD-2AE1D20FE5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5591058C-47C9-9046-E7F5-5E566C5C65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FFB3CD51-DA3C-61AC-B722-FCDF600069CB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B41FC2F2-6BDB-643F-ECF9-6F3E4ACAB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3182326C-6C56-3B70-9251-D5B2FCB4AC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F45AC5C4-BAAB-F021-8AAF-CB3B8BB93D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E1010E56-98A4-FBB5-2DBB-DA0076B59D8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D2CD31AB-1B80-9F79-FC37-E50F04CC1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6FA777F-8DE7-1CA9-8BB3-D6996460453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36" name="TextBox 335">
              <a:hlinkClick r:id="rId35" action="ppaction://hlinksldjump"/>
              <a:extLst>
                <a:ext uri="{FF2B5EF4-FFF2-40B4-BE49-F238E27FC236}">
                  <a16:creationId xmlns:a16="http://schemas.microsoft.com/office/drawing/2014/main" id="{1EBA4DDD-A68E-6FF1-F460-1C818B2C7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C2855CCE-A40B-3193-1559-D3643C55D3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62DACFE6-1239-C3B6-4D2A-4CBB133AEF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019BAE9B-4F5C-0443-6B95-2D5F25AC2AA8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206AE50E-9A4F-1056-E1FE-0773A2E430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8E259967-968A-D1CC-7023-DC43B85574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D7E0996B-E0AB-87B5-BFE9-D7EE67260B9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5BD1FD43-892E-2D91-7054-D40B6F4D9B7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30CED4DE-9F4F-F3F1-E421-C1D07EB081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E1A32C06-5335-A5CF-89F6-91E063E0F82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46" name="TextBox 345">
              <a:hlinkClick r:id="rId36" action="ppaction://hlinksldjump"/>
              <a:extLst>
                <a:ext uri="{FF2B5EF4-FFF2-40B4-BE49-F238E27FC236}">
                  <a16:creationId xmlns:a16="http://schemas.microsoft.com/office/drawing/2014/main" id="{63919C2C-77A3-C367-11AA-597C13D9E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0A08D470-159B-D07A-70FF-75694092D8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D6ACE6C-16B4-47F2-5142-78814B0ADD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8174EBF5-2417-46B6-E303-FF9579D887C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E33F14AB-9C46-DF10-B9D1-750530A644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FB1970A8-C121-1137-8508-3238D580B7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140F162D-5FFE-99EE-D921-63B2DFA51D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D4A445E0-5DEC-63F2-1A81-018D1026DA8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4501EBA-CE37-ED51-90B8-96FB472315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8A28402E-3BB2-0FD8-F535-C21928654BA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56" name="TextBox 355">
              <a:hlinkClick r:id="rId37" action="ppaction://hlinksldjump"/>
              <a:extLst>
                <a:ext uri="{FF2B5EF4-FFF2-40B4-BE49-F238E27FC236}">
                  <a16:creationId xmlns:a16="http://schemas.microsoft.com/office/drawing/2014/main" id="{6FA5A1A5-68AC-3525-D76D-030FD0C32D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515521E-E120-336B-29D4-B5D3B98D9D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C1ADE4B5-9270-E9EC-D844-E7B0CF83DE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00E1A0F8-DBF3-CC37-3777-FECCEE287638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6AB896FA-284C-BE7C-8593-B7F0F1A811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5E682C78-4DE0-2006-D831-9EA410E131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884EBF2-AFD7-F624-F8EB-E6E1F361D8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92DA8A53-5468-3A6D-59C3-558113DFBFD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166AD811-9ADC-823D-A3D1-68D3711C65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882C81-3A0D-B160-9DE0-B3647462F8C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66" name="TextBox 365">
              <a:hlinkClick r:id="rId38" action="ppaction://hlinksldjump"/>
              <a:extLst>
                <a:ext uri="{FF2B5EF4-FFF2-40B4-BE49-F238E27FC236}">
                  <a16:creationId xmlns:a16="http://schemas.microsoft.com/office/drawing/2014/main" id="{A2BE0F14-1992-7D04-6DAF-0303EDA50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A603CA97-FE23-809E-7462-6FAE582F0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0D32F3A3-7FF3-3E08-05F9-DA1EA1E3D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AC35F529-6E0A-CE25-828F-2A859DFE44A9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B3545E09-0685-683D-263B-BB796D9A3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9432159B-C087-2F92-A7FE-D87713125E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0ACC5E9-A4D1-2193-A83E-F13EF4D43B9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01DD0E5C-96F5-3825-740D-701A905E34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8F8D555A-272A-6DC9-C2A7-C99DE17E8E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17AEEEE5-2754-14EA-C037-89369530C4F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399" name="TextBox 398">
              <a:hlinkClick r:id="rId39" action="ppaction://hlinksldjump"/>
              <a:extLst>
                <a:ext uri="{FF2B5EF4-FFF2-40B4-BE49-F238E27FC236}">
                  <a16:creationId xmlns:a16="http://schemas.microsoft.com/office/drawing/2014/main" id="{35A27557-50DF-186B-E038-32A4CACFC7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440B346E-619C-D920-6CB3-33C598A259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5ECCE270-A402-54BF-ABE9-DD54C658D8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02AD5BCA-9600-8FC0-9013-6C1B6A2AEE24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ACD60A4E-A56E-7B69-6701-6C17C31DCF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6B4842FB-AF40-E108-0FD4-6ABA2811DC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A09C0B61-72E8-BE18-6304-735D874C2A41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3677022E-9EAE-856C-3F48-60FDE5A6C6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FCB744E7-CBE8-DDD4-24CC-EE573BED7F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DDCD71B9-0D11-C290-59B1-584B4DD8F93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411" name="TextBox 410">
              <a:hlinkClick r:id="rId40" action="ppaction://hlinksldjump"/>
              <a:extLst>
                <a:ext uri="{FF2B5EF4-FFF2-40B4-BE49-F238E27FC236}">
                  <a16:creationId xmlns:a16="http://schemas.microsoft.com/office/drawing/2014/main" id="{5A6E60A6-CC91-DF17-765A-38249CF468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2FC6B9B-9B89-DADB-FE12-59D2E935E9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6720DFB0-CD9E-ACF9-A0A4-E4A9B18762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22592B65-A8BB-BAE4-46C1-5B7B43D5803C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2F24C9EB-8A3A-8CCF-0705-6698B97970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421B497-70B2-E67A-972F-314171EE0E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2149516E-F9BD-8902-AF78-0037225BEA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051A2FDD-771A-9173-88A0-80FE707F0B1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62DA52AD-5E41-B93E-4B59-1F8E37DF00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8657F822-7721-A1DF-5AFA-96B055F5D5F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541" name="TextBox 5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3AB2D19-E7CF-1551-6C0E-4DB16DDED6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AC0B21AB-DA46-9240-6C82-051C1DE463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272F6DC9-65E8-A75E-6744-E059D61F16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2149F00-6D88-F0E5-99D2-59D043167C5A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7B60B2A0-C11F-9321-5E62-E653C0B214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40FD745B-533E-C011-19A4-DFB5FD2493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4E234732-3E3A-7694-A203-EB9C518AEC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0F4D361-1254-E6C5-3DB1-2695317F7D4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EA4658DD-358C-B285-94B6-A9937D6C3A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9853937-B9F8-0967-019B-EF0840B45F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561" name="TextBox 560">
              <a:hlinkClick r:id="rId42" action="ppaction://hlinksldjump"/>
              <a:extLst>
                <a:ext uri="{FF2B5EF4-FFF2-40B4-BE49-F238E27FC236}">
                  <a16:creationId xmlns:a16="http://schemas.microsoft.com/office/drawing/2014/main" id="{3E7831F6-0BA7-3D48-7555-50E4576F83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31DCEFDE-DA2A-76FA-9F69-D614D0C012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8229F58-9E59-AAAD-E981-DA284BC034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CAEAE99D-36F9-3837-C370-5DAC1AE46392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9DF933F2-EDE6-D90B-BED8-3501D19FF7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9710A27F-C03F-0AFC-9378-442D5DC699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64E171A1-B647-48B8-6A3E-36722AB0C619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970489C7-AC4C-3B28-5599-3A13895913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985F012D-9841-1069-271B-F56357AAE42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E8DBECF7-68FD-8FB5-6DB1-3BA08941C17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571" name="TextBox 570">
              <a:hlinkClick r:id="rId43" action="ppaction://hlinksldjump"/>
              <a:extLst>
                <a:ext uri="{FF2B5EF4-FFF2-40B4-BE49-F238E27FC236}">
                  <a16:creationId xmlns:a16="http://schemas.microsoft.com/office/drawing/2014/main" id="{E520E03E-DE63-7CE0-C7F4-0C3A39685A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D82BD910-0840-6E05-A4B8-59BBA59510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49B704A0-8FC2-9175-D01C-3E15A03745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A0D9FD4F-EF52-F89F-633A-F49477388BA2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0034C9B3-BB32-999B-881A-AD0CAE273F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17787222-E1F3-7A62-D2BA-7A669BFEDF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0BC4D29-C9F7-C4E3-DBC1-88F9DEB0724C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60DDD927-4294-1BF3-7811-2D922AF6CC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62AC73DC-0F77-0E4B-CA34-D78B5962C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D44D1D79-1C44-977D-D618-632ADD4175B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661" name="TextBox 660">
              <a:hlinkClick r:id="rId44" action="ppaction://hlinksldjump"/>
              <a:extLst>
                <a:ext uri="{FF2B5EF4-FFF2-40B4-BE49-F238E27FC236}">
                  <a16:creationId xmlns:a16="http://schemas.microsoft.com/office/drawing/2014/main" id="{50295BE2-3148-5356-E28E-440B1389A5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2107690-39DB-3ED6-FC27-D6BBB20B14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54A823EC-50C6-144E-DBF8-2C6823B898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EF8FB089-0581-4C26-F3DE-CFD3532F8BE1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410A93C4-1D65-3617-CAAB-C393F58447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15BA7B5E-E14C-CA56-EF7F-B30E267120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877BC099-18D2-B8CB-D4BE-6792A2C79219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AE6B5E51-F183-3045-2CCF-E6ED529DB36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0EA9AD81-4F79-6087-BCDE-D07C22D174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B80EB6CA-A815-F3B3-7AD8-8CD016319D4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71" name="TextBox 67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C5E40F4-D8B1-C7E2-E343-53CDB9FC4E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CDA0FE3D-A8C8-E74E-C68A-EFC7DED863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D0B0D537-94A1-1289-F338-582B5B7B6C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62131E76-8796-2628-D0B1-4F550C2A1540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43B8A53F-34FB-D800-D9C4-E03927563D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FF1826C-F0B9-9F1A-09E3-E17A725E4D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0013BB5E-0D0E-2703-370D-0AC009D46E6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E95CB3A-2BB9-AA4F-035D-FA2FE22DB31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7B1A1CDC-38FF-A6FE-B7E3-E90598443A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D24F93E0-9F6B-6BB1-DE7D-4B8E6D9CDE5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681" name="TextBox 680">
              <a:hlinkClick r:id="rId46" action="ppaction://hlinksldjump"/>
              <a:extLst>
                <a:ext uri="{FF2B5EF4-FFF2-40B4-BE49-F238E27FC236}">
                  <a16:creationId xmlns:a16="http://schemas.microsoft.com/office/drawing/2014/main" id="{2F175676-558B-2465-8F7D-7F521EDAB2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6BD7AA23-502F-931D-DC0C-41FAAD19A1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9E460E37-51F5-D791-9291-52E6058703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6285940-AC2C-1678-66C9-5EC10571EF5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A9878C00-774E-4DAC-DBFF-F94BB6004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B51CB3D7-982E-EBAB-A745-D07F4CD204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261AC401-AE95-1945-41D1-30D092C193B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7F35A728-F88C-622E-5C45-4C509C11DE5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B454043B-68AA-17AA-5996-4302C744F7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D2209749-7EEB-41CD-4230-68E790AE4DB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691" name="TextBox 690">
              <a:hlinkClick r:id="rId47" action="ppaction://hlinksldjump"/>
              <a:extLst>
                <a:ext uri="{FF2B5EF4-FFF2-40B4-BE49-F238E27FC236}">
                  <a16:creationId xmlns:a16="http://schemas.microsoft.com/office/drawing/2014/main" id="{4E204730-1D79-8D56-C493-C3167F7DF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096FF059-F355-CC6A-AC2C-D6A30026FC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DDC59CE6-76B0-7878-AF60-19D47DEDED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6776AE-B120-E854-AA0C-642DDD7079B3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763D497-0AD1-CF34-81E7-2ABB39F9231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4" name="Rectangle 293">
                <a:extLst>
                  <a:ext uri="{FF2B5EF4-FFF2-40B4-BE49-F238E27FC236}">
                    <a16:creationId xmlns:a16="http://schemas.microsoft.com/office/drawing/2014/main" id="{8813F1CC-B710-FCE4-0329-82B2596715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5" name="Rectangle 294">
                <a:extLst>
                  <a:ext uri="{FF2B5EF4-FFF2-40B4-BE49-F238E27FC236}">
                    <a16:creationId xmlns:a16="http://schemas.microsoft.com/office/drawing/2014/main" id="{F65CC55B-1E6C-961B-66CC-4B0F3AA44C8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DC141EE8-A1FD-B517-3884-927A0A78A83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268389EF-2395-1F60-38A4-333C4DC12BB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89458413-2F75-DA77-B1E6-08F880E1D8E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ED514A3D-E69D-1AAE-4439-CF40B5BB56C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91" name="TextBox 290">
              <a:hlinkClick r:id="rId48" action="ppaction://hlinksldjump"/>
              <a:extLst>
                <a:ext uri="{FF2B5EF4-FFF2-40B4-BE49-F238E27FC236}">
                  <a16:creationId xmlns:a16="http://schemas.microsoft.com/office/drawing/2014/main" id="{907A1128-024E-E0F1-FABD-FC67C34FBBF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D54B6C8E-B444-8EF6-3AE0-BBF12D40C70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1697FA19-A501-E9E8-086A-A87202DEE7C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5F07B386-CA38-117F-8733-9279828E19DB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651C9BF6-9902-8F48-D133-F9C2EE9A0B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B1939734-E930-85B3-9981-70E5A65E14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A19FABC5-B8CE-FD7E-7925-9FC7AA47889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F9CBC432-EB71-66C2-0BDE-9E98AE7126C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2477BDA4-CA76-A9E0-6549-B61C4F121B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A19C41A-E0B8-F0D0-6A30-ACF661CD51E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303" name="TextBox 302">
              <a:hlinkClick r:id="rId49" action="ppaction://hlinksldjump"/>
              <a:extLst>
                <a:ext uri="{FF2B5EF4-FFF2-40B4-BE49-F238E27FC236}">
                  <a16:creationId xmlns:a16="http://schemas.microsoft.com/office/drawing/2014/main" id="{7CB208AD-0AEC-8EAA-E880-E6BE8B648A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7C0115BC-A166-597C-B1EF-E0D816738E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04DF417-7DFE-0CF0-1DB6-26C5EEC327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2E18C6A5-CC10-8462-975A-C8B9D4D83495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36218333-7977-7993-566E-F92FC73986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5B132773-C079-838E-B46B-B2FB5C9C6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11235768-5A04-7DB2-4C7D-4372BC989B2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3D340C44-CF26-3D60-42FB-6E1B40A2F81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30CCE90D-D6DB-AC49-F0C5-0693089AEF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19B00B89-91FB-BF0D-5800-F71691C3865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313" name="TextBox 312">
              <a:hlinkClick r:id="rId50" action="ppaction://hlinksldjump"/>
              <a:extLst>
                <a:ext uri="{FF2B5EF4-FFF2-40B4-BE49-F238E27FC236}">
                  <a16:creationId xmlns:a16="http://schemas.microsoft.com/office/drawing/2014/main" id="{1DC6E87C-4033-190B-096D-9E42AFCA9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9AB0A526-9E14-1980-545E-5244BF36FB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6A332681-9029-0AA0-EB6B-B49B325770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25EA9786-CB79-EEAA-FE31-79436D0378F5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24E3E829-23B2-BC2D-32F1-640D788A06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157B775D-DED6-0DB2-84F1-4DBFC03B0A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EE48F1AD-5310-6855-41C5-911C7334B15E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2584F23B-0D6E-0A74-4D94-13CA57B2B6A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922984A4-FAE9-67B4-8129-0EB9A04BB1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9D5AA758-F49E-862D-3B3B-80878D3D762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23" name="TextBox 322">
              <a:hlinkClick r:id="rId51" action="ppaction://hlinksldjump"/>
              <a:extLst>
                <a:ext uri="{FF2B5EF4-FFF2-40B4-BE49-F238E27FC236}">
                  <a16:creationId xmlns:a16="http://schemas.microsoft.com/office/drawing/2014/main" id="{2732410E-E453-C360-30A1-F01536485D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8C0EC4A0-8D1F-7FEA-463B-10CCBF35D7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DE78A9C5-5E20-9B76-11D5-A1BFA31110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5C38D693-DAA8-47E0-FCF7-5C0A0AB3DFC1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26DBA235-BC57-8A6C-7C6D-A4EA37978B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D7C0A4E0-29B8-3F79-21F7-E31A64836A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3A764C75-589F-D4F2-F014-C99F80EE708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4E5B04B8-DABD-AEC1-1301-A4A0C1D8871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4DEDFB9E-3FE2-585B-62B2-EA9143C255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40C6CCCB-B7BC-1847-9A87-636342342B9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816" name="TextBox 815">
              <a:hlinkClick r:id="rId52" action="ppaction://hlinksldjump"/>
              <a:extLst>
                <a:ext uri="{FF2B5EF4-FFF2-40B4-BE49-F238E27FC236}">
                  <a16:creationId xmlns:a16="http://schemas.microsoft.com/office/drawing/2014/main" id="{83C0CA00-6367-C378-6574-0307CBD1F7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A0D67638-701C-B5DF-186F-52C9FDAC8A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D162280D-CE2B-7E33-08A8-6CFD4FC37F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975CAE0C-77F7-AE25-37AE-940955B39719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E04317F7-BACB-A5C9-6EC2-3700E71DA6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1ECA95D5-BAA6-3CF6-2573-7BD4765EFA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3BA504FE-1A61-8BD7-B0CA-81100E98E55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566F24AE-D409-E2D4-DF4A-92F8B005C4B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942335BD-EB61-9B15-E08D-C8690A3ACE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2034DA29-EC0D-DB4C-E619-6660B7E240C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826" name="TextBox 825">
              <a:hlinkClick r:id="rId53" action="ppaction://hlinksldjump"/>
              <a:extLst>
                <a:ext uri="{FF2B5EF4-FFF2-40B4-BE49-F238E27FC236}">
                  <a16:creationId xmlns:a16="http://schemas.microsoft.com/office/drawing/2014/main" id="{BC0D745B-8BB8-4971-8B4F-724D785420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85F4A7C5-2822-1D0B-4011-E3BB0D635F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FC8E0841-7128-20CB-4B08-2034509DF7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66AA0997-D4D6-558F-7364-D4EFDCF4F718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5FD9380C-75A9-FB6A-4D12-58D3FD2504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C2DC3113-DAF3-0CBD-EC94-810DABD5CC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ACC53BE2-4475-B145-DAF9-86CA6179CC9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8BCC711B-8484-E8E1-22C5-3B33F32040D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C42BEED6-91FC-9F7B-43F2-01A42EA701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18009D2A-52D3-DB44-97F7-8BD903F048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36" name="TextBox 835">
              <a:hlinkClick r:id="rId54" action="ppaction://hlinksldjump"/>
              <a:extLst>
                <a:ext uri="{FF2B5EF4-FFF2-40B4-BE49-F238E27FC236}">
                  <a16:creationId xmlns:a16="http://schemas.microsoft.com/office/drawing/2014/main" id="{9FEA7A14-5120-FF4B-7E79-B4F20A4ACF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81400D79-B712-3C3A-02E8-647FE3FBC5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0D1C2B32-9936-F013-821E-0B32B5FB55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BFB2F9DF-C87A-0C0F-B02A-E268C360933E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546D25B6-1C4D-1845-2712-9614C2E98E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243231D6-A34B-AE20-C2AD-FA8EC913BD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657830AF-F13A-15B5-6F39-A84553E0C4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8865208E-816C-9501-C58E-58D8FE491A5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B915DE6B-F7ED-8AA4-F7E4-023BEE858E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B20D1792-D0DE-2A21-9413-CBF16E48E28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46" name="TextBox 845">
              <a:hlinkClick r:id="rId55" action="ppaction://hlinksldjump"/>
              <a:extLst>
                <a:ext uri="{FF2B5EF4-FFF2-40B4-BE49-F238E27FC236}">
                  <a16:creationId xmlns:a16="http://schemas.microsoft.com/office/drawing/2014/main" id="{8B60092B-DF78-F230-6AC8-2A5C9181B3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50BCFC3B-7878-CFCB-FF94-6E150DD5E7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27BBD9DD-45D7-EF23-11AA-C913ADDCE4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205D5B8B-1A16-9E6B-85D0-A27D1FAEA8F9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FE969F1E-D0B3-FBB0-EBD8-CAAE181068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8FC02D37-7AC1-C49B-7716-8951BB82D7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245D8872-46C5-8EDF-8ED7-C9208D5F24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99D1BF7D-E0C1-0AB6-5A16-AA28F6B8720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56C6BF33-F9A7-EAF5-32E1-C6FBFC8A5E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7D7D0B54-40C9-A762-5C39-85D2F0ADC2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216" name="TextBox 12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ECA071C2-F52C-28A8-D215-A0CBD8C037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66629A74-DD60-FA61-9361-B999F34215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8E3347C4-E14D-43A3-D09B-FC4EA5AB7E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9C7DD046-1F96-AE1D-E675-EE406954EAE9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6F68DCA6-657A-8394-637B-5448243515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Rectangle 1220">
              <a:extLst>
                <a:ext uri="{FF2B5EF4-FFF2-40B4-BE49-F238E27FC236}">
                  <a16:creationId xmlns:a16="http://schemas.microsoft.com/office/drawing/2014/main" id="{E0335CA1-3748-7155-8433-B467F45214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2AAA4681-F9EC-8394-BA8A-44E0D3F5AA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F501D23B-9DF7-0AC7-69EA-8EEBC58666F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9364A3B4-FB62-660F-301A-0F52D5D560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AB3A3B5A-6C70-C17A-5DFA-4E98BE11A1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1226" name="TextBox 12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8072CF55-E5B4-595D-91AB-A30D5ADEEC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81EEE9C7-7E8C-3776-0A88-4DC76E1028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F8671673-2D63-0BCB-613B-BB24082271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FE59182D-0DB9-4DC4-EDC2-1A2BFA3A077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B1C78048-CF25-C6E8-0C90-4E3C521DD7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Rectangle 1230">
              <a:extLst>
                <a:ext uri="{FF2B5EF4-FFF2-40B4-BE49-F238E27FC236}">
                  <a16:creationId xmlns:a16="http://schemas.microsoft.com/office/drawing/2014/main" id="{FD6E4D8B-0F3D-A48F-8BAA-F6D8197F31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CA7827FC-2F8C-372B-DFDE-048070EFAF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8CB5AB13-75A6-12AA-0DEA-335C974FD70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ED93BDB3-7A1D-6EF2-EF6B-E42FD22AD5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B607B7F3-AC8E-C8CF-3A02-8B58C2F0A1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1236" name="TextBox 12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2F39B816-D03F-A821-CD80-57AC91973C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04DB5282-CF61-5EE7-6F71-18BEF86A99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8A588307-9753-48E8-B843-F128A30567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98A7910-EE89-141B-25B7-AF48BBB323D7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2803C365-B286-468A-76A8-B24F6A0C9E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CB9EC3F4-C096-2F8B-599B-EDBD6E3728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182FEC6F-D892-DA32-8CC6-9ACA6D51E2B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0CB1D5B3-CCE8-54DC-6C9F-F05DF92E6EB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F5EA497B-9416-ADAF-00DF-A780AFA6E4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B69A88F1-98CA-5ADC-B677-9B85DCBAB8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275DF411-F55C-360D-9315-EFC99B1B53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E46BA940-8755-65EF-55C2-AC5ECCA4F5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53836050-3419-B82B-A9AE-40D6F2125E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5795A3CD-CB2B-78A4-A7FE-B9BAC93E188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EC47AE6F-7444-F62B-15B9-C8E5C5C88B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BD00CBCF-CE4B-ED51-13E9-27FA698EC6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53B20BBB-7F80-ABA8-B4DE-A90A9B1DF7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01515FD9-1839-8521-CC73-E74566D0353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07906B78-FF70-4C34-6AD8-0EBA0DBBE12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EA94E8BE-17F8-BB66-3F11-8CF6FD6402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1A4A4465-E561-7D11-F3B7-2355CC0604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645A4884-98F9-B68F-51F4-E84AD32D1C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6739DE6A-ECAF-2B1E-2F4B-A55B3B71CB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56BA112-2AD6-384F-7A19-275FFE4DDFD0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D4992B8D-DACF-02D4-96C3-BDF0426BA1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37F186A8-1096-6131-A17A-31BE007C95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282D3851-95B3-4D7A-8089-00EADDC82A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D4C3551E-08BB-B729-E583-C9DFB026FD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BE527A0B-1881-CE1F-1078-FE1AA3E61C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AED45338-5310-4B24-51B5-6B583C7AB4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47557956-F7BD-0E90-BFFA-14172CFD7E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BA793DFF-2A21-7D20-7E4B-C51D1B21F8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014CC1E4-4A03-3B85-7E99-1DBC5BD115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34ECA3B7-19A5-6E3F-1F3B-E9B0B97793DB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A9AFB6E5-6920-CA28-D9A1-451EEEB2DC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D30901B6-0866-509F-70D2-F1B692552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8FCDBFF9-D89A-3FBF-5755-D6F18133D1E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4B7DE0E6-49F2-9098-268E-57232FC657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E051A014-98AA-F134-5ADE-4C16E6E6BD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BC7579B3-A8F5-4C00-FC1E-10680F5E81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C808979B-8D0F-6478-0AC9-8AD74112092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6CE6F5FE-D927-5F74-7F01-6ED615D673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13872C1A-5887-977C-9BD3-4179EB2A7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9406F21-1B69-EB55-E610-2F6F44764369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BA096EEB-3198-5B20-9EF3-C3897B88B4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EE388BBA-8616-C0B3-84E1-4AA9FCD49D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CEDDB236-2716-8139-5DD8-91CEA8E5C95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07AB310A-DCE6-3572-E989-263A6E5DD1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00D8C2DC-80A4-367E-2D35-77F67E57E2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D698CC2C-6F6D-AC33-55C5-C322EFB939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915FF738-A3B3-324B-3D78-873A092080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9A544B34-B05B-BF2A-59EB-A409B0803C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246B4E07-3913-6E30-42E8-F848730050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8FAC4602-F652-CA07-214A-62145F0949AB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48115A3-6AD9-F004-0DBD-CCC00907E8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58FF43B7-68BB-43D9-979E-7ADC57BB7E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4ACEAA4F-E4EE-4019-88B1-DDDFABDFAC35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B86DEB26-5139-3909-01F6-65544014DA1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EEE90DAD-DB38-E35C-6AA0-421A3CE008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905D325C-121C-8B8F-80C8-85B167AE7A3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2C83D506-4836-9F66-C7E1-2920A6362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AA0FDE78-FDCF-EEB4-67B8-13D473B139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B7E4814C-0AC0-F0E4-339A-3A18F13F43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1259" name="Group 1258">
            <a:extLst>
              <a:ext uri="{FF2B5EF4-FFF2-40B4-BE49-F238E27FC236}">
                <a16:creationId xmlns:a16="http://schemas.microsoft.com/office/drawing/2014/main" id="{B3830D14-6B96-D7FB-38E8-990752C8D797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1260" name="Rectangle 1259">
              <a:extLst>
                <a:ext uri="{FF2B5EF4-FFF2-40B4-BE49-F238E27FC236}">
                  <a16:creationId xmlns:a16="http://schemas.microsoft.com/office/drawing/2014/main" id="{53F6EB5D-0294-B228-774E-A088E3393A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" name="Rectangle 1260">
              <a:extLst>
                <a:ext uri="{FF2B5EF4-FFF2-40B4-BE49-F238E27FC236}">
                  <a16:creationId xmlns:a16="http://schemas.microsoft.com/office/drawing/2014/main" id="{AFDF22BC-92DA-77E9-E355-6475987EC3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5499DDF2-2B93-6CBA-7222-9395CF6A00B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B89F2B95-7CF3-4355-52F6-E76552D949B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8C9DACB1-7AB4-9113-0F96-3F917F99BD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62B22F6E-5677-8F88-2201-79D7D04ED2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66" name="TextBox 1265">
              <a:hlinkClick r:id="rId65" action="ppaction://hlinksldjump"/>
              <a:extLst>
                <a:ext uri="{FF2B5EF4-FFF2-40B4-BE49-F238E27FC236}">
                  <a16:creationId xmlns:a16="http://schemas.microsoft.com/office/drawing/2014/main" id="{193CE6DB-2996-2A1C-982E-0AC0F383C7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694E47CB-F3A6-093B-DD1A-D567D6EB0E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D343E21D-B918-C651-DC89-5CC1135224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C046A2DD-01CF-4ABC-FB0E-89F0869B1116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D6A36F78-B9C0-57B2-49EC-F76F261B87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8452D983-9202-7435-6AA9-B73CE7F55D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440E61F3-1690-937B-1FB1-E2FCBF18FC6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DD7D71DD-300E-7170-1844-726155B97A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24C1D7CD-D9EA-081C-5C2E-98E2BC2766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D9CBFDEB-8261-DB89-5B66-8E6773A812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095F7921-6B01-1058-8730-538189A88AC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1553D542-A965-0049-3A0A-3CFEBB1C66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F9119FC9-A2C5-3C26-6250-7215CF889C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27B134AD-099B-1642-DDAA-E92C8CA1B4B0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4479F15D-759A-E776-B3A1-56318FA42A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BB8464ED-44D4-4A46-2518-0605AFBFF7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20460E62-1A67-0066-14EB-8E9F47CAFE8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1DD0A01B-1686-DD2A-8F1E-072ADF3A1CA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9F0F1E5F-4F50-CCE3-8902-8112778D93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55704CCE-EF48-32FE-A1B0-14FDF5836E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8DCCD65C-4A88-F48B-6D20-020FBFE89D1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144CBB2C-CD22-7FBF-F37C-E1B74D0ADD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3DD9ADB2-8965-B7AA-E5A6-71C50F743D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53321A5E-DAD0-7D66-A725-1EA384993D13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27A5D9A6-BF51-4F78-F258-85CDF8D3E6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002DBD0E-3B5B-5376-C8B2-62F6C5FAB7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9C437EB6-E2F2-C442-1E80-82C74898162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D331D4CE-A677-B1DD-9BE4-B6FF23EFC34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DBF8BDC0-C586-CA0D-D97E-A428FFD322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07378C02-0D55-463D-B02D-D5B6891104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ABF7C004-E2AD-0E1B-96C7-51B50E1BD4B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2CD469B4-483E-3EEB-BF68-B86F73A0BF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332E2348-39AC-F636-A2F6-50713839E0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ACDFB801-71A2-E1C8-926E-6C17234726D5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0B5F3AC8-0B25-67DE-DD95-7EE75D9A6C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18F954EF-0DAD-9E9E-C92F-7F3CF78B79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B51ACAA5-6002-BEC8-1F94-A99BF119B04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E26FB03A-3900-446A-6335-C3BBE258AD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A474B2D7-5407-68B9-E87F-D41CCCDFDE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3F9AA334-0710-66D0-EE24-8AA8D22FAA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1B161115-A49F-E86A-0A15-F92F84D7113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653A84E6-DA50-5AD1-EA48-81B754EC90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D45400E6-9381-7D4A-0458-86E8706883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5D684947-8AE5-D153-EF47-27AA32151044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3935E8B4-DE09-F65A-022B-F084B842F1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734460BB-23E7-D811-01B8-5B0AA0FFD7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93E1147D-3BB8-48E3-2738-40AEA3D3766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8E0E31B9-F6A0-6731-8D9D-72234F7A0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CDD92814-42B8-E450-96E1-1E5615BF3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0F45D6B0-927B-46E5-7CE1-4BE0BB5643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7988A610-CB54-A7A7-1D21-EB1D3628A0D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19AC7A3-06FA-9425-0259-B2BC6621B2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F937989B-E597-AA46-BFB4-BDC8694861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444D0832-C9A5-D28B-FF07-61FEED1205D1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BCFD5E46-294A-214B-3CF6-F8E9281813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6362B81A-696E-4A79-F0F4-9F4A1FE9E1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4324B3A5-42ED-BC17-11FC-800D3C753BD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462C7397-7E08-E2D4-762A-5108DF2B849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5020AD45-5EE3-EC9F-7787-9921BCCC52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51B79DF1-EC6F-3DAD-77D5-57DDD138CB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35377B03-AFEA-6BC7-CD56-501E740A6B2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4CAF865E-08CD-2382-AC81-368C5DFE63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10C0BB60-E8DC-C914-A5CC-110331667C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E35FBE88-F8B7-382B-395D-CFA56834FA9D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2CFC8098-9EB0-FBBB-2AE3-B84C3DDE50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533BE2C6-F9BC-D4D0-8658-E448EDB082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FD4C836E-4171-302E-7270-82E17673B7E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15E39EFD-A2F1-8ABF-7FD9-E0788C962C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C8132C94-6CA9-3FD4-4686-749986E803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BA6851-F90A-4FF7-5853-6C20E3F9E5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A4576EF0-1629-BB12-9739-D30500C9B8E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800DB3CE-290F-642E-02F7-CD6547FE1C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9FE844EC-8BA6-6DD4-8384-CF81E67DCD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6A6708BD-D9BB-240E-93F2-B15AF1CBB34C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20FC082F-8FEB-7DB9-9723-B53AC2AEBB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AB659E29-1DC8-F484-5A34-847C342537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3566B1F2-2D97-491E-DF48-9AAC15C6C4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B19B0253-BE61-2DD8-A569-FE330A0647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08890E54-A7FA-B852-0C79-C50B495963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2ECD5234-D249-3756-0FAE-6F78BF75E9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2C7B743D-68B9-C5ED-83DD-FC75AFCA15B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F6287CFB-92AA-50DB-4786-742CA33655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83B94BFB-33DC-4D2C-F5CB-379AD13F93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CBA27276-6E97-B0C3-BE89-5274D6663962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270" name="Rectangle 1269">
              <a:extLst>
                <a:ext uri="{FF2B5EF4-FFF2-40B4-BE49-F238E27FC236}">
                  <a16:creationId xmlns:a16="http://schemas.microsoft.com/office/drawing/2014/main" id="{FC24E19E-5FE5-4B09-2FBD-E12E1E9211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" name="Rectangle 1270">
              <a:extLst>
                <a:ext uri="{FF2B5EF4-FFF2-40B4-BE49-F238E27FC236}">
                  <a16:creationId xmlns:a16="http://schemas.microsoft.com/office/drawing/2014/main" id="{DFB623C1-656E-E076-A542-3C5D91F80B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BFF04D0E-FA9D-800D-47F2-682E69D98C1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C52C8254-17D7-5043-A22B-3BA75AE0CB2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11A32E8D-4CED-C032-F9B3-FCB4BD76F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6ED37412-C763-AA5E-CC0D-ADBB00F3E2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276" name="TextBox 12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4EDD16F2-3037-43E8-F19B-25E7E3E30E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381D81CD-2D14-D21F-8ACB-0F8CA11CF0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229BE7B6-9A82-6C59-E69A-C4AC51C94E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8E4F3CA2-6D54-3AB2-1341-3C3E543CE4C9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24EDF07C-7776-85A9-9477-DB53AEEAFF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4E400A21-83DE-0034-0A35-E6EABA0F0A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B3FB375C-F3CE-B2A0-4F54-5C09D706572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921F7FFC-E14E-E5E6-993D-4BCF77349A9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706FEBC8-A1F0-5DD2-6DF8-2DBCDEEE6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DE0A5842-CC5C-48C9-9626-6FB9692A19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2B7FC266-3EE5-7054-CF05-CBC8EA16B4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097C3B6E-49B7-D099-3684-0DC43433B6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32DD0FB5-57AA-8F8D-B363-8EA5084501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C59BE2D4-36B2-BDFE-3E16-25E18C7AEAC1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4C573780-5789-6E23-8C49-FCC389CFD4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23039AC8-B245-B5EB-8A29-10CBEEEBE7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60412EB7-A784-9ED7-CFF0-C7061ED1A1A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BB38A191-0758-DF39-6858-C3B6B58D571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81309687-79FE-144A-CF9C-2004EA800B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576B9A27-707F-0CA8-362C-F63162E412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33975D2E-5592-FA17-2C78-18D6E9916E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315B1AA1-3A80-9EEC-16D5-7CB16DA99C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F903C5BA-9D9F-519A-0A7D-7867C6DE8C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BB6462C0-1553-D25B-4114-B745E978E148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4F412662-27ED-C68B-378A-D0BF41240D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2C573C95-E26F-D27A-65C5-BE71836F74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F1E5D044-E190-E5F5-86A9-F09618C6E6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D55CFBA4-CA44-F820-EB72-865130DE1F6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8AA5EB8A-26D2-6EB2-87C5-54C76ADDCF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C30DD8E5-6BB7-9876-44A2-33C06788CC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823079C0-A9C7-D9A1-ADA4-310A44AF10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30B9574E-DD27-AF6A-E1C2-321BF3F08A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9049C0E0-AAD3-91B5-E7AB-BB6A80D731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827AEF5C-1525-B1CE-7684-8CEBB329E22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7A06187F-C119-12CD-044A-1813657FF0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519742C8-BCD8-5BFF-8D73-5825ABCD76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7D4A25C-4800-2E7D-19D7-D86A41FCD2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71517F2-A2A0-929C-0AAF-A1A7B191A61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4A5BC3F4-BAEE-DAFF-FD05-4A903D3FC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2DB0208D-4067-D1DA-BF2C-F66BBA0BE1E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00E55044-4F29-1A2A-7A1D-053301686B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6806DAA0-8E08-EF2E-C88E-29FA81CE60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A7CC9FC5-C6E1-9BDC-B913-A21BCC17AA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D6AA0192-B0E1-DB61-F51A-A04DD4DAF78B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B7CB761E-0CB4-DDEF-DDC3-C5205A4B42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3E3114CE-844D-4DAE-83A4-71E3653F73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F6E56361-8056-8913-32F6-D45C6E5174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143B6C6B-1033-789C-C9E0-47E1B0D2626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A5B2FE75-7DAB-100B-FC8A-9F856D20E2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BDA0F5A2-95A8-397C-D197-226F44ED98D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E586B407-1F5B-AAE1-7822-3EA7AC27C8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A2B66A3F-C420-52F2-5E74-A1C3DA3AA4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323D55AE-D633-04C5-FD75-B8DAAFDE8F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4B89E9CD-420B-8AF7-003A-288D8B16BB3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D42F0815-719D-512A-F0B6-55240BD316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FE86B206-4DED-D11F-A4BF-7669C7F5D3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3C3F281B-5CDF-63D9-49D9-B826616232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BBE99AA-1BA5-C752-345D-A8154264F83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7BE0D523-D242-ED88-E25C-468C4DB79B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B208E910-B3C4-A96B-9990-7F3D1E92AD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194F41B7-D7F3-254A-48AD-24BC0FECF3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84C6D515-6A4C-65BB-5564-5EF70DB9D6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F3022F81-3047-2813-EC5C-7F82AE054F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56C5D727-604E-2056-CA77-7F13FDC271C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CC472636-25A6-4C93-E8DB-0E0921F9CA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2F398CDC-6B94-A4DD-9AD3-D83FD32E03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975FDD21-2F24-7D45-7205-86565294B4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3AC829E1-4468-6B9E-FFE0-2B3B1E10338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84354130-0B3B-BBB1-8A88-43B02CEB64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8012B9D4-E1F5-5502-F270-BD6103C3DB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0409F8DB-D110-FBB1-A96E-BEFAB6E131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6D825107-6524-6016-5D3D-F41BB7CD7D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05CBBF63-EA25-D10A-5EE0-E25DF8934D3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EA933342-671C-10CC-E65E-A5F35466CA4C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295876E7-5DBF-5478-744C-11C590676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284E899D-DEC8-D803-28EE-354AAD6981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C8664CFF-BE56-F7FA-C73E-B901B93EC38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32C75E12-4E44-1213-C1CE-4E7D9A97BC7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5BDE7D5C-1CE0-963F-8E4A-EDE31AC39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263BA2D7-E92B-23B9-0007-67373ED2A5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559DE281-0694-1741-38B3-9759D107438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2A0DE616-F4C3-F328-0521-49AD17F5A5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0B183D83-5841-6E39-62DD-F559C6D791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C9A76A96-FBD2-EE60-BD11-49DB5C66975F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3A134952-9361-6A21-C2B1-27FD08E266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BDE0ADBA-E132-3CAF-091A-B55EFD5ADD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53E01CA8-48C2-562C-BB55-13A26BE83BE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8A877BD0-E7EA-C965-F7FA-B2641037FE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3D51C3DD-DED7-6345-944D-41040A098B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FFCA83B4-8993-6571-BF15-029DE125A3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E9B6D2E9-D0E8-7EE2-F5CB-9A0C8598AAC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582739-CA16-3E44-8385-307993FEFC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B913DC8A-B9F9-0566-055E-B145DCA756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0CC19CAB-5480-1180-ECDC-F4D0273DB676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28268206-3642-194B-2B7B-8B3162142E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59C19799-D77A-E199-08E3-AA19EB065F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EAEAEEC1-801D-6DF9-C290-71501467C6D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4E63F334-E1D3-53C4-4C81-B60E62689A9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97D6F77E-E168-C71D-6865-DADCCB455F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8281474C-A6F8-E546-C30E-E4EDDE40DC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656CDB45-1484-54F0-A311-337F7CB869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29DDFF7E-661A-4AD6-64AB-A4E9C140FD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4007DA47-606C-A8F9-5B8A-4A0C2FEFD6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4ADB1D10-9929-E4D1-8088-6EA4C6F7B954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1E4F5283-6DBC-71D6-D79A-5241A2FFFB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DDDEBB96-6F19-A136-EB26-DC98A11B49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8F6490F-7B2B-FE97-4067-386EAEF185C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0FF8D6E6-0FF5-5384-7917-D0B9DEA3DC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5A2B8003-38D6-1ACF-BB7D-B63441774F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36129400-2BA0-D89C-1DE9-FA8A3F4FD9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5C06F124-E631-8529-E0E1-24B59E04BA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31142A13-65A8-E0E2-28C4-FF40FFC27C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F92A3087-8682-CE8E-49C4-7266E5E163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41C5E593-2A2A-4915-EE1A-F6EEA7C72C99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94DEC718-0D9B-DB97-34C8-612A270C62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534B472D-72E2-B58A-4892-59B7A4A254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43D24577-3605-3BA3-153E-0CDC6E0C3A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AE6E64F5-2609-822E-6943-AFF1BF41356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AD55059B-463A-2CCC-5A12-D9C352FEE4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226D714F-3290-9E50-3F30-C83A1BA404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3EB6EE04-27D3-829B-0D6B-915B6E5BE3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1ED00BDA-BC59-8E7E-A7C8-94D0998816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719CAA40-FEF9-8D0D-5378-B0FB4E21309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1B253352-6AD2-564C-CAE9-55EC56F07945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D1DB1103-4F09-3274-B684-D6EFB7A704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6924FA58-769B-76C5-FC69-3CF78C5AAF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289616F3-1180-216F-C04F-8ED03462E3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6A453B05-AD2E-740D-69BC-EB6F8EE8F47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668BAECB-A869-C571-7CA8-7361B865D0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32B58272-44D6-3C61-568E-D201237626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50F745F4-BEE6-1C53-F7C0-605F147D9B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A7055E63-49FE-1330-F518-84788961F3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79A11DE3-0BB4-76C5-653F-8B697C7A032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FB64FE95-B873-222C-887A-B74CA9CFBF8B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FEC2AB99-A168-F71C-F01E-B1CE621DC3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28F69310-3FD7-0093-9DEC-94C9CBF77E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F20692AC-953A-99AE-6837-4F87EF4565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80BA9A97-95F7-BB76-E28D-D7285FE2613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EB987CC2-A893-BF3C-57E7-730CE70541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67E3E771-BD5E-067B-BD12-02668AE29DF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CEBBBC75-AA83-46E6-A2BE-DC9C753619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E5CBB7B6-D2BC-A1CB-B835-23C060897F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46F3F96B-87DA-9126-710F-D2734E980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166529D7-57CA-9D9E-A052-0266605F0E55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3115A48F-A7FF-9A57-02F9-8D6EE73662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34767502-DBDE-9663-3789-CFFFEF9FF2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B4DBD38A-FFF0-8977-1998-2B6D679682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FF373D55-14DB-B6F1-5757-FF0DF3D9549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E7D89813-2EA8-BE90-64B2-AD6FFABD14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218A98AF-BA1B-5495-A06C-611C93B90D8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0F0A7614-E29E-AA06-FF7A-2C77357071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7DF018EA-9C90-505F-B0D5-E8D4C5C3E9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6DC2767B-780B-2E1A-D0B2-BB9A3E9495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7F9FABF9-C6C3-A2B3-909C-05DE84D3B59B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277669E1-20E0-D72C-81A4-EE92E49DABEA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67" name="TextBox 66">
            <a:hlinkClick r:id="rId90" action="ppaction://hlinksldjump"/>
            <a:extLst>
              <a:ext uri="{FF2B5EF4-FFF2-40B4-BE49-F238E27FC236}">
                <a16:creationId xmlns:a16="http://schemas.microsoft.com/office/drawing/2014/main" id="{F5E9A95A-A76C-4CC2-FFD9-8C383BB9EB57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68" name="TextBox 67">
            <a:hlinkClick r:id="rId91" action="ppaction://hlinksldjump"/>
            <a:extLst>
              <a:ext uri="{FF2B5EF4-FFF2-40B4-BE49-F238E27FC236}">
                <a16:creationId xmlns:a16="http://schemas.microsoft.com/office/drawing/2014/main" id="{8EA3F394-BB1D-E77F-07D5-CF81B0C22574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69" name="TextBox 68">
            <a:hlinkClick r:id="rId92" action="ppaction://hlinksldjump"/>
            <a:extLst>
              <a:ext uri="{FF2B5EF4-FFF2-40B4-BE49-F238E27FC236}">
                <a16:creationId xmlns:a16="http://schemas.microsoft.com/office/drawing/2014/main" id="{22B31168-B56C-CD15-7905-2373418DD4E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0" name="TextBox 69">
            <a:hlinkClick r:id="rId93" action="ppaction://hlinksldjump"/>
            <a:extLst>
              <a:ext uri="{FF2B5EF4-FFF2-40B4-BE49-F238E27FC236}">
                <a16:creationId xmlns:a16="http://schemas.microsoft.com/office/drawing/2014/main" id="{30D8B298-178F-9D76-FA9C-5FBB18DF8EAD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1" name="TextBox 70">
            <a:hlinkClick r:id="rId94" action="ppaction://hlinksldjump"/>
            <a:extLst>
              <a:ext uri="{FF2B5EF4-FFF2-40B4-BE49-F238E27FC236}">
                <a16:creationId xmlns:a16="http://schemas.microsoft.com/office/drawing/2014/main" id="{54969B5B-BEB9-4079-49E8-8CADAFB4420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2" name="TextBox 71">
            <a:hlinkClick r:id="rId95" action="ppaction://hlinksldjump"/>
            <a:extLst>
              <a:ext uri="{FF2B5EF4-FFF2-40B4-BE49-F238E27FC236}">
                <a16:creationId xmlns:a16="http://schemas.microsoft.com/office/drawing/2014/main" id="{820166FE-19DC-16A0-2CE2-70E8955A269F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3" name="TextBox 72">
            <a:hlinkClick r:id="rId96" action="ppaction://hlinksldjump"/>
            <a:extLst>
              <a:ext uri="{FF2B5EF4-FFF2-40B4-BE49-F238E27FC236}">
                <a16:creationId xmlns:a16="http://schemas.microsoft.com/office/drawing/2014/main" id="{54615458-EAC3-3857-D360-6B41DEBB257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4" name="TextBox 73">
            <a:hlinkClick r:id="rId97" action="ppaction://hlinksldjump"/>
            <a:extLst>
              <a:ext uri="{FF2B5EF4-FFF2-40B4-BE49-F238E27FC236}">
                <a16:creationId xmlns:a16="http://schemas.microsoft.com/office/drawing/2014/main" id="{687D243F-D3D4-421C-32B1-CD909F693A37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5" name="TextBox 74">
            <a:hlinkClick r:id="rId98" action="ppaction://hlinksldjump"/>
            <a:extLst>
              <a:ext uri="{FF2B5EF4-FFF2-40B4-BE49-F238E27FC236}">
                <a16:creationId xmlns:a16="http://schemas.microsoft.com/office/drawing/2014/main" id="{4B8D29F3-3689-6009-C0FE-48FAB233E6B0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6" name="TextBox 75">
            <a:hlinkClick r:id="rId99" action="ppaction://hlinksldjump"/>
            <a:extLst>
              <a:ext uri="{FF2B5EF4-FFF2-40B4-BE49-F238E27FC236}">
                <a16:creationId xmlns:a16="http://schemas.microsoft.com/office/drawing/2014/main" id="{251B88E4-55A9-5723-D5AF-4AFE40EB016F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7" name="TextBox 76">
            <a:hlinkClick r:id="rId100" action="ppaction://hlinksldjump"/>
            <a:extLst>
              <a:ext uri="{FF2B5EF4-FFF2-40B4-BE49-F238E27FC236}">
                <a16:creationId xmlns:a16="http://schemas.microsoft.com/office/drawing/2014/main" id="{6C9E9D28-1707-DB17-970E-19B1C38539BB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" name="TextBox 77">
            <a:hlinkClick r:id="rId101" action="ppaction://hlinksldjump"/>
            <a:extLst>
              <a:ext uri="{FF2B5EF4-FFF2-40B4-BE49-F238E27FC236}">
                <a16:creationId xmlns:a16="http://schemas.microsoft.com/office/drawing/2014/main" id="{3CA3228E-5648-3739-354C-284DF37C3892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9" name="TextBox 78">
            <a:hlinkClick r:id="rId102" action="ppaction://hlinksldjump"/>
            <a:extLst>
              <a:ext uri="{FF2B5EF4-FFF2-40B4-BE49-F238E27FC236}">
                <a16:creationId xmlns:a16="http://schemas.microsoft.com/office/drawing/2014/main" id="{D74B26B9-76DA-D2B1-8E96-66E793E584A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" name="TextBox 79">
            <a:hlinkClick r:id="rId103" action="ppaction://hlinksldjump"/>
            <a:extLst>
              <a:ext uri="{FF2B5EF4-FFF2-40B4-BE49-F238E27FC236}">
                <a16:creationId xmlns:a16="http://schemas.microsoft.com/office/drawing/2014/main" id="{98542A73-1033-C23E-BF81-377CFF6DC51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1" name="TextBox 80">
            <a:hlinkClick r:id="rId104" action="ppaction://hlinksldjump"/>
            <a:extLst>
              <a:ext uri="{FF2B5EF4-FFF2-40B4-BE49-F238E27FC236}">
                <a16:creationId xmlns:a16="http://schemas.microsoft.com/office/drawing/2014/main" id="{DDFBF9E1-C886-02FE-1F85-8D5354B5779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2" name="TextBox 81">
            <a:hlinkClick r:id="rId105" action="ppaction://hlinksldjump"/>
            <a:extLst>
              <a:ext uri="{FF2B5EF4-FFF2-40B4-BE49-F238E27FC236}">
                <a16:creationId xmlns:a16="http://schemas.microsoft.com/office/drawing/2014/main" id="{F916A20D-973C-1A2A-49CA-3F6822D7522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3" name="TextBox 82">
            <a:hlinkClick r:id="rId106" action="ppaction://hlinksldjump"/>
            <a:extLst>
              <a:ext uri="{FF2B5EF4-FFF2-40B4-BE49-F238E27FC236}">
                <a16:creationId xmlns:a16="http://schemas.microsoft.com/office/drawing/2014/main" id="{ED31E177-DCD3-E19B-950A-DDB083C213B8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4" name="TextBox 83">
            <a:hlinkClick r:id="rId107" action="ppaction://hlinksldjump"/>
            <a:extLst>
              <a:ext uri="{FF2B5EF4-FFF2-40B4-BE49-F238E27FC236}">
                <a16:creationId xmlns:a16="http://schemas.microsoft.com/office/drawing/2014/main" id="{122880C2-B571-ABA0-FBC4-C4B9886DE7C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5" name="Rectangle 84">
            <a:hlinkClick r:id="rId108" action="ppaction://hlinksldjump"/>
            <a:extLst>
              <a:ext uri="{FF2B5EF4-FFF2-40B4-BE49-F238E27FC236}">
                <a16:creationId xmlns:a16="http://schemas.microsoft.com/office/drawing/2014/main" id="{914E5771-D670-8E54-15ED-6306BF527CEC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6" name="Rectangle 85">
            <a:hlinkClick r:id="rId109" action="ppaction://hlinksldjump"/>
            <a:extLst>
              <a:ext uri="{FF2B5EF4-FFF2-40B4-BE49-F238E27FC236}">
                <a16:creationId xmlns:a16="http://schemas.microsoft.com/office/drawing/2014/main" id="{682CF4B7-4784-2164-C0FF-5BA1BC9E6465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40AA53F2-6103-5765-27D1-F7BC1A558709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CF6275EC-563F-1B0B-0DD6-CC09179C6291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1897D58F-1925-848A-A83A-157EE2CE341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9F6E03E8-94C7-5174-C241-1B61971BA27E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CB18F749-1C39-4891-F314-ECCB18DE329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6FBBD695-9A3C-B28E-4B0F-67D0AC4DB65A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C97429E-7E0B-8EED-0595-115BA24E778D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1C9A35B3-FCFA-02E8-AB47-F21DCE20189E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0312C5A6-21B2-AA27-7733-B4A407B95FE9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12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0E39A8C-6612-D8DE-19A2-4D1EFC0A8BA8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Mg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76FAD9D2-1922-CE50-A75C-50B96ED15E71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Magnesium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7E7074D-B027-D41F-8357-2C6248DF58CE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24,31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B8665A0C-1B8F-C0F5-A263-3E246B9BAAFE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1,31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FF573DFD-43D3-78DF-4AA1-1D022B023ED7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[Ne]3s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746FBFAE-E6D6-5580-13B5-769E7BBA779C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F345719C-ED9A-AB90-7215-A3DB4063179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30FA1D76-F0A2-5F30-4EEF-4782FC8C1E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6CF64069-5F32-A89E-1F63-E04507C81A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DF3FDCBB-903B-A3F1-6E15-7C9042BF39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160DD34E-A6C2-0E58-69E3-D894344ADF2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BBC65735-B983-6059-60D5-643712669D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192BD79E-3054-784A-B32B-9E7F0132C18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77B46822-B79D-A4DB-0A40-241CEED846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343D9E95-01FA-2EFA-E56A-ACA7A947AB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D4453EF2-3462-2563-94C6-796C51ECCD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2596F6AB-DD0D-1EDE-47E7-6AB972429101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0FDCF8C0-89DC-1CC2-FFBC-89B4C10AB0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2453C348-ABD8-F9AB-05E2-EA87956DBF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6D21C570-68B1-93BA-17D2-02A11DE349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9FFC95FF-BE3F-171E-4C0C-EC39DA61FCD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1DDDE4B2-75AD-6FE8-7383-EBD02746DF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B4B3A647-1B69-3AE1-11DE-4202D887D31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F269D60-64A9-22B5-A136-710FB50B28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A5F73EA5-DBE3-E8A1-B763-1E31C25B5A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FCA48838-F2E4-3508-4FA1-6310E6BC60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37CC9830-D151-85CC-EE17-B9A6FB6CBEF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73163028-1B57-80C6-3194-DBFC76630D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7BFF5DCD-892A-CE6A-6BFB-D27775E001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F5D66E32-6A44-1696-BCA4-C1B6995B83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384FA982-AFFA-2E19-D09C-A1E018B301A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E6CBACB8-F67D-F67C-9FE7-04F5186FC6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1A5D19F-856A-3D29-84D0-8ABB2AD2070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D41E1C6-661A-EBB4-6D0B-B55773BDAB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D099C868-34B3-2C86-E13D-03CE15BA9F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76A59209-4106-7552-3F52-46DB25802A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763F3BFE-70E8-9117-BBFC-3DC613746357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BA16F295-FF5A-2243-543C-D427F8CD0F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80111EB8-18C3-9D24-D5E3-A4F12BB34F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EB2B3E8F-3215-B7F8-0500-847F5662553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6ECB5FB6-7952-7ED6-6B3F-C3917E91DA0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DC086A72-32F4-F0EF-C1D4-8443F5DA05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4733C26-0E24-79A1-F527-517E82BAEAB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FF7F800A-F041-099A-A754-ED52331872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BA5F4712-0F24-0996-7020-00618DE981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C102F83C-5789-D756-CCFA-2AF06EC05F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33397460-DFAA-3182-383C-B9945B858B4A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8D4FC353-754B-CDA5-287E-970AA8F1B4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CC28D587-F843-DEAD-6419-B9B0E4BB1B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13C43755-CC36-0874-FB59-1578A354441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F3CF6F82-D70B-2520-DD84-7CE9AFB554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C7BEF5E0-E554-88FA-6171-A998ABF876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15D7F010-FB40-D0DD-2B65-1491D0DE6F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188BD9F2-BBBB-F5FC-004E-44A2B40E7A1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4B01AD94-575D-F8DE-16A0-8ADE4B8F70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75300756-F3B9-EAF5-DB3D-45A193294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D0258FCD-9048-0B81-C2AD-FEC47D73802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030E5655-2C4F-B15F-AEA8-A38E843992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9EC600AF-5BF0-FE23-C507-C855AC19D6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5A035E2A-1CF5-375C-DB4E-6DBCC014D10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A6007F0F-DC88-745B-5561-DA2F9BEE367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1BC7612-DDDC-5742-8AFD-E497269C7C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D3F231D7-7999-8EBF-492A-AE481287E64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8E81CF06-B4D4-0671-D17D-74669B8FEDC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4A3788EF-E23E-68F0-8079-890C55F747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73FBA3A8-1070-8829-4295-2BDBE529BF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BE58E9CA-831D-2128-A130-7CE5F72E2E7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A3B21942-FAE9-FC23-7541-F0C1DA24E2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12C8F687-5593-2EDF-3082-9561E2C605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6997350D-210D-211E-A6F7-EE0549E67B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EA25CB91-FCC0-DEA3-41FE-F33296FA2DF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BF2E503-0E35-6267-61D9-1E625FF733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548031C0-1CFB-37F7-3D81-9E265BA53A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D56C97F6-1DDD-3B43-1DEE-A78775846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DF15379B-EC31-D1DD-27D0-FE8B827B5A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95EBC087-DF17-7B8D-D636-75F5C092F63A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65" name="Group 1864">
            <a:extLst>
              <a:ext uri="{FF2B5EF4-FFF2-40B4-BE49-F238E27FC236}">
                <a16:creationId xmlns:a16="http://schemas.microsoft.com/office/drawing/2014/main" id="{50F19D5E-F811-4089-B09D-9398F9D16279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1053689" y="2240272"/>
            <a:chExt cx="821917" cy="634833"/>
          </a:xfrm>
        </p:grpSpPr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764498F7-8059-59A8-2309-F77B50E7D247}"/>
                </a:ext>
              </a:extLst>
            </p:cNvPr>
            <p:cNvGrpSpPr/>
            <p:nvPr/>
          </p:nvGrpSpPr>
          <p:grpSpPr>
            <a:xfrm>
              <a:off x="1053689" y="2240272"/>
              <a:ext cx="647700" cy="634833"/>
              <a:chOff x="1053689" y="2240272"/>
              <a:chExt cx="647700" cy="634833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0A710A96-2287-C05A-A751-66B3B3D05F5F}"/>
                  </a:ext>
                </a:extLst>
              </p:cNvPr>
              <p:cNvSpPr/>
              <p:nvPr/>
            </p:nvSpPr>
            <p:spPr>
              <a:xfrm>
                <a:off x="1108722" y="2271911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24901663-3DCA-9C89-709A-9C51FEF95C55}"/>
                  </a:ext>
                </a:extLst>
              </p:cNvPr>
              <p:cNvSpPr/>
              <p:nvPr/>
            </p:nvSpPr>
            <p:spPr>
              <a:xfrm>
                <a:off x="1108722" y="2746045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6" name="TextBox 1905">
                <a:extLst>
                  <a:ext uri="{FF2B5EF4-FFF2-40B4-BE49-F238E27FC236}">
                    <a16:creationId xmlns:a16="http://schemas.microsoft.com/office/drawing/2014/main" id="{C40750DF-37D4-40B0-23C7-B711A1F94418}"/>
                  </a:ext>
                </a:extLst>
              </p:cNvPr>
              <p:cNvSpPr txBox="1"/>
              <p:nvPr/>
            </p:nvSpPr>
            <p:spPr>
              <a:xfrm>
                <a:off x="1108722" y="2705828"/>
                <a:ext cx="54398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2</a:t>
                </a:r>
              </a:p>
            </p:txBody>
          </p:sp>
          <p:sp>
            <p:nvSpPr>
              <p:cNvPr id="1907" name="TextBox 1906">
                <a:extLst>
                  <a:ext uri="{FF2B5EF4-FFF2-40B4-BE49-F238E27FC236}">
                    <a16:creationId xmlns:a16="http://schemas.microsoft.com/office/drawing/2014/main" id="{8C254395-6428-FCBC-5120-B949FBDF7475}"/>
                  </a:ext>
                </a:extLst>
              </p:cNvPr>
              <p:cNvSpPr txBox="1"/>
              <p:nvPr/>
            </p:nvSpPr>
            <p:spPr>
              <a:xfrm>
                <a:off x="1108722" y="2610522"/>
                <a:ext cx="54398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[Ne]3s</a:t>
                </a:r>
                <a:r>
                  <a:rPr lang="en-US" sz="500" baseline="30000"/>
                  <a:t>2</a:t>
                </a:r>
                <a:endParaRPr lang="en-US" sz="500"/>
              </a:p>
            </p:txBody>
          </p:sp>
          <p:sp>
            <p:nvSpPr>
              <p:cNvPr id="1908" name="TextBox 1907">
                <a:extLst>
                  <a:ext uri="{FF2B5EF4-FFF2-40B4-BE49-F238E27FC236}">
                    <a16:creationId xmlns:a16="http://schemas.microsoft.com/office/drawing/2014/main" id="{A044C4FC-BD8A-EE37-386A-892060A8E09B}"/>
                  </a:ext>
                </a:extLst>
              </p:cNvPr>
              <p:cNvSpPr txBox="1"/>
              <p:nvPr/>
            </p:nvSpPr>
            <p:spPr>
              <a:xfrm>
                <a:off x="1053689" y="2240273"/>
                <a:ext cx="359834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700" b="1"/>
                  <a:t>12</a:t>
                </a:r>
              </a:p>
            </p:txBody>
          </p:sp>
          <p:sp>
            <p:nvSpPr>
              <p:cNvPr id="1909" name="TextBox 1908">
                <a:extLst>
                  <a:ext uri="{FF2B5EF4-FFF2-40B4-BE49-F238E27FC236}">
                    <a16:creationId xmlns:a16="http://schemas.microsoft.com/office/drawing/2014/main" id="{EAA62BF2-4EB1-88BA-0400-F1EA3EFA1419}"/>
                  </a:ext>
                </a:extLst>
              </p:cNvPr>
              <p:cNvSpPr txBox="1"/>
              <p:nvPr/>
            </p:nvSpPr>
            <p:spPr>
              <a:xfrm>
                <a:off x="1248423" y="2240272"/>
                <a:ext cx="452966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24,31</a:t>
                </a:r>
              </a:p>
            </p:txBody>
          </p:sp>
          <p:sp>
            <p:nvSpPr>
              <p:cNvPr id="1910" name="TextBox 1909">
                <a:hlinkClick r:id="rId122" action="ppaction://hlinksldjump"/>
                <a:extLst>
                  <a:ext uri="{FF2B5EF4-FFF2-40B4-BE49-F238E27FC236}">
                    <a16:creationId xmlns:a16="http://schemas.microsoft.com/office/drawing/2014/main" id="{C91AF728-BB1A-BE03-12B1-FF5921F692E1}"/>
                  </a:ext>
                </a:extLst>
              </p:cNvPr>
              <p:cNvSpPr txBox="1"/>
              <p:nvPr/>
            </p:nvSpPr>
            <p:spPr>
              <a:xfrm>
                <a:off x="1055156" y="2330604"/>
                <a:ext cx="35983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000" b="1"/>
                  <a:t>Mg</a:t>
                </a:r>
              </a:p>
            </p:txBody>
          </p:sp>
          <p:sp>
            <p:nvSpPr>
              <p:cNvPr id="1911" name="TextBox 1910">
                <a:extLst>
                  <a:ext uri="{FF2B5EF4-FFF2-40B4-BE49-F238E27FC236}">
                    <a16:creationId xmlns:a16="http://schemas.microsoft.com/office/drawing/2014/main" id="{B1569B93-8B5A-5B50-CB1F-F37D53B54293}"/>
                  </a:ext>
                </a:extLst>
              </p:cNvPr>
              <p:cNvSpPr txBox="1"/>
              <p:nvPr/>
            </p:nvSpPr>
            <p:spPr>
              <a:xfrm>
                <a:off x="1341554" y="2354801"/>
                <a:ext cx="359834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1,31</a:t>
                </a:r>
              </a:p>
            </p:txBody>
          </p:sp>
        </p:grp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12472A33-D5DC-F3A2-8DC6-C2E01D673911}"/>
                </a:ext>
              </a:extLst>
            </p:cNvPr>
            <p:cNvSpPr txBox="1"/>
            <p:nvPr/>
          </p:nvSpPr>
          <p:spPr>
            <a:xfrm>
              <a:off x="1053689" y="247150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71B21DC-E511-A0D3-B7E4-E5A84B101001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BD55438-B900-6DF0-C9D7-86F83158F2E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290B8107-6E03-F97C-1178-778D2F8D2D9A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AE1219C-33CA-50E5-2056-C2087B8C58A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BE0F1AF-A029-61F6-D344-ABBF3E2AF817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3ABDD5F7-2B91-B8AD-90F6-20DAC3B0B97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C167AD3-B95D-A41D-B880-CA63D2489FE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4214A8F-CF3C-FE80-3128-724ABACEEC8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5A520BEE-FFEB-ED95-12D0-DEFCC631F397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912" name="Group 1911">
            <a:extLst>
              <a:ext uri="{FF2B5EF4-FFF2-40B4-BE49-F238E27FC236}">
                <a16:creationId xmlns:a16="http://schemas.microsoft.com/office/drawing/2014/main" id="{84F218F2-DE4A-9FAA-034C-64D778D5CDAE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EFEA6899-3A8F-EC23-994C-A57E23806285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614CB24-B640-FB2B-988B-9016CCD6770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2A1200B9-2C95-C0A1-7ECE-82FBE694E838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A16F5A8C-3006-D8B4-A0E1-E4932E53D003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13" name="Group 112">
                  <a:extLst>
                    <a:ext uri="{FF2B5EF4-FFF2-40B4-BE49-F238E27FC236}">
                      <a16:creationId xmlns:a16="http://schemas.microsoft.com/office/drawing/2014/main" id="{4695C79E-17D2-67F1-585C-2439C5A0EB1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15" name="Group 114">
                    <a:extLst>
                      <a:ext uri="{FF2B5EF4-FFF2-40B4-BE49-F238E27FC236}">
                        <a16:creationId xmlns:a16="http://schemas.microsoft.com/office/drawing/2014/main" id="{5A7A11B2-3840-42B3-DE20-DB0B61EA3F4F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76" name="Group 275">
                      <a:extLst>
                        <a:ext uri="{FF2B5EF4-FFF2-40B4-BE49-F238E27FC236}">
                          <a16:creationId xmlns:a16="http://schemas.microsoft.com/office/drawing/2014/main" id="{75D61283-2760-EB89-ACFA-01B8EFCFBA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78" name="Group 277">
                        <a:extLst>
                          <a:ext uri="{FF2B5EF4-FFF2-40B4-BE49-F238E27FC236}">
                            <a16:creationId xmlns:a16="http://schemas.microsoft.com/office/drawing/2014/main" id="{DE3AED4A-6962-435C-30E2-9BD056B858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80" name="Group 279">
                          <a:extLst>
                            <a:ext uri="{FF2B5EF4-FFF2-40B4-BE49-F238E27FC236}">
                              <a16:creationId xmlns:a16="http://schemas.microsoft.com/office/drawing/2014/main" id="{55197F62-A768-EA74-1724-F0787B574E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282" name="Group 281">
                            <a:extLst>
                              <a:ext uri="{FF2B5EF4-FFF2-40B4-BE49-F238E27FC236}">
                                <a16:creationId xmlns:a16="http://schemas.microsoft.com/office/drawing/2014/main" id="{7166444C-82EF-0EFB-5591-DD85F1A9E91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84" name="Group 283">
                              <a:extLst>
                                <a:ext uri="{FF2B5EF4-FFF2-40B4-BE49-F238E27FC236}">
                                  <a16:creationId xmlns:a16="http://schemas.microsoft.com/office/drawing/2014/main" id="{6A5E2BC2-A657-2212-842D-C991745F941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286" name="Straight Connector 285">
                                <a:extLst>
                                  <a:ext uri="{FF2B5EF4-FFF2-40B4-BE49-F238E27FC236}">
                                    <a16:creationId xmlns:a16="http://schemas.microsoft.com/office/drawing/2014/main" id="{6E463322-5DDF-163E-F2C8-79459121DDB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44" name="Straight Connector 543">
                                <a:extLst>
                                  <a:ext uri="{FF2B5EF4-FFF2-40B4-BE49-F238E27FC236}">
                                    <a16:creationId xmlns:a16="http://schemas.microsoft.com/office/drawing/2014/main" id="{9206A77C-5D27-EF93-C962-AC1E4819CBC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45" name="Straight Connector 544">
                                <a:extLst>
                                  <a:ext uri="{FF2B5EF4-FFF2-40B4-BE49-F238E27FC236}">
                                    <a16:creationId xmlns:a16="http://schemas.microsoft.com/office/drawing/2014/main" id="{8E3D9336-DAA6-1FBB-7474-F8EFAC35452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85" name="Straight Connector 284">
                              <a:extLst>
                                <a:ext uri="{FF2B5EF4-FFF2-40B4-BE49-F238E27FC236}">
                                  <a16:creationId xmlns:a16="http://schemas.microsoft.com/office/drawing/2014/main" id="{47D95374-357E-1CEC-088C-1900AB48FAFA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83" name="Straight Connector 282">
                            <a:extLst>
                              <a:ext uri="{FF2B5EF4-FFF2-40B4-BE49-F238E27FC236}">
                                <a16:creationId xmlns:a16="http://schemas.microsoft.com/office/drawing/2014/main" id="{D736EC29-11B3-144D-FAB3-6B192EA90F9F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81" name="Straight Connector 280">
                          <a:extLst>
                            <a:ext uri="{FF2B5EF4-FFF2-40B4-BE49-F238E27FC236}">
                              <a16:creationId xmlns:a16="http://schemas.microsoft.com/office/drawing/2014/main" id="{4FEAA351-F59E-EFC4-F041-26B0251B8FD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79" name="Straight Connector 278">
                        <a:extLst>
                          <a:ext uri="{FF2B5EF4-FFF2-40B4-BE49-F238E27FC236}">
                            <a16:creationId xmlns:a16="http://schemas.microsoft.com/office/drawing/2014/main" id="{6B6A7A8A-3E7B-5B8B-E7F9-5A8A7575E88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77" name="Straight Connector 276">
                      <a:extLst>
                        <a:ext uri="{FF2B5EF4-FFF2-40B4-BE49-F238E27FC236}">
                          <a16:creationId xmlns:a16="http://schemas.microsoft.com/office/drawing/2014/main" id="{E52AB9EF-8C82-29C2-C023-EC8A8F639F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16" name="Straight Connector 115">
                    <a:extLst>
                      <a:ext uri="{FF2B5EF4-FFF2-40B4-BE49-F238E27FC236}">
                        <a16:creationId xmlns:a16="http://schemas.microsoft.com/office/drawing/2014/main" id="{64D9996E-28F7-19E4-055C-219D7D2D1A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14" name="Straight Connector 113">
                  <a:extLst>
                    <a:ext uri="{FF2B5EF4-FFF2-40B4-BE49-F238E27FC236}">
                      <a16:creationId xmlns:a16="http://schemas.microsoft.com/office/drawing/2014/main" id="{F012CD72-F98B-B128-0746-551F244640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8EB4F35B-11A0-78FF-3A78-A28A2AEB7E5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4B082E4E-8A94-6F21-9B4E-4237E4A37FE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5068711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56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E86D2C1E-BEB1-9C57-A2BE-94909F5D927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Ca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17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7" name="(20) Calcium">
            <a:hlinkClick r:id="" action="ppaction://media"/>
            <a:extLst>
              <a:ext uri="{FF2B5EF4-FFF2-40B4-BE49-F238E27FC236}">
                <a16:creationId xmlns:a16="http://schemas.microsoft.com/office/drawing/2014/main" id="{68B8A0E6-3666-08C0-03D3-8E0F5FE34478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8"/>
          <a:stretch>
            <a:fillRect/>
          </a:stretch>
        </p:blipFill>
        <p:spPr>
          <a:xfrm>
            <a:off x="11040534" y="0"/>
            <a:ext cx="406400" cy="4064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BA9F0F0D-94B0-4DC9-7451-DF084F3BB30D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54C5C0F0-4150-2E91-D6BD-D16B8A935A6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816AA60A-8229-BD34-3DDE-F587EA6B936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AB02AA9-EE8A-EC12-295D-369CBD94646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37A5B5-E71C-5CAF-8EA8-81FD8650753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DDDBE44-55F5-8A79-3C1F-24C3729882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A32B607-FC45-2A80-C6B3-D3A035006F8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8BF8DE-CECB-D035-5592-2CA9582BF52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21" name="TextBox 20">
              <a:hlinkClick r:id="rId19" action="ppaction://hlinksldjump"/>
              <a:extLst>
                <a:ext uri="{FF2B5EF4-FFF2-40B4-BE49-F238E27FC236}">
                  <a16:creationId xmlns:a16="http://schemas.microsoft.com/office/drawing/2014/main" id="{69CB9F5B-7EC1-9849-1BEE-F9E5F447AAAC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D069F25-73D1-FAD2-1541-53E45E8D670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3E4C81E-645D-4320-DCD4-2584A81E7430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F60EBB3-E35A-076C-F21E-9083814A8357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1950EE08-F95A-970A-549F-AEF2332D1F3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AF2AD62F-9F97-3648-3981-43A2409A0523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D0E98D8C-218C-4148-6176-CD4D472AE9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2720864B-CD15-8ACD-FF77-989E969229F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7B4E716-7ECD-6529-47C8-F1544F35982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AF5F7C9-C5E3-5935-8917-548805A2600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C05CD8B-D73A-FC6F-822F-DDC20C79FF3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43" name="TextBox 42">
              <a:hlinkClick r:id="rId20" action="ppaction://hlinksldjump"/>
              <a:extLst>
                <a:ext uri="{FF2B5EF4-FFF2-40B4-BE49-F238E27FC236}">
                  <a16:creationId xmlns:a16="http://schemas.microsoft.com/office/drawing/2014/main" id="{5D530B6F-6DFB-1AC8-6A7A-219642526A9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9A8012B-8B95-1383-43CF-F7D111B84AA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F908146-7071-1DED-71CF-AEB800B7349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5EA0EED1-0015-A33D-39BB-587A3A88771F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244F5B80-C05A-4EC5-1BAC-0E6954B1DCA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33DB68EF-01B5-0BFB-7C1F-C9B4E997AD7A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D9ECD4B0-E000-8788-388E-616AFFBFC34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40E3153-FBC0-356B-C7B9-32950990521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3393686-3155-5570-B30F-E6963B0BEC1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4AE4AFC-7555-7515-1A24-DD4DB643D59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70035DB-A76D-A5AE-7143-ABC7B063C1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54" name="TextBox 53">
              <a:hlinkClick r:id="rId21" action="ppaction://hlinksldjump"/>
              <a:extLst>
                <a:ext uri="{FF2B5EF4-FFF2-40B4-BE49-F238E27FC236}">
                  <a16:creationId xmlns:a16="http://schemas.microsoft.com/office/drawing/2014/main" id="{9FF117B0-A041-EF54-1182-CAE7E2E7AF6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FF9B559-0957-DB72-101A-A06B6782376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AD6C4084-3908-90E2-C1E0-DFC370173B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16BF6FBD-3352-C920-D1C0-2723585DAEBC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289631AB-C5C0-1A42-F92E-64CE32E501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853754E3-C137-9FF3-71BB-058D334CD3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E3A26B6E-EC92-B998-5A51-F4EFF41482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7290A49-8C96-0122-77C2-A219B2D4923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8D0E96E1-FA50-DD1D-32D2-5695E3649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FD6326D1-1EB1-CEF3-67B8-7A5635540D5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1858" name="TextBox 1857">
              <a:hlinkClick r:id="rId22" action="ppaction://hlinksldjump"/>
              <a:extLst>
                <a:ext uri="{FF2B5EF4-FFF2-40B4-BE49-F238E27FC236}">
                  <a16:creationId xmlns:a16="http://schemas.microsoft.com/office/drawing/2014/main" id="{A9C5980C-D481-725D-9ECE-C61F261248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68A7E366-5A32-5A3B-EBF0-D7102B6274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0ECB4914-97DE-9F56-92CA-C163476272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62E09C2E-C717-CDE5-2D22-09B949FF966D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1882" name="Rectangle 1881">
              <a:extLst>
                <a:ext uri="{FF2B5EF4-FFF2-40B4-BE49-F238E27FC236}">
                  <a16:creationId xmlns:a16="http://schemas.microsoft.com/office/drawing/2014/main" id="{03AE1D84-4810-77B7-8BA4-2DD40D0873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3" name="Rectangle 1882">
              <a:extLst>
                <a:ext uri="{FF2B5EF4-FFF2-40B4-BE49-F238E27FC236}">
                  <a16:creationId xmlns:a16="http://schemas.microsoft.com/office/drawing/2014/main" id="{69EC497E-9779-CC6F-7332-37E07B3B8A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86220A5E-B102-B55F-EB7C-54E9D7E967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1370FC1B-9C21-ABBF-446D-6D8174719FA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347C55BB-C32F-228D-6B6D-0BC9DE72C5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FF99C4EE-0605-A7BF-B454-DC0F51FEC04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1888" name="TextBox 1887">
              <a:hlinkClick r:id="rId23" action="ppaction://hlinksldjump"/>
              <a:extLst>
                <a:ext uri="{FF2B5EF4-FFF2-40B4-BE49-F238E27FC236}">
                  <a16:creationId xmlns:a16="http://schemas.microsoft.com/office/drawing/2014/main" id="{A2EE9728-7B94-6AB9-0449-B553FFCF4D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C12ACEBC-0B83-DD14-AC5F-EDEEC0ACC7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F12A3152-787C-4F31-F870-FA9CF8DF0B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903" name="Group 1902">
            <a:extLst>
              <a:ext uri="{FF2B5EF4-FFF2-40B4-BE49-F238E27FC236}">
                <a16:creationId xmlns:a16="http://schemas.microsoft.com/office/drawing/2014/main" id="{53903968-4726-63DD-5FA8-922EC0D96A2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1904" name="Rectangle 1903">
              <a:extLst>
                <a:ext uri="{FF2B5EF4-FFF2-40B4-BE49-F238E27FC236}">
                  <a16:creationId xmlns:a16="http://schemas.microsoft.com/office/drawing/2014/main" id="{82EE5CE0-8BAE-61C1-5E56-B42BE577E7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5" name="Rectangle 1904">
              <a:extLst>
                <a:ext uri="{FF2B5EF4-FFF2-40B4-BE49-F238E27FC236}">
                  <a16:creationId xmlns:a16="http://schemas.microsoft.com/office/drawing/2014/main" id="{B0A73171-3678-E51B-23D5-CAC517DE66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7142246B-3810-A780-E964-C796360A7A1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CB90BB59-3234-674F-043D-C12CBDD151F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C82146FB-E794-3E67-840A-B9D55469E8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C0446DFE-EE86-E5C8-372F-EB621785DFF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1910" name="TextBox 1909">
              <a:hlinkClick r:id="rId24" action="ppaction://hlinksldjump"/>
              <a:extLst>
                <a:ext uri="{FF2B5EF4-FFF2-40B4-BE49-F238E27FC236}">
                  <a16:creationId xmlns:a16="http://schemas.microsoft.com/office/drawing/2014/main" id="{603FC553-7BDA-A38E-ACAB-AFBE5F7069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96EA6E84-B383-DDB3-C592-4545D700B8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619FA704-B2D8-4051-CA9F-BE49DEF92F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35FE9557-ACC7-9479-D18E-A155EBDB3CD4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5088E197-B99D-FC0E-62D6-9EBAC6CC4E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96A4BE1E-DEE4-9589-FC75-E2A1FAFFDE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702E049-DF98-F84D-26E8-765FCABB5A9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0FCD4B2C-957A-7CBE-444F-7F148F77685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9F12D9CC-8799-9C3A-F1C8-2FED5FB249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0F30B2AA-B147-1865-E1B5-9E7FA4B0AB3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84" name="TextBox 83">
              <a:hlinkClick r:id="rId25" action="ppaction://hlinksldjump"/>
              <a:extLst>
                <a:ext uri="{FF2B5EF4-FFF2-40B4-BE49-F238E27FC236}">
                  <a16:creationId xmlns:a16="http://schemas.microsoft.com/office/drawing/2014/main" id="{91661659-CD77-7ED5-E01A-491ED61296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9CB6B54-8838-26F8-C122-68A6C57813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0A24F830-CA4C-B84B-3C64-746467F986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1348978-8980-4735-22EC-E8D138BBDB05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028E7082-C59F-AB6D-8A2F-D87D8F70FC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3C3C9AA7-71E2-1274-9916-77F4C2D4C3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6FD7B8D8-C788-525D-C0FE-528F82AB42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D0F669F-010C-B9FB-51A0-9CFD795999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2393C5D-D939-BB79-DCB4-E1CC5C15EB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AD09FF6-82AD-470F-73E4-968C8F1A639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94" name="TextBox 93">
              <a:hlinkClick r:id="rId26" action="ppaction://hlinksldjump"/>
              <a:extLst>
                <a:ext uri="{FF2B5EF4-FFF2-40B4-BE49-F238E27FC236}">
                  <a16:creationId xmlns:a16="http://schemas.microsoft.com/office/drawing/2014/main" id="{5F70E127-B071-D7CE-2E30-220D1CE2D8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966AF855-F23F-1CFF-809E-15E70BAF80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74D6CED4-1521-5DEB-AECC-CC8402F23F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4024D28D-2073-D2C8-836E-D08F84A53421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E7863B98-64DC-3D3C-2316-96A4D62A7A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80B9A6D5-F56F-9046-634A-A348243A65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57484FF0-A7D6-E056-5547-F4906E1317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35C9E3FA-848E-DE30-C10F-EB0067B10D7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DE6002F-EC76-3BDB-E756-C49F1FA55C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DD5060A-5D96-BA77-630F-CB68841DE6A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14" name="TextBox 113">
              <a:hlinkClick r:id="rId27" action="ppaction://hlinksldjump"/>
              <a:extLst>
                <a:ext uri="{FF2B5EF4-FFF2-40B4-BE49-F238E27FC236}">
                  <a16:creationId xmlns:a16="http://schemas.microsoft.com/office/drawing/2014/main" id="{756F52F8-1DF7-10FB-1230-203DD803EB5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46625D64-2891-FAF4-AD5A-EB20F13606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8948124-5F8A-4C66-056C-BBC82081D7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53AA0C1C-CF30-6EB6-75B9-A73B4DCD8557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DD01753D-16AA-786C-FD1E-D4BFAB1D4E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DCC4AAFC-64FF-9F24-B286-C2924A577D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9E27BAD-A1C5-48EB-62B4-E0EFC9E957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462E7404-55C2-53E6-D197-8DC87063B2F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7AA13062-B936-FCEC-530B-24F8C5F3AC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4702668-9781-60A5-9F59-C7E7B04E1D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68" name="TextBox 167">
              <a:hlinkClick r:id="rId28" action="ppaction://hlinksldjump"/>
              <a:extLst>
                <a:ext uri="{FF2B5EF4-FFF2-40B4-BE49-F238E27FC236}">
                  <a16:creationId xmlns:a16="http://schemas.microsoft.com/office/drawing/2014/main" id="{5A89F07F-66CA-57E8-EF16-9BC5DC8D42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3E3DFDD5-483D-3861-3F97-C413F542EA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A62A9F70-4443-899E-F337-2AE761D5CA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BD113F79-A228-86AE-536D-C3B1A76B6095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13A70E2F-3080-C7A9-C007-43431C7122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277A6B0C-E6CD-181D-CBC1-5D6EBA7551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EC7413B5-40D6-B1F3-0068-A41DD83B9B9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1D2A12EA-5648-A50E-6B21-A23CA626715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4D004FF4-5E67-FFD4-DFAC-7F46823F28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E591AAD7-8161-1B2D-2842-ECCCE483B41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00" name="TextBox 199">
              <a:hlinkClick r:id="rId29" action="ppaction://hlinksldjump"/>
              <a:extLst>
                <a:ext uri="{FF2B5EF4-FFF2-40B4-BE49-F238E27FC236}">
                  <a16:creationId xmlns:a16="http://schemas.microsoft.com/office/drawing/2014/main" id="{C7479418-EB79-950A-1BBF-5646C37312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E5E4389E-BE99-0114-F8EA-34B481CC79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47A60704-06F7-AD94-E39D-A1D6992307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2F4FDC3A-5522-D1B8-0BDD-11DE88E605A9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6E7D36D4-6E5F-26BD-D1A4-5D1F601EF2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60390DBF-5027-A6BA-55D6-C8310F3387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184F7F8C-6108-8FFA-B093-104E233A0CC9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CD0752FA-8193-ACCF-300C-D6C53CF228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44DAE84-0CE1-553D-D322-205645B605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A67B6661-8F74-61AA-0F72-24B7244220B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210" name="TextBox 209">
              <a:hlinkClick r:id="rId30" action="ppaction://hlinksldjump"/>
              <a:extLst>
                <a:ext uri="{FF2B5EF4-FFF2-40B4-BE49-F238E27FC236}">
                  <a16:creationId xmlns:a16="http://schemas.microsoft.com/office/drawing/2014/main" id="{14255B8A-ABEE-DE3D-6E7C-D17C3C38A6F0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F8502-B7AD-77EF-EBC5-D2377CEB91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D8A872B-E4A8-E920-0D55-E646443BE1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FBEC6F06-2C3A-4112-466A-BBC42E6DEE54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08C206AD-26DF-2CE1-DC8C-7AE4CD8DDF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634AD9A3-66DF-0311-8EEB-2B0400C89A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64D0AA07-6472-322E-4361-0DF6B3912A2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47B071B8-F3B9-E7B3-1437-2ED0EEB0C7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4A0487EF-A9ED-6E76-607A-9BB6D9E0A9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C8328748-CE14-41F8-024B-0DA9CE22C84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230" name="TextBox 229">
              <a:hlinkClick r:id="rId31" action="ppaction://hlinksldjump"/>
              <a:extLst>
                <a:ext uri="{FF2B5EF4-FFF2-40B4-BE49-F238E27FC236}">
                  <a16:creationId xmlns:a16="http://schemas.microsoft.com/office/drawing/2014/main" id="{DFF755FC-C5EA-8C0D-ADE3-BE62FADAB8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906EE7FB-C045-477C-AFAB-37EE0F66AF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81E39E40-92FD-602E-F77C-B2B7AEE549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9F1989D5-9C40-0BC3-EFEE-6A994A045CDC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0F9FF61B-D246-8A44-5E97-F8670991B0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FF1B1C3A-F85F-F887-7F2F-242CDE73D6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F05349C3-963E-D1B2-2B44-C1739A5D515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691B68D-BC41-6735-344C-BF9C68383E3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A2065956-ECD6-12A1-0BAF-EBE03FFB8B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936F0F22-E587-BF35-5C01-EA4437A11E6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240" name="TextBox 239">
              <a:hlinkClick r:id="rId32" action="ppaction://hlinksldjump"/>
              <a:extLst>
                <a:ext uri="{FF2B5EF4-FFF2-40B4-BE49-F238E27FC236}">
                  <a16:creationId xmlns:a16="http://schemas.microsoft.com/office/drawing/2014/main" id="{74B0A6DF-4A3F-A2C3-81F1-BDAFF863AF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36DAED7B-2B1B-45B2-F2F2-4373DC9D4C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04C07771-1F87-BDEF-29DE-961DFC85CB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2DA761C6-9B9E-46A8-9856-582C3F1CEE9B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DBFE1CD2-308E-E0AF-46DD-F06276BAC7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7FDAF41B-8FC4-094B-3056-7F01B48C4E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D6FECE02-676D-C213-A2D9-9C7119FBD3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157F498-0698-7392-C95B-253F21864B4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C0C9E1AC-F162-D06C-FB1C-BF7C9ECDCC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F4C2022E-511F-B76B-C950-50B00C3A1D5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250" name="TextBox 249">
              <a:hlinkClick r:id="rId33" action="ppaction://hlinksldjump"/>
              <a:extLst>
                <a:ext uri="{FF2B5EF4-FFF2-40B4-BE49-F238E27FC236}">
                  <a16:creationId xmlns:a16="http://schemas.microsoft.com/office/drawing/2014/main" id="{903867C6-65E9-AFD8-88B3-9A90F68EAA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D3DBAFEB-554C-0459-BD0E-3C679DD70C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A9228116-6288-892E-BBA3-EF6BA5D0B5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80CBBD6A-5639-3659-1E0B-074E7824FE40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A484E3ED-8EC4-B7E6-31EF-4A51F09472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BDBAF040-C2D6-5496-6FD2-B097FB5304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C3585787-F8A0-BCC3-82EB-CBF104A283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EC8E8CF5-FF13-93AB-A2FA-6498C5C199D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EEC12312-FA0B-D410-EAD1-0838285AC7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9B083FDC-7712-EF49-E3DD-D6A87398B6C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260" name="TextBox 259">
              <a:hlinkClick r:id="rId34" action="ppaction://hlinksldjump"/>
              <a:extLst>
                <a:ext uri="{FF2B5EF4-FFF2-40B4-BE49-F238E27FC236}">
                  <a16:creationId xmlns:a16="http://schemas.microsoft.com/office/drawing/2014/main" id="{767E68B2-14EC-D604-376C-236678D09D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75AE59B-2954-8036-FF48-56006D9FA2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0E20B14A-D47C-6696-0795-0406183011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C7BCF782-FCD8-D835-242D-31212FBA3BEB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3282ADD9-26E0-BEB5-19EF-D71E1BBBC8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3F6866A8-56B2-22BF-29CD-54940AE0D0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5B9335ED-DD7C-200F-A9CB-2EA5AFF9E9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6345A201-F6CF-A01D-118F-6DDC4E96F15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4EEE0CE7-842B-BBA7-60AD-05B938FFDD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2A1EC83F-7E79-EEA3-6B3B-D86BC7CC0D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36" name="TextBox 335">
              <a:hlinkClick r:id="rId35" action="ppaction://hlinksldjump"/>
              <a:extLst>
                <a:ext uri="{FF2B5EF4-FFF2-40B4-BE49-F238E27FC236}">
                  <a16:creationId xmlns:a16="http://schemas.microsoft.com/office/drawing/2014/main" id="{67AAC457-3D10-2153-1165-6061575E57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995160F2-BE12-78CD-54EE-DD679F3D44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6B62E884-3CD9-C15F-CB4E-8BCAD9167B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63D36983-49B2-83B5-3E9B-752E920A392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F40093F2-770C-E25E-6361-99C6697D22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DFC8D93E-3F9B-9E69-DE63-BB33C99788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8B19E2FA-FFC3-8B13-530C-60A908338D3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CAEED52C-2F6D-6AD4-91AF-63AAC6D98FC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05FABB9A-8FCC-1D65-AB0B-0C94975973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928267C2-94AA-746E-71DA-9FE8D96C980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46" name="TextBox 345">
              <a:hlinkClick r:id="rId36" action="ppaction://hlinksldjump"/>
              <a:extLst>
                <a:ext uri="{FF2B5EF4-FFF2-40B4-BE49-F238E27FC236}">
                  <a16:creationId xmlns:a16="http://schemas.microsoft.com/office/drawing/2014/main" id="{C7D7795D-B4FF-BC39-C5D4-45310D43B1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EEBD8BAF-FBA4-5D49-287B-35A633F00F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1E950E82-CB55-D1C4-A2F4-A629F05924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7BAF7D0E-E946-F46A-1951-285C55C9B009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3F14DC81-D9B3-7089-B658-EB8189B943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29509613-1205-6DB8-B099-1973D70486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ACF12C07-3B35-716A-0EC8-FA8E5F6413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82079F89-6282-D871-9CAC-2D8B7A0B302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5C3B1EE6-3BA2-273F-5029-5025049BBD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D78BFD9D-E1BF-B85D-3C5D-E3F30392AB2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56" name="TextBox 355">
              <a:hlinkClick r:id="rId37" action="ppaction://hlinksldjump"/>
              <a:extLst>
                <a:ext uri="{FF2B5EF4-FFF2-40B4-BE49-F238E27FC236}">
                  <a16:creationId xmlns:a16="http://schemas.microsoft.com/office/drawing/2014/main" id="{0FCA0175-6F51-5ECC-3626-6108354A6A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C75B6C7-DFE7-1887-35AF-3B4005B640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9D7F4A48-C4F9-426C-A4A8-649BBE4252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B0A42B75-A8C1-94AC-0FCB-9D28EFF2B902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0A2B0944-B954-FBF5-E451-420EF0D140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88E3068F-9E3E-D9C5-362D-9C3E96CE52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81B56B5A-BE8E-7566-62B0-1912FFCF13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7054043C-377C-F763-D120-7043A7375C0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773DD439-849E-0DF7-957E-0EABF93975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B1CB1ECB-B235-6735-D369-8C5CE589131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66" name="TextBox 365">
              <a:hlinkClick r:id="rId38" action="ppaction://hlinksldjump"/>
              <a:extLst>
                <a:ext uri="{FF2B5EF4-FFF2-40B4-BE49-F238E27FC236}">
                  <a16:creationId xmlns:a16="http://schemas.microsoft.com/office/drawing/2014/main" id="{7D4BFF84-F981-62F2-F51D-B8CC07154A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84AAD0A-E630-8507-F441-B53EAEF0F0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8B6B0C2A-074A-DC57-6DA4-E4E3AB836E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D58F3FC2-64C1-A8C5-568A-1628873F922F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02B219DE-EB89-8FA1-EE4D-97A7131BD2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F83BF2F-6FA0-2F36-33D8-1EB61ABEE5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27627F8C-0F5A-1646-8B2F-30234D426E1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FA67B4D4-A042-9DDB-87EC-CDD8C07009F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A8A4FC43-A98D-8C49-C2F4-DAB753502F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6F8FDE6F-BED1-4F0F-AA31-9DE61CA290A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399" name="TextBox 398">
              <a:hlinkClick r:id="rId39" action="ppaction://hlinksldjump"/>
              <a:extLst>
                <a:ext uri="{FF2B5EF4-FFF2-40B4-BE49-F238E27FC236}">
                  <a16:creationId xmlns:a16="http://schemas.microsoft.com/office/drawing/2014/main" id="{F9185713-68B6-BBC7-3FA7-7EB664EC61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EC8B001-ED87-FC8B-5A48-21A50C9E0A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560AA57D-13AB-DD41-0C80-AAC23C64B0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03A62B48-9373-32B5-BB58-8ABE5E39ADE0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2D391270-6769-830B-90F1-270C9ECE33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49C6D218-F060-9A43-1257-D54A69C3EF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B3B11532-95FC-F11F-20EF-FC4A964EABE7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718EB066-514C-41C0-E5CF-FBCBF87ED5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FA7E6AE1-EC1A-A379-D00F-E6BD76E94D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130FCAAF-6281-A75D-9E1B-5BD7E2A3EE1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411" name="TextBox 410">
              <a:hlinkClick r:id="rId40" action="ppaction://hlinksldjump"/>
              <a:extLst>
                <a:ext uri="{FF2B5EF4-FFF2-40B4-BE49-F238E27FC236}">
                  <a16:creationId xmlns:a16="http://schemas.microsoft.com/office/drawing/2014/main" id="{711B07B7-F48E-3111-EA95-61EC6453CA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D0B426A4-BB05-A61C-2882-28255B980A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55E038C5-34EC-8D52-7FED-925262F286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916B0E76-6609-C4CF-E4EF-D9FCAC326E02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5BC756CC-C04A-BFE5-070B-F963FCDD4E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62736349-B09F-46E8-7F57-12D72A91AF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86F53AC0-C704-BB7B-2D5D-9A693291C5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84DE34DE-DA15-D279-EC98-99334EC46BA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A0A41CE-4C56-40B1-BD20-077649D279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77573BF-A525-DD19-CDE3-69D8A4CCB16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541" name="TextBox 5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87E3D881-3D40-9361-B5CD-169BD93D29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6B612A05-86B0-C961-810E-CD7CBEA079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380B5106-7A11-6F69-C905-E3D380CCA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55CAD510-DAF2-A307-163F-63D15D7B6521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3CEB38CB-1A4D-0684-94C3-284DCB804E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99F1BE44-0992-E9AE-94CE-1C1E9240B8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44B971F1-359F-4D45-1591-A0C135E88DD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E04BF500-D4BD-6E52-3A77-FE0C6000AF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122A710D-1527-1E2C-132B-BAA40F0C4E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DF86BD7F-74F5-44BC-DD3F-9060C427DE2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561" name="TextBox 56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6730387-E0D1-05EF-0C49-94AE2B3FAC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64617F60-3907-5D1B-360D-6BE32883CB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39C80B5B-1F2D-29A7-2F44-10C326D9C2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DC6CDDBA-95DB-3DE2-57E1-B0134747D287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D1533A80-5BF8-E51A-B81B-8F72F4867D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F7AD25A0-3ABA-237A-C1B6-F68DA5E213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CED377B-E323-9851-7A8E-605A2BBCBCF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5A7F3193-9628-5909-0EAF-47FAADD9FA7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89155B36-1E59-0E42-F169-6CE874317D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5F2872F6-0AEC-3A11-F86A-3DB2FAF9215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571" name="TextBox 57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85488FB-98EC-C704-1FDA-DDE83D589F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135A1CE9-FD34-4BA0-2723-B21FFFDF04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BC41F87C-D049-7883-C2C9-8EF0226797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A016AF48-F9EF-D70E-E29E-C0DD1BD45EC6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44DE0EF5-2E97-A722-0B10-B2F531B0D1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D0EEBFFE-1A10-63EE-9EF4-5428568264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DDA3CD38-3CCD-C5B0-4351-006DB37A3B1F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4A7496E6-900B-6D05-511C-236050B4DB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7C715A5E-5830-6727-0CCC-C28F8707E7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9540EFFD-342D-3933-7A45-809A7586DB8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661" name="TextBox 660">
              <a:hlinkClick r:id="rId44" action="ppaction://hlinksldjump"/>
              <a:extLst>
                <a:ext uri="{FF2B5EF4-FFF2-40B4-BE49-F238E27FC236}">
                  <a16:creationId xmlns:a16="http://schemas.microsoft.com/office/drawing/2014/main" id="{7870466C-57AE-83CC-7A74-6DCCF8254E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8984AA08-33C7-EC90-1848-82E47A5E7B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C4840B89-BCB1-FE21-D7A1-8CF24C5979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C4B91483-D13A-A87B-4900-DD9318D5D23C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0D6A45CF-FF92-AF58-DAB7-D2DC374581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E8F916F4-FF39-D927-1CEC-42563EEFBA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EFCBBCEE-4DC1-A8D3-8AEB-BA509E9F3A4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42AC8E4D-DFFE-663C-AD78-9F446CF5D3F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308752A6-4DC3-56C7-32DA-1839E58C8C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046596E9-AFDD-6173-3677-579CE85BA64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71" name="TextBox 670">
              <a:hlinkClick r:id="rId45" action="ppaction://hlinksldjump"/>
              <a:extLst>
                <a:ext uri="{FF2B5EF4-FFF2-40B4-BE49-F238E27FC236}">
                  <a16:creationId xmlns:a16="http://schemas.microsoft.com/office/drawing/2014/main" id="{CC750293-F4EC-F4D7-FB8E-C88E900F2B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07878881-CE02-6CF3-6BAA-37AC71B796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3D48B8D0-B7D0-9826-BB59-62BD5EAD8A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A27ED841-652C-0B54-31A5-91D20A46BA92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ECA67839-56C0-F015-638C-8881FFB070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61DADFD0-0578-77A2-0D55-FAF63CD5A9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7FF3B2B8-F663-3999-CE94-F22119666B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11FAC0C0-0C9C-A3F9-ECEB-AA2848332AA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102E429F-0FB0-3E4F-4C0F-15653365D8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75D74D9-1A64-2572-65CA-A9EC380D551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681" name="TextBox 680">
              <a:hlinkClick r:id="rId46" action="ppaction://hlinksldjump"/>
              <a:extLst>
                <a:ext uri="{FF2B5EF4-FFF2-40B4-BE49-F238E27FC236}">
                  <a16:creationId xmlns:a16="http://schemas.microsoft.com/office/drawing/2014/main" id="{C5A899E8-7119-E6A7-AA39-E965AE21B9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02D59C7C-1656-99BB-D43E-DED736FF8D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F2944475-9A93-CD05-8F46-DFB1C86D11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53B76D8C-A2B5-8734-E1D0-B62FBC91B578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E22E4E63-1719-2D49-6D37-CB3F1EA0E4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35C6C914-B0CB-AEC2-5DB7-1F2E30613A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6229FD8E-B8B8-0AEF-7C90-F388F93ECD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F16F03B4-EBE1-D14F-FA38-1855A8444BD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23EE9048-0690-635C-F360-46CEDB3FB6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DB6D024C-0A79-83F7-33F7-58A432BA2BF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691" name="TextBox 690">
              <a:hlinkClick r:id="rId47" action="ppaction://hlinksldjump"/>
              <a:extLst>
                <a:ext uri="{FF2B5EF4-FFF2-40B4-BE49-F238E27FC236}">
                  <a16:creationId xmlns:a16="http://schemas.microsoft.com/office/drawing/2014/main" id="{803D2C8A-BBD3-C3CF-0022-B3D2322881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F184D30E-321F-6ACF-63A4-7AD261D7A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0890B69C-2377-D686-BAE2-9031962065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92618EBA-3D1C-9D53-F6F7-C29766461596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ED63939-52B2-8721-02A8-F0E6BC2F7DF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0D4EDBEC-861D-27E2-7144-CB25E9F4E45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7B1FD82E-80B9-39BA-2CAA-7BC0701B78A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A94DDEA5-E15D-131E-0E79-DAECA9ECEB90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C41543B-4A04-BB63-B072-18056EAF4DE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B26339B5-F348-F17D-FB0A-B96033A1D2D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81A54C84-C3A0-129C-B346-1A3A3460C40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16" name="TextBox 21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5AE8389-0D25-14DD-1EF2-43190EA792A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B16F155-DD85-4B82-5F9E-4FC0946437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2955FBB-93BF-4885-F508-3CB924FEB64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1BF5B594-AF3E-7B8E-7A11-B2033D42AEBB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E78038D0-E311-779E-8F51-DDCA00BA9D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CC4A03F9-E207-6BBF-6058-659D0FDA47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213285E8-03D7-E94C-52E6-B8212A1157F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F5568719-B146-07DC-AEDD-351685546CF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93E70065-DA87-5E9A-2B19-793131EFCB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5782A6FA-EAD0-0F1B-F240-E2396C12C9D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303" name="TextBox 302">
              <a:hlinkClick r:id="rId49" action="ppaction://hlinksldjump"/>
              <a:extLst>
                <a:ext uri="{FF2B5EF4-FFF2-40B4-BE49-F238E27FC236}">
                  <a16:creationId xmlns:a16="http://schemas.microsoft.com/office/drawing/2014/main" id="{B3826EE0-7962-8FF6-C419-B1706A6A02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45084040-1E24-EC3C-4AB3-3D12D45708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FC4896C3-0BE8-8F31-A695-6C09254BBB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05675557-0440-BD54-3F41-005457CDD474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EE0B671C-A0DC-C2E1-FA88-441336F9AD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4D888CB5-954D-FF5D-38EB-09C3EE368F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3AC1666D-21AA-481D-A917-55F2B6F57DA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AE87E99F-0357-A3E4-C713-EBC2CC0CCC5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CD96F38-8D97-B0AA-E564-C6EB23C517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71192CF5-0340-C647-FA1E-4F7D490CC85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313" name="TextBox 312">
              <a:hlinkClick r:id="rId50" action="ppaction://hlinksldjump"/>
              <a:extLst>
                <a:ext uri="{FF2B5EF4-FFF2-40B4-BE49-F238E27FC236}">
                  <a16:creationId xmlns:a16="http://schemas.microsoft.com/office/drawing/2014/main" id="{9C015B8D-1A0E-F26C-64D0-32DB17482A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352BA1EB-3F8D-5F31-F948-4985CAD06C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F0DE6E76-3BCC-A3E4-88B3-619A564099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85891D68-7B44-17F1-C088-C1302D918013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78E9259A-4A69-911E-9B4D-08F4247E3C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99CB87AD-C23F-84E0-5A2C-C77C15CB24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A9DE5092-7A9A-D8E5-69EF-FF44190F8F1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7EA20EF0-D771-75C9-B112-B8026F1EC4E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7DE56DCC-5E96-5137-2EBB-4157156099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6308B95-7C21-BCFD-BD60-C25502DEAC5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23" name="TextBox 322">
              <a:hlinkClick r:id="rId51" action="ppaction://hlinksldjump"/>
              <a:extLst>
                <a:ext uri="{FF2B5EF4-FFF2-40B4-BE49-F238E27FC236}">
                  <a16:creationId xmlns:a16="http://schemas.microsoft.com/office/drawing/2014/main" id="{B91E541C-15C8-3206-84F1-3574537ADC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36487CB0-F283-5C2F-7EE8-BC4151B1D0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86A34D76-3FFC-3B94-93C0-5A056F0283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853A372-F4D9-C225-BC30-C7594F0A2333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E59D56A9-8C9B-9C85-719F-AE476EC38F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ED981786-7EA2-6381-8825-67D1B68FC7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A82D1B8-E14E-6B9A-8D57-F584C4FF66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FD8F8F27-73D1-4812-A8DA-158C64606EB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F8B21BD4-16C8-1DF3-77E3-F0B13BAEEB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96F25ED2-CEDB-7B9A-D356-EE65DF98D76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816" name="TextBox 815">
              <a:hlinkClick r:id="rId52" action="ppaction://hlinksldjump"/>
              <a:extLst>
                <a:ext uri="{FF2B5EF4-FFF2-40B4-BE49-F238E27FC236}">
                  <a16:creationId xmlns:a16="http://schemas.microsoft.com/office/drawing/2014/main" id="{EF9214A4-22A2-7286-93FE-ADD1CF1F02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15568FFA-E83E-1F8B-D958-76F9296D3C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545016FB-7920-58C7-5292-2F6335C55B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28FC232E-B12B-CA0D-EDB4-94DEB17E4C3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67C9CCD5-EB28-C9B2-DD4C-258678D208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CEFA7A3E-20BC-C5EB-C431-117F193AF4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FEFC3539-DE9B-A804-AAD6-E59FF3917D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BB0E0998-A467-85F7-D2E4-D7B360562E2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C3BF001D-5155-4158-ED0B-E664A2D845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DF65DDCF-E6C8-1012-8E53-AB416B42F1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826" name="TextBox 825">
              <a:hlinkClick r:id="rId53" action="ppaction://hlinksldjump"/>
              <a:extLst>
                <a:ext uri="{FF2B5EF4-FFF2-40B4-BE49-F238E27FC236}">
                  <a16:creationId xmlns:a16="http://schemas.microsoft.com/office/drawing/2014/main" id="{88B72C72-71AC-5284-A18B-9E0C6FA979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81A36FB1-2BC5-856F-2E5E-3851C8B02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387A3A6-EF0E-1A70-8F93-DFE8CC8DD5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9157FA74-A04B-9683-D575-CF94341CAFBB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D2C12F6A-A12F-30A2-A297-4B3A3F1787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F15B911F-1630-D1F5-6449-D9E1FCD1DA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13F114C4-13EC-1C14-8EB9-3839200EED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1D53EC-EDDB-9095-58C6-5B5CCF87498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04B12BDA-FB37-9091-70D9-49213FBC77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B439BF4D-23D6-BEBF-3E58-8F6279FA73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36" name="TextBox 835">
              <a:hlinkClick r:id="rId54" action="ppaction://hlinksldjump"/>
              <a:extLst>
                <a:ext uri="{FF2B5EF4-FFF2-40B4-BE49-F238E27FC236}">
                  <a16:creationId xmlns:a16="http://schemas.microsoft.com/office/drawing/2014/main" id="{60144C48-46D3-796E-B88B-A4C60A2F61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B2C06A9D-F774-A065-2A8C-700BCA670D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F7F868F0-4C3B-324E-5A24-B2780447C0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6586FB50-14D8-C66E-A55E-3B540FD77832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A2EA8195-ED43-FF02-BC61-A6AEF120BC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94D2DEA9-8BE2-4E89-F72B-6B4011EC67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3540BD24-5C34-DF14-56A8-A808DC27C9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1D0BD1DF-C677-CD65-10C8-286DB60547B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09589E3D-E050-FE4A-9761-5B2E03CAEB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09BCFF23-4913-5C6F-46B0-BFE7373EBD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46" name="TextBox 845">
              <a:hlinkClick r:id="rId55" action="ppaction://hlinksldjump"/>
              <a:extLst>
                <a:ext uri="{FF2B5EF4-FFF2-40B4-BE49-F238E27FC236}">
                  <a16:creationId xmlns:a16="http://schemas.microsoft.com/office/drawing/2014/main" id="{6A437E89-A460-9FAB-75EB-305E169A8E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2C9C4DB4-F8BD-2CB7-CDD7-00D6520002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D3323EB0-1DFC-A1E3-26B9-0AAF2D8E52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A168A39E-C6C8-944B-9423-5325FC8EFDD6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AB952A0C-3AC7-77B1-5C6D-4A5E1A2987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D1B8DC4C-7F1B-996B-6279-6DBE42F6D2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FD42DE34-36CD-9EB2-B152-35CE3F3F0C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EDDB5F3D-722E-E771-9A60-8454237F611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BFC09235-4B15-436A-E3A8-89AC3564DE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6C44FE4E-9F92-CA6E-E089-B8636305F7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216" name="TextBox 12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391A7EEE-9792-65C8-BE23-EF9CF6577D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54667300-EF64-AC28-6071-812355C697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28C3F42E-E945-DA40-7772-1E32A5A1BE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AB9EA050-BF0B-EE07-F9F9-34FD71A860A1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B78FFE55-CE90-1B55-6F75-F5B2F292B7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Rectangle 1220">
              <a:extLst>
                <a:ext uri="{FF2B5EF4-FFF2-40B4-BE49-F238E27FC236}">
                  <a16:creationId xmlns:a16="http://schemas.microsoft.com/office/drawing/2014/main" id="{A7913B87-5D27-B526-6629-20D039EC92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CD3B9A90-6D69-122E-FFCB-1F8512CB13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A54F93FB-67C6-C4BB-8F53-B06BAA6755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8581DEDD-61B9-63ED-8866-4F306D57FA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5635AA8C-B264-F93F-BD2B-81216CBEFA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1226" name="TextBox 12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73B72A85-47F8-96F5-54E0-4B7165EE43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236D6645-05F5-D641-61DE-4A0FC26659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DF651F18-C5B1-9B44-60F3-62033B015D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0525541C-8A27-0131-8516-A7DFE1FC3A9C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D0A613C8-8C94-8B87-026E-E474FF4886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Rectangle 1230">
              <a:extLst>
                <a:ext uri="{FF2B5EF4-FFF2-40B4-BE49-F238E27FC236}">
                  <a16:creationId xmlns:a16="http://schemas.microsoft.com/office/drawing/2014/main" id="{A3BFEAE9-BB5E-84E9-592F-084698CDF5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93148B5A-4E0C-AC77-5A5C-4B08C1B6A0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8A399D7C-95CC-48E9-DE40-8CCF8A29628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D43C95E7-A60C-BA1F-2BBA-126AE84C81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0E2B7FE6-6AC9-F3BA-7607-39FF8B742CA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1236" name="TextBox 12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575B536B-A7EB-07FB-FD28-5CD8871814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99537A94-3A9B-9BB0-5E12-1BCF38649E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5E04FECF-715D-7EDB-6D8F-50CA9FACF3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43323EB7-4E58-901A-72CF-4A6119802027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E8004413-4784-424B-9E1C-336DD1E606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95E47D5E-4036-EED8-77DF-08D02EBDD6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67682772-5473-21DD-DBB3-4039477D0B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E91EF7BF-0C59-C2BC-0B95-29D8A0F74C0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AA2BA1B9-13D9-1D9D-251E-8696BA33B8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73EA706D-B0DF-A875-ECC9-5C3AD2F957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75F5B96C-67B4-57C7-E15F-5DA251CF1B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3EAABEA3-DCC6-EDBC-AEF5-C39B8C0D74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4B71B8E0-57BB-DBBC-0DFF-96A4B87807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AA570599-4CB0-FA67-74F4-BFD392C714D9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EEF993FF-3BFE-FFF6-C640-CCE557F57B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88A5A0E6-C07B-F258-E212-6329EDC051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58572040-EABF-6A31-CBDF-F3593D46EE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6FE223C6-7122-3EBA-AE09-93D5E54CB0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CFA90F49-6535-2738-9986-81E7073D0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AC2320E-0CA8-8DE2-F8BF-0460D29963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C4A05B4C-BAEE-A8CE-B6D5-7FCFAB9E9C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B7FBA3F5-1D62-BC38-A5AC-8326B7A0B7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9429B6A7-486C-3A9B-8FC8-08B1D0DEB4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0AB54B30-6464-C612-B819-6B6460227F37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32612B74-9E90-9987-5836-99234E8694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1D8B5D9B-AA90-573A-A472-8A0BEBDF9E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6F4FBE74-C46E-0200-1274-C4FC57EBF9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9C8D08ED-FD10-C568-5073-7DD31EEDE8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10F2D8EE-5D41-94E4-C0A0-6BFC51D805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A63FB06E-9612-C66F-AFE0-DB4F1EFE9A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694278C1-5CA0-7489-6BC3-2F651C4BF2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A5438FD9-C1CD-81AC-54DD-F23D226554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DEB7A993-FA0D-7530-B444-AEA1C4B25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C64AD041-4E18-E107-FEB8-8271590E0B18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3924706E-CDC7-6547-4122-66FA2604A2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60F39484-AE70-CA18-CF1D-F2B125EFDF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54518423-56ED-3C3A-6F46-103AC224EE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F4D43B0B-7A93-F758-562C-8267A1C59D7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F266CB7E-B216-5706-6401-7C0C2951E8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EEDD80D2-EC08-F61D-45F2-9FC2712476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371C8A2E-B0D2-CB14-3FBB-2DE027D5284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56218BA3-9106-F9B0-68B5-0A48E70F61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3CE1D40F-A9B5-73A6-CE68-9AF48D8407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3B882CFA-3092-20B8-B48C-378F4466C37B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7A046934-6E90-2120-6E0D-7270ACF2F2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52B54508-1FD4-C314-335C-7D025F4CA7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34A167FC-929D-D328-7D7E-414A23B4EE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C843AD66-BF39-92C2-D97D-52043E98F49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B4492D6C-9C66-D867-7B80-CD6FD383A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51B008A8-A309-13B4-610E-F24432AB4A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DDCBC3AE-BEF4-76CF-5CAB-8A50A1DA77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419B2285-9A81-F529-D4A0-EBDFDF6637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E27209C1-9E32-A6AD-CD1B-B1F1BF4954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7197FC7C-F132-82F2-68B0-79100CA06476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F2350242-52E4-1C18-4853-5C7EB8BC00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F38D5D87-2E7B-DA5B-A497-62FC7C6499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7FA594EB-1930-438F-5C07-218F453990BE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BDCB4FC7-BC0A-5140-388C-33D5B3DD545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900D8395-95C1-E9F2-DC52-38948028AF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89BCA495-E827-487C-8105-948009FAE1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3C735EB5-C24E-027A-F1EC-783D73DDA5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99BEF4AD-870D-A99D-6A55-CA15E75E77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5DFB7BCD-E21D-7828-72AD-5E5B904AA5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1259" name="Group 1258">
            <a:extLst>
              <a:ext uri="{FF2B5EF4-FFF2-40B4-BE49-F238E27FC236}">
                <a16:creationId xmlns:a16="http://schemas.microsoft.com/office/drawing/2014/main" id="{FA5F11E1-602A-6142-4BD8-7DE590753B63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1260" name="Rectangle 1259">
              <a:extLst>
                <a:ext uri="{FF2B5EF4-FFF2-40B4-BE49-F238E27FC236}">
                  <a16:creationId xmlns:a16="http://schemas.microsoft.com/office/drawing/2014/main" id="{4C41087C-4BE6-14D9-6784-50C2EC08BF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" name="Rectangle 1260">
              <a:extLst>
                <a:ext uri="{FF2B5EF4-FFF2-40B4-BE49-F238E27FC236}">
                  <a16:creationId xmlns:a16="http://schemas.microsoft.com/office/drawing/2014/main" id="{E3073D31-34E9-F297-4FC0-1F3C3EFC54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F06B8F6B-0788-58FC-6972-8B7DC68887A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84E91B56-76AE-6EE0-41B0-993CE0482EF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07346BC4-EDBC-C055-CC7B-F5961A44D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D1586D23-D1A8-1AF1-5925-075882EE1C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66" name="TextBox 1265">
              <a:hlinkClick r:id="rId65" action="ppaction://hlinksldjump"/>
              <a:extLst>
                <a:ext uri="{FF2B5EF4-FFF2-40B4-BE49-F238E27FC236}">
                  <a16:creationId xmlns:a16="http://schemas.microsoft.com/office/drawing/2014/main" id="{1906952E-B178-8611-F5FB-BB48E3E9DC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873EE267-ED03-229B-D316-0D60D08838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13338F59-E1BB-C32A-AAD9-4EA5D81298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74B38528-C983-1DC1-334E-072DD3D77937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DF076E96-3B93-543B-8CA2-71C549BA2A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404AB860-EAE4-712D-D807-EA97B9A24D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AD30D635-005E-3E86-19E1-F63BE3DC4E7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9D86C794-51BE-B182-7BE3-9AD9C1FDBA0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E354FE13-2B3B-113C-DCEF-8FE0D1791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332F4DE5-7910-520F-C301-A90E2ABF67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071C6B99-8889-E95D-D27C-86C63F2DE25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B0E4A7AD-060F-B3F5-1A6D-F5824D9015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C3D71A7-A987-59B5-8806-42DFF7B48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1ED19C05-7755-82F7-1AF0-B544C8FB791F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06CE72E3-03E6-D950-C6F0-972FF82D57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8F0C3672-BFD5-199D-316D-0437A41A89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728EA854-79EF-51FF-BEEB-C57D73828C4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03B82090-F01E-100B-3BE4-3B7C9089DD3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A709BD4C-4436-296B-CD90-97E0B7AF4D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651301D0-BE84-6BC5-F28F-19B1FD10F8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DFC40BCF-8437-0CEB-37CB-EAD1D7B7FA8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96F64D36-3FFA-F03D-0D81-B90BBF2CA0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36555B1B-1740-3FC7-C35F-BE6E714018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D0915A6B-1250-359C-992B-5E8E30FF132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64C93DA7-6112-9A57-C870-6D860549F8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C2C6573E-2F7A-8AAC-4B7B-830EFED085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E7086F23-0537-602A-9A74-E1D775F8BD3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964E9AF2-9E0F-9796-36EC-C408CF3994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AC619E78-B951-8EE2-1678-CE5537DBAA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1D5284F9-F39F-6C05-475C-D9939A646C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1F002FC1-036F-31C7-F16A-15DD13B3BF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7A11F8A3-B285-DEDD-C3DA-AD6C67ABD0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E2F8F241-18B1-F772-5388-06133EFBCA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21D9E059-0C9B-4B4D-398B-13B2B2E8C8EA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C51FD313-21BC-27EB-DE81-C93F363E97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182745C6-3A05-1A5F-33E1-C7B86A978E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AB0A569A-1BD9-0EED-AE03-7B091A812DC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49409E21-C448-15C1-5808-0C09DB54835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9663BE5B-3F8A-6045-F7C4-A880DF5A7E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C8D83A05-BC1F-83DB-425D-059A8D1C3F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1DA85B1C-F8E4-A4AE-6903-6CDC2E3DC7F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FE0A403F-2EF9-E358-64DB-E429B3DBD5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65AF62AA-2F6E-C46A-BFC6-C82A2A0098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0ED32C40-B55B-020D-CFB5-9D96CC737FC3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56C9EB70-B622-7639-092C-AC7EDB36C2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5D4909CF-6C92-6FC3-A38A-01CE37547D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6FD34563-A8EA-8050-449B-882A2BA1487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D0424381-FF1A-DF95-9909-8390DF2BC2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100F4C0F-0AE9-C3CB-F986-452FC31910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C91AD844-3AF8-9772-7592-1C0358DBAE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2FEEBB09-A997-B833-FD55-5206348499B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7AAE3358-170B-754D-2DC3-181C6887FC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5CE150E7-3727-C8A1-1214-F82AA705FB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2657CB32-3826-506B-BAF5-A538A587F4B3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388DB30A-B0A8-848B-673E-6A2FFE5B70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CA44CF09-2110-3B7F-A5CB-D5A0AE16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8D6BE32B-00DB-ACBB-C4D5-B8D7A66F8D8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75A5EF38-D061-9DCD-7EBF-59571F429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51EBDBA-5B77-4B55-1C90-F2B955F577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2F27D394-E01E-EA53-42B0-C5DF92D9E7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502D0DA3-7320-4E75-E913-58C29CAA91D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112E6148-DD16-5138-D70A-E1969DA05B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E6321402-8F96-02F5-6909-6524D5E553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242B185C-6145-DB10-0A89-403FD7930B46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EE7A305F-8689-86B9-19FE-758C0754A5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C88912A1-C425-599B-633D-979F7BA0BC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29419D14-3885-F623-2B78-666F2731FF7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EC8858F7-7B67-B1FE-A2B0-89CBE106D73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A7C102F0-E67E-BB98-A172-A559350C51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A5268F4A-2A44-626B-B8D2-02BE6EAC73E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CD541A6D-430E-5723-65AC-CF3BB7D61B6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F519A5BE-66A7-F814-6193-5EB2DF7C4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26249BA0-00C9-D296-842F-FC959C8D7D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0A208880-62EC-9C52-3843-11DAFC8DCD2D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DA79C235-807C-424C-64BB-4883E584EC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6E1E5917-587F-EE4B-955B-DF95CBD616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46F2CADF-0A08-C578-AF99-66DFFDCA83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79EC54A1-3B70-BB81-7D70-5B2A30583FF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39344899-1CA4-FA22-5AEE-705F06450C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C71DA1CC-3732-7CCA-EB39-0A4BD34BC8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96DB06DC-3DDD-91F4-E64C-9C81FDE2865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32EE1AEE-1508-D81E-B16F-CEA5243610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E13731BE-3ADC-939A-0D33-567B92B4A9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0A29B276-9720-8ED2-DC49-0C82EF858A7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270" name="Rectangle 1269">
              <a:extLst>
                <a:ext uri="{FF2B5EF4-FFF2-40B4-BE49-F238E27FC236}">
                  <a16:creationId xmlns:a16="http://schemas.microsoft.com/office/drawing/2014/main" id="{2A6FB6D2-7566-55CB-4220-E9F16E1F56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" name="Rectangle 1270">
              <a:extLst>
                <a:ext uri="{FF2B5EF4-FFF2-40B4-BE49-F238E27FC236}">
                  <a16:creationId xmlns:a16="http://schemas.microsoft.com/office/drawing/2014/main" id="{FFA89644-8099-ADC0-22B2-28DEEA2E49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70EC674E-4C9B-8604-3397-657901519BA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6487B1AE-5908-EEA0-76E3-E04FCEC5CAE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608B04AA-7881-59E5-A308-C7F94386C0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6063C444-7F2E-414F-55B0-96399E9C83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276" name="TextBox 12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4CE28ABF-8D0D-8734-D07D-47172FBBB3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436C3B04-1543-905D-A700-52DE82FED0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A50CBF25-175A-240A-6572-B7A6EC7117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1CF01465-F9FD-02C6-83FB-0CAC2ADBEE3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B6492E65-0C6B-2EB4-06D8-BE390EF298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6BFF35C1-5198-11A7-1212-05E9815D7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79DD3DF4-CC7F-A6B6-5F6A-3CC93E47D77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B75A3E8B-E89B-ECAD-5884-730CF18018C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2BBBAB04-DB55-4700-EDCD-C6D0901197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2C53D68F-80BA-A13B-852E-8A129FA116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CF80F68A-1D62-2F04-185A-352E147C77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6D2157ED-6C89-4305-5DE5-C07184EAEC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66724FEE-BFEC-9C95-AD7C-197DB3718E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4F7535F9-68C2-A595-F4C2-7BC33113058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A997C87A-1143-695F-C23B-CF3E556FCA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10A78A44-D6B2-2D82-BC6B-8F210EF07A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0BF3DE97-5E74-2094-B560-CE0C7466982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825F2FE2-50DD-69BC-0319-8F99A85F6C1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E573FA76-2419-4C84-67E5-4EF31F6F33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8040894E-C255-7394-CE7A-B02CCC4916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9AD0408A-3028-5E35-4547-82BD381339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4ADC9155-EA9F-63C1-E68C-9E4BCACAA9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3491C634-AE05-19E9-00EA-8EE6CD00C0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C219BB63-0C00-817D-CA74-16EF8EE18D1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5CC7E83D-2296-B08B-30FB-78F2D19A42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86618609-280C-C71F-FABC-D455CE7839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EF8099C7-9A78-8410-DA7E-B50858077B2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E5A7D2C6-FF21-19F9-2DE3-F25EE5E34D2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5D144C2B-8D90-0294-4B44-EBEB9CCF03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4708303B-D9B8-7D0D-D8F3-598214D388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5FCD19EF-758C-B0AF-7C5D-ECB8056077B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6C895002-B495-4732-F0DA-6C9E773F9C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7F1E0624-9A55-E38D-729B-284B691F66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AA6CA81A-E191-59BC-579D-994E039B2576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CF2DA951-E014-B8F5-AE98-6B8B390BCB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3FFCAED7-D74D-53D7-E2D8-B595926C16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4F4F5345-519D-470D-B687-6DE6537B77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9B1EFF69-C0D6-E84A-E836-C5FED9D85C3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2AFF4D06-B42E-549E-F7B6-CB0F139FEE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EB069AFF-7350-F768-9153-603BED0ECE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62A41EAC-57D7-EEFA-EE57-5FCF250FE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07F94595-F6D1-7C44-294D-BB9CA75803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312F89FF-B71A-4624-F5BB-2B9D35F407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3BD9AC8C-5A8F-3B62-C5AC-45E25E4BF3B2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928B980D-0763-8F50-6026-A3D17ACAA0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78A71EB2-1C40-B5B7-3BDB-5DD3EAD90A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3CC5C6B9-4677-2EB5-5968-C77B2F551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632D4D9F-39C0-8446-2C28-14E9B0D2BBB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8FF216F0-E537-5EC9-5FA0-06DD0AA6F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94AF133A-BB67-CED2-3C2C-04091F7A01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F1311CD1-DB22-8249-5A8A-784FDD4187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CFDDFF6E-6F82-7981-5F6C-77AE59B635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4E008A4C-FA97-D50F-C92E-77B25D9F52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E6542691-2D67-2379-74F9-89D97C51FC1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ECED9EB0-4908-9583-5B54-5D6D80286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1FB4C982-F56F-3929-1B43-DB33F64CD4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AFE787AA-707E-05E4-F7CE-772F3DE8271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7851A30F-D168-D5AE-28B5-A482EA4C8B4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1347C8F7-6C9A-CFFF-ED8D-3D0C5512F2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7AA3E582-2F2E-AEDA-26B4-97D99B2E9E5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D9620038-FBA3-C224-A010-1D0D826B6A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774F226E-4D1D-FEDF-86E4-E0BF598E53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DA6E0C69-31CE-E47E-D945-22FE22FA45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8FB4188E-159B-6BAF-1B6A-551F71E53C4C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42274ED5-875D-D8E3-17B6-29E18D5514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B0EEFD05-ECAB-87C0-3190-C476B2EAD6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960E6E12-FF4B-C3B9-31A0-ACAB40D350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E459BF87-EBD2-D4E3-A259-9E38FBF1658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28E4C95A-BCE1-4164-1A6A-42C8C24244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58907F03-AF5A-4A68-7331-789211E20D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7D1FEDA0-707E-D2AA-0147-407DBEABF11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9C8C13E5-C948-A3DD-BF34-FA57B82424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DC82F501-36ED-C4E3-5081-890AAE62FD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FE2D79A-0469-1F01-6F1C-8ED05E7D66D4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3C0344C4-82EB-FD4D-ED01-6E71BF64FE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9DA8A5F3-F4A1-CD68-6913-1F5D20CFF4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BFEDEFD0-CF52-72EB-9C0E-730A4EC06B3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CB542EB3-ED09-E180-BA09-F55DCC34E30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3126F671-78A9-CEDA-9DCA-C429A36245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27EB7F0A-D937-8DC4-FE1B-62A21760C43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8D6B0756-7481-58EC-950C-23D35B73420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4CD5E335-CA99-4C12-2A9E-129FE80F57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F2496FEC-4D33-4567-56F5-931E8C6263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83EF0B08-B8A4-4EB0-43A7-42206C88C428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58F613E7-C6A8-BAA0-A23F-D248736455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B6F27887-FEDC-E8CE-3EF8-8DEDA9D784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E5F4A140-03F8-9830-0A1C-01EB56EE65E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1C89965D-ED70-CF08-50B0-CF96FBF4DDF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F1E7C567-E859-1394-D666-39BA1A3DCA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D9AEA802-AA65-C0FF-74FE-9E7C62D1B2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AE30A569-B96B-7546-FAA0-B2D8597CE2B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08B5252A-A4B5-E1BD-91CA-811C4E95A5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64F518CA-3FC8-1D35-C43D-35BAD91171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ADD00BED-5BF9-E9CA-D091-0C0EDCD547FA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7090DF43-1FA2-791D-2276-B300F5629C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BAC45062-3E90-5186-C35E-7D49144A88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D67619FE-9CA2-8DEF-2D00-73DC5368B92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D45A0899-9A74-A6E0-22CF-6823D4DE806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CE74D0D0-3E87-09F8-254C-3D3CE29B04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87F679D4-D979-A8E5-E949-7C1B22F0E5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7ECF78DB-3942-B627-51DC-D47B8C5B41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9DF34872-A9B2-B721-53E0-81D3D82ED8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38AA322E-63BF-DD72-036E-D9AF5AFF37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7C15E800-F8B5-E5B9-D36F-79D98BCB363E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A280DC75-6049-D937-6A52-097E53759E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36C79054-B9B9-56F2-5729-CF8996B0CD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8AE3745F-57F1-1BC1-F45A-2258FF9FE59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6B69D6D9-9248-CF78-258B-BEED9D0C08B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172E7137-DE48-57D3-91A3-F8694A3BD6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E22B38FF-B74C-B312-DFD1-BFF8E826FE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79F792E-D2CD-EBD1-FEAB-AAB49D4459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4FED5CC4-6CA9-7097-61A5-FC3648604D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01A1D80D-6775-4DD5-94F1-D925756CC2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DA174F09-4571-6CFC-A7C2-0D40F1B155B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68784B30-2241-B729-EC08-5DB9C6F4F1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70584A3C-4078-3CC6-A9B0-EE79BB295F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278CF64A-443A-07B7-AE07-D2ED310D9D5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46A70F52-A635-CF64-EDE9-85AB35E9B77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4FAA8AB0-A21B-5AAC-BA7D-21F3A1B84F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0499E794-6DB6-9354-68C6-7EB3DEB2BE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421C66BD-85A3-FC63-097F-57DA5AD035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B3D8E9BF-EE7B-BA84-99B2-40118FDE51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4A60BC4D-22C0-FCAD-0199-9B6EBA48FA59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47305A16-4F90-7670-5AD6-23E9AA0CDEB2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42489150-C7B7-F6DA-4714-DF43C8EDB4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EFA599AA-C20C-B6E4-B185-DB3EBD5C41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14A52D33-FCFD-8D5A-D53A-6D8DB4ADD6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4298987F-2B15-6A72-3B84-1A8399EACC0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48588B8B-10C5-7946-1E12-2C62B55915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E8F010BD-56F6-6D20-4641-43A35DE715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DAD0627F-5145-EA2A-B956-BFFC849784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54B50177-064F-D738-4667-2CF76CBE3F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84438951-DBDD-50B6-0843-D16DF50ADC0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E514F357-E9A2-4C41-B401-D8F9025696F4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E6F499F8-AC70-CE33-D03E-FCD84A65F1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8C2EF06D-64D0-DA89-A058-96689A5BB6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4887CA98-44BB-0465-FBB1-28CA292659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94223A8A-4706-3B6E-4F7B-644C3AE77B8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B23A023E-B53D-1A26-6EFA-EDEEB7FD85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5A76470E-6A3E-474D-149F-89ED40BD996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9CD39F89-D4E4-0CCE-4B4B-AC3F4294BF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948D7A51-C52E-ADBA-F518-F52589B2F3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06AAF40A-E6B2-7C4D-47CD-D8C18B8699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DDBB6DA9-0D7C-D958-09A2-95E1581CD536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0BB3A1F1-FCBF-0144-EDBC-0AF15D2080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00EDC956-71CD-D362-8119-ECEEEAB0B9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14B98A05-977A-29C3-5910-D847404C8C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7DF23AF7-710B-A3B1-61C6-F696A756634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1CF62364-A9C2-98DC-8868-6CDFB3E127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B8DF405F-C59C-4C3A-C884-892739A2E87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820F1C96-3554-F87D-8D4F-03CC394675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D6023825-CB53-4043-936D-1814A77C2C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11677419-AC23-3AB4-8132-9767537896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E164C309-4ECC-45EA-152E-2B30B0CADFEC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73BA364C-E40E-6C36-385D-A47B757A2687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1913" name="TextBox 1912">
            <a:hlinkClick r:id="rId90" action="ppaction://hlinksldjump"/>
            <a:extLst>
              <a:ext uri="{FF2B5EF4-FFF2-40B4-BE49-F238E27FC236}">
                <a16:creationId xmlns:a16="http://schemas.microsoft.com/office/drawing/2014/main" id="{86E61588-E0DB-E537-1E85-93B379D4DBC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914" name="TextBox 1913">
            <a:hlinkClick r:id="rId91" action="ppaction://hlinksldjump"/>
            <a:extLst>
              <a:ext uri="{FF2B5EF4-FFF2-40B4-BE49-F238E27FC236}">
                <a16:creationId xmlns:a16="http://schemas.microsoft.com/office/drawing/2014/main" id="{7F1D8473-8D5C-EF0C-9CCF-7ACEE18E1567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915" name="TextBox 1914">
            <a:hlinkClick r:id="rId92" action="ppaction://hlinksldjump"/>
            <a:extLst>
              <a:ext uri="{FF2B5EF4-FFF2-40B4-BE49-F238E27FC236}">
                <a16:creationId xmlns:a16="http://schemas.microsoft.com/office/drawing/2014/main" id="{978CFD19-737C-C3DF-26EB-78421E4D3979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916" name="TextBox 1915">
            <a:hlinkClick r:id="rId93" action="ppaction://hlinksldjump"/>
            <a:extLst>
              <a:ext uri="{FF2B5EF4-FFF2-40B4-BE49-F238E27FC236}">
                <a16:creationId xmlns:a16="http://schemas.microsoft.com/office/drawing/2014/main" id="{9BCE84F9-DF4F-55BE-3E3E-69D2B4AF6B14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917" name="TextBox 1916">
            <a:hlinkClick r:id="rId94" action="ppaction://hlinksldjump"/>
            <a:extLst>
              <a:ext uri="{FF2B5EF4-FFF2-40B4-BE49-F238E27FC236}">
                <a16:creationId xmlns:a16="http://schemas.microsoft.com/office/drawing/2014/main" id="{1678E602-56D5-C78B-C5AF-9163B36FED0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918" name="TextBox 1917">
            <a:hlinkClick r:id="rId95" action="ppaction://hlinksldjump"/>
            <a:extLst>
              <a:ext uri="{FF2B5EF4-FFF2-40B4-BE49-F238E27FC236}">
                <a16:creationId xmlns:a16="http://schemas.microsoft.com/office/drawing/2014/main" id="{7EFB68DC-4823-1959-70CC-5CD46BFC122D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919" name="TextBox 1918">
            <a:hlinkClick r:id="rId96" action="ppaction://hlinksldjump"/>
            <a:extLst>
              <a:ext uri="{FF2B5EF4-FFF2-40B4-BE49-F238E27FC236}">
                <a16:creationId xmlns:a16="http://schemas.microsoft.com/office/drawing/2014/main" id="{9BAFD01D-6491-8E5A-6DFD-06D1BA11CEA2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64" name="TextBox 63">
            <a:hlinkClick r:id="rId97" action="ppaction://hlinksldjump"/>
            <a:extLst>
              <a:ext uri="{FF2B5EF4-FFF2-40B4-BE49-F238E27FC236}">
                <a16:creationId xmlns:a16="http://schemas.microsoft.com/office/drawing/2014/main" id="{45806FA6-DFCB-ABFE-2BC0-01791FF7D34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65" name="TextBox 64">
            <a:hlinkClick r:id="rId98" action="ppaction://hlinksldjump"/>
            <a:extLst>
              <a:ext uri="{FF2B5EF4-FFF2-40B4-BE49-F238E27FC236}">
                <a16:creationId xmlns:a16="http://schemas.microsoft.com/office/drawing/2014/main" id="{47FB2AC4-D997-1FA7-431F-752E579E7C8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66" name="TextBox 65">
            <a:hlinkClick r:id="rId99" action="ppaction://hlinksldjump"/>
            <a:extLst>
              <a:ext uri="{FF2B5EF4-FFF2-40B4-BE49-F238E27FC236}">
                <a16:creationId xmlns:a16="http://schemas.microsoft.com/office/drawing/2014/main" id="{B11CE627-41D1-3C19-E5D0-1B6A7C230AEC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67" name="TextBox 66">
            <a:hlinkClick r:id="rId100" action="ppaction://hlinksldjump"/>
            <a:extLst>
              <a:ext uri="{FF2B5EF4-FFF2-40B4-BE49-F238E27FC236}">
                <a16:creationId xmlns:a16="http://schemas.microsoft.com/office/drawing/2014/main" id="{EDDB1EAD-B490-FFCA-2EF9-75134573CBC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68" name="TextBox 67">
            <a:hlinkClick r:id="rId101" action="ppaction://hlinksldjump"/>
            <a:extLst>
              <a:ext uri="{FF2B5EF4-FFF2-40B4-BE49-F238E27FC236}">
                <a16:creationId xmlns:a16="http://schemas.microsoft.com/office/drawing/2014/main" id="{F088D8C6-1683-0A4D-41BD-C361B884CFC0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69" name="TextBox 68">
            <a:hlinkClick r:id="rId102" action="ppaction://hlinksldjump"/>
            <a:extLst>
              <a:ext uri="{FF2B5EF4-FFF2-40B4-BE49-F238E27FC236}">
                <a16:creationId xmlns:a16="http://schemas.microsoft.com/office/drawing/2014/main" id="{AD7BADDA-9BFA-8A22-3744-675A8E94978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0" name="TextBox 69">
            <a:hlinkClick r:id="rId103" action="ppaction://hlinksldjump"/>
            <a:extLst>
              <a:ext uri="{FF2B5EF4-FFF2-40B4-BE49-F238E27FC236}">
                <a16:creationId xmlns:a16="http://schemas.microsoft.com/office/drawing/2014/main" id="{2537018D-1F81-21C3-94E3-450B3B6A1F3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1" name="TextBox 70">
            <a:hlinkClick r:id="rId104" action="ppaction://hlinksldjump"/>
            <a:extLst>
              <a:ext uri="{FF2B5EF4-FFF2-40B4-BE49-F238E27FC236}">
                <a16:creationId xmlns:a16="http://schemas.microsoft.com/office/drawing/2014/main" id="{4FB59DC0-FAF2-0B19-F874-18AB7B64160A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2" name="TextBox 71">
            <a:hlinkClick r:id="rId105" action="ppaction://hlinksldjump"/>
            <a:extLst>
              <a:ext uri="{FF2B5EF4-FFF2-40B4-BE49-F238E27FC236}">
                <a16:creationId xmlns:a16="http://schemas.microsoft.com/office/drawing/2014/main" id="{1FAFD00F-C0B5-7C78-6D1A-F76D76CAF14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3" name="TextBox 72">
            <a:hlinkClick r:id="rId106" action="ppaction://hlinksldjump"/>
            <a:extLst>
              <a:ext uri="{FF2B5EF4-FFF2-40B4-BE49-F238E27FC236}">
                <a16:creationId xmlns:a16="http://schemas.microsoft.com/office/drawing/2014/main" id="{336F02C2-8629-9741-CB7E-749C2BCB1A5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4" name="TextBox 73">
            <a:hlinkClick r:id="rId107" action="ppaction://hlinksldjump"/>
            <a:extLst>
              <a:ext uri="{FF2B5EF4-FFF2-40B4-BE49-F238E27FC236}">
                <a16:creationId xmlns:a16="http://schemas.microsoft.com/office/drawing/2014/main" id="{58EB4F91-0A0A-4CF0-7382-A825EA609EA4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5" name="Rectangle 74">
            <a:hlinkClick r:id="rId108" action="ppaction://hlinksldjump"/>
            <a:extLst>
              <a:ext uri="{FF2B5EF4-FFF2-40B4-BE49-F238E27FC236}">
                <a16:creationId xmlns:a16="http://schemas.microsoft.com/office/drawing/2014/main" id="{C2EFEE43-0B63-73DA-DCA1-8CE6577A50DE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6" name="Rectangle 75">
            <a:hlinkClick r:id="rId109" action="ppaction://hlinksldjump"/>
            <a:extLst>
              <a:ext uri="{FF2B5EF4-FFF2-40B4-BE49-F238E27FC236}">
                <a16:creationId xmlns:a16="http://schemas.microsoft.com/office/drawing/2014/main" id="{409B31DA-7C65-E321-DA6D-B93B8C5B6C7E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61FCC164-97D7-3554-D168-D701AB3E23C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92814CD4-22EB-86F5-6D9B-A14B7BEC2E4F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E1E6C172-F01D-8D4E-93CF-77B1F613D805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B20C3A5A-CB02-379E-6376-21EBC7D49D5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001922C4-9F46-4D05-C24F-E9F6BF44AF3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2E11D095-B55C-13AD-C366-71B671CBABA2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F348C8C7-D3C1-2A08-8A25-CD7A1E9DD601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E99F37DF-A25C-B038-AC90-19ABF2AADF25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33085781-AE32-A320-B22F-0D77B083717A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20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367E1B37-2B66-54AC-A72F-8417A6F79DC7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Ca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FAA9DE1-98D4-E7D0-0490-F9E45FE77252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Calcium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A6EE895E-23CC-41E9-FD6D-CE33FBB2895E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40,08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D49AE271-B28F-B2BA-F29F-24551DB7C616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1,00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73EED546-9B17-C572-B548-7903FABB20E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AC78E4C9-631E-E2A7-45AA-501849B3E00B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E3D1567C-7734-0F83-C648-3FAC1BC45D4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168976E3-C746-204F-E38D-0414C2E308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FA71C757-EA98-FE65-93DB-E3C54962FC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9677E6AD-6347-37EA-BA83-7DEF3AF228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4A4D0C7E-4FEB-084A-89D7-9220A748B8E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B7E4165C-7716-337B-1A88-33D8C5B57A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3D1EACD2-52ED-922E-4353-93988055DA3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9755B7B-AC6E-F044-0354-E894382125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B4A8605B-A82E-1D5F-AF4D-52F9DE3D69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C7930F1A-4DC8-F5F6-D0C6-05C6875229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ECEEC42E-6A2D-43A5-0A9A-7C81E00A751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704EFF3B-ACF9-4B1F-5041-9FED384C76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F6A38EEA-1A29-3C93-2150-894EA28AFF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88CB38CE-2E91-9117-C66F-F029E9A583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014353AF-B63D-CD2C-B0F6-4C4AB9870AF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1255DE4F-8019-B2C4-19F2-5A6BFEE779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169083ED-C802-CB70-FE98-8484148CD0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99C1DF1-8750-52DA-C5DE-B17B5CA74E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063143EC-F2D2-91AF-FBEE-319C1B74BD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C61EB611-6B2E-A679-6542-0F45D1E6EB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99C76CB7-39B6-8B13-1046-E791071F8275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B502B374-C042-9581-2D74-29F57C8257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DDA903A7-5CC6-7605-9162-7CBF77D367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96670AF3-8C13-97A2-640D-6A96FA5B0C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8A9C19F7-E604-0EA5-84E6-E5076885EF5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E790AA45-E8EE-3076-7389-D98B5B0F00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CBCB7AF-5A4D-2EA5-F67F-959CA14A425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82A6C76C-204B-B004-6EB0-7A7C230138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67691563-E9AB-87B3-0890-18B5985815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2A256411-7F51-5A29-32DE-CCF4102B20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4B4D0098-5A88-F9BB-6B5E-8C1BB798ACF7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0F1F4BA9-6AE8-5F69-C640-E83C8E8120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1554CC3F-647E-0B7A-0069-5F8524AC0B8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E64CE63D-D77B-5749-A465-A09607F916D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D5C9CFD3-B9E5-9B49-20E0-4819355C9ED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90DF3A46-DE4B-B751-5E37-2EF1F13437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F88CF640-8AAA-7C91-3203-36FC3AF45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6B4FE98-69F4-2454-B953-DDA8EF47D7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E210403D-314D-0F13-09B0-D214EB9343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3B0629C4-F369-32DE-C2E6-9812368CDF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73514E19-3E89-DC80-F23A-C6B75F7E11D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7C3DC27A-45B0-F570-EABE-02A57AF299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533A8981-C1DA-41D8-1341-83948A1D79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901C342-FB7C-B164-C0C4-552C23D5465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AAE975DB-0411-763E-8295-DD191F4412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6D7900FB-31EA-09B7-27CA-5967DC397A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C524585E-370D-362B-1759-7BF1BD0891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52719675-17CE-5832-9C04-578405EEEF6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73F9D894-A32A-C30E-1789-16DBD5729E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30DD7DA2-6844-1135-D65D-894E6E4E37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B26019F-422D-5E23-A2D8-546B2CD76FE0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91B4552D-8469-1211-36DD-A14B32C279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8DC48C45-BFBE-6825-0221-8374E1C7B8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F696AEF9-CA27-3280-9766-5CD04A57F2D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8F877B73-472C-278C-CAB5-644BD13FAD7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076C22E0-068F-511B-F5C6-93211CC2E3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B7D038D4-6901-C526-57DC-34C66B3A16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9DD767E6-D3DA-9391-73F4-36D0F6883DC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46C3618C-1353-0D81-3FEA-3F21A3F696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89826383-62B9-1CE6-A997-9B60CEAD75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F72465E2-5785-CF15-FDE0-EB77874B6218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A8245186-3E8F-69AF-C6FC-2646D06926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7EEE369D-58C4-6B41-97EE-420CC3C6A8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6C603E04-14F6-EC18-56E6-9476094310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30E1992A-B4D7-A0A5-E98C-89C63FA0982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19808750-1FE9-C20F-C498-7B172CC483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2E7FC3AE-713D-3340-9B48-5EBEAD4846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DA1E091-BA0D-2A00-74B4-BA860CB957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6BFF83EC-894A-D477-EE79-0432A2903E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7F32516A-DD4C-9C24-7985-276CEFA5D21E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EDC96DD0-9A3B-B0C5-5F6A-C2AF85EF2B4B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1053688" y="2821188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D81951F-95DC-B1ED-3522-103D64FB388E}"/>
                </a:ext>
              </a:extLst>
            </p:cNvPr>
            <p:cNvSpPr/>
            <p:nvPr/>
          </p:nvSpPr>
          <p:spPr>
            <a:xfrm>
              <a:off x="1108721" y="28528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BBAA117-1344-3486-3C0D-C4395EDAD70D}"/>
                </a:ext>
              </a:extLst>
            </p:cNvPr>
            <p:cNvSpPr/>
            <p:nvPr/>
          </p:nvSpPr>
          <p:spPr>
            <a:xfrm>
              <a:off x="1108721" y="33269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06DF423-ABAE-7E58-BD46-E31D17662004}"/>
                </a:ext>
              </a:extLst>
            </p:cNvPr>
            <p:cNvSpPr txBox="1"/>
            <p:nvPr/>
          </p:nvSpPr>
          <p:spPr>
            <a:xfrm>
              <a:off x="1108721" y="328674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1EF9254-B22C-4E2C-5D60-533D3F300F23}"/>
                </a:ext>
              </a:extLst>
            </p:cNvPr>
            <p:cNvSpPr txBox="1"/>
            <p:nvPr/>
          </p:nvSpPr>
          <p:spPr>
            <a:xfrm>
              <a:off x="1108721" y="319143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E9AAAF0-F68F-7E01-7967-1C0488A7CEE5}"/>
                </a:ext>
              </a:extLst>
            </p:cNvPr>
            <p:cNvSpPr txBox="1"/>
            <p:nvPr/>
          </p:nvSpPr>
          <p:spPr>
            <a:xfrm>
              <a:off x="1053688" y="28211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4C71B87-06EA-C3F8-28E1-8AB6C9486797}"/>
                </a:ext>
              </a:extLst>
            </p:cNvPr>
            <p:cNvSpPr txBox="1"/>
            <p:nvPr/>
          </p:nvSpPr>
          <p:spPr>
            <a:xfrm>
              <a:off x="1248423" y="282118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EE389825-8727-1188-E3EF-BD8A7D8C9350}"/>
                </a:ext>
              </a:extLst>
            </p:cNvPr>
            <p:cNvSpPr txBox="1"/>
            <p:nvPr/>
          </p:nvSpPr>
          <p:spPr>
            <a:xfrm>
              <a:off x="1055155" y="29115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E9F00FE0-0AF7-AE32-00D2-02F0FCE5DE5F}"/>
                </a:ext>
              </a:extLst>
            </p:cNvPr>
            <p:cNvSpPr txBox="1"/>
            <p:nvPr/>
          </p:nvSpPr>
          <p:spPr>
            <a:xfrm>
              <a:off x="1341553" y="29357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3FA92B8E-E717-6E86-93FA-8277839F9E07}"/>
                </a:ext>
              </a:extLst>
            </p:cNvPr>
            <p:cNvSpPr txBox="1"/>
            <p:nvPr/>
          </p:nvSpPr>
          <p:spPr>
            <a:xfrm>
              <a:off x="1053688" y="305242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F4D55AAE-77EE-6D87-7545-326004CD465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91" name="Rectangle 1890">
              <a:extLst>
                <a:ext uri="{FF2B5EF4-FFF2-40B4-BE49-F238E27FC236}">
                  <a16:creationId xmlns:a16="http://schemas.microsoft.com/office/drawing/2014/main" id="{EFAE475E-17E5-15B4-C6B0-B2CC3F0A65F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2" name="Rectangle 1891">
              <a:extLst>
                <a:ext uri="{FF2B5EF4-FFF2-40B4-BE49-F238E27FC236}">
                  <a16:creationId xmlns:a16="http://schemas.microsoft.com/office/drawing/2014/main" id="{D222A7D8-31E0-F255-0C4D-A61D5F4EE09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81755812-E9EC-40A4-07EB-412D7E60118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D4915867-73D3-0442-7F4F-9E7617CEE3F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5B08021C-480D-4B09-97A6-1A6062C58D4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Rectangle 1896">
              <a:extLst>
                <a:ext uri="{FF2B5EF4-FFF2-40B4-BE49-F238E27FC236}">
                  <a16:creationId xmlns:a16="http://schemas.microsoft.com/office/drawing/2014/main" id="{A0FEA1C5-8AEB-AFAB-220F-057664A6F59E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29FEFB30-ED1F-DB63-8DD5-EC017AEAF0C8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66FDB0DC-349A-B3A8-193A-B28BE61A1F4E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901" name="Group 1900">
            <a:extLst>
              <a:ext uri="{FF2B5EF4-FFF2-40B4-BE49-F238E27FC236}">
                <a16:creationId xmlns:a16="http://schemas.microsoft.com/office/drawing/2014/main" id="{2ABFC051-F98D-F6CC-D0CB-391F72300663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47475EF5-32F7-0DAA-165E-63D0D23CC3B4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77A9EA0-1921-DB2D-7802-D02F7B619CA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C231D4D4-C094-92F2-869E-EC2071988CD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56BCE56C-04A8-4E77-BD55-4D4EACD9467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02" name="Group 101">
                  <a:extLst>
                    <a:ext uri="{FF2B5EF4-FFF2-40B4-BE49-F238E27FC236}">
                      <a16:creationId xmlns:a16="http://schemas.microsoft.com/office/drawing/2014/main" id="{EE5766FE-D55C-1F72-7700-8D397ED76A2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04" name="Group 103">
                    <a:extLst>
                      <a:ext uri="{FF2B5EF4-FFF2-40B4-BE49-F238E27FC236}">
                        <a16:creationId xmlns:a16="http://schemas.microsoft.com/office/drawing/2014/main" id="{DEA91101-B51D-0172-FD43-D59D19769082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06" name="Group 105">
                      <a:extLst>
                        <a:ext uri="{FF2B5EF4-FFF2-40B4-BE49-F238E27FC236}">
                          <a16:creationId xmlns:a16="http://schemas.microsoft.com/office/drawing/2014/main" id="{4A61DB32-16ED-8075-AA21-649E3A407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88" name="Group 287">
                        <a:extLst>
                          <a:ext uri="{FF2B5EF4-FFF2-40B4-BE49-F238E27FC236}">
                            <a16:creationId xmlns:a16="http://schemas.microsoft.com/office/drawing/2014/main" id="{A13460C7-715B-3C12-212D-0367948B19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90" name="Group 289">
                          <a:extLst>
                            <a:ext uri="{FF2B5EF4-FFF2-40B4-BE49-F238E27FC236}">
                              <a16:creationId xmlns:a16="http://schemas.microsoft.com/office/drawing/2014/main" id="{2EA358C5-2397-AAD6-9F9E-3798F39D3AB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292" name="Group 291">
                            <a:extLst>
                              <a:ext uri="{FF2B5EF4-FFF2-40B4-BE49-F238E27FC236}">
                                <a16:creationId xmlns:a16="http://schemas.microsoft.com/office/drawing/2014/main" id="{77437741-6AF9-C9E8-BA6F-E15A16D7E17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94" name="Group 293">
                              <a:extLst>
                                <a:ext uri="{FF2B5EF4-FFF2-40B4-BE49-F238E27FC236}">
                                  <a16:creationId xmlns:a16="http://schemas.microsoft.com/office/drawing/2014/main" id="{6B248440-90CE-21A7-5D54-483C2C55E1D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296" name="Straight Connector 295">
                                <a:extLst>
                                  <a:ext uri="{FF2B5EF4-FFF2-40B4-BE49-F238E27FC236}">
                                    <a16:creationId xmlns:a16="http://schemas.microsoft.com/office/drawing/2014/main" id="{3F86F052-1D8A-1C45-BA57-63D9408AAEE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297" name="Straight Connector 296">
                                <a:extLst>
                                  <a:ext uri="{FF2B5EF4-FFF2-40B4-BE49-F238E27FC236}">
                                    <a16:creationId xmlns:a16="http://schemas.microsoft.com/office/drawing/2014/main" id="{65BB6FB4-6249-CB74-1AD2-F795E877A98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44" name="Straight Connector 543">
                                <a:extLst>
                                  <a:ext uri="{FF2B5EF4-FFF2-40B4-BE49-F238E27FC236}">
                                    <a16:creationId xmlns:a16="http://schemas.microsoft.com/office/drawing/2014/main" id="{436430B9-6F59-9543-5F67-B6EA088ACE7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95" name="Straight Connector 294">
                              <a:extLst>
                                <a:ext uri="{FF2B5EF4-FFF2-40B4-BE49-F238E27FC236}">
                                  <a16:creationId xmlns:a16="http://schemas.microsoft.com/office/drawing/2014/main" id="{A817D9A9-38EA-3E1B-15D9-796B24169D77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93" name="Straight Connector 292">
                            <a:extLst>
                              <a:ext uri="{FF2B5EF4-FFF2-40B4-BE49-F238E27FC236}">
                                <a16:creationId xmlns:a16="http://schemas.microsoft.com/office/drawing/2014/main" id="{9D0D3353-E83E-1244-8E78-1E0670E5C80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91" name="Straight Connector 290">
                          <a:extLst>
                            <a:ext uri="{FF2B5EF4-FFF2-40B4-BE49-F238E27FC236}">
                              <a16:creationId xmlns:a16="http://schemas.microsoft.com/office/drawing/2014/main" id="{41577627-6377-7DFA-3ED0-BFC51A79815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89" name="Straight Connector 288">
                        <a:extLst>
                          <a:ext uri="{FF2B5EF4-FFF2-40B4-BE49-F238E27FC236}">
                            <a16:creationId xmlns:a16="http://schemas.microsoft.com/office/drawing/2014/main" id="{AD7A1A0E-41E2-141C-AE9B-4ECAEC8D59D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87" name="Straight Connector 286">
                      <a:extLst>
                        <a:ext uri="{FF2B5EF4-FFF2-40B4-BE49-F238E27FC236}">
                          <a16:creationId xmlns:a16="http://schemas.microsoft.com/office/drawing/2014/main" id="{80ED0A2F-747A-FA77-9467-4C8136BAE4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05" name="Straight Connector 104">
                    <a:extLst>
                      <a:ext uri="{FF2B5EF4-FFF2-40B4-BE49-F238E27FC236}">
                        <a16:creationId xmlns:a16="http://schemas.microsoft.com/office/drawing/2014/main" id="{1A538133-D4FA-AED8-F02E-00D8744929E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03" name="Straight Connector 102">
                  <a:extLst>
                    <a:ext uri="{FF2B5EF4-FFF2-40B4-BE49-F238E27FC236}">
                      <a16:creationId xmlns:a16="http://schemas.microsoft.com/office/drawing/2014/main" id="{BC281FC9-3307-7399-2804-4E559E3082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F2800C9B-1E79-6B58-6BA4-F51EDA67DDD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A5886CBE-FB1A-27B0-6C37-F08D741E274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298402227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12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313EB419-FDA9-2E1E-200A-8E007D7FFD3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Sr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18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3" name="(38) Strontium">
            <a:hlinkClick r:id="" action="ppaction://media"/>
            <a:extLst>
              <a:ext uri="{FF2B5EF4-FFF2-40B4-BE49-F238E27FC236}">
                <a16:creationId xmlns:a16="http://schemas.microsoft.com/office/drawing/2014/main" id="{04DAFA1D-B101-579E-543C-B3FD42782B6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9"/>
          <a:stretch>
            <a:fillRect/>
          </a:stretch>
        </p:blipFill>
        <p:spPr>
          <a:xfrm>
            <a:off x="10972800" y="0"/>
            <a:ext cx="406400" cy="406400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01FD7F38-C10A-9906-E40D-6C968D1B85E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A61BCF6-EB8C-925D-1502-A0096A52BF5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ACB810DD-1CD1-7F54-061F-B15410E10D6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BAD4371-89D8-A588-1481-0FDC1A1D9EE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E5FAA72-A644-21BA-5295-E23F2708562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21E4777-7E57-A6EE-B1CD-C9ADC557A3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8A3B2C3-D844-5185-30ED-A0F4BF2194D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1BDDDE3-4B58-BBFA-5199-71A9474B36FA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20" name="TextBox 19">
              <a:hlinkClick r:id="rId20" action="ppaction://hlinksldjump"/>
              <a:extLst>
                <a:ext uri="{FF2B5EF4-FFF2-40B4-BE49-F238E27FC236}">
                  <a16:creationId xmlns:a16="http://schemas.microsoft.com/office/drawing/2014/main" id="{8535FDDA-2424-02EB-744E-97E2A238C7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540C2E6-FB30-5FDE-AD9B-71A3477B36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623DBF6-6485-584C-5E08-724AE91EEC5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056C811-D903-816D-AC96-8F77881D0CAE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4352EA73-DF3D-20B7-A8E2-733A24AFD1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1287C93-4934-C56B-61F4-04B375BB8E0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4B928EC0-0A78-1FFF-3CE7-5F0C1F0C69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91BB53F-2A3F-EC2E-F15B-100BA371D63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7469546-A3FE-FF19-CEC4-630A4FE494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2D51C54-811F-EE5D-F07A-807D454A17F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F76FF89-3302-2BA3-081F-4EC0E353544A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42" name="TextBox 41">
              <a:hlinkClick r:id="rId21" action="ppaction://hlinksldjump"/>
              <a:extLst>
                <a:ext uri="{FF2B5EF4-FFF2-40B4-BE49-F238E27FC236}">
                  <a16:creationId xmlns:a16="http://schemas.microsoft.com/office/drawing/2014/main" id="{54453310-241E-10FD-8D9E-02C00CA8E52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3C198D65-7682-0DAF-333C-6AFE036E3A2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34097194-C86B-0201-C5BB-9064B819AC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B158208A-234E-8086-F88E-1209279DD315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76C77BB6-E94F-0A53-EB96-97A3F78858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F00CD1B2-01E0-BD6A-C5FB-ED9176042F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E80F74C-8C02-E883-2C0D-907964DD0B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457BB13-94E3-41AC-0594-624196000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0002EAE-DAE2-DBF4-BC6C-55CAA113A7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9239E4C-FF9B-D022-3DB6-46B091381D7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54" name="TextBox 53">
              <a:hlinkClick r:id="rId22" action="ppaction://hlinksldjump"/>
              <a:extLst>
                <a:ext uri="{FF2B5EF4-FFF2-40B4-BE49-F238E27FC236}">
                  <a16:creationId xmlns:a16="http://schemas.microsoft.com/office/drawing/2014/main" id="{E4D6A054-54ED-66F7-8727-F52749C64E0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59F36F49-8CDA-2C46-02DC-C1E9FFD232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A3756009-91DB-1564-5A36-B5C8E41FC8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B6CBBFE-B171-E9C3-FF7A-8500DBAE1675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729F0AD5-9E68-8B30-90BB-90129E20D4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55EBC988-29AD-41C2-2BCF-E72BC3F974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C9B8F246-372B-0CFC-7BF4-869C36699F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492145D-0DDF-D382-7981-013E3C1F2A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3A87EB-FB4F-B48A-A074-9D2DD9D286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0BBCE411-E279-2ADF-41C3-2FC2E06C75E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1856" name="TextBox 1855">
              <a:hlinkClick r:id="rId23" action="ppaction://hlinksldjump"/>
              <a:extLst>
                <a:ext uri="{FF2B5EF4-FFF2-40B4-BE49-F238E27FC236}">
                  <a16:creationId xmlns:a16="http://schemas.microsoft.com/office/drawing/2014/main" id="{66138B94-CA06-7D5B-8DF9-4E4A7BF8D6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EE3486E1-65A5-22DE-BC70-F0CA587C20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7B54313A-F4FF-E792-2520-77C7A4D615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889" name="Group 1888">
            <a:extLst>
              <a:ext uri="{FF2B5EF4-FFF2-40B4-BE49-F238E27FC236}">
                <a16:creationId xmlns:a16="http://schemas.microsoft.com/office/drawing/2014/main" id="{1B717467-5097-6D7C-2FAA-5A79D19C3049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1890" name="Rectangle 1889">
              <a:extLst>
                <a:ext uri="{FF2B5EF4-FFF2-40B4-BE49-F238E27FC236}">
                  <a16:creationId xmlns:a16="http://schemas.microsoft.com/office/drawing/2014/main" id="{0C42977D-A729-267A-3FB4-2ACEB90AEF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1" name="Rectangle 1890">
              <a:extLst>
                <a:ext uri="{FF2B5EF4-FFF2-40B4-BE49-F238E27FC236}">
                  <a16:creationId xmlns:a16="http://schemas.microsoft.com/office/drawing/2014/main" id="{C8F00614-B3E9-6EF5-25C1-3B8FB4EDBB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2F3D5818-DBEC-42FB-B621-BC7B59C9F2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A1836AA0-C66A-5CC1-61D8-C9CA68168A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9009E97F-D513-1BC4-E87D-0916D77510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97264EC9-600A-9EA1-CFAE-0000891543D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1897" name="TextBox 1896">
              <a:hlinkClick r:id="rId24" action="ppaction://hlinksldjump"/>
              <a:extLst>
                <a:ext uri="{FF2B5EF4-FFF2-40B4-BE49-F238E27FC236}">
                  <a16:creationId xmlns:a16="http://schemas.microsoft.com/office/drawing/2014/main" id="{D56A0118-DDB1-E6C0-84D2-B7B30E49A5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F9DEE0AF-4BA9-33A5-AB90-CF5D7CC46A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2F7242A-6A5D-7403-69CC-DDB57DD89F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7661F7C6-ACF6-20E7-4FD3-976B9F247E7D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A2F1D647-657A-6979-D0FC-DA834E9522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C3E93382-5F77-0B5C-C68D-961A02D38F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D4553420-2709-0286-77E6-71F5C1251FF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2F639CF9-EB5B-9604-F252-F5F0FF3E27C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B52BBC9B-2565-BE46-1193-F61A64D6C7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BB233CA-E3C5-E322-A450-B5CDF9FE45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72" name="TextBox 71">
              <a:hlinkClick r:id="rId25" action="ppaction://hlinksldjump"/>
              <a:extLst>
                <a:ext uri="{FF2B5EF4-FFF2-40B4-BE49-F238E27FC236}">
                  <a16:creationId xmlns:a16="http://schemas.microsoft.com/office/drawing/2014/main" id="{24F60B1B-6956-4EAE-7366-10C23CCDF9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F9A6CB7-7AAF-48BC-BB84-1C3464ACED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6D43753-EB61-D52F-CCFF-1D0F571041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126F580C-FF33-2758-E09F-56A91914B9D6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53C8C77F-8FFF-6B54-6960-FB516B4C1D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4D08B4EB-CADA-8317-700B-6ABBEDD0E8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DA079DB-EBF4-A9AC-35A6-F3BEF07553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8FF1EAE1-D788-5025-584E-ABF2D7787B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2F4D4C8E-AC21-B052-B88F-2DF669B759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2CAB1A2D-07DE-1A05-EABD-7BB3A35EC5D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82" name="TextBox 81">
              <a:hlinkClick r:id="rId26" action="ppaction://hlinksldjump"/>
              <a:extLst>
                <a:ext uri="{FF2B5EF4-FFF2-40B4-BE49-F238E27FC236}">
                  <a16:creationId xmlns:a16="http://schemas.microsoft.com/office/drawing/2014/main" id="{20B0E85D-871D-2EEF-E1B5-CE0EA96CBD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51D97EE-2809-32BB-9B69-E600CCAB7F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C2FA8ADD-A397-3D60-43DF-78E359636E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35CF7A0E-8126-F28F-331D-8EE2F57B4413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235BE463-9433-AFFE-7A73-428F683C3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E5B48EB3-B067-59B1-FBF5-DCF1188FF7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BEFDD0A-E0B7-660D-826A-610CF4D72B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A9FC04D0-4BC5-598B-6840-28D0317D1BF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CE65225E-8584-8346-E49B-8299B8C533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A374749C-40A6-F163-BBA3-1E9C7B9E852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2" name="TextBox 10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76BA9FD-04F0-9703-E45E-F7B44EF4D9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48F469C8-57B2-7950-1D78-8C10011F91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2C4AEB3C-0EC2-5603-3B2B-461AAFC637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A64D76C-982A-19AF-E24A-2309248603FA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B9AD0A2C-E69E-5801-53FA-EB1507E2B6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1B3C70DC-6A59-B6CA-F866-5DDDF1AE5F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B7B42C0C-29F4-9A12-2BA4-DD815FAF24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96A2132-0045-160C-CB05-B5C6BA147C5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6D1996AE-B7C5-10E5-F5F7-00B2C76694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85BF5C42-28E7-72BF-C647-E57FF72162B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12" name="TextBox 111">
              <a:hlinkClick r:id="rId28" action="ppaction://hlinksldjump"/>
              <a:extLst>
                <a:ext uri="{FF2B5EF4-FFF2-40B4-BE49-F238E27FC236}">
                  <a16:creationId xmlns:a16="http://schemas.microsoft.com/office/drawing/2014/main" id="{DABA4F2D-DF37-3BFC-7AF3-8DE2FD0F1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8F49A90-DCA4-65A9-FE43-85B282C11B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39C28252-31A2-7528-AA46-C32314F70E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C6D4EE2D-F022-31F5-3A12-F46E8BDAB23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FB4EB5BC-D798-FFCB-193C-6B2716C69A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47F67124-3D63-EA53-A4EB-4B4980EE77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C7D6D5A7-85F3-6EC8-EF39-6416EEC031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04E0A84B-4D97-A2E4-1B16-9EEE65DA41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3A6D8F08-B1E0-216B-7EC7-861DA86CBF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5A9C6C36-57ED-8BEA-813A-A7C6972A966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66" name="TextBox 165">
              <a:hlinkClick r:id="rId29" action="ppaction://hlinksldjump"/>
              <a:extLst>
                <a:ext uri="{FF2B5EF4-FFF2-40B4-BE49-F238E27FC236}">
                  <a16:creationId xmlns:a16="http://schemas.microsoft.com/office/drawing/2014/main" id="{2193FA1B-80AD-29E4-8E62-85E8A2BBAD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ADC4D66-8161-CD72-9A84-64D9274552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EA9E9730-D6C5-2AD9-A904-FDB045ED52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52073299-9111-2ED4-DCD2-FD9D53281BD3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9A92D59A-451D-5DBF-8366-089CA0E656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64A7B469-224A-6686-E2EF-7E941199D2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42D13667-A267-EB0A-25B4-61807F98DA19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D09EEA2-FC1D-C4DD-1160-3463AE59E63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B3E8F3B3-C98C-6EAC-F9E7-CAE9E96C2C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4D391260-3170-CD2D-BF5A-DE36ADDB998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208" name="TextBox 207">
              <a:hlinkClick r:id="rId30" action="ppaction://hlinksldjump"/>
              <a:extLst>
                <a:ext uri="{FF2B5EF4-FFF2-40B4-BE49-F238E27FC236}">
                  <a16:creationId xmlns:a16="http://schemas.microsoft.com/office/drawing/2014/main" id="{42AA1D10-7C1B-81C2-0167-22745A2356AE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5999A5A4-89FD-8CAA-66BC-90DCAEA9D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0371C6C9-DBF8-1FD3-BF58-B192AEBBFF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2F9337E5-E3F7-6934-839A-A5DF60A7D28B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A3D4BEF9-ABEE-2A6C-E255-4885301C6B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20C24531-24AE-9642-8874-41D902FF4D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C9FF0B4A-BBBE-532E-2009-7CD9D64D8261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DDE8911C-9775-D464-13EF-4FB0132182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9FD706F4-B311-BC01-D1A8-5E7FD0C139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20582243-E49C-E91E-6339-062A2B0239C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218" name="TextBox 217">
              <a:hlinkClick r:id="rId31" action="ppaction://hlinksldjump"/>
              <a:extLst>
                <a:ext uri="{FF2B5EF4-FFF2-40B4-BE49-F238E27FC236}">
                  <a16:creationId xmlns:a16="http://schemas.microsoft.com/office/drawing/2014/main" id="{F4982662-E507-C07E-0315-5094AA31BF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55680EDC-D751-D03D-BF73-D9862618B6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89DC2BB0-CEB5-23CA-57B9-933F0F139F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1224E33D-2DA7-E985-3BE5-4E731FC30641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A0E35873-51EE-82D5-AA32-9E06E04FEC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70E78AE4-3D0D-504F-AA0B-1552034A75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CC80B073-E02F-FEB1-009E-F07C7567308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59E3FFAA-B3E4-C118-79B2-520E419B1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C93991-D42F-0CDE-833F-4E9C2A8F47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A4190CF-002C-3A5B-E08E-CE2A0AEDA76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228" name="TextBox 227">
              <a:hlinkClick r:id="rId32" action="ppaction://hlinksldjump"/>
              <a:extLst>
                <a:ext uri="{FF2B5EF4-FFF2-40B4-BE49-F238E27FC236}">
                  <a16:creationId xmlns:a16="http://schemas.microsoft.com/office/drawing/2014/main" id="{26A83951-EB51-8518-F31B-66B1AB567B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587DEAD-7E0F-0035-D26E-973608EB66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39CBFFB2-5D25-5F14-BB43-F35A74E2B5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1FCE0651-B04A-2C99-A0ED-92A308908836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CC133B75-2226-A0D1-A8B4-9AC01FA3E5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DA43ABBE-BF97-8C67-CE9F-CCAF0DA2B2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133B5323-86D8-AEA6-9C9F-17D8A23EB2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DB61AEAB-4CE0-06DF-5F6C-0525ACB74E6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924259C5-7938-C803-578B-6988849A2A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5898C16-7109-41C7-5948-7D705C1E81A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238" name="TextBox 237">
              <a:hlinkClick r:id="rId33" action="ppaction://hlinksldjump"/>
              <a:extLst>
                <a:ext uri="{FF2B5EF4-FFF2-40B4-BE49-F238E27FC236}">
                  <a16:creationId xmlns:a16="http://schemas.microsoft.com/office/drawing/2014/main" id="{3C7D226C-B2A7-B99F-0029-55DA7E284C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BA08C5-1012-F8AC-61A6-697C88ADD8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0D57A2E0-D1CF-CD6F-E55D-A2FE242A92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EEEED71E-D303-C393-C78E-623F51E8754A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8A69CDCC-D205-4D80-BF3C-E8AB66770A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DBD322FF-36D3-D6AC-24B2-700C9CABC13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E92A5A2F-F3C9-22A2-5AE5-2E4AF2D430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4B6D0B1F-DBBA-532D-9AF2-372A68A90EF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799F2D86-97B2-60C1-2D67-12F4896DCA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3EDFCC34-6B80-A4F0-3A79-2E8430A0169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248" name="TextBox 247">
              <a:hlinkClick r:id="rId34" action="ppaction://hlinksldjump"/>
              <a:extLst>
                <a:ext uri="{FF2B5EF4-FFF2-40B4-BE49-F238E27FC236}">
                  <a16:creationId xmlns:a16="http://schemas.microsoft.com/office/drawing/2014/main" id="{AB6D6C60-FFD3-76ED-F0F4-C2FE11227C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36489D8-37B8-3EEB-F130-8D71144979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D54DE5C-88C9-89B8-FBC0-0E661EBED7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370DBBFC-BFEC-91A6-3D36-F492C9D6B359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2D71F505-04E3-B29A-A94D-F1FDB3627C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57B7D2D4-50B2-CC81-E401-392F5D617C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3D64F47-5C19-A394-434D-92C409CDE90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A727CF0-A6A9-A230-9A20-85F90098D04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3E33068E-9C49-31D3-EDD1-A46B659807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7BE4CE3A-5AB0-9452-5BF3-5CF9E550671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58" name="TextBox 257">
              <a:hlinkClick r:id="rId35" action="ppaction://hlinksldjump"/>
              <a:extLst>
                <a:ext uri="{FF2B5EF4-FFF2-40B4-BE49-F238E27FC236}">
                  <a16:creationId xmlns:a16="http://schemas.microsoft.com/office/drawing/2014/main" id="{9BDF6618-8F8B-07FE-E07A-C79956DD2E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C7E3165-BB82-82CC-CACE-7F0066992C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E9138DF1-6A59-3695-9708-CEFB657659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EEB48892-A5FD-217A-9421-D72426A2A713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22D21A54-43A8-50D0-7CA7-F4CDCB7E81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FAB59940-9683-46E3-F87E-228A149845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5E99359-2863-FBA9-105A-99B0A0B1B7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FD9D2F5A-5233-83A0-D3A7-2009180B067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5AA8958D-CFAB-EEF8-2D26-71015F4DE8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A63912CD-B7CB-367D-2B7E-8F09F59C2CF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34" name="TextBox 333">
              <a:hlinkClick r:id="rId36" action="ppaction://hlinksldjump"/>
              <a:extLst>
                <a:ext uri="{FF2B5EF4-FFF2-40B4-BE49-F238E27FC236}">
                  <a16:creationId xmlns:a16="http://schemas.microsoft.com/office/drawing/2014/main" id="{233E4A29-E195-CD97-49E1-17EF7BCFB4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C1CA84D4-9F1D-FC65-4C74-105BDC037F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E64468AA-7270-8A10-9F09-A9D277D589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12CF1AC2-B973-BE4A-FDDE-F2A9822A920D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74C69109-D6AE-72B3-F17F-57ED9F8DC8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7548D666-FE61-B494-7813-D7416E1B10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226597FA-AF98-BDD6-D981-6CA01FEA188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57D68F68-D56F-20B4-7E18-AD70665C246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0323ACE-7540-6AE1-F7B4-917233378C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174FD4B3-74ED-B4F4-263B-66A99F29BB9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44" name="TextBox 343">
              <a:hlinkClick r:id="rId37" action="ppaction://hlinksldjump"/>
              <a:extLst>
                <a:ext uri="{FF2B5EF4-FFF2-40B4-BE49-F238E27FC236}">
                  <a16:creationId xmlns:a16="http://schemas.microsoft.com/office/drawing/2014/main" id="{89D70A09-27F6-3653-138D-FF4171BA8D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D7C4A74A-CC7B-362A-8DE3-B156B15BB1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0EFF3D9B-2392-F06B-E518-1BFA342833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8C4D0328-DED0-E10D-3814-5409AFFC81AB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123939B9-37E5-6C47-A8FB-A7D7E297F3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9DE3606D-6EDF-D182-EFFC-E1626A1B25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6EB28DE2-D5DC-EE37-8B31-BB884FC82B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F9D7C133-7AA9-DE4F-D72E-33A44CC3A1F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3E1BC6F3-E4E3-672B-533A-42490A21EF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808DA0D6-00FF-8AED-0C1A-197B635B4DC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54" name="TextBox 353">
              <a:hlinkClick r:id="rId38" action="ppaction://hlinksldjump"/>
              <a:extLst>
                <a:ext uri="{FF2B5EF4-FFF2-40B4-BE49-F238E27FC236}">
                  <a16:creationId xmlns:a16="http://schemas.microsoft.com/office/drawing/2014/main" id="{3F705863-23A0-780B-3E59-DA77C5F0ED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7A6FB8BD-CC28-8E66-F65B-A483E72D00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1E383446-1B49-D099-EB64-434044E837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83366668-4F10-C3EB-756E-9D5D31470FD1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1001A5A4-6185-1DA0-1FCA-BA12907D0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55850677-4445-0ED0-9B4C-5B60246CCB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67F0D2C7-ACFB-EB96-738B-CBFFE87BDC8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443AC096-8767-93FC-B3F7-770F053F56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45DB27A8-ED15-C7A5-F377-A14FA81A9C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4A9B3229-2079-F054-C76F-4477BDC6A01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364" name="TextBox 363">
              <a:hlinkClick r:id="rId39" action="ppaction://hlinksldjump"/>
              <a:extLst>
                <a:ext uri="{FF2B5EF4-FFF2-40B4-BE49-F238E27FC236}">
                  <a16:creationId xmlns:a16="http://schemas.microsoft.com/office/drawing/2014/main" id="{67C0AF47-C05C-515A-1014-107F2CC851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DD11AA1D-238B-56A0-4656-C7161E2DA8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7EABB4AD-79EB-B2CF-D7FE-E629ED4F03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6E2AF43A-F1D2-E7C3-0732-50B144BF6F75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2594C6B9-62E2-0471-FEA1-FA74F56AAA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CA2333D9-4B2B-0905-48CE-3462D169BC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8BC7F8F7-F935-6779-0EB1-D51087E58A94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537E2C16-7D2C-630B-6FC9-FD2C1A2B57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7B9AC522-315B-88A5-7C09-80D3434031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F20AD16D-C164-34CB-240F-FEB015E4DB1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374" name="TextBox 373">
              <a:hlinkClick r:id="rId40" action="ppaction://hlinksldjump"/>
              <a:extLst>
                <a:ext uri="{FF2B5EF4-FFF2-40B4-BE49-F238E27FC236}">
                  <a16:creationId xmlns:a16="http://schemas.microsoft.com/office/drawing/2014/main" id="{EDF3F6FF-B40E-718C-1656-0B11BEDAAD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E44EA5A8-98DE-6C7A-0B1E-3C7AB3994F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3C60BDE4-BFBC-0043-2745-7D88DFF42F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A92416AB-4DE3-9C1B-82A6-3644DD5D3AF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97012D43-20D9-0698-7FBD-A801062FDF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966724AF-FD9D-2723-F37F-B0DC03C241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3F1791C9-E6CC-01DF-B1AE-3CB5376B4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04CEB494-6BF5-BC63-4C07-CFA596A65B8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403F9378-4F2A-4CE7-BEF6-9F0900230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A1ECBA5C-B0B5-33C3-304B-F040311393A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409" name="TextBox 408">
              <a:hlinkClick r:id="rId41" action="ppaction://hlinksldjump"/>
              <a:extLst>
                <a:ext uri="{FF2B5EF4-FFF2-40B4-BE49-F238E27FC236}">
                  <a16:creationId xmlns:a16="http://schemas.microsoft.com/office/drawing/2014/main" id="{4334F258-D3CF-7EE6-7B86-78DB5F9DE1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17FE53A-1ED0-EA72-519F-07E0C9B2D7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9FF18B43-0332-BA4F-12A8-209D617283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F9A085D8-6378-7C4C-A66D-5D124C86A0F7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2B27F7FD-B809-6FB8-6CC9-9BDF3BEE16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109DBC58-DC32-9B9A-0DEB-F124F10FA6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D6117B24-FC73-D751-84FE-D540259A245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D9B1C76F-3F27-E9D8-2F43-FCE3791EF1A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2BFE12F6-488F-180B-C513-A29E1A0FAC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A96C0C6-4924-E658-449F-C0BCC9F27D4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549" name="TextBox 548">
              <a:hlinkClick r:id="rId42" action="ppaction://hlinksldjump"/>
              <a:extLst>
                <a:ext uri="{FF2B5EF4-FFF2-40B4-BE49-F238E27FC236}">
                  <a16:creationId xmlns:a16="http://schemas.microsoft.com/office/drawing/2014/main" id="{5B96DADF-A5C2-6633-6407-DA6F8D6FB4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7B877503-92D5-B6E9-6B81-24F4E0E283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D109FF82-15E2-BC2F-02B2-E9EF7B0DFF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4BC29376-D01B-EB24-4488-B54073AC480F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1622208C-D0B7-894F-8A37-693B2493F0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4E416C3B-EB98-BB78-1F49-0CAA5B11E5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389C4199-2E19-F1F0-43B5-D38BFC9CF27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0A48BAE7-3590-4264-8CCE-C568D767DF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930C5531-D27D-97A5-0450-DBC8F699C04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EA426891-2AA9-CF0A-DECF-DEB8E1D05AF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559" name="TextBox 558">
              <a:hlinkClick r:id="rId43" action="ppaction://hlinksldjump"/>
              <a:extLst>
                <a:ext uri="{FF2B5EF4-FFF2-40B4-BE49-F238E27FC236}">
                  <a16:creationId xmlns:a16="http://schemas.microsoft.com/office/drawing/2014/main" id="{22C7C4A0-E0F0-A72B-70F7-2011EDA6EE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E4066980-9284-A684-D33E-FB0560BA49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CB6C22FD-3BF9-798A-AA58-7439E0D3FB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4047917C-93F0-82CA-3E7B-41C83AF359DA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D8700B30-1814-BAF4-88C3-A265BB0EEB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1BA5F9FE-D234-7B7F-55CC-B91641C64B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3BE782B8-1936-7CAB-4B66-2096AB700BCC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F06AFA10-9F1A-76EF-03FD-8E2B5FAB16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78591426-CF2A-2E78-62FF-2C29901088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0D8154F8-9B6A-6A13-F93E-2DCBBA3CC63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569" name="TextBox 568">
              <a:hlinkClick r:id="rId44" action="ppaction://hlinksldjump"/>
              <a:extLst>
                <a:ext uri="{FF2B5EF4-FFF2-40B4-BE49-F238E27FC236}">
                  <a16:creationId xmlns:a16="http://schemas.microsoft.com/office/drawing/2014/main" id="{D0F70ED8-81A0-1EF6-BF3A-9F569E52E8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27691902-6FAB-4B02-5878-9E23562194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FC75678F-CE81-756E-2947-910A322D3B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7BE03A0E-2ED0-2AAA-B5C5-ACFD143C2787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588BE1D5-94F2-AA31-F09A-706F87C27B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07BF9A3E-012C-5BFD-9F97-D5BB9B6BA6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84D3DB3E-3CC2-F19F-088E-F7EE2BB4208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AB741F43-85C6-4971-25E5-C25F0D986D7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00D5A5B3-198A-B58F-8670-FBF6B60698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399DB15-D1FC-0678-AE02-861913119CD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59" name="TextBox 658">
              <a:hlinkClick r:id="rId45" action="ppaction://hlinksldjump"/>
              <a:extLst>
                <a:ext uri="{FF2B5EF4-FFF2-40B4-BE49-F238E27FC236}">
                  <a16:creationId xmlns:a16="http://schemas.microsoft.com/office/drawing/2014/main" id="{FDA274E5-35F7-C5D7-6362-FE750576E7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9637081-C296-036E-0A4D-18E9B41C8B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BFB36357-4CE8-7921-F3B3-37D6CFE955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7E489575-396F-94E4-DCED-44EA16B919DB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438E311D-F23C-EF01-C466-03FB6A8EFE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5447374C-4CFD-7C68-2F32-E4F43CDF7C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A952072C-C3F5-258F-5F3E-2F7CD335F4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0F4D8840-47B0-3D38-BF5D-8133F3DA2AF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AA1CB9EB-A0BB-88CF-91B0-8D1141090B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DF9814AF-51AC-67E0-27D3-4DD8922E346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669" name="TextBox 668">
              <a:hlinkClick r:id="rId46" action="ppaction://hlinksldjump"/>
              <a:extLst>
                <a:ext uri="{FF2B5EF4-FFF2-40B4-BE49-F238E27FC236}">
                  <a16:creationId xmlns:a16="http://schemas.microsoft.com/office/drawing/2014/main" id="{0627CB55-74EE-4F72-069E-C7F601B738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3D9CCFD0-66EF-DD3E-4BD6-C41EB1B78A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18FAB94F-74D5-9C31-EBF6-45B4BD5161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56A91384-C9C9-4782-B41F-0FA423ED51FF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F976D8A0-504D-6B2A-19F5-5677F8DAF3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9A2258E0-4914-B892-E784-48B839F7FA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E29A3B7B-68BC-E856-C680-BBD8A66ECB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8994829F-3148-780D-01DE-689F7D0463B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04D01E25-7D13-2E94-B04E-9BEDF2170D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2E3721F8-EA2A-EC3D-F7DE-23031C2F92F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679" name="TextBox 678">
              <a:hlinkClick r:id="rId47" action="ppaction://hlinksldjump"/>
              <a:extLst>
                <a:ext uri="{FF2B5EF4-FFF2-40B4-BE49-F238E27FC236}">
                  <a16:creationId xmlns:a16="http://schemas.microsoft.com/office/drawing/2014/main" id="{9D8B2135-191A-AA63-12E6-66D8C91BCF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9B29489D-E6BF-4290-A00F-C8727D2341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E3C78099-40BB-EA3B-8CB2-9DD5AE6750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708D96A7-6479-A86B-D642-F9CDF135E1C1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10186D7-7B07-22FF-72C5-B697A43A046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053C512F-AFFD-0DA3-1FD5-6CD553B3C78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E2E78CCB-5346-DB47-2FB0-951B5E03CB3F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D4BBBCA5-AF19-05FD-E1A9-03702E3BD99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9ED31E67-8DF9-B367-B5EA-46A5776300A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3D4FAA1B-DD69-F246-7360-3867860363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1F2307A6-526B-D889-36B1-3C032216686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73" name="TextBox 172">
              <a:hlinkClick r:id="rId48" action="ppaction://hlinksldjump"/>
              <a:extLst>
                <a:ext uri="{FF2B5EF4-FFF2-40B4-BE49-F238E27FC236}">
                  <a16:creationId xmlns:a16="http://schemas.microsoft.com/office/drawing/2014/main" id="{F7466BE5-4A69-D052-D9AF-919258EDCC0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51D18E8-0169-5551-7366-3904BEDFC72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40FA9F9-9667-90F3-6082-D9180F3A6A0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0D325EB6-0DA5-856B-7185-9492CAA89757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EE31E5D5-6425-1A3A-753A-A2198D3E4A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8083A377-BE76-FDD0-1297-15EF6940C0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09CE266A-4C91-B262-2D9D-648B2716AA7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4E4E9FD5-81AF-D302-0A83-09CD8D3EFE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F3ED23DF-230F-7F5B-DBEA-AF58A957C7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BD12C872-F966-D5E3-4747-93A455E746E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315" name="TextBox 314">
              <a:hlinkClick r:id="rId49" action="ppaction://hlinksldjump"/>
              <a:extLst>
                <a:ext uri="{FF2B5EF4-FFF2-40B4-BE49-F238E27FC236}">
                  <a16:creationId xmlns:a16="http://schemas.microsoft.com/office/drawing/2014/main" id="{98187A79-7952-C2B5-67F3-D9C06CF602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87707AE-22C1-EA7E-A523-77B6AE7EDC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5E716DB4-E09F-039F-6DB1-4443590989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F7EA4EB6-0F42-22FE-E23B-532758A20E10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EC344DB3-A0EB-852D-10E3-320D634E58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A8A9330A-D024-86D6-3B2A-18AF38C842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D168A623-D5AA-BF84-2628-6A87F30B11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8955949D-1F79-D080-086A-06A78B93EE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20C19B5-5150-A003-8815-63D2F61668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E4261C49-67B4-809D-6663-9BE32B2BEE4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325" name="TextBox 324">
              <a:hlinkClick r:id="rId50" action="ppaction://hlinksldjump"/>
              <a:extLst>
                <a:ext uri="{FF2B5EF4-FFF2-40B4-BE49-F238E27FC236}">
                  <a16:creationId xmlns:a16="http://schemas.microsoft.com/office/drawing/2014/main" id="{A8F6CAD6-E19B-E270-4E17-80BCE02E46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D8911802-09CC-8F72-6E6C-9B0BCB4A19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8E8F1CCF-9362-4D5C-DBF8-1CAA7ADFF4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72651B3-03FB-3FC0-684F-207C08ACD129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416BD7F1-5B6C-F548-D1C5-9C67CF56D7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635F5021-0C8D-B3A3-ACDE-B179B7EB43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64664646-EA7B-B4A9-5F5B-CD5A75AECB20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E958E94-99C4-8696-9961-E2127D1DA27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7918EECA-5426-A8B4-4DB7-5516818786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DA642368-1B76-B265-B988-67E8FFE3E02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686" name="TextBox 685">
              <a:hlinkClick r:id="rId51" action="ppaction://hlinksldjump"/>
              <a:extLst>
                <a:ext uri="{FF2B5EF4-FFF2-40B4-BE49-F238E27FC236}">
                  <a16:creationId xmlns:a16="http://schemas.microsoft.com/office/drawing/2014/main" id="{884FEEA0-A83B-1B27-C880-C2427B415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B5019F8B-5847-BAED-F51D-977566DDB0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7914879-FBB6-AE6A-EDB9-B1EB5BF8A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3B645BA0-5995-3D76-7161-88909EA57679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B3DD136F-4CE9-4CC5-AB30-853F13BE52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E3F87F69-57D0-4AFE-BF54-72BC8F2B29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BDAABCF3-71BB-A42F-DEC1-FCAAC313DA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7778F884-CD09-6B89-5F4A-8668D31C1D6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F9D9CCEE-482D-74BF-B57D-F4FDEF81CE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BC744FF6-D244-041F-9993-9402F17FB33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816" name="TextBox 815">
              <a:hlinkClick r:id="rId52" action="ppaction://hlinksldjump"/>
              <a:extLst>
                <a:ext uri="{FF2B5EF4-FFF2-40B4-BE49-F238E27FC236}">
                  <a16:creationId xmlns:a16="http://schemas.microsoft.com/office/drawing/2014/main" id="{C4BC09AF-AB80-22D7-F59E-017419704A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B2323C5-EE91-2F70-7284-E592EB1E2A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56A63297-AD06-F90A-5A25-1D8E0BBE638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4D3C441B-222B-0937-6CA8-579EF1C6C3BD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3F29192B-21BF-DD67-88D2-50A76E7055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1F9473A5-CBF8-3376-8B2D-9B3CAD1352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2CDC8967-7D1A-39E3-4800-74B61ED3B7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C1B9A920-0F65-9FA2-6B39-BDA08210FEA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AEAC9667-EF57-4EBB-88E9-B9C0B6206E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2DDC0D05-D76B-2D6B-A787-3F53A29492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826" name="TextBox 825">
              <a:hlinkClick r:id="rId53" action="ppaction://hlinksldjump"/>
              <a:extLst>
                <a:ext uri="{FF2B5EF4-FFF2-40B4-BE49-F238E27FC236}">
                  <a16:creationId xmlns:a16="http://schemas.microsoft.com/office/drawing/2014/main" id="{75A01DA4-D4C2-1A7D-4ED9-40B763439C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7E9E67A-451D-961A-7F4D-2673DEE38C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51D00B84-3740-4D04-7F36-376A781F4B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1EE91814-3734-0D1D-6299-9C0366E5DEFF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28090FE7-9C58-E728-46CD-2274CDA534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74D1D3DA-FC07-2958-42B5-EAD278016D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2B8C13FC-BEBD-55E2-CAB1-797C9A3AC5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5C43AEE7-A8E2-9249-A6D5-24EC010B369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65F67BE5-33C2-6182-D34E-0C4F39A99D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68B74DED-A1C2-B2FD-EFB8-08ACE7BFC1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36" name="TextBox 835">
              <a:hlinkClick r:id="rId54" action="ppaction://hlinksldjump"/>
              <a:extLst>
                <a:ext uri="{FF2B5EF4-FFF2-40B4-BE49-F238E27FC236}">
                  <a16:creationId xmlns:a16="http://schemas.microsoft.com/office/drawing/2014/main" id="{DBF94602-760C-FCEE-2499-589EFF39BF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65F2E3D9-6672-0256-9DDC-6314F6B3F6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8A03629E-578E-9D7A-F1C7-046FDEC219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50912DAB-5E64-75D1-33D0-991A725E63E2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5AB45AEE-6BFD-8D85-137E-393F9CEE6D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273C36A1-00B5-6FCF-CE35-2F59C92D2E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9F4DB32E-A1B7-3728-DA49-EDFB98EECA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C8880CB8-0E15-FB7A-85A3-13C55CA103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3F106D99-F5BC-1587-04DF-C09AE6566B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7D60E61E-8CDA-0729-6DAB-31A4559C9AD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46" name="TextBox 845">
              <a:hlinkClick r:id="rId55" action="ppaction://hlinksldjump"/>
              <a:extLst>
                <a:ext uri="{FF2B5EF4-FFF2-40B4-BE49-F238E27FC236}">
                  <a16:creationId xmlns:a16="http://schemas.microsoft.com/office/drawing/2014/main" id="{F03688A9-EB84-5730-AACA-0C6B7B32D0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0C8B45F7-13BE-01D6-DE26-FE249F8C29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60DC1818-E8C4-FED4-DC8F-E2F9981468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EEBE75B7-40C7-8035-28B4-C377A9CD701D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6435EBDB-41E9-CFF4-68BD-787BDF5433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B019294D-0432-E15E-9299-B9DCF0B08D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8BD325C3-6BFE-52E1-3FEB-D39C77ADBC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C1764FAB-A708-CCD4-EE77-D8C3D15D7D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4F79537B-24BD-4BFB-4D88-E8BDB63EE0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0D610B98-D1B8-9ED0-3BCB-E52B6155EE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216" name="TextBox 12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6B08F883-6E5B-E935-FF4A-C0D8D69E65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22061038-D8D9-DFD9-D504-0E0206A49F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56ADF7CE-5F8E-0AAB-3D8C-0E4202343D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BA2A47F7-FD82-EBDD-FF50-65BA16A0C8A5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A35D53F4-7E51-8E42-1F48-6651132A1C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Rectangle 1220">
              <a:extLst>
                <a:ext uri="{FF2B5EF4-FFF2-40B4-BE49-F238E27FC236}">
                  <a16:creationId xmlns:a16="http://schemas.microsoft.com/office/drawing/2014/main" id="{D268C561-4A4C-D092-AAE5-F186FCECE1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49AAD916-25DD-A8E9-306F-2A37837A5C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E4231CBD-E9DE-329B-D3A2-E7E983AD4FF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45643F0E-FD9C-B58C-DA6E-A070D6751E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ADDE76F7-C2B8-F66B-FFC4-913D602D03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1226" name="TextBox 12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9B20A7C5-F55B-3474-72A0-59C5779C34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3E08F65B-04BA-CD0C-BBB5-92E0B742D0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CF3B39CB-6239-9228-39A4-5ACDD4AFD8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F45B22CA-6B0A-9C53-B2AA-E7CC6A6F8F0F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719C6672-3857-F570-A917-ED9FC8BEEC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Rectangle 1230">
              <a:extLst>
                <a:ext uri="{FF2B5EF4-FFF2-40B4-BE49-F238E27FC236}">
                  <a16:creationId xmlns:a16="http://schemas.microsoft.com/office/drawing/2014/main" id="{87B78B92-EB5E-69FB-C131-36D414706E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1AD5AAE2-DE8C-A312-2B95-61AE6FC782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F71F57F2-EDB1-9A9F-1AB7-18E8076E49E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855A9138-41A9-B6F5-5B77-319AC548EB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2912F4C6-AFEC-D28B-A42A-34EF4B129F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1236" name="TextBox 12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724130-2E4C-66CF-4E1C-A21AA480B9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8AB946F1-851E-94C6-0B7D-F0B88722CC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206B58AF-C939-2AC4-C593-58A86F6742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F7182157-C80E-6160-19AB-1A1996CF10EE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5048D5F4-AA96-755F-A52B-4EE164DE68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385CED8A-09FB-D84A-8AFC-5B9F9F60C7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FC325B64-4610-9A4F-A2C9-082D91AF9A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78D93A20-1E5C-434B-5554-CF0C6C6A9D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182A5165-DCB6-B25F-2668-D6CF7E590C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A8DD4389-B8C0-44A9-E99A-A649E1E0D5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0F78E35B-1C27-1BF9-E8C8-2979A9D068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8B9A39F3-EC24-F796-17A6-60DEE4EFB6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845131AC-61EE-706D-EF61-BB019A9D47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E92C1C2A-48E3-77A4-EC26-EECFC6084177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63E7BBA8-4C3E-FAD2-0AA1-582634DEBD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0DE469D9-936D-1933-C493-050B17F00A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0849340-E63B-114B-9B41-F3FE8D7569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C628AB0D-55BE-B4C3-18A5-A0B6AFFD16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B3FE38BD-A03B-8996-02E2-45F87E0680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BB113BA5-0C5C-A240-E876-59270EE3B1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B9D39F81-D9B1-E3FD-0A7E-DAC245954E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4ED4C260-75CA-9AD2-EA1F-56A7B0310B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509C81CD-9B64-3AB5-C3D8-6A3B8537F7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FE44B91-9B2C-B080-C24F-762D118F20EA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9B6C77BA-3F0A-9EFF-2DFC-1E31EDD5D1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0D18768E-436B-9E1E-BC77-FB216C6274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523C5EE7-9EBF-0243-0282-6AAB15B388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3BC3E5D6-E9BC-9053-4430-AE30806461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432D92-99F5-BB33-9514-F2CAB2FF93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470126D8-9F5D-4CDD-7BF7-50D11F37CF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BD3ED624-E7AA-A703-9C20-B2C5B2BC51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156F3263-AD61-3490-6002-5732567DC6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79F83B63-6614-BBC0-F852-E9935543FF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13C9B382-CF4D-DC78-61B1-59A378262F77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74314333-9434-5AB2-9DF7-E0F8B051A5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C3C43ACD-C9F6-DC17-DDE5-D48735B7B0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5F8FC5EE-C6FE-9AEF-AC7A-5EDC051531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D0926038-96A6-D6CB-5437-66E2FF23C47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FB5C6509-30C4-26EF-CB46-8F3B09A7A5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A6FF9AC2-9E23-F205-8219-AF8E11449D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10D78011-41FD-3067-BA12-E1C9B17F9B2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32C45DA1-612A-D081-6B4C-294C165046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4A8BA9D9-A780-5356-2FC6-56A54F33C5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70E5F5B6-54CF-23D0-0448-35CE0394B6D1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6B8A6DAE-102E-1571-4663-760E0DFE8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53C80022-7EA5-6889-4B9D-23E8BBE0F0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3597206C-1053-429D-17B1-D8D0B8F4F9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DF22AC54-E997-A6F6-AAF7-00BA254BEF3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FC2460CC-C81D-7BEA-1A11-982FF4E644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57292C1D-FCAD-2057-DC77-9EADD48B86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1D8B0C27-217B-A2CD-F6CA-96B266EA3F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739ECA8E-85A1-2503-729C-F0B0982EC1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F85B14D0-A6B3-9EC5-8789-87A195C5CC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D77315CA-DEFE-06D1-6BEC-047948E9A61E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B5180FDA-599A-9D90-8916-8125A41CD0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13ACF1D8-9519-EB3E-FC92-C115E49E87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26A1B1BD-FFFF-B4A3-2683-E37F1760DB80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1164EDBD-85D6-A3D1-ECB9-01A78ED2D3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6666E887-7C14-502A-B055-2035F181C2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72B640B2-3B93-254A-B49D-BC11D32256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1CE3C35D-5E95-657D-AF8B-9DB7E718D2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4834ACBF-1D60-A952-FA88-5EE94A3FF3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91F5A61-FCC2-71D0-8369-EA03663E89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1259" name="Group 1258">
            <a:extLst>
              <a:ext uri="{FF2B5EF4-FFF2-40B4-BE49-F238E27FC236}">
                <a16:creationId xmlns:a16="http://schemas.microsoft.com/office/drawing/2014/main" id="{DE906E28-4FF7-7AA7-9A52-C8AEE5C4BF74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1260" name="Rectangle 1259">
              <a:extLst>
                <a:ext uri="{FF2B5EF4-FFF2-40B4-BE49-F238E27FC236}">
                  <a16:creationId xmlns:a16="http://schemas.microsoft.com/office/drawing/2014/main" id="{044BA36E-6FBD-23FC-4A74-B3DE5833F2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" name="Rectangle 1260">
              <a:extLst>
                <a:ext uri="{FF2B5EF4-FFF2-40B4-BE49-F238E27FC236}">
                  <a16:creationId xmlns:a16="http://schemas.microsoft.com/office/drawing/2014/main" id="{5ED38A44-31B6-24E5-1051-1751E69967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8D2AFB7E-7284-60AA-3275-5C11E067ED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BCE77DA1-FFAD-3DDB-C0DF-FB579D38A5C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CAECAE4D-33FA-E667-CDF8-0FEE3B615D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7D2D61E5-229F-ADE3-764B-0FC8DB5789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66" name="TextBox 1265">
              <a:hlinkClick r:id="rId65" action="ppaction://hlinksldjump"/>
              <a:extLst>
                <a:ext uri="{FF2B5EF4-FFF2-40B4-BE49-F238E27FC236}">
                  <a16:creationId xmlns:a16="http://schemas.microsoft.com/office/drawing/2014/main" id="{E07457A6-A5A4-3F57-4C0B-25A5565DDE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BAB50223-CB3C-2D84-4B65-488B73498C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B5909697-1BFB-FC42-A6D0-2EA023F8EC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1CAFD3D6-39AF-CF63-2B30-15E52717EBE6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DA9755D5-AF6B-3CCD-1AA0-37D2BC15CD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64718995-A03E-C608-EADA-EDF3322F52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7B201DCC-6C6B-E4B6-1D65-8C3F5FD0194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66938D1C-2588-C1CE-77F8-C1DFEB425C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A3307B49-8239-C78B-BCF8-0AAA10467C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998F52A4-D00B-5D43-134F-325AB70EC3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D2ACC248-A0FC-C66F-A031-2A635FFF129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492989A3-F9DE-416B-B801-88BD5484B2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B6DBB6D9-4CC1-9EC4-E5F7-9B1CFCC4E5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27A69FF5-BBC5-3FF5-24CD-D29009675E7C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D2F9FB49-D4E1-7CFB-D147-937F8EDAAD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0D404F11-2FA5-515D-0C19-D73BD2305C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268D0844-ABB7-F1EF-CB06-BECD2FB5176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0AF473C4-CDF8-8CF0-FDAC-8793CBB693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3E02C3AC-5637-E8AB-2C41-3A34E16823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15D11B1D-0F16-FED6-E02E-5F6162998F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82F7564C-4703-63D1-E9A1-8B28EB34BA7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8CF0B077-B29A-8F31-3E98-88F78C95F1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17FC9C87-E177-30E9-767B-AAD241EA77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0BDFD0CD-B728-C1D3-A1D6-E6BF8D49B2A0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FE928836-A9BD-ED5C-7B21-4590615275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97C8CB7A-1C59-823B-6544-9C7CBF0CE5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635FFCE8-84AF-0647-A618-FD613E71292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F425B83C-D840-F211-8A46-2B6CC90514D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C50EE72A-98BA-2A0D-1A6E-850430902D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58F201E-A326-354F-E085-76688AF8AF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33B6BD33-E932-2889-E7A7-33E1D10929D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B4189146-87C1-D17F-8D6A-A86DAFA952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B7602C30-2810-202D-4933-DF0B23D090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570BB471-3011-0032-8DCC-3758F9114B0E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2462E0CE-D69F-127B-7A55-1AF9D19DDC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6FC86DD8-0634-C845-083C-C14813EACA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D6DDB292-3128-AF0A-862D-709C3E432B5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B33A0349-039D-C855-E5A4-4BB451CD1C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56C5ADFB-D5E7-313A-91D9-40045BAAA1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7E4ED1EA-D5FD-E7ED-583E-EDDA71A340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026DBCBD-6A7D-B3BB-B85F-67012876B20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3F7A9109-8F80-6BB7-809F-10EE5AACCC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67D39177-4A51-819F-7524-B200851E13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E2EDB3EE-3C0D-6770-65B3-15DA47E304DF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5217C0C3-5A7B-DE0F-4156-100DE3CA0F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46345CB2-DD68-8051-CB52-0FDEA2F5FB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36967A15-D693-159D-4305-0B52C1714BE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2DF5D1E0-28ED-0B05-1722-21EB35F9539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BA1DC0AD-2E35-987A-9EE3-5A9E99CF56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3B346001-CC16-7312-48C4-A75965AAD7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B445AB81-5BD5-B79A-C8C3-C3ACE17ED0B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D3BAB973-84CA-7C3E-9F5F-58EA8128E9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805AD91C-420B-8A5A-5FB4-174869DDD5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A9FF96B6-AC84-7FB6-CF5D-131519943D3D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6D5A5265-9CD6-3111-CF25-28FD665B05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2B6885E3-AEDC-83E3-72F9-CF127DF63F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D89D75F-A9B9-6F4B-0FDC-70521CF8AB4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D9C7729F-4578-949C-B418-A22C18B2EE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263839D2-2343-7F9B-7D1E-E8BD0B2EC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E97C7C0E-A121-4073-836F-2E1EFEDD5E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9F0C42D9-602A-1C00-4B07-3D5272B2169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DE1B37DB-79C4-045D-8C8C-C83CBBBF4B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038BEC3-1338-0CBB-BBAF-A4F50D43D2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89F61DDF-5309-1E04-23A0-2B3BCFE02F1F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09FD1D43-672B-9B80-E048-25C230F044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FBB9E0BE-8095-F5E3-17E7-1A97EE9E91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C0479C82-7371-2D9A-CCF0-B91A8743B37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93CB73B4-D7A7-88FE-E6FE-FD7EA3553A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B0208D53-514A-A1DF-60B7-FEB841F3DD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37288232-9479-BB0D-00D4-C6074D0696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BD70AA1D-7726-66B6-A705-721E325FCAB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1208C40D-8E7D-4585-2939-10CAED4C94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9FC6D7E4-3396-5DF9-A59E-AFCF67264C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CD060F0-0885-109C-E33E-293071A1DC0C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F1B8272E-292F-9CD8-EAF2-435447F5EB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78CAF09F-5710-CEAF-ACC6-228FC14550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04D011F2-54A2-2D97-F90F-3C87DB521B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EB23E428-824E-C840-70FB-D7122C1B767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951C8EA3-B45A-735D-BFF5-98438FEF1D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0B92049-EC2F-3D49-EDA2-80CEBDDCB3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E7411132-E190-A005-5994-B32CA22CCAE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FE5D8E87-7B44-6304-1E34-3BBA14C525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A3283188-5A3E-0AB9-C6BE-3ACF1CD8A3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56B9FE60-2EEA-9A20-7A5F-59BCBD5DACAC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270" name="Rectangle 1269">
              <a:extLst>
                <a:ext uri="{FF2B5EF4-FFF2-40B4-BE49-F238E27FC236}">
                  <a16:creationId xmlns:a16="http://schemas.microsoft.com/office/drawing/2014/main" id="{99C8C824-6460-5224-84DF-56DF177F37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" name="Rectangle 1270">
              <a:extLst>
                <a:ext uri="{FF2B5EF4-FFF2-40B4-BE49-F238E27FC236}">
                  <a16:creationId xmlns:a16="http://schemas.microsoft.com/office/drawing/2014/main" id="{6A007883-7AE5-66D8-50E9-7F06E2EC40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B3F0079D-26E9-9656-6F8F-DF6AE8588F0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6476138D-4F2E-CD3E-BD42-ED606FC69F4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BFC15AFB-90D9-6D8A-4780-70303FB236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1426D502-36F3-452F-1670-F25678172F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276" name="TextBox 12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16BEF5BA-2F8E-41DA-302F-B212A90939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CFD00342-5C1B-4005-BC2F-B8E754FF95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81D5B7C7-98FA-08F0-4B7F-1A2744141F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A447ACEF-E05C-EB71-4326-B668BEBC2743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F1414D21-A37B-5A4A-1883-056C3496D3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1941E417-8EA2-2422-D8C4-E9BB1CC049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478E35D1-7FC0-38C5-E78B-38517F0BC05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1D9C25F9-6DCC-8BC2-322D-D33F26F7A68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CEF8B07E-B28D-EB32-AB11-2F64E6B06A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0811A4C4-A3BB-D4D6-5BFE-7BAE8EB6A6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761C6439-BFCE-DF4F-8D03-919C312531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44972EEA-A8A3-21C5-FF24-80C3B1BE49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4E6023F8-BCC5-C1D3-24D6-CFD592D515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0A6E7A84-3BE0-F06D-1EEA-18B0B56DFA9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B5CFE95F-69AC-B534-AE5E-8458D30AD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DE0CD4FD-9C7D-753A-E38F-036459586A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B63A909F-2F5C-DCD8-04D4-2B71159429F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8F6041AE-7777-81F5-07F4-2AC1858BAAD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FCE3DF6E-B1D5-E45E-2635-3E564FDBCA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04598FC1-8A16-D8C6-0306-149CB64080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6B92BD07-CCFF-E43F-A369-5421F71453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05DEF0EC-0B81-A02C-927E-75CB3981A9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F2707A25-14BB-8913-31CD-CF2E4CDB92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BB8BA5C6-8B84-5102-715A-CF8B65E0F842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2B555245-F505-66B4-01C2-A17FFFC344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48866592-A017-D3B9-EA8F-AE6AD1717E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1EEC802C-E722-C2B0-E49E-08DED2D43FE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AE2962C6-D6E9-5CC3-8AE6-558CFCD0A1C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FA32E9F5-44F5-81D3-9ED5-774A5D09A7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732B6004-DC6A-3519-35CE-590E5C8086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FA17D5B5-8838-C5F2-DDF5-3DF2623877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FB2A953C-B126-5403-44B8-4C5D3AA15C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1CB9114C-48FB-04A4-E021-55FADDB94F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34379BC6-C430-D2AB-1BBA-ED68E9F875E8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D5FFAD77-922A-EA43-3EFA-CBC391B658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CC63586E-747A-483F-B752-4AB51F2F48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2E15005-A114-AF99-7A7C-7809D3700B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E070A088-3214-C0E2-804A-E2FE51BCAC3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4A986E6A-701C-A1FB-4FC7-A765218FF2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C9AD2567-CDA6-7316-6737-45337F3E2C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5E3A8782-1702-5E72-656F-E663DD881E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74797D16-438B-EE40-AA29-5BAFEA7C84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F3B4984E-36FB-1AB3-F665-232795AA7C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0A682243-E332-D744-2146-6E6D5C6E100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11EA6A1D-918D-8656-5894-C92E3F11E1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877FC482-A67F-A725-D7A9-0C5966282D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51C70262-FDBE-A87F-800D-9B14E22C93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8DC289FA-C935-60CE-776D-3654DB82534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011C2FE5-9D56-6EEB-6F2C-8F130ED515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82FE3A25-EB2B-A489-4BC0-DCF2DE5A4A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F36ED867-E1B5-216A-0E7B-3474B7A66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BF47A67C-90C2-070C-B9CE-9B57487151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75BD8EC8-AB13-7BC1-04C2-C227F4B755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61A5003D-DC7E-5DC4-4718-B4B27DDC83D9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E015F20B-7C96-D109-5451-C4284A9221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CEDB258A-39DA-A6CD-AF47-05B2A03A253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3DBC492A-1C91-9961-EAC3-EE5D39420D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4BADC446-4809-B496-3398-12E96EBFFC2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6BF0ADC1-FA4C-6D77-A8AB-5B7738C94A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799EF055-FDF3-F649-B510-4C64CB9762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6512BFD3-9395-CBFE-E1FD-3341E24573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BD6E6312-F2B2-EB4C-312B-751B50035C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161444DA-C86E-6C93-642D-AC22C2BDBB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516FCEF7-0203-12A9-BC9F-830B63053223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9D156E6B-B48E-18C2-BDF1-60D7FE54F8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A050A636-430D-72B2-3674-2E377CE81A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481163C-0B05-5D46-4BF9-EFB053053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C1FAB127-D401-6E02-C968-7F57BBD67F4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1268E4B5-C749-53C7-8555-460F3BE3A9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DB2B96CB-3D88-9671-4CCA-623BD14FEF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2813CD9A-7F6B-47AE-0FE9-942BAC6614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82D373EB-20F0-ECA7-38A4-350E66841A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D48538E4-F5A9-3F79-7616-AC3A7166880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1C0A2C1D-F7D9-9821-FE5C-E3092071D09B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4714EF87-FCA0-EC30-822F-0242265D76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D2D61310-4ED3-E910-25D4-04EA524A43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C95D368F-A9B5-7037-F001-934F622D162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B5FA3D2F-BF71-A54F-FC92-01F02D2A459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B0B08F20-853F-3A3B-F71C-EB4B4BF2D4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F732270A-BEC4-E723-0069-DF385AD78C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CC9E0429-D9E4-2E25-778C-88D12FA0A78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5B0CD342-4735-1C1A-2FCA-1C9E4450F6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B68DA674-3704-A7D0-6E79-57B835FD11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73C4BEE3-1270-ECFE-2328-A5B51011E941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17785406-C0F1-DFED-969D-1D38A57B7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B68CAB12-0D63-9215-B8C1-224F13EBA9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1A50A453-C94C-E2FD-25CD-2F6F18892F7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20950FA1-692E-C5F4-028C-3DF2BE60E3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4D912BF2-20EA-461C-365E-C548E7BBB4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F999BCD4-0449-6DA9-0832-EC45A30CBC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CB258217-9EF4-10DB-E25D-174169759E2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3238AD86-DC2F-2088-EF35-B60347CD91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7F42AA5C-99B4-F560-A554-026A1651FF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47A14E32-918D-D2F8-9A89-76A147F77EE6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5CEBFADF-367D-833B-B65C-054B6F1FAD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B5DF528C-1CE8-A070-BC77-2FCFF281B9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3ABCA453-FDB2-5590-FDE8-7095B44D80B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33FA7211-C4CE-BD2D-94C1-BB8B31F354A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44F57E1B-5727-2377-E291-D41980030A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3CE565BC-3A9F-0109-A6FA-03530010BF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D8EFBBC7-D2FF-C767-CB7E-837BEC782C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45A7C4E1-3F91-91FE-6E29-E82DDE9DBB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6DE22E5D-DD28-CEE8-A5D4-9D8D4B99C2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CE52FFF5-E10C-6CF1-8886-9141843254B9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27D2DC21-7DBB-D851-BAD4-0EB229796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EC792880-AB3C-77F7-9EA9-863CC86449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3D105A3B-B60F-2A54-03BC-E862B39EAB4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3726D1D7-8C46-C39F-D88C-523FABAA809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34C62CEC-00F0-5E39-9B29-F44087E0C5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424BACD2-4342-3A38-3B99-0CFE3B5503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FDAC6EDC-BF07-1D9B-08AE-EBDCF27C88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51214A1D-943E-D781-B98E-EDBA495302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3161102A-8023-8120-512E-8CBDE3CA7B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CE3C183C-37F4-E993-0C35-8EE19F7C8B03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1343B25C-7EE2-4E54-2E89-3548901692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7C9E2998-7E96-4CF8-3AF8-561E3AD2FB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197A7491-C852-ECC6-852B-CD242934D3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CD5F441B-D81F-F264-E975-84C4149C3E8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F5A24BE7-EDB5-C7E8-A664-DFC1ED975B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17B55321-B3E2-D7C4-40C2-C83743444E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B48C9801-CED7-A9EC-F567-2D1F73B32E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5B2F56FD-144A-2F0B-3668-FD47656621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BB372960-A2FF-872F-9A8E-5D3F5ABFC98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C414E4DE-0E29-14C7-A341-98316107CE52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9A43AEF7-385B-053C-9377-90B548BD72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0A95C1F9-EA5B-03D4-E532-18C210BC01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4FE7EF0D-F0CE-6337-DE01-0F6777D3D5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61C45869-DD43-2BC9-42E8-AE770EDBA96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56845849-FCCE-7B1C-441D-C2CA90268A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A8D3D81E-22DD-C54A-B564-0D8E6703B4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9E78E41E-77A9-D9AB-786E-88AEACB169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7233CBB5-9C37-4DD4-3CED-F397DA9D21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5213218B-AD06-B30A-9C50-555A1BB3693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26D401A4-430D-1BC8-126C-AC1C8CB0E4D1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25FD3B59-DD80-0604-0AC9-3A5B6721D4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0A7AEC35-AF72-CA39-A08D-ADCBBA5110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F9A07977-0C05-78DC-3F93-F7C8DA27C2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D0F12C03-D045-CBF8-5552-3619A07CD20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D2B4CB87-711E-6968-9442-6BF0D62FB8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00213656-4CC8-5404-072A-C21FA12A81A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0EFE4031-085F-70CB-3E9C-76691B92A6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14B2F2C7-09F4-7332-039F-C76DB450DD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2A7C9384-AF0C-ECED-DCF2-F88AA0AAF1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8F7F2735-E7C9-2188-82C7-1976E3116C5D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2A0CA21D-20B4-AC7A-7CCA-8F760196707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A6EF274E-4D56-6A8E-A651-2523E9992C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F46249D6-34E7-80ED-BAAB-1F176F099D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0F4835FF-DDA4-A060-7EC3-80DEFB415E9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68D23D3E-142D-BE86-0156-8E7B7E62A4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78188FEE-85A9-6BD5-18B1-612A218330B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0D2D5DAB-ACD3-7604-DA4A-14B058A006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42E2B19B-629A-0B88-E830-3D9ACEA489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D7CB23EF-D297-1BE5-BB2F-278B19618E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DA80CF15-FCDC-DDE8-0340-2DEA68FB5EEB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0A0B34E2-5418-D969-5DF3-B809DCC575F8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1901" name="TextBox 1900">
            <a:hlinkClick r:id="rId90" action="ppaction://hlinksldjump"/>
            <a:extLst>
              <a:ext uri="{FF2B5EF4-FFF2-40B4-BE49-F238E27FC236}">
                <a16:creationId xmlns:a16="http://schemas.microsoft.com/office/drawing/2014/main" id="{1FFA602C-9E12-DEA3-7B41-FEF646A1BF9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902" name="TextBox 1901">
            <a:hlinkClick r:id="rId91" action="ppaction://hlinksldjump"/>
            <a:extLst>
              <a:ext uri="{FF2B5EF4-FFF2-40B4-BE49-F238E27FC236}">
                <a16:creationId xmlns:a16="http://schemas.microsoft.com/office/drawing/2014/main" id="{34183844-1084-7183-37B0-C8363FA07698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903" name="TextBox 1902">
            <a:hlinkClick r:id="rId92" action="ppaction://hlinksldjump"/>
            <a:extLst>
              <a:ext uri="{FF2B5EF4-FFF2-40B4-BE49-F238E27FC236}">
                <a16:creationId xmlns:a16="http://schemas.microsoft.com/office/drawing/2014/main" id="{733FDBFF-AAD6-E412-F4F8-E78A91D23C4D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904" name="TextBox 1903">
            <a:hlinkClick r:id="rId93" action="ppaction://hlinksldjump"/>
            <a:extLst>
              <a:ext uri="{FF2B5EF4-FFF2-40B4-BE49-F238E27FC236}">
                <a16:creationId xmlns:a16="http://schemas.microsoft.com/office/drawing/2014/main" id="{488BB963-51F8-15BC-F20B-3AB6D781A9B3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905" name="TextBox 1904">
            <a:hlinkClick r:id="rId94" action="ppaction://hlinksldjump"/>
            <a:extLst>
              <a:ext uri="{FF2B5EF4-FFF2-40B4-BE49-F238E27FC236}">
                <a16:creationId xmlns:a16="http://schemas.microsoft.com/office/drawing/2014/main" id="{19BE6F16-82EA-D7EF-D99E-0F198BC78DA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906" name="TextBox 1905">
            <a:hlinkClick r:id="rId95" action="ppaction://hlinksldjump"/>
            <a:extLst>
              <a:ext uri="{FF2B5EF4-FFF2-40B4-BE49-F238E27FC236}">
                <a16:creationId xmlns:a16="http://schemas.microsoft.com/office/drawing/2014/main" id="{349B4079-B2C1-F92A-E807-FEA81D215569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907" name="TextBox 1906">
            <a:hlinkClick r:id="rId96" action="ppaction://hlinksldjump"/>
            <a:extLst>
              <a:ext uri="{FF2B5EF4-FFF2-40B4-BE49-F238E27FC236}">
                <a16:creationId xmlns:a16="http://schemas.microsoft.com/office/drawing/2014/main" id="{164DAB9B-9D0B-45A8-352E-84833468EDD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908" name="TextBox 1907">
            <a:hlinkClick r:id="rId97" action="ppaction://hlinksldjump"/>
            <a:extLst>
              <a:ext uri="{FF2B5EF4-FFF2-40B4-BE49-F238E27FC236}">
                <a16:creationId xmlns:a16="http://schemas.microsoft.com/office/drawing/2014/main" id="{52229984-A9BF-82F5-C04E-2DB9FA1F7371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909" name="TextBox 1908">
            <a:hlinkClick r:id="rId98" action="ppaction://hlinksldjump"/>
            <a:extLst>
              <a:ext uri="{FF2B5EF4-FFF2-40B4-BE49-F238E27FC236}">
                <a16:creationId xmlns:a16="http://schemas.microsoft.com/office/drawing/2014/main" id="{6F1A749B-39F3-B8E5-8F48-4AD4478CA793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910" name="TextBox 1909">
            <a:hlinkClick r:id="rId99" action="ppaction://hlinksldjump"/>
            <a:extLst>
              <a:ext uri="{FF2B5EF4-FFF2-40B4-BE49-F238E27FC236}">
                <a16:creationId xmlns:a16="http://schemas.microsoft.com/office/drawing/2014/main" id="{2DE54C95-A35A-393D-C97B-1F5FBEAAB22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911" name="TextBox 1910">
            <a:hlinkClick r:id="rId100" action="ppaction://hlinksldjump"/>
            <a:extLst>
              <a:ext uri="{FF2B5EF4-FFF2-40B4-BE49-F238E27FC236}">
                <a16:creationId xmlns:a16="http://schemas.microsoft.com/office/drawing/2014/main" id="{A2200B97-15BF-A8FA-D784-DB979AFF83D7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12" name="TextBox 1911">
            <a:hlinkClick r:id="rId101" action="ppaction://hlinksldjump"/>
            <a:extLst>
              <a:ext uri="{FF2B5EF4-FFF2-40B4-BE49-F238E27FC236}">
                <a16:creationId xmlns:a16="http://schemas.microsoft.com/office/drawing/2014/main" id="{9BE697C8-07A6-85F9-08D5-BFA0506E229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13" name="TextBox 1912">
            <a:hlinkClick r:id="rId102" action="ppaction://hlinksldjump"/>
            <a:extLst>
              <a:ext uri="{FF2B5EF4-FFF2-40B4-BE49-F238E27FC236}">
                <a16:creationId xmlns:a16="http://schemas.microsoft.com/office/drawing/2014/main" id="{81047039-345F-D889-3BE3-834D9C57520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914" name="TextBox 1913">
            <a:hlinkClick r:id="rId103" action="ppaction://hlinksldjump"/>
            <a:extLst>
              <a:ext uri="{FF2B5EF4-FFF2-40B4-BE49-F238E27FC236}">
                <a16:creationId xmlns:a16="http://schemas.microsoft.com/office/drawing/2014/main" id="{C7D6B254-485E-25E2-2521-15EB82F3B52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915" name="TextBox 1914">
            <a:hlinkClick r:id="rId104" action="ppaction://hlinksldjump"/>
            <a:extLst>
              <a:ext uri="{FF2B5EF4-FFF2-40B4-BE49-F238E27FC236}">
                <a16:creationId xmlns:a16="http://schemas.microsoft.com/office/drawing/2014/main" id="{9CCBF00E-3885-51F9-6D4D-A47CC332636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916" name="TextBox 1915">
            <a:hlinkClick r:id="rId105" action="ppaction://hlinksldjump"/>
            <a:extLst>
              <a:ext uri="{FF2B5EF4-FFF2-40B4-BE49-F238E27FC236}">
                <a16:creationId xmlns:a16="http://schemas.microsoft.com/office/drawing/2014/main" id="{615BDC49-E0CB-1C13-6973-E28EFAC4B28B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917" name="TextBox 1916">
            <a:hlinkClick r:id="rId106" action="ppaction://hlinksldjump"/>
            <a:extLst>
              <a:ext uri="{FF2B5EF4-FFF2-40B4-BE49-F238E27FC236}">
                <a16:creationId xmlns:a16="http://schemas.microsoft.com/office/drawing/2014/main" id="{4349B341-B98E-F385-3B45-FE07BA2CFE04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918" name="TextBox 1917">
            <a:hlinkClick r:id="rId107" action="ppaction://hlinksldjump"/>
            <a:extLst>
              <a:ext uri="{FF2B5EF4-FFF2-40B4-BE49-F238E27FC236}">
                <a16:creationId xmlns:a16="http://schemas.microsoft.com/office/drawing/2014/main" id="{451AF4DC-B5E7-1A31-A02F-65F79E7F2657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919" name="Rectangle 1918">
            <a:hlinkClick r:id="rId108" action="ppaction://hlinksldjump"/>
            <a:extLst>
              <a:ext uri="{FF2B5EF4-FFF2-40B4-BE49-F238E27FC236}">
                <a16:creationId xmlns:a16="http://schemas.microsoft.com/office/drawing/2014/main" id="{D5422BF9-CA3E-068E-221B-A7BDD20D1E5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64" name="Rectangle 63">
            <a:hlinkClick r:id="rId109" action="ppaction://hlinksldjump"/>
            <a:extLst>
              <a:ext uri="{FF2B5EF4-FFF2-40B4-BE49-F238E27FC236}">
                <a16:creationId xmlns:a16="http://schemas.microsoft.com/office/drawing/2014/main" id="{186EDF57-ECBB-6133-BBA6-390B23896840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E648A02A-FAEA-6BFD-78A0-072CE52F5B02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3283C257-6A53-7BAB-2CA3-620EB835344B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289D18B6-087A-C42B-A83F-EFF693F57F2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56B61572-1D3B-9D44-3A1A-F2AE302FAB8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E904BA73-5C7D-BFDB-DC66-71C98F8DC45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A0146035-BAF9-3F50-3F83-A23A1C0C4739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4EA9840B-FD32-EE67-159D-553F4EC4993B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398055DB-C3F1-4108-8851-D3203859FC61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87F59F6F-B23D-210D-AC9B-935EA0AA3815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38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1404869F-92FE-6FF9-6DC1-8242A14E1199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Sr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AABEF098-2EE4-E071-B415-7B370FBCC0CC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Strontium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EAB98C04-712C-1BD5-5623-06003A636A8B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87,62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66316241-1A70-702F-90C8-A598A40AFD9F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0,95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EE67BCCB-F6B9-C23E-6B0A-98EDE4013BB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[Kr]5s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48993747-AE46-3E8D-8DFA-8D5C79954F8E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8B614379-60D2-BF84-5159-D466278A1946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147B167F-B224-E81E-AE36-E4B287AE3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7BF68A6-72DE-F21F-80C4-DA409D75C0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7DE7EB41-B429-8440-33B6-074DEF372A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CA0943B-577C-DAE5-C440-956D056072C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267287CA-9BBB-D37F-0C62-64493984DE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12943357-CF45-2F17-D2F1-E426F13DEB4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32816EA9-D143-9335-F590-A07177578D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F80AAB14-3604-119D-72A0-23AEBBC09C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D397A2BD-0BF1-CBE1-4177-05AAAF9172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6DA92EC3-E1DC-8EB3-0E8F-4AF6DF6A816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D2A7410E-128E-882E-549F-31980CFAAE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18843102-2658-4BC7-2342-84AAABB3CC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CB28ED9C-EB5E-126B-52CC-FADFD50FF2F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D2D425DC-7BB6-DFF6-713A-2D50E4F6414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1F77CDB4-1E64-F044-96A0-6C20C97007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E3FCA124-634F-0D91-2759-5A24B8C33D5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74F827B2-56F9-FDE2-DAFE-FF63CB22FF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7CA8F51E-CA2E-94C6-3CF4-0377ECF5DB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81922DA3-A172-CF86-0638-EA33935CE7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910ABD0D-2AB6-08FB-5462-5CA1C1691F94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E446BACE-C1F1-B593-BF90-3718712BD0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A01D1D69-212F-7768-FFA4-4F127AD2A2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AF43B0A8-B6A0-2DDC-F4AD-C1B937322F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E44466B0-944F-8DAD-8627-FAB1A0A2BBA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62FD06AF-3F0A-457D-21AE-2C756684B7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B7A50887-541B-37A6-B2A3-F694080977E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A0B02F66-FE18-3FA7-0E3B-A4C538F651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AEC901B0-7C0F-10B6-75B8-DB33BF8BB5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5B88A64D-9A2C-2833-1732-08F5CE9D38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2E191B74-BC78-6082-506F-9F596B7F3A4E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44533AA7-DDF6-33AE-12A7-9C6981BDDD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D4AC07A9-23BC-BB1A-AF9A-EB18D3CCB2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D91F7B54-CB13-BC21-E2B2-647FA02761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C2CADF81-2254-6A1A-F370-60EF0A60683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1F17431D-B856-308B-D3B6-E9ED2542F8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62EF70D6-4EFF-29F8-FF6E-7AC51BA762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B60782D-E9A7-7FCA-AB8A-F8422A39E2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10F3BF65-DB62-5C8D-C58A-C98E94ACA7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A2E4D8B6-2370-69E7-0BFD-677BC4CEE7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778B864A-06FE-9200-0A19-55D890B67520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0A57125A-D7F1-73E0-8E10-DB7DB67D68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ECB2185F-5A38-87E3-F6A4-ED6086F737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ADAC00B3-044A-CD43-294D-701B1B1775B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94DD88DF-F619-7910-71AE-BC8112056B8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980A9974-553A-B954-3EA5-3C84218EF4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3F21FDF3-C13A-77B6-6686-F68B771B43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11EB33BA-8CB5-241F-47F2-CC9CB6AC02C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3C50B33F-D35D-1C76-A1F3-21DAA02797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8A64E2A-67CB-3F01-7F77-40BEF55B69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D91F85D-5553-CF02-790E-715AFDC2184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6B49F622-EC5B-7BAF-15F7-B2B759E697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411EC7DC-2B4D-5B9C-D70A-A23FC6A460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CBB31790-DC19-0FF9-1425-04049DF8A32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C172400C-64E0-7646-3820-4C5BDEB07B8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03BFB174-1A00-3D1C-DCF9-78D8875D4F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3153CBB5-7BAA-E1D3-B8E5-7D3555332F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AC431405-BAE5-87E4-1712-2CFC75177AB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CDB4AB57-5371-7EA9-F211-C7E417D9A7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CDC6B343-940A-63B6-7D1F-8DC98745CF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449FE780-FBA2-A7B4-672B-86389458C82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CB960CC4-D8A5-0544-0866-9B1F55E3CC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A99CF771-A892-8233-64DB-9DD354EF1F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D9039E8-A162-36E4-BFCC-E963D5E01E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46B2BD3A-CBF0-40F6-4540-5B02DEFF1EE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C2003687-E057-97C8-725F-5D3F386B99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1CF053E1-9041-0379-AD9C-E4568423D1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73C7043A-2F24-FEB3-4E08-704D65D238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BF2A05A0-7F2B-2E81-2F0F-FD6BF14FF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AA9DF138-7AF6-6D0C-4654-E9C318854D7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34AFEA5-D9E7-2BE0-988D-64C23ECF837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1053688" y="3401978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E8D38A1-1412-0F3E-0355-4F414ABE0C7A}"/>
                </a:ext>
              </a:extLst>
            </p:cNvPr>
            <p:cNvSpPr/>
            <p:nvPr/>
          </p:nvSpPr>
          <p:spPr>
            <a:xfrm>
              <a:off x="1108721" y="343361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1F1B2480-46DA-BA4A-3D51-3C526B1A4FB5}"/>
                </a:ext>
              </a:extLst>
            </p:cNvPr>
            <p:cNvSpPr/>
            <p:nvPr/>
          </p:nvSpPr>
          <p:spPr>
            <a:xfrm>
              <a:off x="1108721" y="390775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4526490-05C2-DA3C-0F85-14870CB21012}"/>
                </a:ext>
              </a:extLst>
            </p:cNvPr>
            <p:cNvSpPr txBox="1"/>
            <p:nvPr/>
          </p:nvSpPr>
          <p:spPr>
            <a:xfrm>
              <a:off x="1108721" y="386753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02CFF58-0DC2-51B5-BAA5-0E855743E3DF}"/>
                </a:ext>
              </a:extLst>
            </p:cNvPr>
            <p:cNvSpPr txBox="1"/>
            <p:nvPr/>
          </p:nvSpPr>
          <p:spPr>
            <a:xfrm>
              <a:off x="1108721" y="37722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4D181CA-7369-1241-EA3B-E5072F9F1911}"/>
                </a:ext>
              </a:extLst>
            </p:cNvPr>
            <p:cNvSpPr txBox="1"/>
            <p:nvPr/>
          </p:nvSpPr>
          <p:spPr>
            <a:xfrm>
              <a:off x="1053688" y="340197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608E04E-F0AA-65C5-AA0E-19E046E69046}"/>
                </a:ext>
              </a:extLst>
            </p:cNvPr>
            <p:cNvSpPr txBox="1"/>
            <p:nvPr/>
          </p:nvSpPr>
          <p:spPr>
            <a:xfrm>
              <a:off x="1341553" y="34019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53B2CCD-671F-3347-67D4-4CAF5B8CBD0F}"/>
                </a:ext>
              </a:extLst>
            </p:cNvPr>
            <p:cNvSpPr txBox="1"/>
            <p:nvPr/>
          </p:nvSpPr>
          <p:spPr>
            <a:xfrm>
              <a:off x="1055155" y="349231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61093EEB-0ACE-0FDE-D0EE-B0D816AEFC7E}"/>
                </a:ext>
              </a:extLst>
            </p:cNvPr>
            <p:cNvSpPr txBox="1"/>
            <p:nvPr/>
          </p:nvSpPr>
          <p:spPr>
            <a:xfrm>
              <a:off x="1341553" y="35165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512FC10C-4061-B24B-5587-35A7911596BD}"/>
                </a:ext>
              </a:extLst>
            </p:cNvPr>
            <p:cNvSpPr txBox="1"/>
            <p:nvPr/>
          </p:nvSpPr>
          <p:spPr>
            <a:xfrm>
              <a:off x="1053688" y="363321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1863" name="Group 1862">
            <a:extLst>
              <a:ext uri="{FF2B5EF4-FFF2-40B4-BE49-F238E27FC236}">
                <a16:creationId xmlns:a16="http://schemas.microsoft.com/office/drawing/2014/main" id="{AC2C20E4-3884-13C2-E94D-85A83230D78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56BCF55E-EC7E-2984-6F35-B23A3832D5C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DC2AB459-883D-BB29-63D2-C84BF43356B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9C44C058-5AC6-58A3-2938-75187E3AC962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13EE37F1-D421-B7A0-217B-F69ADFB1AC2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83" name="Rectangle 1882">
              <a:extLst>
                <a:ext uri="{FF2B5EF4-FFF2-40B4-BE49-F238E27FC236}">
                  <a16:creationId xmlns:a16="http://schemas.microsoft.com/office/drawing/2014/main" id="{75DE615D-AE1B-0ADC-CC83-A96C8DB25EC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4" name="Rectangle 1883">
              <a:extLst>
                <a:ext uri="{FF2B5EF4-FFF2-40B4-BE49-F238E27FC236}">
                  <a16:creationId xmlns:a16="http://schemas.microsoft.com/office/drawing/2014/main" id="{B7DE9005-29CD-1584-63E0-F25644D88F31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A1EE9D16-E54A-5232-0E75-F1BFB3916BE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27E566C3-1FDB-AC8E-510C-104331574984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7" name="Group 1886">
            <a:extLst>
              <a:ext uri="{FF2B5EF4-FFF2-40B4-BE49-F238E27FC236}">
                <a16:creationId xmlns:a16="http://schemas.microsoft.com/office/drawing/2014/main" id="{BEADBD49-6B43-519C-5C0C-92D4947B051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12BF4C33-5C22-A378-416A-A787F2A99C1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B2362BF-CD1B-600A-35D4-0C4F0AB65D0E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6E54DA1A-3076-1464-B7C9-329EAC460729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87" name="Group 86">
                <a:extLst>
                  <a:ext uri="{FF2B5EF4-FFF2-40B4-BE49-F238E27FC236}">
                    <a16:creationId xmlns:a16="http://schemas.microsoft.com/office/drawing/2014/main" id="{DDCAD24F-8C2F-4805-3F0D-2051E816B69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90" name="Group 89">
                  <a:extLst>
                    <a:ext uri="{FF2B5EF4-FFF2-40B4-BE49-F238E27FC236}">
                      <a16:creationId xmlns:a16="http://schemas.microsoft.com/office/drawing/2014/main" id="{77149E7D-BEA7-4469-C78A-5200E699258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92" name="Group 91">
                    <a:extLst>
                      <a:ext uri="{FF2B5EF4-FFF2-40B4-BE49-F238E27FC236}">
                        <a16:creationId xmlns:a16="http://schemas.microsoft.com/office/drawing/2014/main" id="{D0A5D3B7-E6E4-4242-4D48-4D51540AFF9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94" name="Group 93">
                      <a:extLst>
                        <a:ext uri="{FF2B5EF4-FFF2-40B4-BE49-F238E27FC236}">
                          <a16:creationId xmlns:a16="http://schemas.microsoft.com/office/drawing/2014/main" id="{1CA9F32C-2712-1896-18C3-77A5C88E03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99" name="Group 298">
                        <a:extLst>
                          <a:ext uri="{FF2B5EF4-FFF2-40B4-BE49-F238E27FC236}">
                            <a16:creationId xmlns:a16="http://schemas.microsoft.com/office/drawing/2014/main" id="{E9B6F4C7-B835-C992-46F1-FBAAFD9DDE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01" name="Group 300">
                          <a:extLst>
                            <a:ext uri="{FF2B5EF4-FFF2-40B4-BE49-F238E27FC236}">
                              <a16:creationId xmlns:a16="http://schemas.microsoft.com/office/drawing/2014/main" id="{C964545E-0F21-C5EE-CAD7-13F3CB7CC6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03" name="Group 302">
                            <a:extLst>
                              <a:ext uri="{FF2B5EF4-FFF2-40B4-BE49-F238E27FC236}">
                                <a16:creationId xmlns:a16="http://schemas.microsoft.com/office/drawing/2014/main" id="{C61BB0AC-87FB-4A96-5BAB-DD1A02857AF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05" name="Group 304">
                              <a:extLst>
                                <a:ext uri="{FF2B5EF4-FFF2-40B4-BE49-F238E27FC236}">
                                  <a16:creationId xmlns:a16="http://schemas.microsoft.com/office/drawing/2014/main" id="{4AFF7F3F-8D96-1BDC-41C2-BF3CE4D9387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07" name="Straight Connector 306">
                                <a:extLst>
                                  <a:ext uri="{FF2B5EF4-FFF2-40B4-BE49-F238E27FC236}">
                                    <a16:creationId xmlns:a16="http://schemas.microsoft.com/office/drawing/2014/main" id="{4324E7FB-2C20-B572-4C73-78FB9805348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08" name="Straight Connector 307">
                                <a:extLst>
                                  <a:ext uri="{FF2B5EF4-FFF2-40B4-BE49-F238E27FC236}">
                                    <a16:creationId xmlns:a16="http://schemas.microsoft.com/office/drawing/2014/main" id="{06475D81-7325-0559-3EBC-781E335D1D9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2" name="Straight Connector 411">
                                <a:extLst>
                                  <a:ext uri="{FF2B5EF4-FFF2-40B4-BE49-F238E27FC236}">
                                    <a16:creationId xmlns:a16="http://schemas.microsoft.com/office/drawing/2014/main" id="{0F31D6E9-C815-C31B-6A44-AFFBE2583F4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06" name="Straight Connector 305">
                              <a:extLst>
                                <a:ext uri="{FF2B5EF4-FFF2-40B4-BE49-F238E27FC236}">
                                  <a16:creationId xmlns:a16="http://schemas.microsoft.com/office/drawing/2014/main" id="{C60D01AA-F582-1DA6-7CC6-C7B1E9B025E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04" name="Straight Connector 303">
                            <a:extLst>
                              <a:ext uri="{FF2B5EF4-FFF2-40B4-BE49-F238E27FC236}">
                                <a16:creationId xmlns:a16="http://schemas.microsoft.com/office/drawing/2014/main" id="{232A9E76-ECF0-E6B5-3A68-7B6DC70510E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02" name="Straight Connector 301">
                          <a:extLst>
                            <a:ext uri="{FF2B5EF4-FFF2-40B4-BE49-F238E27FC236}">
                              <a16:creationId xmlns:a16="http://schemas.microsoft.com/office/drawing/2014/main" id="{EF8D7851-CA40-0A62-DE2D-528AF8D3929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00" name="Straight Connector 299">
                        <a:extLst>
                          <a:ext uri="{FF2B5EF4-FFF2-40B4-BE49-F238E27FC236}">
                            <a16:creationId xmlns:a16="http://schemas.microsoft.com/office/drawing/2014/main" id="{83FFC285-F74C-6D57-5489-1BADF5F7EED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98" name="Straight Connector 297">
                      <a:extLst>
                        <a:ext uri="{FF2B5EF4-FFF2-40B4-BE49-F238E27FC236}">
                          <a16:creationId xmlns:a16="http://schemas.microsoft.com/office/drawing/2014/main" id="{B452A00A-C840-5275-5890-733892D657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93" name="Straight Connector 92">
                    <a:extLst>
                      <a:ext uri="{FF2B5EF4-FFF2-40B4-BE49-F238E27FC236}">
                        <a16:creationId xmlns:a16="http://schemas.microsoft.com/office/drawing/2014/main" id="{EAB77EAD-7017-E78F-10B1-F4DBF2D7C1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91" name="Straight Connector 90">
                  <a:extLst>
                    <a:ext uri="{FF2B5EF4-FFF2-40B4-BE49-F238E27FC236}">
                      <a16:creationId xmlns:a16="http://schemas.microsoft.com/office/drawing/2014/main" id="{9D532AAE-D0D6-A404-142B-A5C706D4A6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21536F1E-A13A-2A85-F82D-23CB451740FD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3AB8918-D32A-3EC0-A833-26CCC9AC1A0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47249316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0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3FECDCB9-20FF-1238-F65B-EC2FE24E56E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Ba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1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6" name="(56) Barium">
            <a:hlinkClick r:id="" action="ppaction://media"/>
            <a:extLst>
              <a:ext uri="{FF2B5EF4-FFF2-40B4-BE49-F238E27FC236}">
                <a16:creationId xmlns:a16="http://schemas.microsoft.com/office/drawing/2014/main" id="{BFF2A31C-F6DB-A493-8C1F-BB65D452F7FE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1004605" y="-2618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07E36276-F2B7-06FC-DD7E-59B78902D6B6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6BD43C4A-470D-F9DD-231D-8A5431D664A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2E4F2AE-813D-2DF4-026F-60CBBCAF97E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438FB3A3-7AD1-E000-43A4-93296BFF7C4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16D79D5-EAB7-369B-12C2-CFF23C046B2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74AFB4F-ED80-14A6-15FC-82E3DD95871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481CBAF-786A-B90E-0E30-91A268342EF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7DCAB3-38E6-F8FB-4654-0697CA4E87A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20" name="TextBox 19">
              <a:hlinkClick r:id="rId21" action="ppaction://hlinksldjump"/>
              <a:extLst>
                <a:ext uri="{FF2B5EF4-FFF2-40B4-BE49-F238E27FC236}">
                  <a16:creationId xmlns:a16="http://schemas.microsoft.com/office/drawing/2014/main" id="{2DF2AC8E-9968-913F-82D0-087AC9CF017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C1C8E41-9C50-D76D-CCE0-D652B95D65E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4B0A93A-8521-153F-925E-A968C3AAD4D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D3A145C-9269-0F3B-71AD-13C1B285F39B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B164F62A-0448-8BA6-760F-11B73DE157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E56D86D5-74D4-A83F-12EA-1C7E9F2220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29A032F-DB60-5E26-226F-AD212ABD03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F4333F8-D539-E540-C74E-F5615F49E3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C034709-4550-3161-1935-093C2FED74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DDD9CD3-C5F6-C290-B26E-30D7BB93B12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43" name="TextBox 42">
              <a:hlinkClick r:id="rId22" action="ppaction://hlinksldjump"/>
              <a:extLst>
                <a:ext uri="{FF2B5EF4-FFF2-40B4-BE49-F238E27FC236}">
                  <a16:creationId xmlns:a16="http://schemas.microsoft.com/office/drawing/2014/main" id="{300607B9-91FC-D5F8-9787-B2D6D573F8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1ECD9B8-1F00-9D66-70C3-02B238A725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86C3D0F-9317-5620-BCD7-A08B2AAD67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AC41D84-C373-E6C8-1910-988FE520C0B1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8810020D-EB71-FE6F-ECBF-F33324945F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FDF38AA4-93B6-9524-B104-8CE6F17122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C36D907-4898-0079-512A-6D88EF0DF4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2B12189-D882-B3A3-DE93-C3B87616801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BFD0B77-F099-1F78-1D52-01BC008EBF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D2C96B8-BC7C-B31A-5006-0AC720F366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53" name="TextBox 52">
              <a:hlinkClick r:id="rId23" action="ppaction://hlinksldjump"/>
              <a:extLst>
                <a:ext uri="{FF2B5EF4-FFF2-40B4-BE49-F238E27FC236}">
                  <a16:creationId xmlns:a16="http://schemas.microsoft.com/office/drawing/2014/main" id="{5706A2CD-F926-554D-23AD-668E36535A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81AF9C3D-5CD1-8FC2-8CD9-7646A70893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3BCC163C-116E-F886-B62E-3E250800ED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17A7D97D-BA64-4C2C-BC38-C52A057A72EC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613F6A07-621F-A103-4581-9309D25595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CA02AE2A-E740-F408-CC3D-CC27C8DF0F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63E64624-064B-04D8-E7AC-C73B09F6E6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6D74F814-6B69-84ED-FEEB-E4542E7793B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AC997A50-D80B-0014-AA1B-C39BC23851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64C28D3D-772D-C455-D025-A436B744A27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1885" name="TextBox 1884">
              <a:hlinkClick r:id="rId24" action="ppaction://hlinksldjump"/>
              <a:extLst>
                <a:ext uri="{FF2B5EF4-FFF2-40B4-BE49-F238E27FC236}">
                  <a16:creationId xmlns:a16="http://schemas.microsoft.com/office/drawing/2014/main" id="{9D5A0B99-0ECE-E967-28E0-7AD3C19F72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4E8E092E-3C32-4F7D-ABA8-C571292DB9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6AFCF5B3-2C8C-7AA4-BDF8-BE8523C35C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910" name="Group 1909">
            <a:extLst>
              <a:ext uri="{FF2B5EF4-FFF2-40B4-BE49-F238E27FC236}">
                <a16:creationId xmlns:a16="http://schemas.microsoft.com/office/drawing/2014/main" id="{EDCB15D2-89AF-63CD-6F87-DA3594C94161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72599D07-4F41-5ADE-262E-5F61935C56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Rectangle 1911">
              <a:extLst>
                <a:ext uri="{FF2B5EF4-FFF2-40B4-BE49-F238E27FC236}">
                  <a16:creationId xmlns:a16="http://schemas.microsoft.com/office/drawing/2014/main" id="{0C94FBF7-EBE4-AD47-A256-1B7034C699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B699BE44-07F2-094C-6AD5-73CD064A790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255F2FF8-5AFC-B397-5185-F97CE3507F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6B6F87D8-A801-2158-0B54-300A3FF09B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B8E328E5-21C9-BF56-CF8D-E1DDD4DDC63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917" name="TextBox 1916">
              <a:hlinkClick r:id="rId25" action="ppaction://hlinksldjump"/>
              <a:extLst>
                <a:ext uri="{FF2B5EF4-FFF2-40B4-BE49-F238E27FC236}">
                  <a16:creationId xmlns:a16="http://schemas.microsoft.com/office/drawing/2014/main" id="{5BBABAAD-A2B1-7BD4-7171-40B1C45476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47B999F7-0F9C-9782-593E-673B75D997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45462BC8-3425-EBA9-5B1B-C91472FC6C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B9B6E7D-3A89-17A9-4D74-2499F7C12079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A6209158-D1AB-685B-332C-A4BB2D0257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329965B8-AEC4-48E8-77FB-7EF25F4FF7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7CB7DAD0-DA17-C3B7-7FC6-72FBA001F8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B6C902E-88BE-B593-571D-3181C497C2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D1A99911-3881-E9B0-BE83-8D5B80FCAA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8E82B6A9-A75F-CB45-90ED-A6FDFCBC1E0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71" name="TextBox 70">
              <a:hlinkClick r:id="rId26" action="ppaction://hlinksldjump"/>
              <a:extLst>
                <a:ext uri="{FF2B5EF4-FFF2-40B4-BE49-F238E27FC236}">
                  <a16:creationId xmlns:a16="http://schemas.microsoft.com/office/drawing/2014/main" id="{B3AE8F2B-5FF4-104B-8B9C-B16D6AF492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853BFBF-6862-91F5-7CCF-869B9CEABE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30C5147-7BFA-AF4B-BA12-AD63FED434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221486A9-7B44-17CB-BBB9-3FB4BC000B3D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3B057ACC-B63D-D8B3-E774-0BC4EB8616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9A35CD84-017D-737E-8E06-5DC0A1803A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A428FCB-F259-66B4-9E1A-858251FE33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9FFC81C6-4FE6-2A77-A431-C352129ADFC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35CE9A4-F234-1328-774F-E6DCCDC2CC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6984C71-FAFF-8CCE-DB69-AFFB739A3E0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91" name="TextBox 90">
              <a:hlinkClick r:id="rId27" action="ppaction://hlinksldjump"/>
              <a:extLst>
                <a:ext uri="{FF2B5EF4-FFF2-40B4-BE49-F238E27FC236}">
                  <a16:creationId xmlns:a16="http://schemas.microsoft.com/office/drawing/2014/main" id="{5114CB65-96D8-48AC-EB9F-BEFAD76749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8DE56036-0F15-12E3-04E2-172711FF95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D98876E5-BDF6-1F2B-0CD1-098BD42C5F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5E170949-A5C5-577B-392E-08A93B7D2B57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2BF1AD21-1F29-7152-4B8F-998789684D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7580CBE2-61B9-54FD-CB3D-4348F69298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40AA288E-D719-F750-E4BB-18BC8BB81D0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45D1936-5060-9ABF-BA02-14D97BD97DC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4B31F3DB-9E9B-7A84-A2CE-CFAB937E22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039CEEE-AAFD-4766-E451-C31E84DE0FB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1" name="TextBox 100">
              <a:hlinkClick r:id="rId28" action="ppaction://hlinksldjump"/>
              <a:extLst>
                <a:ext uri="{FF2B5EF4-FFF2-40B4-BE49-F238E27FC236}">
                  <a16:creationId xmlns:a16="http://schemas.microsoft.com/office/drawing/2014/main" id="{199D3B99-BB28-292D-B1D0-AB5D842DC6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11E16704-7708-FC53-80B4-0700A00E78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2F0A7A63-6CFD-D875-4266-A50DD57F78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34938DAC-E69A-2436-74EF-320F32E41907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6F1BC5C6-DD70-98EE-DA94-A89D54B036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38FE5D4A-D228-7F28-90B0-032D259D68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C48D83D-559C-21C9-16AD-B85B1CB7C80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4E354108-EBAA-0606-61F9-11C60BB2A5C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D7FCFE19-28BF-FA56-C81C-32AB436517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4AB2A014-B6DB-CE8C-C870-0A7791067CC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1" name="TextBox 110">
              <a:hlinkClick r:id="rId29" action="ppaction://hlinksldjump"/>
              <a:extLst>
                <a:ext uri="{FF2B5EF4-FFF2-40B4-BE49-F238E27FC236}">
                  <a16:creationId xmlns:a16="http://schemas.microsoft.com/office/drawing/2014/main" id="{E96520A2-8ADD-A22D-0C57-72842DCFA3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B75AE011-26EE-E4F7-E836-088A125810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CDB2602-78D8-BDEC-C82C-60F9DA1237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D679A490-5A2C-2FF0-5B2D-12D57093F35C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6AA8723B-12A4-0681-9E84-38FC5782E3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C9C6A9EC-FD0F-753E-F8C9-548F8F19AC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D86BA11-FA02-7378-443F-02763624FD4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57980F6-4954-CF43-C737-4D3B96ECC49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87A16C2B-B8A1-F85A-E033-2E30ABF150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3A59B36-C45F-08B8-2857-F1494FC7B78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21" name="TextBox 120">
              <a:hlinkClick r:id="rId30" action="ppaction://hlinksldjump"/>
              <a:extLst>
                <a:ext uri="{FF2B5EF4-FFF2-40B4-BE49-F238E27FC236}">
                  <a16:creationId xmlns:a16="http://schemas.microsoft.com/office/drawing/2014/main" id="{E91029D6-81C0-EA66-3FCF-D2E69613FF1D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A81E5F82-FEE6-C6F7-FF18-186F790DFC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A14F4703-48C2-A50A-3124-CF11FC5C07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2CB78704-7190-957A-1D77-E3D6832039AB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03C2A306-100D-3FBE-7ECE-101318FC32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A169DD61-5596-61C0-28D6-A7DA7393D5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F6DBFD2-B4CD-8254-39A7-60D0FED9193F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EB9D90C-8030-ABF3-C148-21C9E0F6B5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34A56C0F-B850-F3B0-17D6-CC7381AAE7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25939EC-C269-971A-411E-EBCF07DFF9E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75" name="TextBox 174">
              <a:hlinkClick r:id="rId31" action="ppaction://hlinksldjump"/>
              <a:extLst>
                <a:ext uri="{FF2B5EF4-FFF2-40B4-BE49-F238E27FC236}">
                  <a16:creationId xmlns:a16="http://schemas.microsoft.com/office/drawing/2014/main" id="{8BBAE2F4-2EEC-8555-9B89-2CC20384C3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E42860EE-62DF-A42A-841B-E7CBAB0C37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70451F8-5E7F-5F36-C604-3ED20AB993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10F80E9-BA40-5150-DA52-28648E0BCDA2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30BA0502-7D6A-1E5E-A5F2-63B069E37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006F19EA-10FB-171D-2ED4-A26BA3C967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D1C564D9-F5A6-503C-3728-01E97B1E949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C376A6C0-B555-531B-B48F-F8509F55867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44A15AE5-8030-FE05-EB9A-374D345128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8296AC8-618A-EAE4-C326-1FAFCAA6C94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207" name="TextBox 206">
              <a:hlinkClick r:id="rId32" action="ppaction://hlinksldjump"/>
              <a:extLst>
                <a:ext uri="{FF2B5EF4-FFF2-40B4-BE49-F238E27FC236}">
                  <a16:creationId xmlns:a16="http://schemas.microsoft.com/office/drawing/2014/main" id="{7257021C-25D8-47E3-FC3E-8BA75E271D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B62D723-9FB9-CD05-6794-5212F396B2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096AF7F-4A00-2C7C-24DC-DBB5F818A3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BD40405D-FA9F-F43D-0C82-10292462C4CA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80335B91-0F73-1938-94E3-7FEDFE1539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87072C8A-BDDB-907F-A37F-7F8BCEAC1E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C112869-DA1F-D6B5-E7DC-41F7FCE16E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2236E920-A88C-4CA8-2DB0-59E0E8289DF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4927C47-461B-7458-761A-F558668985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1AFDDB3B-D1DE-0E69-ABEF-31B409C5DB1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217" name="TextBox 216">
              <a:hlinkClick r:id="rId33" action="ppaction://hlinksldjump"/>
              <a:extLst>
                <a:ext uri="{FF2B5EF4-FFF2-40B4-BE49-F238E27FC236}">
                  <a16:creationId xmlns:a16="http://schemas.microsoft.com/office/drawing/2014/main" id="{940261C6-FE2A-7D5D-051E-B71C86E12D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266F1DA-7C99-7046-A4BC-858A1763F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5124D8A0-7A15-963E-9749-811EDDCC25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CE47F85-ABB2-727A-2889-3D94E84E8377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0B785774-389B-70CB-5425-B38B23F118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93B5B72A-A759-4A3B-EB38-C725AC3F14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140172E8-D902-1DC6-FD7F-58BA2AA42B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1AED7671-330F-F644-D8C0-C768D7E7F7D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D564434E-1910-D711-14BF-5F6B29ACE9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25E7A4FD-CDDA-262B-39A2-2C75A3E82C7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227" name="TextBox 226">
              <a:hlinkClick r:id="rId34" action="ppaction://hlinksldjump"/>
              <a:extLst>
                <a:ext uri="{FF2B5EF4-FFF2-40B4-BE49-F238E27FC236}">
                  <a16:creationId xmlns:a16="http://schemas.microsoft.com/office/drawing/2014/main" id="{4FF77BF2-6DE8-48A2-2B3C-76FCD59251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5132FB84-EC89-0D22-80E5-B84BA0AB51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DDDED30D-C7CA-ABE4-30A8-BD127D56FB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E71F4A51-B6F7-70D9-60AA-DB3907B0A663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670E299B-D621-4F33-E3C4-22C65D5A5C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0CC24CA3-8D46-5B01-D2F9-D0621D26F2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1B14531-5FCF-D8A5-7D1D-49B0CE8F41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61A967F7-F8B4-A8F0-F341-2F10724ACB5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7CAF088F-5F2E-2B85-7DF5-628CAC1C38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14F7920-0E0D-8177-49C1-1BA108218AD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7" name="TextBox 236">
              <a:hlinkClick r:id="rId35" action="ppaction://hlinksldjump"/>
              <a:extLst>
                <a:ext uri="{FF2B5EF4-FFF2-40B4-BE49-F238E27FC236}">
                  <a16:creationId xmlns:a16="http://schemas.microsoft.com/office/drawing/2014/main" id="{2B2B33C1-B7F9-30AC-3E76-E5225B3079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BEC57ED1-EF00-EBA1-0758-4AF84EFCB4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3057ABC6-DB51-FCCC-C9D2-00B7EB1C11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3A75FD59-4D0B-C453-C19A-F30FD0A94BD0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A8D4D099-AE7D-2364-64DE-A1BF9192B1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15A2EC18-FBB6-1D42-FD4C-FED70036F5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854E796A-F97B-4C67-604D-7BE8B61F1D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812C0CD-55DB-94A8-705E-24B042D25A2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2910B8A0-E758-D5CA-1445-FB6AB45B36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424941EA-96AE-4176-6DB2-744DDC0C501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47" name="TextBox 246">
              <a:hlinkClick r:id="rId36" action="ppaction://hlinksldjump"/>
              <a:extLst>
                <a:ext uri="{FF2B5EF4-FFF2-40B4-BE49-F238E27FC236}">
                  <a16:creationId xmlns:a16="http://schemas.microsoft.com/office/drawing/2014/main" id="{CCD8EA0B-64B4-B354-A516-2D5F9590B6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B581C99-B9C1-6568-3F38-56ACC32B8C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4B9DB29A-3456-4F9C-6D99-72C71A766F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957E4583-899C-D63C-E425-23DAA0372C9D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14C9C63C-F994-F1BA-47EF-B761A0EFB8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744A0CB3-77A1-2154-6174-B79C697385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E029484-B7CB-401C-0D4C-461632731E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3BC5619-B521-9DF1-E926-55D040005C2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B30F39A-8592-9F8A-DC08-2CFD834F51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24827EC5-F77B-E03F-FAF4-C5A6BF79624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57" name="TextBox 256">
              <a:hlinkClick r:id="rId37" action="ppaction://hlinksldjump"/>
              <a:extLst>
                <a:ext uri="{FF2B5EF4-FFF2-40B4-BE49-F238E27FC236}">
                  <a16:creationId xmlns:a16="http://schemas.microsoft.com/office/drawing/2014/main" id="{6B02A0AD-1DEA-55AE-BF5B-0A839D6045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C2FB1E1D-CD8D-4618-6FF4-C0A8A39F11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16C57383-B521-74CB-3E1A-BA0A342383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5B165A11-EA46-FE66-FBE8-898D317AE499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00D44A3B-9C7A-9371-AA0B-9308B3E504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D830FFCE-3D7E-E652-462F-EC276A3ABB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42E86279-C1F9-E7A9-8D51-F61106855A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B7961B26-BF17-3BC4-80EA-3FBF14E40FE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076530C-61CF-1DBD-FC00-25AA83022C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AF206FE1-251A-5395-B767-FD79D7CD38D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33" name="TextBox 332">
              <a:hlinkClick r:id="rId38" action="ppaction://hlinksldjump"/>
              <a:extLst>
                <a:ext uri="{FF2B5EF4-FFF2-40B4-BE49-F238E27FC236}">
                  <a16:creationId xmlns:a16="http://schemas.microsoft.com/office/drawing/2014/main" id="{02EC0AA8-DAC3-54FE-0200-FE92BDCDDD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C5747B53-7FD0-7276-97E9-FD5DC008F5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6574204E-C01B-15B3-6AD4-DDB74C13F4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0BF26927-043B-5373-5E02-E55B30777C99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FCFB9FC0-A223-4D16-F8F9-568EC18557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281231EC-E4F3-95C3-A46F-B90DE0468D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261B9DC9-1812-8254-C7AD-478C115689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F3EA65BC-C49E-3A92-5B2A-C80D3D786D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63250D2C-276B-161B-7EDE-E809E82BB5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D422E958-3639-44CC-9E3A-A5B6F975749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343" name="TextBox 342">
              <a:hlinkClick r:id="rId39" action="ppaction://hlinksldjump"/>
              <a:extLst>
                <a:ext uri="{FF2B5EF4-FFF2-40B4-BE49-F238E27FC236}">
                  <a16:creationId xmlns:a16="http://schemas.microsoft.com/office/drawing/2014/main" id="{29E43152-E850-514D-98FC-86D76BDD39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1043A722-AF8E-642C-4881-1B4F40A3F9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D1713E59-25D2-4FC6-3559-10A646587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FF40710C-3E55-888A-AEBA-3E372055E57B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6D886C8A-8C96-E159-0AA2-7E35442504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5F2326D6-4C25-FACE-7C70-AF93A3D61E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8B4BB3D4-A1CE-33B9-6A19-055B7A3CC080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FC71AB4D-5471-1680-D405-114F1C08FB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B6CBE0EC-1FE9-89B0-AEE8-992393DDDE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FDB05129-C0BD-8A1F-A965-616DC108187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353" name="TextBox 35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FE9AD1-B079-FC03-C49B-84C1F50F6B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98AC5331-869F-E59B-BBBF-05D0B155B1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F55C52D1-DF95-56D4-62E7-AFA8FF0B93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91104E44-1BD8-BD09-CD1B-7B30A91AB9E2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B44085E4-3C6F-88BB-893D-C5BB752608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C397E225-2C2A-79B5-8A4A-A92699D28A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74E38297-9D9B-A9E1-4D3B-667112F6CA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5FA29AAB-75D6-9650-2F43-E9622CB6B3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4EB001A-D5B1-034D-D45A-1E38FBE58D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50CDBDD4-55ED-687E-4009-2E3F0486DDC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363" name="TextBox 362">
              <a:hlinkClick r:id="rId41" action="ppaction://hlinksldjump"/>
              <a:extLst>
                <a:ext uri="{FF2B5EF4-FFF2-40B4-BE49-F238E27FC236}">
                  <a16:creationId xmlns:a16="http://schemas.microsoft.com/office/drawing/2014/main" id="{468AA3AC-1BDE-51BC-E800-9E516E9C6F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BB8714E-F5EA-C18D-7718-41E2C20A6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6DCC2AD9-D4D1-F521-58DB-9BCA2D2C0F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E12EDBBF-DC64-7E1B-D03C-A851A379BAC0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A1C085C4-4A4E-C9E8-D17F-37FA2C3CF7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75EA9B10-2CBA-1A34-18F7-8C1C3D7025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FB7BB9A1-8B56-4802-A327-B4597F79D5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10A38176-970C-D394-1382-3AB0EA55202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BAC857E1-96EB-ACB9-C0E9-00D9A163C6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21F9271D-606B-DD23-E6BA-061B93574FD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408" name="TextBox 407">
              <a:hlinkClick r:id="rId42" action="ppaction://hlinksldjump"/>
              <a:extLst>
                <a:ext uri="{FF2B5EF4-FFF2-40B4-BE49-F238E27FC236}">
                  <a16:creationId xmlns:a16="http://schemas.microsoft.com/office/drawing/2014/main" id="{B3E138BC-00AC-0AAB-8722-E89D3868EA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B82D0175-B60E-84C0-B52E-18970574C3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59D18A19-C324-5744-9819-8464808C4D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0BD65FE5-F187-A3BF-B26D-0113AFC7CFF0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1AE4A8ED-9384-E65B-E75E-C93855FD75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0732C462-C666-7E5D-6EFF-7DBA59D7A6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639431D2-8453-1CC9-FD65-8A585F14247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07C38D9A-9B7B-30C8-B516-286751BC7A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B5026A77-20BF-0E2F-2C18-BF66540959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230114EA-6446-5F15-B50F-171C950CE643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538" name="TextBox 5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6D07FBBB-4C47-CA9B-DA0C-14048D67B6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220A5835-753C-E890-36DB-2A8F2AF3F1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E685050D-B922-4AA1-F939-089C3C1730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819C78FF-F5C1-16A4-2DD8-C15604B043CD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9B95F719-2473-40C1-637E-9FD052D3D4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3DBE453F-491E-37D7-94E8-EFFEE3071C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61109ED1-A4C7-9F6E-12DA-9F3A4F741F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B4D9ADAD-7EC7-0664-C310-60CC1AAF6EC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7199C9B4-322D-8D96-5656-493A455068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D1DF869B-3587-3C48-7CDD-948CD9C493C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548" name="TextBox 5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615AEDED-ADB3-4E17-F5B2-B578414A3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65C30819-571C-0D95-9AFF-92796C8FC8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0851303D-78C0-BDFD-2ED0-14CFA3CF76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316EDFAD-0D75-D7D7-82D2-3F52B44DDD5C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F8CEA591-7FD9-F477-DF7D-9915E42D69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DCDB34EF-CEC5-C702-D1DC-CF51884413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33B1009B-57F4-1F5C-974C-E56C2AA323B2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CD7FD3FF-C13D-7DE1-CE73-C994F8BA4DB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9FDBBBB1-1BE6-3FEB-1E5E-056400E5BD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C0E0D48-8FB2-C228-1C59-F05172BB20B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558" name="TextBox 557">
              <a:hlinkClick r:id="rId45" action="ppaction://hlinksldjump"/>
              <a:extLst>
                <a:ext uri="{FF2B5EF4-FFF2-40B4-BE49-F238E27FC236}">
                  <a16:creationId xmlns:a16="http://schemas.microsoft.com/office/drawing/2014/main" id="{010B93B0-DF30-986E-6FF4-D27612EB58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06C46A97-E126-147D-F454-61AABCBA00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1B472871-3EA4-3526-DB19-F8F8C82898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2D643AE-25AA-239B-ECCF-F87E140E362C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B4308A93-1C1E-1159-0677-4DC52A53B0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5C46E3F3-85EB-3DED-7E93-B21D1ED683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629575CD-E242-31C3-F6BA-7C3ACB7C0D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965276EC-2919-D5ED-77FD-1010385AB4B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92983D4-AB57-23DE-BAC2-9DFE0E5F9A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4EB37636-52AA-B8DD-AC62-04E4273381D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568" name="TextBox 567">
              <a:hlinkClick r:id="rId46" action="ppaction://hlinksldjump"/>
              <a:extLst>
                <a:ext uri="{FF2B5EF4-FFF2-40B4-BE49-F238E27FC236}">
                  <a16:creationId xmlns:a16="http://schemas.microsoft.com/office/drawing/2014/main" id="{8E04B0E5-9683-C4FD-809D-C46E18D2B4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A3BF2620-DC4D-BFC6-A14E-1759E21824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98E39377-1299-221A-DAE4-98BB4D41D0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18B4B1C3-3732-7F91-BA34-7B00C4014D29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F1A74D8C-22C4-A8D0-B721-7D5ACCD3B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AE291F45-6B81-5F56-A136-FF8183B4F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9E6DB743-E94C-B7AE-26E2-32F8B0CB76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5CCEC584-1DCD-36F8-1198-BBCB087F844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48063C06-F530-89AA-243E-5008B56E2C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493DF778-BFEB-0A51-CE37-68031E11053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658" name="TextBox 657">
              <a:hlinkClick r:id="rId47" action="ppaction://hlinksldjump"/>
              <a:extLst>
                <a:ext uri="{FF2B5EF4-FFF2-40B4-BE49-F238E27FC236}">
                  <a16:creationId xmlns:a16="http://schemas.microsoft.com/office/drawing/2014/main" id="{095D0DA2-5A59-0263-AABA-B4445825F7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089F5DC2-15C5-A461-B74E-1304D6892E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3DB50CDB-2DBC-8E5D-967C-98D09BD0D9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45718B5B-FBB4-1A94-73A2-2C9FE1678E06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FBD2735D-678E-825A-3D50-D09C5212AD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380435E0-237D-348E-905E-CC8CE2C5EEF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8" name="Rectangle 327">
                <a:extLst>
                  <a:ext uri="{FF2B5EF4-FFF2-40B4-BE49-F238E27FC236}">
                    <a16:creationId xmlns:a16="http://schemas.microsoft.com/office/drawing/2014/main" id="{6F38FC2E-24D4-ABAF-BC82-2EF58E2280D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CADE76D-CD9B-1D00-8E2A-4BEAFE05EDF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91107D60-827D-815C-78D2-A49E7958FF8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8D9D99D-EDE5-395A-2B8B-698911117F4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9FD51AF8-C7BC-81C4-696C-0B470EF4625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324" name="TextBox 323">
              <a:hlinkClick r:id="rId48" action="ppaction://hlinksldjump"/>
              <a:extLst>
                <a:ext uri="{FF2B5EF4-FFF2-40B4-BE49-F238E27FC236}">
                  <a16:creationId xmlns:a16="http://schemas.microsoft.com/office/drawing/2014/main" id="{75DF0EA8-085A-842A-17EF-D41FF7F261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3E07E46D-B823-E1C0-BC99-3220BC80C7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B1C0DE1-242E-8C21-9798-CE9BA04FB50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1775E387-81D6-8C07-6717-ADAD3FB400C5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CC471ABD-1F0D-7839-8AD8-A77F3D7640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81CB5A9B-5A60-1FE7-45EB-37B9BBE9FD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E88C08C8-AA14-7F45-3061-B3762BE8FE49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E23947E0-8362-23B5-63B1-486DC703AF7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12CDFD34-0973-7198-2CD9-8D6355B218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0252CACB-93A8-7206-05FC-E45CEDE4FF70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666" name="TextBox 6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EEC70E82-903E-065F-3D02-61508774DA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F1539836-2B34-E3AA-ED84-6D407D2FC7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D70ADAD7-A1DE-0C48-48E0-C1752F7D5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F5B08E54-AC0F-86E4-A1BE-FCDBFCE972CD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546D2706-19BF-20F8-1EF7-E05C280ED6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0217331E-A171-C3AD-21F9-77CDD424A5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624BE0BA-D2E9-B2EB-B71F-B7AD126A4AB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42468424-3C11-DEB7-6769-216502C4B7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EF346D40-33DD-4DC4-31F7-2631A01A3B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7F689A89-0718-6546-0B88-98C2C3ACB96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676" name="TextBox 6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C4C4E91A-5F8F-377C-D941-988A00F52EF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90E26516-AEC2-681F-0BD8-BC31218D88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5E93606F-78F8-B6E8-5B74-A3FFD71F9C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AA16195D-2C2D-4201-182D-F86D8FC95711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EFCF6907-8294-6A51-1ACE-0CC5E0ADBA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EFDB5DF8-D894-EA36-0099-8A80EBE9CE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A1EB8622-5502-6B1C-C6B8-61A37AA9AAFF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1350DD1B-46BF-BB56-CF52-CC31007B6F0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F9601BC5-1D7A-7B8D-2A66-9F651ABABE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2723AD79-861E-7BE4-6726-62E66431978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686" name="TextBox 685">
              <a:hlinkClick r:id="rId51" action="ppaction://hlinksldjump"/>
              <a:extLst>
                <a:ext uri="{FF2B5EF4-FFF2-40B4-BE49-F238E27FC236}">
                  <a16:creationId xmlns:a16="http://schemas.microsoft.com/office/drawing/2014/main" id="{07102601-4934-83AC-1EEC-C9FC4E6511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7345710-E095-E9CE-7505-4538F8D045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1B8FFE4E-2569-26B6-F174-06B24B6787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A07F5762-7A0A-AE5A-2B0F-F0BCEE0CDB82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108B5912-4DE9-A9A3-47F2-98990EC8EB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63DF243D-6E55-1C6C-C4D2-6CC92CED94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5BED7614-C036-EDD0-410C-FA79D6E7A4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72B3F28A-E2B4-1AAB-D1B0-C6A2646D9C5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017A3438-AA55-E0EC-0C70-E23D4819FC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17503900-ADC3-8675-E506-86E1A310D93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816" name="TextBox 815">
              <a:hlinkClick r:id="rId52" action="ppaction://hlinksldjump"/>
              <a:extLst>
                <a:ext uri="{FF2B5EF4-FFF2-40B4-BE49-F238E27FC236}">
                  <a16:creationId xmlns:a16="http://schemas.microsoft.com/office/drawing/2014/main" id="{50389654-9AD0-BA80-DE49-6EA488B0D9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5C1B00C-050F-486B-887F-17F875792F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9A8B7436-A694-14C6-886F-8529562724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49BF4EC7-7D9F-0CE7-1ADF-28BAB53C3F56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CD2B2712-9BE3-DA7E-9BAD-1435E51F77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21E7F30F-63C5-245D-F002-6886D68C14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346264AF-91C5-7AA6-9840-21DB58EF10B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3C36B985-A46E-544A-05D5-F5B4CBC0817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578BF3F3-4A18-02CB-5710-562C529223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314176A7-01A7-D55E-ADD6-8148ABFD14F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826" name="TextBox 825">
              <a:hlinkClick r:id="rId53" action="ppaction://hlinksldjump"/>
              <a:extLst>
                <a:ext uri="{FF2B5EF4-FFF2-40B4-BE49-F238E27FC236}">
                  <a16:creationId xmlns:a16="http://schemas.microsoft.com/office/drawing/2014/main" id="{59A06C60-2056-F6B4-7624-FCDA05F4A1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77040AEC-8D4C-6536-B030-4A1EA1AA17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05C60A72-727D-F502-245F-C0E485BB9B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8CE1CF36-BE08-E7FA-0C93-704DDFBDCFAE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2E4D6934-ED32-C0F4-2F7F-1793553FD0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174C93F7-8B43-955F-2269-20A2092386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AECC1F32-CF16-F6F2-FA98-869E932BB8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0CDDAA90-4F03-2F51-BF61-56C9443672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FD8DF3D2-AE48-5D19-9BAC-DEE0A15866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1FAE64EF-516B-BB17-2123-BC34AE79E9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36" name="TextBox 835">
              <a:hlinkClick r:id="rId54" action="ppaction://hlinksldjump"/>
              <a:extLst>
                <a:ext uri="{FF2B5EF4-FFF2-40B4-BE49-F238E27FC236}">
                  <a16:creationId xmlns:a16="http://schemas.microsoft.com/office/drawing/2014/main" id="{53ED1786-E939-C954-E82E-1686E6D217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EC13515D-8A84-5550-53F6-57741F553F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25FB1BF1-CF8D-2AC7-4639-93719063EA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6314B2D3-81D6-8D1C-F4B7-7D33F03B0B88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2AEDD2E0-F799-2F0E-AA71-D516B984F2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D0B0738-61A9-CA56-0D4B-271A6BB7F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0982FC0B-5345-DD36-341B-F5454169DB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3007116B-565B-5DC8-178F-61F951A28F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F25F9648-CC58-A5C5-0A91-6330C21965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33687D59-B20E-FB2F-1520-01DD43B3C6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46" name="TextBox 845">
              <a:hlinkClick r:id="rId55" action="ppaction://hlinksldjump"/>
              <a:extLst>
                <a:ext uri="{FF2B5EF4-FFF2-40B4-BE49-F238E27FC236}">
                  <a16:creationId xmlns:a16="http://schemas.microsoft.com/office/drawing/2014/main" id="{CEFD5364-C9CA-A694-67D2-916FF9986D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15C081D5-5BF7-6050-076B-841D3BAA37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94F2BC05-4D59-F667-69A8-BC2BCED496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C4CFAAF0-11EC-0E5F-26F5-C285BD9E004C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642D3A0F-7178-AEBF-51F0-29892CA51F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89A810C5-360D-DEA5-F1BE-916CB50A01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656ADAC1-E409-436A-C0C5-A87D838B9B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A7F0F934-7909-4B99-8DFB-C04639DD15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E02D3463-3148-47F2-8067-3CEFD8E56E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8CE3D6AB-BC6A-30D3-C40D-1637DC9DD7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216" name="TextBox 12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975778A1-0FD6-524F-B0E7-0896CB645E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95BE474D-FFCF-A4A2-8714-9F784FEFDA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B1ADAAAB-97BA-3A95-8EAD-98529681EC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A52A8C4C-1289-3BD0-CAC6-FD0764EB9F63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D2DDC73D-5937-A2A7-9FB1-07FAF24B6F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Rectangle 1220">
              <a:extLst>
                <a:ext uri="{FF2B5EF4-FFF2-40B4-BE49-F238E27FC236}">
                  <a16:creationId xmlns:a16="http://schemas.microsoft.com/office/drawing/2014/main" id="{4588F222-248D-26B4-7825-3DAD961295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FAC95B02-32AB-FE33-E20C-3C66CF7499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DCFEF38E-2E3D-9D29-1B73-36FAB735BF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F2FBE154-6FE0-9AA4-2F13-95DD8FC319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19A0D455-4E87-C0F9-1A58-A141924870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1226" name="TextBox 12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C83BDA81-2885-7A39-9362-E7FABD2E87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5DECE928-331B-EB94-6452-CC739AD2F8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CBF1E908-100F-0FCF-2624-EC28135150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52AC5594-3A64-1E68-FD12-F89860CB9C40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BD351F69-DAA2-AF18-F82F-8E26EAB16A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Rectangle 1230">
              <a:extLst>
                <a:ext uri="{FF2B5EF4-FFF2-40B4-BE49-F238E27FC236}">
                  <a16:creationId xmlns:a16="http://schemas.microsoft.com/office/drawing/2014/main" id="{90249D1D-362B-F96D-C24B-B5554A6976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5A0E497D-E168-4EE0-618A-65DB59B375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2727C895-41A0-C03B-9B0E-F40DA25EE58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F019911A-44B0-FF71-7C84-2FCCFD39FC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E01B4D87-CD19-89A7-01C4-FE366B7738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1236" name="TextBox 12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D9064979-4C52-B5BD-F885-C06F0CFEF2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70D27762-8F9B-769C-F531-541C32D72F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727DB5A5-CA61-939F-BE37-0C30618E02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D8411DCE-5287-0210-C550-D803661A5FF1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BEA19328-22DE-D0A0-B08F-843B6BE0F9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25492240-CC8B-7058-7F6B-83954B56F0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632C8BD2-6714-DF2A-728F-F78F51D7A0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E5D408E4-4674-7FC4-E7DE-1A2BA6FAAC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9CC70D68-7DE1-69A8-CFE5-B986751230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7360AF47-616B-D1DB-D502-BB3EA99C59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2B8E23A9-945A-A50E-AEBF-C280372483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875B1970-974D-C626-8603-937C7C5BDA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CC140179-FA50-AAB3-896A-08219681EC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ED1B9813-5D60-2EB7-457A-31F8893F849D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89F5EBF5-FC20-67BC-4C7F-DEFF02225E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32B2DBB5-71C1-A20F-4F61-F5C685334C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A6758BF8-4E58-81B4-7E89-DE0C67F095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203DF046-810D-F796-ECCC-A7D293A792B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CE9198AE-524E-C9EF-3B2D-2BA14E9EBD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602B310-041B-82B6-6617-3BA4CEA034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12356536-485C-3D73-35B5-4BD711A30A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E7AF1C6B-67FA-15B9-133F-00A6E1BD2E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BEDEF23C-0E8E-07C5-26DC-4591F18C77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49D5D1BC-6F0D-5BD3-8041-3E590B134B0B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A08E0B93-8F62-B0C4-AD6F-6DE0DF7A4E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66BF6FC0-30C3-E23A-FBA9-870CD9D9C7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BCA46DB9-13A9-238B-F2C8-21D86DE090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88FF6CE3-2017-4CE7-E759-DDA77D0878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54FC0D36-53D2-A0CB-A771-DF409342D9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52520979-2E14-8273-B280-CB4E9F82E3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7E243159-9675-4C5A-DA59-E71D8B858D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EDFDFBCF-694F-C18B-AE06-B3D3CFAFCF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7B641284-FE94-2154-5381-DD49D5BBFC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5268F7E8-0129-A984-AB75-9ACD3AA8C4C7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94282745-3B89-BF1A-DE4C-96DB9E146A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3728F61C-EFF5-0522-B229-84D192246C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3228457E-A5D7-6C88-9D8E-887D46702B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9574A3B5-3F41-6B19-A68F-D0B33F92F2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55868A10-ECBD-46B6-C823-4C5A5BFEB3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32836C6B-D63F-275E-3169-1C48E70A63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E4459322-58AF-18C2-D6C7-7C0AFE35BB3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67487619-E3CF-2FC3-10EE-F34CB458AA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D027133-D170-6A82-2E85-8E873FB105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181C383-E692-A276-BE75-737CC6396C2A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3E86B27E-5383-4F63-ED38-FA28229B83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E03FFF22-11FB-E9EC-75FA-2122A02153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E93831-8479-D2CF-DF78-D4C4B85FB1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90CE890A-70E3-686A-B514-9A50BB29499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5B6968BC-AF16-9311-21FD-854C9C16D9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A0955EE5-387F-88C5-6290-BAD75417038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FD17AA67-B100-168A-C3C7-6B0FFC324A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43E538DF-2D5A-4A2E-97D6-8445E1FB8C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3433670D-A052-C52B-4080-818DB66EEC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BB46DAD6-C63E-3249-7852-EBBB2FC0E430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AB4CAAF3-E675-5362-098E-BC01630F54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C2DF27DD-B717-EDCD-EE69-D8769E882A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F7C5431D-E30B-04D1-B9F4-20B9E0C0E746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E11B5D90-D636-4386-D6AF-2AF372241D8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4D12D73C-F2D5-A021-FC79-A8C4695DF2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4FD43FB7-D3A1-4523-986E-E3866E00DE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AA3B6F62-42E4-42E0-19A3-E6FA9864C7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342CA1A-4071-3121-45C4-B893F54E66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DB32074A-BF20-A932-7472-3284D99DDD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1259" name="Group 1258">
            <a:extLst>
              <a:ext uri="{FF2B5EF4-FFF2-40B4-BE49-F238E27FC236}">
                <a16:creationId xmlns:a16="http://schemas.microsoft.com/office/drawing/2014/main" id="{3C03D08E-CDDD-37F9-8347-2DF64459E091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1260" name="Rectangle 1259">
              <a:extLst>
                <a:ext uri="{FF2B5EF4-FFF2-40B4-BE49-F238E27FC236}">
                  <a16:creationId xmlns:a16="http://schemas.microsoft.com/office/drawing/2014/main" id="{17394132-4C8D-676B-C1EF-3A5159BFC2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" name="Rectangle 1260">
              <a:extLst>
                <a:ext uri="{FF2B5EF4-FFF2-40B4-BE49-F238E27FC236}">
                  <a16:creationId xmlns:a16="http://schemas.microsoft.com/office/drawing/2014/main" id="{7EE702A3-FF3F-E057-B988-5439ED5268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C299E2B3-968B-897F-AC9F-F81F89020CC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1A12B4A1-F48A-91F7-19CB-9DDFB0E683A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0FF67DC6-BFF8-E0E4-844D-38749218DD4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D6F7CB45-1091-D1AB-4EF6-1DA36B204F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66" name="TextBox 1265">
              <a:hlinkClick r:id="rId65" action="ppaction://hlinksldjump"/>
              <a:extLst>
                <a:ext uri="{FF2B5EF4-FFF2-40B4-BE49-F238E27FC236}">
                  <a16:creationId xmlns:a16="http://schemas.microsoft.com/office/drawing/2014/main" id="{70E73388-0398-1633-F519-7285442DB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8E42C18E-80C2-427B-F174-4BA48C5277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AFB4AF16-AAFC-D526-E2A1-3E5AD19694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83A5F4F6-DFFA-CE3F-3670-7570DCA87A75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BDAD8E4C-C330-2308-B252-18C71D152F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F5038933-5612-94FE-BE62-D9CBCA4E64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486F8E35-BB09-BAA3-E2A2-20291606E87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39510D8A-D405-B2EE-3D23-5BD4D95885B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66263F2-F33D-6CA8-CE59-B6D6972AEB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05B9E36C-51C5-5285-07FF-488042CA75C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66747756-02D0-CD1B-06DE-54890CA16EB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6EF4EAFD-6936-5ADC-32A4-DA5AC7DC0E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E8CE9FE8-7884-3199-6B54-1C46AF791F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8699A848-1242-DE70-8EFA-3353FB0F6822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2D1252A1-3404-7B4F-A3C0-49AAE51817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BD51D9CD-1F52-D572-3C7E-E709967ECC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71CB303B-BA7F-1606-8140-ABC5D42C4AB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40F51A84-08BE-E7AD-B15E-AAAE95400E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3D8F5A69-DBF9-0C3A-F851-9134B00107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332D2FFF-8038-FC78-BBB6-AFE2868939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3700822F-59E5-59FE-D37C-4BEAA0C9F06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A4A9268A-72F1-3297-3751-5791A6053A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D68D807D-33F9-CFC0-71BE-26AB924C30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91864CA7-F02E-11F5-3E74-1FA22496F712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400F15C8-0C0D-D264-27FB-5BC827C5D1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82EBBD71-080E-4268-9090-057E11959A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45CEDD9B-812C-BEC7-EC1F-86E4D57B6F0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FDC750D4-99B4-81C3-A056-9E0AE38051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12F045E8-8B21-7F97-0F54-7A3058EF52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3F7085BA-A2DA-D9EE-428F-A1D2BE26DB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A38E68B6-3AAD-C606-11F4-2D19B0D669D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BCB8AD8B-EB8F-372F-28E9-B0A11DD268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D93A7260-101D-3A16-9F73-1132A9A003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2A90F468-B406-5120-097E-9C81E594B163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8C375C1A-C67C-0DB7-6AD4-D8C9FFB86F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F7314D25-66B5-228D-C486-D4014B9903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9A146F9C-B3FF-A88E-73C7-45680FD3BE8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04D5DC2F-F2E5-FABB-D603-930FC9B2982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90BCCC48-816F-DE70-D097-399A8A19C2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7A58999C-0976-3A80-94C5-44EDE2B79A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02150D1F-02EC-FCFD-FE4B-EED38866C65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4F235A8A-6289-7821-E56D-ADA0F0A1A5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16C8D34C-EDF9-27C0-29AC-4FE76BBE75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E3DD3F65-6C89-1AB7-BED9-5C6BA1B1F0B4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D971AA48-4E46-F9FB-C9BB-384C8C2E18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E6A10587-E17B-8F0A-76EE-C4E5140820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39AC68F0-0BC4-8CC5-4D5B-7CD1B6B0ECC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A19638E4-2664-29E5-7F84-2FB211BD1D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025A10CB-126D-9384-673F-B3CB80F209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FE62B509-EDFB-9D40-6143-C5582CC71F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1B7E4F1E-299B-BB9C-CE60-31487FC2387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AECA98DB-E5E4-FB5E-AEA9-832D998223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634AAA2B-8DE9-9F02-BB82-8B8330FABE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6312589C-6DF1-CD74-24BC-1185C0FB315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1E7F6707-0008-B069-8B24-56234E621A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8E931997-B7C2-19A9-ED0A-F0BA5F19B7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BEF84810-34B0-A67F-B205-66746023701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5C832E06-3A8E-8420-07F7-765535B8D25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C3B345E-7B53-1FB0-5160-2822213FDE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FE8FC5B6-0B14-FAB3-F601-C233C132F5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ED63AFA7-4C89-D91E-2DD4-6465648681C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37D455E4-6546-23B9-70B1-AC6B3ACF0C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D8A10CB5-8E26-DEB5-1B08-E64A0862DD6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0167D216-0400-7903-852E-87B60D654389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5B2EF105-4695-4D04-2CEE-099B6AE338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B81CAB57-77F6-13CB-6C68-DCE4EF3775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1C6A78F1-827D-B27C-FA52-9B5190B692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48AA8734-4C77-E933-050C-FAE7BD3BE5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5217EF81-5DBB-C8B8-0E46-A314566784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8AD171D-C58D-03E8-6FD2-86440137C6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5AD33434-F7CA-7443-8DB0-3CDA9D81D51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979F5A81-746F-714A-0874-FDA998B50D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A9A27E13-B6F4-083F-E931-0E85C55D83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C6B72231-9DA4-F713-69B9-8F2FCAEF22EB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C79C7FCA-AC40-8C1C-E55C-E876A3E362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F08EAD25-FA7B-CA28-A24C-BB0ECC1C82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9DADE405-5FA3-791D-90D6-A6E7AF1827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4919CF28-25E6-30BB-C683-41AC83C749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64DBA8AE-42DA-13AB-A9A6-CF6147C1A1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50B23D2C-12DE-E9A6-F914-053B2D3260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28220238-0DA9-394C-08D5-1B4C6AB7C07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D66252-DB3F-FBB2-1F33-A0A2A8D166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C00308EA-ADF4-F92B-1DE8-15F3DE2C4E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C4D0CB42-FCE9-8D08-D773-CA6AB87CFF7D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270" name="Rectangle 1269">
              <a:extLst>
                <a:ext uri="{FF2B5EF4-FFF2-40B4-BE49-F238E27FC236}">
                  <a16:creationId xmlns:a16="http://schemas.microsoft.com/office/drawing/2014/main" id="{F3948646-FE61-1112-D8BB-21D01E028B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" name="Rectangle 1270">
              <a:extLst>
                <a:ext uri="{FF2B5EF4-FFF2-40B4-BE49-F238E27FC236}">
                  <a16:creationId xmlns:a16="http://schemas.microsoft.com/office/drawing/2014/main" id="{29F43DF2-E66B-A7D9-BCD4-DAF78EEA81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C1E3729F-FD14-2CD0-3DDE-596357E1DFE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742CC64A-D149-D680-9C16-F90E3E1BE1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B053452A-92B7-AEC5-C020-88EF6D1972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5DFC26C2-8C9F-4389-3719-A1122E76BF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276" name="TextBox 12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256C4A51-1149-6FD5-962B-1E6708CF41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AEC85FCC-C273-5C30-156F-3054376E4E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C8665914-4E3D-1127-2265-D7237D9712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EE645238-A607-8550-C6C0-E64020797FB6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44188D89-98B2-503F-F553-D03E818B9B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356DEE4D-DDC4-AFD7-0D35-89ADFC9005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81C1C29E-501C-2FF1-7D5D-C25D348B1FA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ABB7CDB2-07A8-E436-A746-646DF63D44F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42D3093B-43C8-27D0-A51D-61D8B10F38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6F45A78C-60E3-184C-BC01-22E217EAE5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C8E1BF1E-8447-E095-3D51-EC009B3CB4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CF9FB009-6FAC-1EC1-61CA-C7650C98C7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A18489D6-A1F1-95B1-1B7E-E5960E26D7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D77A6A61-52C2-6464-6F4F-723EEDD6508F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3EB8C9CA-9B97-34F3-B902-E7335D961D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5AE77E04-EE61-143D-A423-302EE04C6F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EA150042-A6EE-D9C0-F22B-904EA552C12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94C5387E-6D1C-EEE6-675D-4F4B52441BD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DBFF5D17-2966-7526-D833-32DCD430DD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3518744F-866F-94D4-6F2E-98168AAD816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4088F274-57F0-6FE3-63DD-8724155BA2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78E55BD4-AD0C-4010-F647-D57723A041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4D5B4828-BA48-94F6-7A3C-732885CCEB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FBA9ED4A-6349-5312-8D58-82797A5D121D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E64329B9-0862-4E35-A29B-89A6CD4E98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156113B0-F7FC-F06A-19CB-CF49D19B9F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0E140486-1CB5-8478-57D3-D70009B9147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2A48A9E8-B9C6-D765-ADF6-B93C4B6067B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FCFE7FA2-91CA-BF3B-50FA-70AC13DD58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4532BFDA-2426-86C2-9D6D-53C9CF82F1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625D7F85-2944-4ED9-41B4-602681F960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F3682BF1-02E7-13F4-BE50-08F382902D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1C3D4B7-2985-B1D2-145A-347A939C26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B60D62B9-035C-9375-8AD0-D0AAF99EF367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80D0C476-2216-B1D5-A36D-47F38268C7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376AB8DF-F3AA-FAA9-08CC-5896B9D7E0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DAC34CBD-4A6E-0B89-D02D-3854C24310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98580F6C-B872-60D7-B862-7E38D1C871F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D09773D0-F8B8-42FA-CBAD-F7C7A8B8C3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C7EEDCDB-D75A-2AB6-6D52-F0AAE15733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DEC2A638-BB30-32CE-56C4-E1D9396EC1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DAFAF748-D3EC-8973-F35C-A829E9C398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3667900F-7EAF-8F49-5CBF-FBC335F125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7EFBA2A1-FEA9-3BD7-35CB-FFF513E8571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90937985-3339-635A-20C5-147E787C39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3558A154-7FBE-C869-8E43-AEDFBE2A63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A6D70FFE-4F5C-6BE5-6262-242CBEB8DA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287DD397-638C-601C-BC00-780A635B534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69CB0FD4-9A77-9982-C7EF-2C8C9D7928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F96E431D-8147-5C41-70DB-1FC07B03EE5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A2DE21E5-CB38-96F2-5A63-528AC99635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883487DB-415F-635D-A87D-82FFB1C667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34EA2BF3-62DA-98AB-D0A4-527B28C5A4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69526CB4-1C55-B9BA-F3CA-60082181014E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EF7E262A-7CC8-2505-5727-39817F64B2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872DF4DA-8AF4-3E9C-498F-E1C1DCE67D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F508A6E7-2A19-1DDC-B526-98084B334D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5E0B2515-1C74-AD3F-5CA0-67616400A02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5C878F53-AABD-4F70-74F6-C99566BAEB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EE590917-D52C-C460-36EE-9DCDDCFBB1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2A11553B-59D7-60CF-6BE9-C5163EEBA3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F885A9E7-561F-51C8-4C8F-CDFA43CEAE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F4A3E8C8-8151-F708-8BA2-C3EB00EE6C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A272E821-5552-C042-901A-EC0930496C4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3D57AF7D-358B-2C78-BE56-DF421EAD7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80543590-7D92-06E7-F33A-6AE7571E90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786B2FB4-0974-9456-5885-72D192976D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AF46C88A-162A-A65A-13B1-B97B4D99AC4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631EE480-F686-8A5A-47DC-7481C46633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2FF3BEEB-2F71-5598-594E-71A2DF563C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9810485B-CD8E-0709-B0E8-6F3708C560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84A5AA4E-12A2-C7AD-BB39-B2D4BF7A27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CFC386DD-D5AA-5307-19EC-F9FC4DC937D2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5352BDCC-F7E4-75F7-2AC8-4DDD29FD6B1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AF6FE75D-0481-8A95-AC5D-5C79E00696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90DA7598-E9B5-721C-BCBA-C8F9352459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3440AEE2-4F26-1CEF-9D63-FD69990090B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56D83133-F507-68B8-E0A6-723FE4B46F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7CF79402-C367-8765-CA30-3C610C2C14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0117CF76-CC57-A2AD-0253-F3E53F32E9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4CD8B126-7F69-034C-7A8F-716D5E8939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01141FD9-64C5-AF11-96A7-647607C20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5CC95664-DA64-4EB9-060A-731968B551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71062473-8E63-AFCB-93BD-888E2D90029A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186FBC1-425A-CA1C-958F-9BDDDAE618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BC5A2971-0930-EBD1-5FD2-EF9E709248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2E994DB5-87B7-0EDE-26D0-A05F86AB812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CC5C34C4-C300-6A6B-DE90-E2FA6BAFC7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C64502C4-6A4E-CA2A-A002-E6F1010AC3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F08FF98D-CA63-B38F-1BB1-EAECCE3BFE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B42D5592-0596-3F8A-7F05-FEFB2BFE0C6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1F2881DE-3EE5-376B-36CA-FB357D3010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2CFC1391-1DE9-B00F-1C82-244A115DE5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7FE4FF31-0D67-E488-5745-BD9714B1BC83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DFB175EB-3FB4-DD17-19B1-5F89482DE7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7475027E-1FC0-2956-4A8A-3376484904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49920E1-5299-A114-4EE5-5B35EC41496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3C67780F-F13F-8B10-F3CA-F433ED0B4DF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E900FCF6-375E-02A2-EDC0-82472FDD00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E5C88240-CEC6-9278-CDA3-C1B5B28C1C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7F7798B0-0D6B-8C65-52F6-4FD4B2E67E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0232CA27-778B-0481-3073-F33F7E6740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1A82D7B5-7966-063D-9AB9-3DB376598B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0B903184-19F8-72AC-05FC-AEC6E74A4F21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D5FABA3B-69B0-D340-0251-28BCBAECF0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433F8EF9-2BCD-0F36-BE12-F5245EF07A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ED9D20E5-05E9-A39C-AA6E-0FF86AB28D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A5C8E7D5-9674-E64D-EB59-1B960AA9A97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F0604B31-6A3D-2E99-8092-9E2A3E3F9B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2C11FCCE-B3CA-2A52-42BF-16AD1F875E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E6158A2-D56C-E495-1ECE-8D7DE59E5D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F55F064F-44C1-1DA0-7D42-356D521F27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52879C8B-FC7D-7186-30F8-C273107660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CC5818BD-6FD6-1F71-5375-3BA0F6D4B483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8A79BB80-3252-8E7D-F36A-85BDBB4F7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109C2A23-CB1E-3EAA-C02E-60E6C8FB8A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602485B2-1137-4C1A-0160-85563758374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48C14791-9E19-A838-53FF-50046008091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CA9F017B-66E7-A2B1-BC29-B269B1E544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AAAC564A-8B86-469C-429E-E4EBF6F6B1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8494724C-4B2E-08CE-6E88-558959905A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DE0DA872-FDB4-D9EA-7ECE-3585356346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25CB433D-BFFA-46A3-E38B-2330C070218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670D5706-331F-8459-107E-37DD65518F71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A94282CE-BA04-85AE-E6E9-D3BE0F44A0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3CC3FF60-9F3E-DA0D-E3B6-9A2D725A51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A040F3F0-8955-64FA-7994-71C35E4BD5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4839F7A3-476A-AECF-C38D-E512C939544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91073BF2-B2DC-0176-FF94-3ADD1F0F36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DED84311-E107-CA9E-04B9-F7243475B6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BA094130-F7BA-53FC-43DD-47B584DB36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DC2979E0-5E26-4D68-B5BF-30F5C2B28C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3202430E-5B67-6576-6709-D483975DAEE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A2493790-24F0-B453-483B-5B9BA2DB7C02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7C02F322-2C9F-5C13-E346-0FCC69F5F3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501078CF-CE87-2CCC-4690-ED9598A140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9CAA6188-FD80-235F-8A65-A066464B46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0547AC37-1E50-EA04-AD5E-94D28A9E532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EF235E1E-17B9-7011-83F0-C89C606483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66B53C20-22AE-B610-1564-D538643D1A9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BABB1B66-B0C4-76E9-03B5-D939AD9C7F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60DB4686-0F5A-D696-CD8D-900E742FA0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5602EF8A-5DCD-4190-04F5-AB41010ADF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0F49FF11-30B0-99F3-01BA-58E1991DBA87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CE906BDA-D63A-ABA0-3568-F833904E74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31C8DC90-22B5-33C1-017A-0717D83284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906A18CE-1F98-CB14-C70D-45D5F4DB17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D4CE065C-C698-4452-A79D-8F1B25A86F1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C4AE4840-7A84-FB7A-2A4B-C24BA8D445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F9BFA7E7-DFA2-1796-BC46-CE9B5B022AF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1A8DBBA8-999E-49B9-43A9-86B608EE93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1DD03133-6AE3-DED0-8882-EF24AA9A67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21506713-01A4-D020-DE5B-D291FB73C5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D7419B90-EADD-544B-B5C5-E4021FB38801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197A29BD-6A66-C736-74EC-834FEB27DE3D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1888" name="TextBox 1887">
            <a:hlinkClick r:id="rId90" action="ppaction://hlinksldjump"/>
            <a:extLst>
              <a:ext uri="{FF2B5EF4-FFF2-40B4-BE49-F238E27FC236}">
                <a16:creationId xmlns:a16="http://schemas.microsoft.com/office/drawing/2014/main" id="{9E6970A2-799E-DD2F-5167-32B418CC2E7D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889" name="TextBox 1888">
            <a:hlinkClick r:id="rId91" action="ppaction://hlinksldjump"/>
            <a:extLst>
              <a:ext uri="{FF2B5EF4-FFF2-40B4-BE49-F238E27FC236}">
                <a16:creationId xmlns:a16="http://schemas.microsoft.com/office/drawing/2014/main" id="{C86AE343-C2BD-2768-6DDD-9181620A866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890" name="TextBox 1889">
            <a:hlinkClick r:id="rId92" action="ppaction://hlinksldjump"/>
            <a:extLst>
              <a:ext uri="{FF2B5EF4-FFF2-40B4-BE49-F238E27FC236}">
                <a16:creationId xmlns:a16="http://schemas.microsoft.com/office/drawing/2014/main" id="{87E05507-DCC7-9158-8A86-A26586A9338D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891" name="TextBox 1890">
            <a:hlinkClick r:id="rId93" action="ppaction://hlinksldjump"/>
            <a:extLst>
              <a:ext uri="{FF2B5EF4-FFF2-40B4-BE49-F238E27FC236}">
                <a16:creationId xmlns:a16="http://schemas.microsoft.com/office/drawing/2014/main" id="{F7F5355A-20D5-0D1A-D9FA-69182DF90EA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892" name="TextBox 1891">
            <a:hlinkClick r:id="rId94" action="ppaction://hlinksldjump"/>
            <a:extLst>
              <a:ext uri="{FF2B5EF4-FFF2-40B4-BE49-F238E27FC236}">
                <a16:creationId xmlns:a16="http://schemas.microsoft.com/office/drawing/2014/main" id="{F8A1D19B-0B6D-9BF1-1D88-01AEA7C8263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94" name="TextBox 1893">
            <a:hlinkClick r:id="rId95" action="ppaction://hlinksldjump"/>
            <a:extLst>
              <a:ext uri="{FF2B5EF4-FFF2-40B4-BE49-F238E27FC236}">
                <a16:creationId xmlns:a16="http://schemas.microsoft.com/office/drawing/2014/main" id="{A4B04C43-F1D6-443D-6F11-A5B7074A8FF5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95" name="TextBox 1894">
            <a:hlinkClick r:id="rId96" action="ppaction://hlinksldjump"/>
            <a:extLst>
              <a:ext uri="{FF2B5EF4-FFF2-40B4-BE49-F238E27FC236}">
                <a16:creationId xmlns:a16="http://schemas.microsoft.com/office/drawing/2014/main" id="{F99EECE3-8D45-1879-7274-9BE348E01B43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96" name="TextBox 1895">
            <a:hlinkClick r:id="rId97" action="ppaction://hlinksldjump"/>
            <a:extLst>
              <a:ext uri="{FF2B5EF4-FFF2-40B4-BE49-F238E27FC236}">
                <a16:creationId xmlns:a16="http://schemas.microsoft.com/office/drawing/2014/main" id="{4F08FC77-1A4A-81BD-7606-04E73E5173F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97" name="TextBox 1896">
            <a:hlinkClick r:id="rId98" action="ppaction://hlinksldjump"/>
            <a:extLst>
              <a:ext uri="{FF2B5EF4-FFF2-40B4-BE49-F238E27FC236}">
                <a16:creationId xmlns:a16="http://schemas.microsoft.com/office/drawing/2014/main" id="{94268FB0-07B7-0B0A-5508-318E4499409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98" name="TextBox 1897">
            <a:hlinkClick r:id="rId99" action="ppaction://hlinksldjump"/>
            <a:extLst>
              <a:ext uri="{FF2B5EF4-FFF2-40B4-BE49-F238E27FC236}">
                <a16:creationId xmlns:a16="http://schemas.microsoft.com/office/drawing/2014/main" id="{C7381E5E-D174-30E4-F90A-16348A30554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899" name="TextBox 1898">
            <a:hlinkClick r:id="rId100" action="ppaction://hlinksldjump"/>
            <a:extLst>
              <a:ext uri="{FF2B5EF4-FFF2-40B4-BE49-F238E27FC236}">
                <a16:creationId xmlns:a16="http://schemas.microsoft.com/office/drawing/2014/main" id="{29FE8631-7C5D-FFB6-ED09-290B12A88970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01" name="TextBox 1900">
            <a:hlinkClick r:id="rId101" action="ppaction://hlinksldjump"/>
            <a:extLst>
              <a:ext uri="{FF2B5EF4-FFF2-40B4-BE49-F238E27FC236}">
                <a16:creationId xmlns:a16="http://schemas.microsoft.com/office/drawing/2014/main" id="{985675E7-7C42-10CF-2AF4-2ADD99062E8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02" name="TextBox 1901">
            <a:hlinkClick r:id="rId102" action="ppaction://hlinksldjump"/>
            <a:extLst>
              <a:ext uri="{FF2B5EF4-FFF2-40B4-BE49-F238E27FC236}">
                <a16:creationId xmlns:a16="http://schemas.microsoft.com/office/drawing/2014/main" id="{C2D4A280-1AD3-73DD-0919-073F18496F28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903" name="TextBox 1902">
            <a:hlinkClick r:id="rId103" action="ppaction://hlinksldjump"/>
            <a:extLst>
              <a:ext uri="{FF2B5EF4-FFF2-40B4-BE49-F238E27FC236}">
                <a16:creationId xmlns:a16="http://schemas.microsoft.com/office/drawing/2014/main" id="{808E2220-1BFD-06A7-AEE5-32096A18D3B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904" name="TextBox 1903">
            <a:hlinkClick r:id="rId104" action="ppaction://hlinksldjump"/>
            <a:extLst>
              <a:ext uri="{FF2B5EF4-FFF2-40B4-BE49-F238E27FC236}">
                <a16:creationId xmlns:a16="http://schemas.microsoft.com/office/drawing/2014/main" id="{6C3B24B2-FDB0-35DC-4F22-8C9E5A6FF0F6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905" name="TextBox 1904">
            <a:hlinkClick r:id="rId105" action="ppaction://hlinksldjump"/>
            <a:extLst>
              <a:ext uri="{FF2B5EF4-FFF2-40B4-BE49-F238E27FC236}">
                <a16:creationId xmlns:a16="http://schemas.microsoft.com/office/drawing/2014/main" id="{9303399E-8F97-1A24-39C3-82E61501E395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906" name="TextBox 1905">
            <a:hlinkClick r:id="rId106" action="ppaction://hlinksldjump"/>
            <a:extLst>
              <a:ext uri="{FF2B5EF4-FFF2-40B4-BE49-F238E27FC236}">
                <a16:creationId xmlns:a16="http://schemas.microsoft.com/office/drawing/2014/main" id="{F221433D-3DBE-1699-52BD-794C5F054E2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907" name="TextBox 1906">
            <a:hlinkClick r:id="rId107" action="ppaction://hlinksldjump"/>
            <a:extLst>
              <a:ext uri="{FF2B5EF4-FFF2-40B4-BE49-F238E27FC236}">
                <a16:creationId xmlns:a16="http://schemas.microsoft.com/office/drawing/2014/main" id="{60A34317-34A5-6B30-1649-6069AEB71AC4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908" name="Rectangle 1907">
            <a:hlinkClick r:id="rId108" action="ppaction://hlinksldjump"/>
            <a:extLst>
              <a:ext uri="{FF2B5EF4-FFF2-40B4-BE49-F238E27FC236}">
                <a16:creationId xmlns:a16="http://schemas.microsoft.com/office/drawing/2014/main" id="{F5536216-E885-5DAE-7096-D5C49DF0A486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909" name="Rectangle 1908">
            <a:hlinkClick r:id="rId109" action="ppaction://hlinksldjump"/>
            <a:extLst>
              <a:ext uri="{FF2B5EF4-FFF2-40B4-BE49-F238E27FC236}">
                <a16:creationId xmlns:a16="http://schemas.microsoft.com/office/drawing/2014/main" id="{6B6B2D8D-3F73-2007-0D93-C81A9975FDAE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C6A57CE4-D97D-D7A8-33DC-EBEA1F4E9AE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8D0A76EE-E2BD-A279-1480-E7B7F54D78C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8520A45B-D42D-A7AF-44CB-313F2D670D6B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DB9E6B2F-A332-955E-7BC4-B38739DCF585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1F0202D3-E697-BE3A-36EC-51CA3BDC57B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8D146046-F4F1-07A3-436F-92EDB64EBD52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B22DF52A-117D-37DF-5C77-C7B7FA2530AA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F6D45DD8-F311-7606-C316-0552C0C73D0D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800FC5B4-27FB-CD71-75DC-F96C8827E03F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56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70BF1AD9-FA20-6782-7489-87E6D035E19F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Ba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509449B0-9FE2-5478-894E-A657A216616E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Barium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4786BA42-B025-D8CC-3000-B41946289A50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137,31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8F02A60A-9117-31A6-5B17-D60A493F711B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0,89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98BDB576-BBF2-E51C-FECF-3227FDEA76C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[Xe]6s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8168D2DE-AEEF-F6B8-E5D7-5BD176E700F2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F92D46E-6FE6-BE97-6759-FB9F8604103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EB23C8E6-9578-3869-4222-CD1E6C57FB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B9973E3B-BDBC-C787-D647-144ABD3258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2E321DCC-0B8F-311F-3AA5-2DF2ADC747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48BCAEE1-EAA8-A699-C95C-21368949F5B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B3A9B4DE-3DEC-AE7D-2574-58142719AC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D140AB6E-81BF-BC03-C4FC-08DA380903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92" name="TextBox 79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755E3D4-C5D8-64FB-B73A-A68CE34822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BDE6349C-4C55-E653-E89B-6735B12A97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F988EA64-3575-CEAA-2193-62A453E3B6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2AFC6E8F-6D57-AC85-9153-3FC3E36E8B2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3B026A5B-8475-046B-1BF9-C401E4CA4A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EE4C2199-182D-867D-30A6-AA6D8A9334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7C91C3C9-86CE-5DDB-C4F2-39675AA6607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4D025EF2-AB08-9F41-4F11-09550D2B52C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D7BB50AD-D7AF-C814-5964-C03A19F2F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317E6360-4E80-78F8-6807-13812F6BCCF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895FF77-48EA-13C6-75BF-D13DE8631A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ED147D75-41CA-BBEF-33BD-1E9D5A20B5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E10DDB5-CD2D-C20E-91A7-09428439D0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6D2B538A-6EB1-327F-F65C-9CF6713EA2CD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13D3D60D-9402-7399-D302-254F32734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41440CA6-546A-DD9D-1420-2BFE3AC8BE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8D80818E-BA57-9832-E16E-4B7F66ABA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49035EAE-4F6D-1C0A-C012-F7B1419DC65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33543B16-3CCE-27D7-A3E2-56B3D5FC9A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A6B767B2-A116-06F9-9D49-E8423F40FE4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1F93FC33-E76F-D457-47A4-461EA0ED4F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75CB016C-A5FA-51C6-2204-BD7D43B27D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884E2DEC-5BEC-AB22-5272-9708AF3286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8C7EEA31-1BD3-05CA-2406-EE63FEE46EAA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65C27500-0B89-11CB-7EF9-A33012CCB6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5FE779D7-685A-1E67-CB7D-3E6E8EB46D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B8CA955C-D915-F8AB-D4CC-6C9AFD6B76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D20DF877-B84F-F1E8-CF31-D897C70D582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87A1D121-6882-546C-5092-FA6FFDECFD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36E48F65-765F-864F-952A-77B123AC10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00561710-606A-5315-AA4E-49ECAA3C3C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CAE2063F-0437-7E3A-6ED1-037A4E70D1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E6E981A-787F-41B5-89B1-F544A61EF9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22FE6ACC-FF5C-1C70-97E0-0FDFD09EB7B0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67E97676-83F6-2142-5232-8D0B31531F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A036F4A3-CC08-65FE-7FB3-C61AC4FB1F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62367286-B42A-81F8-73C3-BC95F9248C6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8E814C69-43DA-3580-31EE-A449D1B8FB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4D24B409-5E9D-0716-7759-C46AD22AD5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4823D70B-BF97-A80E-F66B-C19A316148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BC8F76F0-902E-A5D7-BC5A-7BC1F312B10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C95B4ED0-FAB0-576F-3130-4E6634C613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574DD263-5222-CE8B-F2EF-3C677082EB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ED35433-3977-4DE4-C1DD-9C3E7064C9B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072676DD-1E4D-C0EF-9449-A63F73349D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B65B587C-AA67-4A65-E111-64D56B52CD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DC1100C4-AB24-0E6A-0955-ECB14622B4E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6512862A-4178-5771-3862-70294FE9E28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7E03515F-6B7C-4A7F-1740-755CEAC216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A5FF068F-FCC1-462E-F0AF-D818E34862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3B9FAB9C-5605-3499-B589-DA41232C50F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F0532B00-41DD-0987-31CA-D4EEBA5314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D0A6DF5C-A2A8-2063-231D-D989247219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D15FC0FD-554E-838F-95E9-7E04CD4F98DF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4E7CD11A-4ECA-0987-1B8C-A132DC25A8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48DFA470-4220-9144-CA96-E905F1EF3E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80D04BA7-ECCB-6CA6-744B-2D802AB512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AD7F76E6-02C7-A294-4D45-E0CB39D3C8E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B774E820-DB92-0E8C-3DD1-E4FFEDD198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5D4956FB-2B84-EFB8-0B1F-9D28E2EBE3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E059B4F-3941-8A45-CBB4-67A31FB14B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FD8AFE9B-846F-9007-ADBD-33627007BE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B293A940-3BB7-5356-BD27-B1E75544B3B4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2DE16852-78BF-E06A-5346-0CF00EC045E2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1053689" y="3981722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9A7E87E-7003-3E84-EA01-21FF6A16E5AA}"/>
                </a:ext>
              </a:extLst>
            </p:cNvPr>
            <p:cNvSpPr/>
            <p:nvPr/>
          </p:nvSpPr>
          <p:spPr>
            <a:xfrm>
              <a:off x="1108722" y="401336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6CA9A10-2A02-E1D4-202F-649305EE5D04}"/>
                </a:ext>
              </a:extLst>
            </p:cNvPr>
            <p:cNvSpPr/>
            <p:nvPr/>
          </p:nvSpPr>
          <p:spPr>
            <a:xfrm>
              <a:off x="1108722" y="448749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A2ABAB5-089F-9D3C-F70B-282A6B047BA9}"/>
                </a:ext>
              </a:extLst>
            </p:cNvPr>
            <p:cNvSpPr txBox="1"/>
            <p:nvPr/>
          </p:nvSpPr>
          <p:spPr>
            <a:xfrm>
              <a:off x="1108722" y="44472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D037928-208F-A6DA-E210-876EE845E7F0}"/>
                </a:ext>
              </a:extLst>
            </p:cNvPr>
            <p:cNvSpPr txBox="1"/>
            <p:nvPr/>
          </p:nvSpPr>
          <p:spPr>
            <a:xfrm>
              <a:off x="1108722" y="435197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57457FA-7D84-9675-5D12-D422C74F85EA}"/>
                </a:ext>
              </a:extLst>
            </p:cNvPr>
            <p:cNvSpPr txBox="1"/>
            <p:nvPr/>
          </p:nvSpPr>
          <p:spPr>
            <a:xfrm>
              <a:off x="1053689" y="398172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45AAE63-8FFC-BD2E-AB14-FBF3C847D38A}"/>
                </a:ext>
              </a:extLst>
            </p:cNvPr>
            <p:cNvSpPr txBox="1"/>
            <p:nvPr/>
          </p:nvSpPr>
          <p:spPr>
            <a:xfrm>
              <a:off x="1248423" y="3981722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1EFABC4E-2138-A80E-2EB2-4B5263504DB2}"/>
                </a:ext>
              </a:extLst>
            </p:cNvPr>
            <p:cNvSpPr txBox="1"/>
            <p:nvPr/>
          </p:nvSpPr>
          <p:spPr>
            <a:xfrm>
              <a:off x="1055156" y="407205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12893BD-6FF2-42D2-E7B4-4655689F37CE}"/>
                </a:ext>
              </a:extLst>
            </p:cNvPr>
            <p:cNvSpPr txBox="1"/>
            <p:nvPr/>
          </p:nvSpPr>
          <p:spPr>
            <a:xfrm>
              <a:off x="1341554" y="409625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579EE3DA-7D41-DD74-6362-4EE596561CAB}"/>
                </a:ext>
              </a:extLst>
            </p:cNvPr>
            <p:cNvSpPr txBox="1"/>
            <p:nvPr/>
          </p:nvSpPr>
          <p:spPr>
            <a:xfrm>
              <a:off x="1053689" y="421295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042CDC9-E982-5DA7-20A5-C2BDADC1575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92EBA12E-807C-3DD9-D017-2EE758A2A47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D6124CFA-9B90-5591-E757-B7D787302949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5EC0A37-2DB9-3266-BAD4-48AE3F50D891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AF4B7757-8408-161E-E3BD-64CC6BA1720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3BFB5E7B-618F-B022-B441-3D9F7B33C011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6" name="Rectangle 1855">
              <a:extLst>
                <a:ext uri="{FF2B5EF4-FFF2-40B4-BE49-F238E27FC236}">
                  <a16:creationId xmlns:a16="http://schemas.microsoft.com/office/drawing/2014/main" id="{84D68A76-84D7-7F56-9557-C51515F90CE2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1A01195A-2946-9D3F-BD3F-19105165FE2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EA1A6E3B-0519-BA6E-A80F-01F5CCD2741D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5" name="Group 1864">
            <a:extLst>
              <a:ext uri="{FF2B5EF4-FFF2-40B4-BE49-F238E27FC236}">
                <a16:creationId xmlns:a16="http://schemas.microsoft.com/office/drawing/2014/main" id="{1A95A8E7-667A-E7C2-3197-302E1ACBA5B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53490418-C3F4-F482-C155-8B3341C38C35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D7CDFE5D-69EC-A63B-AF5F-1CF0B5C63064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68" name="Group 1867">
              <a:extLst>
                <a:ext uri="{FF2B5EF4-FFF2-40B4-BE49-F238E27FC236}">
                  <a16:creationId xmlns:a16="http://schemas.microsoft.com/office/drawing/2014/main" id="{39561421-41C7-10AF-DB4F-58F68786C637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869" name="Group 1868">
                <a:extLst>
                  <a:ext uri="{FF2B5EF4-FFF2-40B4-BE49-F238E27FC236}">
                    <a16:creationId xmlns:a16="http://schemas.microsoft.com/office/drawing/2014/main" id="{424ACD83-F2DB-4DBE-EE49-E8A979D5CE0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872" name="Group 1871">
                  <a:extLst>
                    <a:ext uri="{FF2B5EF4-FFF2-40B4-BE49-F238E27FC236}">
                      <a16:creationId xmlns:a16="http://schemas.microsoft.com/office/drawing/2014/main" id="{A7AE0880-2FD9-4708-DE71-FADE3B34880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874" name="Group 1873">
                    <a:extLst>
                      <a:ext uri="{FF2B5EF4-FFF2-40B4-BE49-F238E27FC236}">
                        <a16:creationId xmlns:a16="http://schemas.microsoft.com/office/drawing/2014/main" id="{CE8304FA-FDE3-ECE2-2345-B022F3EFF91C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876" name="Group 1875">
                      <a:extLst>
                        <a:ext uri="{FF2B5EF4-FFF2-40B4-BE49-F238E27FC236}">
                          <a16:creationId xmlns:a16="http://schemas.microsoft.com/office/drawing/2014/main" id="{B7F9B411-D799-EF53-509F-0F741B9DAB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75" name="Group 74">
                        <a:extLst>
                          <a:ext uri="{FF2B5EF4-FFF2-40B4-BE49-F238E27FC236}">
                            <a16:creationId xmlns:a16="http://schemas.microsoft.com/office/drawing/2014/main" id="{5DEACA41-D0D6-050C-F927-DC5C892C98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77" name="Group 76">
                          <a:extLst>
                            <a:ext uri="{FF2B5EF4-FFF2-40B4-BE49-F238E27FC236}">
                              <a16:creationId xmlns:a16="http://schemas.microsoft.com/office/drawing/2014/main" id="{96006CBC-2412-9E86-8F1A-277BC55DB2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79" name="Group 78">
                            <a:extLst>
                              <a:ext uri="{FF2B5EF4-FFF2-40B4-BE49-F238E27FC236}">
                                <a16:creationId xmlns:a16="http://schemas.microsoft.com/office/drawing/2014/main" id="{52C66898-E9A3-B5A7-5464-9C0732DE4BD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81" name="Group 80">
                              <a:extLst>
                                <a:ext uri="{FF2B5EF4-FFF2-40B4-BE49-F238E27FC236}">
                                  <a16:creationId xmlns:a16="http://schemas.microsoft.com/office/drawing/2014/main" id="{CF715DC2-1C85-ADCD-D13B-1FAA1CBA2AD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83" name="Straight Connector 82">
                                <a:extLst>
                                  <a:ext uri="{FF2B5EF4-FFF2-40B4-BE49-F238E27FC236}">
                                    <a16:creationId xmlns:a16="http://schemas.microsoft.com/office/drawing/2014/main" id="{5720A4F5-AA53-3802-E0BE-6501E611260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09" name="Straight Connector 308">
                                <a:extLst>
                                  <a:ext uri="{FF2B5EF4-FFF2-40B4-BE49-F238E27FC236}">
                                    <a16:creationId xmlns:a16="http://schemas.microsoft.com/office/drawing/2014/main" id="{DFBE5421-D684-B26A-8290-DD321A44467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10" name="Straight Connector 309">
                                <a:extLst>
                                  <a:ext uri="{FF2B5EF4-FFF2-40B4-BE49-F238E27FC236}">
                                    <a16:creationId xmlns:a16="http://schemas.microsoft.com/office/drawing/2014/main" id="{75CD4AF1-7BDC-B034-E8D6-73222E10945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82" name="Straight Connector 81">
                              <a:extLst>
                                <a:ext uri="{FF2B5EF4-FFF2-40B4-BE49-F238E27FC236}">
                                  <a16:creationId xmlns:a16="http://schemas.microsoft.com/office/drawing/2014/main" id="{F4597E29-0A2D-8DB3-8B29-233EC61E2D0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80" name="Straight Connector 79">
                            <a:extLst>
                              <a:ext uri="{FF2B5EF4-FFF2-40B4-BE49-F238E27FC236}">
                                <a16:creationId xmlns:a16="http://schemas.microsoft.com/office/drawing/2014/main" id="{7FD0E6FA-C9D2-4D8F-6045-EB0AFF37928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78" name="Straight Connector 77">
                          <a:extLst>
                            <a:ext uri="{FF2B5EF4-FFF2-40B4-BE49-F238E27FC236}">
                              <a16:creationId xmlns:a16="http://schemas.microsoft.com/office/drawing/2014/main" id="{B6C84AF2-ECC0-8D48-E208-86059F97054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76" name="Straight Connector 75">
                        <a:extLst>
                          <a:ext uri="{FF2B5EF4-FFF2-40B4-BE49-F238E27FC236}">
                            <a16:creationId xmlns:a16="http://schemas.microsoft.com/office/drawing/2014/main" id="{A5C7CEC1-20EC-9ACF-709C-AC960F64F4C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8E162CDB-3551-9741-D7D5-098D8BFEEB2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75" name="Straight Connector 1874">
                    <a:extLst>
                      <a:ext uri="{FF2B5EF4-FFF2-40B4-BE49-F238E27FC236}">
                        <a16:creationId xmlns:a16="http://schemas.microsoft.com/office/drawing/2014/main" id="{183BED25-5F2D-260C-A085-27C88DE608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73" name="Straight Connector 1872">
                  <a:extLst>
                    <a:ext uri="{FF2B5EF4-FFF2-40B4-BE49-F238E27FC236}">
                      <a16:creationId xmlns:a16="http://schemas.microsoft.com/office/drawing/2014/main" id="{ABCC2ECA-3300-1304-BEF1-D1BBF4361E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870" name="Straight Connector 1869">
                <a:extLst>
                  <a:ext uri="{FF2B5EF4-FFF2-40B4-BE49-F238E27FC236}">
                    <a16:creationId xmlns:a16="http://schemas.microsoft.com/office/drawing/2014/main" id="{9EB67403-A811-5A35-927F-B27713AE5F6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1" name="Straight Connector 1870">
                <a:extLst>
                  <a:ext uri="{FF2B5EF4-FFF2-40B4-BE49-F238E27FC236}">
                    <a16:creationId xmlns:a16="http://schemas.microsoft.com/office/drawing/2014/main" id="{B3EB87D2-45DD-9E74-20FB-F6C7D0AE55B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80273360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88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3F7C1D55-17C8-CB93-32DD-79D76051A5D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Ra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3" name="(88) Radium">
            <a:hlinkClick r:id="" action="ppaction://media"/>
            <a:extLst>
              <a:ext uri="{FF2B5EF4-FFF2-40B4-BE49-F238E27FC236}">
                <a16:creationId xmlns:a16="http://schemas.microsoft.com/office/drawing/2014/main" id="{5A220006-8F08-D795-7E4F-D7FF50CC70EE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21"/>
          <a:stretch>
            <a:fillRect/>
          </a:stretch>
        </p:blipFill>
        <p:spPr>
          <a:xfrm>
            <a:off x="10972800" y="0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D16E2F8D-E950-2916-5509-E2A0D0B1FFF4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169DAE-B16D-4254-6997-00AAEC160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18DA6D7-45AE-F64C-35A5-F8A27B7BA4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D6A0DB8-F28D-0697-8B45-5FE7B51A95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B64CB86-9EFE-0E12-BA72-D7EAD546D7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5E8E644-F71B-8F80-89EE-AFC0FDE221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41A14E7-3686-F8FF-C66C-FE19482EA53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1" name="TextBox 20">
              <a:hlinkClick r:id="rId22" action="ppaction://hlinksldjump"/>
              <a:extLst>
                <a:ext uri="{FF2B5EF4-FFF2-40B4-BE49-F238E27FC236}">
                  <a16:creationId xmlns:a16="http://schemas.microsoft.com/office/drawing/2014/main" id="{9FC0E3C4-6016-BB9B-5F50-50846E3B6A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CB3FD7D-C1B4-1013-FAF7-A5A7271B6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503824E-F2E4-3419-273E-D16DAD184D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2A9739C-4EFF-3A09-B32E-92B92BF15B48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96B7D7E3-D281-BF72-BDC2-D4918DFF59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581B8552-D188-F890-E13C-324C0D3D58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751833C-FF6F-44F2-9DFD-CDC4B1B942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7AE4CE5-95B9-60E6-136A-BDBB95A7ABE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7322521-C658-6357-CC9D-1ADD0268FF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902716-2934-CCAD-39D6-D2ABF4843B7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42" name="TextBox 4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428B432-75A6-ED92-1117-29C3C703CA0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92419E92-7FA3-2224-1BBE-7D10B83C1C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5B0F118-1D73-A629-0377-E2A0AB1D9A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5E77D226-EC30-03D2-3E44-EBD0E597B263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F5D5AE4A-03A6-C583-E3BA-A703C39BF1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17DE7D8D-E517-1161-3B34-F2735EBC33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3BA57B3B-911C-403C-D678-A54B0AD633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CC38C41-9E63-8E57-21C3-3F4255D41A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37640181-E43D-047D-53DE-E3D78FA145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1EAD3812-5520-133F-3BFB-1BF9E7B0C59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62" name="TextBox 61">
              <a:hlinkClick r:id="rId24" action="ppaction://hlinksldjump"/>
              <a:extLst>
                <a:ext uri="{FF2B5EF4-FFF2-40B4-BE49-F238E27FC236}">
                  <a16:creationId xmlns:a16="http://schemas.microsoft.com/office/drawing/2014/main" id="{5650DEF1-DF54-ECDD-68F3-C891582345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51848382-A7AA-8799-A6F6-66B753A4B4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9A877531-41C6-D592-489E-790875F1AC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B955F0A3-9BDA-61AB-CC61-567F88CFBD25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D139BA4D-03B7-324B-F907-67C31EE3CB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C9E73770-5D23-EDBA-2AED-B189D62EE3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39D884D1-6A82-A229-1E46-05BE8DC977F3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5FBC6A00-2EC1-F2BC-48FF-EF719364E1F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B3A4C1C8-B86A-02F6-3A7E-092494DC78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3845A174-9B65-967C-21C4-F91862D79FB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906" name="TextBox 1905">
              <a:hlinkClick r:id="rId25" action="ppaction://hlinksldjump"/>
              <a:extLst>
                <a:ext uri="{FF2B5EF4-FFF2-40B4-BE49-F238E27FC236}">
                  <a16:creationId xmlns:a16="http://schemas.microsoft.com/office/drawing/2014/main" id="{D085ADCB-C684-B0C9-3F21-351E7B7D49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C7B73BC0-02AF-6BFC-3754-63DD4C4B89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DF25D323-F1C9-7CE6-A39F-DAE8BD3842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E8A6C118-34E2-A7A5-B0D5-AF0839EC5A0F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A4726F74-FC14-34EE-74B6-B743ACE4C8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3F4ED78E-A269-4B67-EAD5-53B06D99E2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61BA8B9B-B2D7-4EC0-D620-0E778B676C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90C0F22D-7A4B-9545-23D0-B80E444BC0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B702540E-84A2-19B4-0CE0-0823436FE8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0DFBA251-9C5A-CEC9-29C8-E901E06846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916" name="TextBox 1915">
              <a:hlinkClick r:id="rId26" action="ppaction://hlinksldjump"/>
              <a:extLst>
                <a:ext uri="{FF2B5EF4-FFF2-40B4-BE49-F238E27FC236}">
                  <a16:creationId xmlns:a16="http://schemas.microsoft.com/office/drawing/2014/main" id="{D0D803B5-7EDB-6455-EA60-8480E67484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69544FB5-D824-6511-181D-A03DEA0B66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1DD73E51-8537-F027-F62C-8B5B8FBAB5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880BBA36-785F-076A-BD00-24467A0D856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49A03D53-5273-122C-E18C-9904805E8F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A899C6D9-75C4-226B-0504-C790E7A82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FA5645C-6403-D8FA-43B4-416D36CDED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A5F07C5F-917A-B223-0E41-6ED244FBC9E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D0E5449-9405-8CC4-0D56-E6FAD211E2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BF352EE-25F7-88DD-ABB9-FDB43618C0D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80" name="TextBox 79">
              <a:hlinkClick r:id="rId27" action="ppaction://hlinksldjump"/>
              <a:extLst>
                <a:ext uri="{FF2B5EF4-FFF2-40B4-BE49-F238E27FC236}">
                  <a16:creationId xmlns:a16="http://schemas.microsoft.com/office/drawing/2014/main" id="{E7AC8136-B9C0-18C0-7F15-988C8EF2B5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B9C15FBE-D440-F15D-69DE-A5F04DCEA8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0F2C3EE0-CBA8-80BB-26D6-2F26F98037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A35C505A-A6D7-1732-4CCE-5FC73EEB58C2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BB66C7B-6874-17F3-8EFD-8FA9F37F56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1F14C649-45A0-4C32-333A-A3E674670B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454836FA-68CE-686E-A861-EEE22E4736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A51B3D7-D476-B2B2-BA7F-5641E5451D9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9E8CBBA-D464-A0D1-B86C-9AF1895562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AAE9A46-BF29-A5E6-A084-D89F236CDE2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90" name="TextBox 89">
              <a:hlinkClick r:id="rId28" action="ppaction://hlinksldjump"/>
              <a:extLst>
                <a:ext uri="{FF2B5EF4-FFF2-40B4-BE49-F238E27FC236}">
                  <a16:creationId xmlns:a16="http://schemas.microsoft.com/office/drawing/2014/main" id="{6A447E14-063D-EDEB-0AE6-E60B3687E1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DA0E6FA-9879-AF8F-A304-7967C2F58B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9BAC3651-1452-1A21-D61A-2C7D4120E3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0A959831-83CC-F68B-814F-AAB145EEA3FD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47F52760-5B18-04FC-ED81-9ABC00B68C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7E1CD55B-D42A-9FD5-3FED-9C9B06B4BA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D49A72C-ED10-BC7C-D19D-422C830C2D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EE580E4-3FEF-BC7F-B3F5-062231A4F84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23A1F0F-3425-7F3F-AF06-1D79BCCB8A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0C435489-0343-CB32-BC56-07BBFF716FC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0" name="TextBox 99">
              <a:hlinkClick r:id="rId29" action="ppaction://hlinksldjump"/>
              <a:extLst>
                <a:ext uri="{FF2B5EF4-FFF2-40B4-BE49-F238E27FC236}">
                  <a16:creationId xmlns:a16="http://schemas.microsoft.com/office/drawing/2014/main" id="{0BBFAAC7-2FAF-70E4-C7BC-5907E1D78A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3C946BC3-310A-48CC-FB60-B02DB8C34C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7EFD8379-590E-CEA9-E99B-D335CD13B0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A00521C3-3404-26DF-9F36-F3740752894C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8EA7743A-6F17-A5DE-D551-75C03A5292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60DDB393-A8C8-1AC0-6678-6F95986D90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0AEA68E7-C639-6AA6-3E78-B24635D32E04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2113D84-E445-9D16-3AD8-55833FF7388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A90C493-72B8-3327-D65B-39D3F8E0ED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F84E742-68F6-26C9-A32F-FC33E4BC357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10" name="TextBox 109">
              <a:hlinkClick r:id="rId30" action="ppaction://hlinksldjump"/>
              <a:extLst>
                <a:ext uri="{FF2B5EF4-FFF2-40B4-BE49-F238E27FC236}">
                  <a16:creationId xmlns:a16="http://schemas.microsoft.com/office/drawing/2014/main" id="{30907591-BE64-90A2-BF9C-D42E82B80722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3A4965A3-12A2-C4B4-11C3-4A60A0B9A4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CCEE59F4-2916-DFAB-250B-227394B3F4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DFB533C9-ED0C-CEBD-A8D9-C495C30747DC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6481B375-E59E-5FF9-0AB9-1D8B17AECF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98F74398-949C-01EF-1803-55D3AA658A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77398A92-18B5-465B-774A-2972B3ECC33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A06E0B18-B390-31D4-2091-DE388A3BB5D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6E38DEE4-9E3D-A255-089E-829E7B2112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82A29B7B-A389-8ECF-2A5D-47E72B683D4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74" name="TextBox 173">
              <a:hlinkClick r:id="rId31" action="ppaction://hlinksldjump"/>
              <a:extLst>
                <a:ext uri="{FF2B5EF4-FFF2-40B4-BE49-F238E27FC236}">
                  <a16:creationId xmlns:a16="http://schemas.microsoft.com/office/drawing/2014/main" id="{E09359C9-D17C-02DB-45CF-CEC2ECD4D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259821E5-D9A6-3206-ACF0-579D2769A8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8008EC02-05E1-0015-FA4C-5C94C75D2B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901D5F69-C958-01DB-4469-CD71601D67B1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9777B730-E9A4-62A8-16D2-88C11EE550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9F394DF3-6FB5-D803-49A3-149AB82074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25B1913D-7BE1-D987-96AE-E3C6A71F9F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42897797-315D-F22E-B40D-1F1A075FF26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B576F48E-C362-4452-3A25-8F2103B794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C82B08DC-4756-CF90-2716-9964297E7B4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206" name="TextBox 205">
              <a:hlinkClick r:id="rId32" action="ppaction://hlinksldjump"/>
              <a:extLst>
                <a:ext uri="{FF2B5EF4-FFF2-40B4-BE49-F238E27FC236}">
                  <a16:creationId xmlns:a16="http://schemas.microsoft.com/office/drawing/2014/main" id="{F1C9E1F8-69EF-A2C9-B4FE-825E1683B9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99B3C21F-C07A-31AF-7109-4C05BDBD9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6CF1F8B9-FCF3-934C-3629-9A038CD1B1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ED900789-35A0-CFFF-3C2A-013094EB23BA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71BE2A1B-B9D1-D768-C0E3-290EB686FF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F100E8CF-B021-5C4A-B738-A960CBEDA1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C20C9B44-7753-8F37-6AE8-76B7F8179F0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CBB423F-6C05-8B6A-F710-1B66575039A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2D9F2F03-CE01-AD79-2A1C-C743D769E9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2CEB406-4416-9352-84B1-6550BAE1BE6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216" name="TextBox 215">
              <a:hlinkClick r:id="rId33" action="ppaction://hlinksldjump"/>
              <a:extLst>
                <a:ext uri="{FF2B5EF4-FFF2-40B4-BE49-F238E27FC236}">
                  <a16:creationId xmlns:a16="http://schemas.microsoft.com/office/drawing/2014/main" id="{B6B5CF37-DF81-4D9B-5DB3-58DACA43EC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B3A9FAE4-73C8-A6CF-0EDF-369143AB75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2CB8C48-E357-FE9E-A8FD-EC0A5E5BDF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9A991E0C-305B-FF93-A4E0-6F00A5AD21BC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B6AD33EA-FB22-6F3E-ECA9-3EC62A3D33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A5DE969F-4D09-D3B6-9190-27CA05EC53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04ED17E-2F32-4EA7-C1D7-A89110B814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EA6065FC-DC7D-59D9-D5F0-ECA4421BE68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EF4BDDCD-5AB8-D337-DB23-D40F450128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77D72428-BE75-D118-0E40-424D5DDF7D8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226" name="TextBox 225">
              <a:hlinkClick r:id="rId34" action="ppaction://hlinksldjump"/>
              <a:extLst>
                <a:ext uri="{FF2B5EF4-FFF2-40B4-BE49-F238E27FC236}">
                  <a16:creationId xmlns:a16="http://schemas.microsoft.com/office/drawing/2014/main" id="{3025F6EC-373A-7324-1196-4435F0427E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C13C4C51-73BA-4778-FF85-D898B33681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DE43224-0F3B-BEF5-1E1E-9E92802C34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28104232-025C-0061-E28D-03C57DDEA734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76026EBD-39DD-2B02-CE1A-7E52259F35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35EFB22A-F0D7-F5E2-B840-34EA486AF1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799701A-C141-5F79-2574-8840813F1C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15E8F9F8-1A06-497C-F763-4205C6C5A8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77B63DA5-6936-003C-0E31-609FB1372D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5AE739D0-1D99-F829-F416-55D559C36AD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6" name="TextBox 235">
              <a:hlinkClick r:id="rId35" action="ppaction://hlinksldjump"/>
              <a:extLst>
                <a:ext uri="{FF2B5EF4-FFF2-40B4-BE49-F238E27FC236}">
                  <a16:creationId xmlns:a16="http://schemas.microsoft.com/office/drawing/2014/main" id="{D4227424-2015-94ED-2B39-071498814B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D677DC3-7FE0-065B-C1C9-65C646D5FD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D28BF5AF-7BFE-673B-4FB2-2576093E05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68829619-8F7B-3DAD-2FC6-56529736FBCA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5DC3E02B-6DD5-0A7C-0B98-C2D83CD988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F2FB695F-C3E9-CE5E-EE61-5E0356B443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815F8CB4-7E21-F5D8-86A9-EEE8FDE96A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7DB429D0-55FE-427B-A890-321D7D4A3DD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D665596D-21FB-CC50-1375-70D0364DC5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AE09E41A-DEBD-9A61-6A99-9597ADC7F24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46" name="TextBox 245">
              <a:hlinkClick r:id="rId36" action="ppaction://hlinksldjump"/>
              <a:extLst>
                <a:ext uri="{FF2B5EF4-FFF2-40B4-BE49-F238E27FC236}">
                  <a16:creationId xmlns:a16="http://schemas.microsoft.com/office/drawing/2014/main" id="{24D3A0B3-7C8A-66E3-8D03-27E026B0E3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7EB78A08-7F34-6CDF-9E89-3F3E627119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CF564EF-3747-3006-332E-14CA007DEA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7D78E911-B905-7298-5C01-7934A98A36A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06ECCDF5-4D2D-606E-D372-459B1B3827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67D5484B-324F-A84E-7B30-3C8AB5936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11C8BFD1-6C79-6BBC-F864-125489E961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D8397083-6421-8931-C0B7-9B7ABBEB2F7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85BB6DB9-5B98-7E29-81C0-F0786047ED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4E98DC35-7C3B-A5DE-0648-6FD9E44BCA7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56" name="TextBox 255">
              <a:hlinkClick r:id="rId37" action="ppaction://hlinksldjump"/>
              <a:extLst>
                <a:ext uri="{FF2B5EF4-FFF2-40B4-BE49-F238E27FC236}">
                  <a16:creationId xmlns:a16="http://schemas.microsoft.com/office/drawing/2014/main" id="{866BC9A7-BF17-92D0-CAE3-EADC1B04D5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4750C86F-066C-5016-703C-0292781EB3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DFF790AA-2D2F-627A-3E9A-EAF6AFA149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30DDAF94-3ABF-673D-71F7-16AE3A37F4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F8C98F8E-2557-1361-8E1B-B9BAE322CE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02A96667-027F-051A-69EA-A51B7CCA5A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FAC61FE5-15ED-9727-1DBE-A67B6F2C3DE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39CFA400-249C-368B-A414-64ED2C46A0D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A9383E51-E5CD-60D4-4B2E-C800D4CC6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13DF5964-0880-AE87-BD1A-F7917618D41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32" name="TextBox 331">
              <a:hlinkClick r:id="rId38" action="ppaction://hlinksldjump"/>
              <a:extLst>
                <a:ext uri="{FF2B5EF4-FFF2-40B4-BE49-F238E27FC236}">
                  <a16:creationId xmlns:a16="http://schemas.microsoft.com/office/drawing/2014/main" id="{04612966-AA2B-46A6-CEDB-CD17378A00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0583F927-17C7-19F9-01F1-DEC217A6B9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EF7CCC29-1C63-7835-425D-8FC84F8AFF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178A5275-FC9E-4AE9-39CD-6AFBFB49B39E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BD6AD518-9819-A7C8-B66D-E35D1FB1CD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2135DE8D-3FC7-93E5-066D-4A87423711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D573BFD-5D95-AD2A-2A9D-94BE773E88B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6D3FB08F-839A-2302-7EBA-C21E73321FB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DEF136A-6537-AFF4-CE63-1A7F7E2041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559988A4-1692-67C4-0BEA-C443291F3BD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342" name="TextBox 341">
              <a:hlinkClick r:id="rId39" action="ppaction://hlinksldjump"/>
              <a:extLst>
                <a:ext uri="{FF2B5EF4-FFF2-40B4-BE49-F238E27FC236}">
                  <a16:creationId xmlns:a16="http://schemas.microsoft.com/office/drawing/2014/main" id="{2F1A8E8C-2DD3-E418-B5BD-C68F1A093D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DA386E69-F4F5-0E1F-A29F-72ADA98B4C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5D4DD15B-513E-B6CF-B6DE-6FDB35A56A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8E2E083-FAC0-BE3A-68A5-264743513D05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4E65E476-AC5F-447A-7538-9919CB797C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3C6075CC-1259-F6E9-AD7B-D9B2045326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BD178FF8-4CFF-B0CE-C850-C2DE361945C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6E5D0C2-F8EA-E80D-362E-68A4A14A700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8C82B870-9C71-DA13-55ED-FEE22D98DC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8DB9CFAB-F914-D08D-2FC2-F6ED35EF09F3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352" name="TextBox 351">
              <a:hlinkClick r:id="rId40" action="ppaction://hlinksldjump"/>
              <a:extLst>
                <a:ext uri="{FF2B5EF4-FFF2-40B4-BE49-F238E27FC236}">
                  <a16:creationId xmlns:a16="http://schemas.microsoft.com/office/drawing/2014/main" id="{BDB0DD42-46B4-44EF-605B-FBB2328BC9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3826B34-A5E5-189D-AFB2-3624409496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FE5542B6-2695-9119-40C5-0E5D58151C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41F403E5-2A67-B08D-3001-8F59F4A02862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A3EB51AC-579A-AADA-CB22-3E1A575B30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B53C2809-1908-094C-9EE1-4998BFBC81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065D1F2A-B203-D2D5-D99E-2905FD17CF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71B93123-A58D-F9C7-A357-EABFA84D846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E0B70D52-99BC-F446-65F8-257488E0DA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FCA0505-7650-6D4C-D3EA-D175B770D7D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362" name="TextBox 361">
              <a:hlinkClick r:id="rId41" action="ppaction://hlinksldjump"/>
              <a:extLst>
                <a:ext uri="{FF2B5EF4-FFF2-40B4-BE49-F238E27FC236}">
                  <a16:creationId xmlns:a16="http://schemas.microsoft.com/office/drawing/2014/main" id="{DECB3856-92BF-0E80-0AA2-61374540A2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BAA14A14-69DE-FA4B-744B-1B2130298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B9F0A1F4-DA4A-C981-124B-AB02FC8BE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571AC03A-EA06-42C6-CC8B-5EB134BD92E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99E84AF9-632F-7738-214C-DEB3316EE9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9E7BC7F0-5933-EB3B-B7BB-CDC2853247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4F1031B-19A7-89DC-DC75-401B61A1FC8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ACD68373-9A49-FD7E-88A4-96256BF62E2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6B5A7312-9854-9960-B25D-BC665A4CA4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7EE2126C-A887-C07D-606D-0CD256C006A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407" name="TextBox 406">
              <a:hlinkClick r:id="rId42" action="ppaction://hlinksldjump"/>
              <a:extLst>
                <a:ext uri="{FF2B5EF4-FFF2-40B4-BE49-F238E27FC236}">
                  <a16:creationId xmlns:a16="http://schemas.microsoft.com/office/drawing/2014/main" id="{4609AD14-8C1D-B3C6-E3FF-C49E8A16B8F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49A0FAF5-EB4D-046E-B48B-356842A89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275D51CD-3932-70F2-02F4-E0D4BDB02E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5FF115AB-67FC-EFFF-9981-9D8BCCD2599E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86CE1ED3-7D55-101C-5C30-F7DB320CF0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A91D789E-CB48-5D26-B764-54E288F00A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FFBE4248-F223-03EF-DB01-EF0E82ADD78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A55EAE79-FC9A-61EB-1453-46225CF0C0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3299FFA3-BB7E-ACA8-5FDA-FC57D7459B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B7FA81CF-34C1-BE0E-C9AD-B29DAA52541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537" name="TextBox 536">
              <a:hlinkClick r:id="rId43" action="ppaction://hlinksldjump"/>
              <a:extLst>
                <a:ext uri="{FF2B5EF4-FFF2-40B4-BE49-F238E27FC236}">
                  <a16:creationId xmlns:a16="http://schemas.microsoft.com/office/drawing/2014/main" id="{4B9DB5E4-2796-7FDC-5D6E-1EB927712B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980BA8FC-226A-B0BA-104F-27DCDE72D4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A7E50D3F-6182-B8B5-1053-FD18E5E04A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DF4EF544-D464-2542-DEC0-7EBB482D3E9A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3AFE81EC-E1B7-2B95-7580-39FC13AD50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C5DD2E4D-15DE-69CA-E69A-ECC4D82A17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A943CE80-B616-13CF-850B-E6E59067F5F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237F77B1-C107-346D-85BB-7781893E82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7E0FCD4E-163B-ED28-F465-285AA1926C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2BE02AC1-E19B-9994-D6A6-C193CCB0703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547" name="TextBox 546">
              <a:hlinkClick r:id="rId44" action="ppaction://hlinksldjump"/>
              <a:extLst>
                <a:ext uri="{FF2B5EF4-FFF2-40B4-BE49-F238E27FC236}">
                  <a16:creationId xmlns:a16="http://schemas.microsoft.com/office/drawing/2014/main" id="{733671AD-3197-401E-F0F0-4E31897E9D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2225B033-207C-7D7D-D7A6-142681FEC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A451FEF3-5C6F-4285-5E03-566415352C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538B8C30-B172-3185-3404-346C4CD6C0B5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0DA7F90C-8121-87C4-B14A-58EAD0DD6B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BB2A35B9-9FA9-4CF2-799A-62208E76E3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335AB904-C3B7-5CA8-04B0-229C6A8BFF34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930B481D-4B17-3384-C717-A6D51E5E911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14C59E8B-C845-39DF-EBAB-AE45674E6B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A498A149-9C95-FBA2-EC9C-8B6E2825194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557" name="TextBox 556">
              <a:hlinkClick r:id="rId45" action="ppaction://hlinksldjump"/>
              <a:extLst>
                <a:ext uri="{FF2B5EF4-FFF2-40B4-BE49-F238E27FC236}">
                  <a16:creationId xmlns:a16="http://schemas.microsoft.com/office/drawing/2014/main" id="{F3BB5CAD-56D4-F8C8-7A7C-319B3DBD51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2B8FF27F-A6B5-FC16-C386-38DBEF70E1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CEB3EFFC-CA29-B096-8C41-1B976196AE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3C0616BB-1E0A-C2EA-1AC2-5D85CAA30D2E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DEF4ABC2-6F9C-B909-8E37-2D9DB4C958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0719F4B3-9DF7-FAC9-80D1-E09715B6C2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358ECD57-68E3-475B-E94F-89CF151B4A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C6F57E00-E44A-1904-9CDC-EACE0466B11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15613335-A5C7-0A52-AE33-251FAC789B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331036C0-4346-8C3B-6E5F-B197215B241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567" name="TextBox 566">
              <a:hlinkClick r:id="rId46" action="ppaction://hlinksldjump"/>
              <a:extLst>
                <a:ext uri="{FF2B5EF4-FFF2-40B4-BE49-F238E27FC236}">
                  <a16:creationId xmlns:a16="http://schemas.microsoft.com/office/drawing/2014/main" id="{3BE00171-552A-4BCD-47D8-70FEC4DF3B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8F81FAD1-9F84-4F94-9FE0-B134B94540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F2FE030A-1505-A8F9-FDC4-89976B5A9E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570" name="Group 569">
            <a:extLst>
              <a:ext uri="{FF2B5EF4-FFF2-40B4-BE49-F238E27FC236}">
                <a16:creationId xmlns:a16="http://schemas.microsoft.com/office/drawing/2014/main" id="{567D4BD2-815E-9075-F285-9DB744D342E0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A00DF1AF-13A3-C307-779E-4380B22B98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60AC434F-19B6-EEEA-55B8-5F063099E8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D7676EF8-29F5-6036-1FE0-C20630F115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C379817F-1C20-E653-1D94-A8663D0CFB5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9EC9CC8E-DCA4-0CFF-F1E0-7A5E0B9581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F4B088E1-72FF-87F4-A641-9A07FCF9781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657" name="TextBox 656">
              <a:hlinkClick r:id="rId47" action="ppaction://hlinksldjump"/>
              <a:extLst>
                <a:ext uri="{FF2B5EF4-FFF2-40B4-BE49-F238E27FC236}">
                  <a16:creationId xmlns:a16="http://schemas.microsoft.com/office/drawing/2014/main" id="{123705FE-0FEB-6867-F8DD-1A304B84E9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653E4B81-1DAC-A9A3-EE36-98391615D0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1B71F4F7-560C-5D0C-3C16-4F53A7E4EB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3A080EA-364B-DAFD-11B1-1786C9931582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4628F49C-61CD-9D1F-7855-9DFBD5FE815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C0F9BB66-9A3C-33D1-4C74-8C1997C56193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8E897162-B5F8-24B1-A466-1A258560012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EFA9BC2F-8419-DD2D-FDC9-695C85473F7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B44EB6-9D4D-11EA-916B-DAD64E5BC23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0DCDD960-8472-366E-E982-8AA5703E1D3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663976EC-C699-5F1A-D1DE-AC6A2EF3704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17" name="TextBox 116">
              <a:hlinkClick r:id="rId48" action="ppaction://hlinksldjump"/>
              <a:extLst>
                <a:ext uri="{FF2B5EF4-FFF2-40B4-BE49-F238E27FC236}">
                  <a16:creationId xmlns:a16="http://schemas.microsoft.com/office/drawing/2014/main" id="{C59C83CE-5482-7928-7742-FDBC9107104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66335D1-9191-1694-C1A3-BB01228F5B0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DCD9A32F-72E8-EE0B-79F8-09BA15326B9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458799D-6D34-A437-E919-0CC18FE09E7F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B36A4916-77D0-BFDC-EBAE-1F6F8EBA0A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B403E944-5334-B770-DE7F-62408BC7FA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409887E1-E165-790C-B3FF-0C28BD46AF3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32754086-63D5-F521-5E13-1CBB1A88483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202DF7AC-CA5F-82BE-BDE6-AC7044C01C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C1DC40D4-D3F9-CC5E-B46D-E98080AA27D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666" name="TextBox 6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7D33EB5D-7471-DD16-42A2-DD0E4E889C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E86D566F-966C-9A68-0D5C-BA06F86B5D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FCB42C5D-9179-5493-98CA-4EB5FC57C7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927F56D1-4AF4-D708-182B-338F67A6B8E1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C5991C60-8158-E679-D16B-0E0872C45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5C163E2C-9B2F-A3D8-5852-3E39EDF2C6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93D9BA53-4604-9CD7-D585-85D80DB81B4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59EBA7CE-825C-838B-35FE-0DEE4093A0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98580221-018E-A6CB-960F-56849D54EE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CF895E24-A965-6B1D-DC15-A4980B40CCC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676" name="TextBox 6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8A5A26D0-FFF6-1D9D-C173-9CB9E0F16B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3F92C5C4-D2C4-DB65-9599-3AC5F93A4D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B97E49B8-4C5C-E101-68BB-27C671BCA2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FF422D19-FAF6-5695-0F05-2BA20B9C784A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1D3C049F-9815-F11A-A75F-063D478C53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77A92E7B-87DE-E840-A82A-AD54DEA5A4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1779813-290C-4003-D4AB-4190ABF83F47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1BCFB8D2-6927-7088-EF75-B760DC60CF5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0C1DE574-1729-A96A-CB7C-0196F8B11B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34E910AA-96A1-B466-9B5F-697427BB5FB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686" name="TextBox 685">
              <a:hlinkClick r:id="rId51" action="ppaction://hlinksldjump"/>
              <a:extLst>
                <a:ext uri="{FF2B5EF4-FFF2-40B4-BE49-F238E27FC236}">
                  <a16:creationId xmlns:a16="http://schemas.microsoft.com/office/drawing/2014/main" id="{1A985931-A778-23D1-4265-F5C5E9BE21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377D366F-0F41-CE20-B0CD-845E9385FD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1C9EE00D-CBA6-E787-1D2A-477F96E9AB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9362EABC-D571-1BDC-206A-BC5F8727BB05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B8A9B1CB-FDBF-189C-B937-63DAEC0F81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42EA4A3F-D3DA-2275-E221-FFD74ABA5C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C0C53E33-4125-F54C-AE27-80ED117211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6D30D969-EF97-CB79-F3A5-0D019AA46F1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369E8DAB-7105-5C0C-28A4-A23B21969F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A8383A58-A225-8656-4C85-158CEBFC988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816" name="TextBox 815">
              <a:hlinkClick r:id="rId52" action="ppaction://hlinksldjump"/>
              <a:extLst>
                <a:ext uri="{FF2B5EF4-FFF2-40B4-BE49-F238E27FC236}">
                  <a16:creationId xmlns:a16="http://schemas.microsoft.com/office/drawing/2014/main" id="{F3F11E89-93DE-919B-E2E5-DEA0335F3D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2E6778FE-DBF4-2C7C-FEC8-8BE9EC45CA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97F4012C-1F0D-59F6-6B1B-6052D2AF77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63C3806F-5D9B-3297-0201-4860EFF2ED3B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A7039CB8-69A7-21D5-A045-7CF151917C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8B15A723-3CD2-CCAF-750C-4620AB49E4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B101B5C9-AB08-9E67-532D-ACE0665270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C4225ABF-0AAC-9CDA-16B2-31508414E1D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6FF96C24-9189-8D0A-43CC-FB6C3E84F8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22D5755F-103D-5EB3-EA2E-AE86485C8FF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826" name="TextBox 825">
              <a:hlinkClick r:id="rId53" action="ppaction://hlinksldjump"/>
              <a:extLst>
                <a:ext uri="{FF2B5EF4-FFF2-40B4-BE49-F238E27FC236}">
                  <a16:creationId xmlns:a16="http://schemas.microsoft.com/office/drawing/2014/main" id="{333E5B25-1840-F593-9DE8-95271B8048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F871D875-ECBB-EC0C-5B53-3E99D5D9D5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60547468-B6E8-F413-6D65-F07E6CE371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C7D537F6-760B-8081-6EE8-925ED59436EF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341649C9-EBAF-8118-11FA-684574136B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6F5B2F42-B51C-BA6F-FCE3-109E99827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FC99707E-A4C0-E76B-A79D-9911BD70978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DAF23812-9857-FDB9-3D8E-B602AED16E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58F16999-B58E-7484-EBC9-B5B701192A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1DEE7EFC-D2C0-8968-3FDF-8A1A84AFB9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36" name="TextBox 835">
              <a:hlinkClick r:id="rId54" action="ppaction://hlinksldjump"/>
              <a:extLst>
                <a:ext uri="{FF2B5EF4-FFF2-40B4-BE49-F238E27FC236}">
                  <a16:creationId xmlns:a16="http://schemas.microsoft.com/office/drawing/2014/main" id="{B1E33B4E-4DF9-A4E7-B24D-03D24874FD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DAE1C5EC-3A75-4FB6-48BE-8680B3F6CF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94221857-6C54-4150-7460-AF11EFBA59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FD0BD72B-B208-68C9-A316-2F172E4136A9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CF739F61-FA23-ADAC-5A7E-4FF70147B5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314AA83-9344-7482-52C2-C94DC9D964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5619A0D3-808D-0EC5-0EFA-580F15DF2F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D663FC2D-BA11-5273-F16D-9D8B90FC190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BB9736D8-B559-4134-4700-4777CEFAD8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7347DD5-7041-A9AA-72AE-3A32549D70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46" name="TextBox 845">
              <a:hlinkClick r:id="rId55" action="ppaction://hlinksldjump"/>
              <a:extLst>
                <a:ext uri="{FF2B5EF4-FFF2-40B4-BE49-F238E27FC236}">
                  <a16:creationId xmlns:a16="http://schemas.microsoft.com/office/drawing/2014/main" id="{D73DFE73-5FF6-B730-D775-C39C2BCD96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E936A3EC-9111-D17C-0C5B-F91551F905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2D0A5BDE-3FE7-177B-B3A1-30CDB518B7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50A8AB00-E1D3-8F86-AE33-B7BF9E5447C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71F1FF85-FC38-EE3F-5E9C-8D6DED39E6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1A1D17C5-A296-4D16-5F9F-FC4B7A7F04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48D94C22-B8D7-0D9D-6A90-DAE094C28A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342BF5DD-0455-1DDE-4FCF-9C84130819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B70513E7-F704-A8EC-6959-3FFFFB7958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9DAF6F08-7C2C-71A8-915B-455615BA6F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216" name="TextBox 12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63EA86D8-C2AB-730F-30C4-FAAE4B3C68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30FCDCB1-8782-5C31-1E44-DF19B4DE40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E90B1963-9AFB-C73E-68DE-1884637E12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0A0C17DB-2B12-DA70-8FB0-2C2DD46022F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81573AF9-2C7B-9C63-88DC-BBCA8DFB50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Rectangle 1220">
              <a:extLst>
                <a:ext uri="{FF2B5EF4-FFF2-40B4-BE49-F238E27FC236}">
                  <a16:creationId xmlns:a16="http://schemas.microsoft.com/office/drawing/2014/main" id="{0B2B3244-AC01-DF32-DFB5-0C93DF0979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D49307DE-676B-196B-E277-A1B96EECBF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70372A55-AC3B-FAAA-1DED-D109892E34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71E32F87-3197-018F-AF4D-D5FA70A2DA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22106711-7BF1-C444-B4AB-CF6CC0008C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1226" name="TextBox 12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5E4FC969-C657-2D35-A0F4-187A6F03A2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B1224241-E989-4750-0F03-A1EC7DE80F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A41B5B38-B5DB-389D-883A-17B2D7DB69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89D81D5D-618F-5BD4-53BB-3AA23A9B7670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8A343FE9-BC4E-268D-F9B3-EF3AB425C5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Rectangle 1230">
              <a:extLst>
                <a:ext uri="{FF2B5EF4-FFF2-40B4-BE49-F238E27FC236}">
                  <a16:creationId xmlns:a16="http://schemas.microsoft.com/office/drawing/2014/main" id="{1B06D4B1-8BB6-681C-BFFE-94C7C1463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D4756E4B-C133-7092-79C0-CD65FB3CFD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1FB5D97F-03A0-0F4A-DCD9-04CFACA9F09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F91C8173-E8F8-224B-81A8-1145F53523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19D143E9-F8E4-0F6B-4ADE-6EB953BF6C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1236" name="TextBox 12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E54E2646-F81B-48D5-059D-608607FF58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0F77D40C-A8AF-9787-BE8F-84E6E57C24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C8D14DEE-E4C7-8511-5D01-248AC6D9B5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B4C2D11-F5C2-6523-89A0-3F0EFA851873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DF3A0141-AD43-EF71-8A4C-7B37810D37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C39545CB-2F19-5734-DD40-D7B81A42D8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FC5525AA-D97D-C49E-E29A-F9CFC96CBA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F50F5E60-04FA-561F-2B89-77C2687081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CE775122-A9ED-110E-4106-5D2EBFF3A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9D340C1F-59C0-7CEB-5445-ED4DE5DE68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1DF305C4-2288-F2B7-7710-BC74D76572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967FBC5F-9C0C-BDC5-1B14-515527C32F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F2F6196F-A2C1-B923-259B-AA425EDA89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02D3A40B-0950-9F60-48AB-2CE46B95D39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D3F99F4F-8860-017B-7835-25EBB5BB80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E13F8E6C-E5BF-EF24-6B10-7047011EEA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808247E-6213-431D-DE7D-F2DDE24858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E6B8FDC4-CF22-0176-A8C1-DAAECF1350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1860D882-F137-D0FA-6799-F07532A0A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AACBB0C-ECF9-8D29-B903-C5F763C64A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8EE4640B-09D0-0D8F-7278-ABE7895116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D3D4CBA4-8203-C9ED-3EE7-55684BDD12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F6153FFB-F397-DE52-907F-E7D14DD66D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06E54F5B-D69C-7FBE-57B1-382C97430B7D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46FEB38A-4E69-DBD0-0020-ABF9EE13CE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C5F63A13-B939-CDA1-04BB-2DD4CCC6EF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79DA5B60-D3AD-0FE5-7CE3-71182B786E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6CA13A23-8ED9-F2F2-9175-FA1C639CF0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AF1AF0AF-B778-AA9B-3129-2FAF1DBB27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F4DFC78-43A9-399C-F124-F8F22F41DF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355DD8C5-4C87-4324-CA4B-13D4D56A00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3528F0A-72CA-D4A3-DE58-364C6E6347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731445D8-8CCB-8698-8509-5DE5E5293F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A69CE5DB-2672-C658-30BC-853B5B4F89C6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2E230EF4-F591-96A4-FCCC-2EBFBBCB20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2A069719-0F87-267B-D72D-416621AE1F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A40193BB-52F5-DE92-A1B3-E98D6FD8F7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F4209EA6-EE4C-44C0-7057-7E5ED90383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B3D57FFB-61F0-26BC-2884-A416A20050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1B4A9DEA-41F2-9F78-F304-3260BEECE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51278683-718C-52A4-64D2-9247ED132FF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A958F7E4-8363-A3FA-12D9-4BAD678904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129FDCAC-0FFC-A8B3-C158-C83DBB0761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DD4678F7-95B9-B931-43BE-80CF2B39C676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350E84D7-6203-61DB-6E46-91EFB81FDA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EEEE6D0D-3F89-D365-076D-ECB7FC5667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31C71F7B-4AE4-8E0E-50D7-274402EE8A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A5A9FBD8-C074-188E-ADB8-49B9FF2C5B3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E30941D5-31D8-10F9-906E-15431A1AE8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FEE999E-F7CA-C0C5-C064-8B00A381D4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C16ADD83-CC2B-6E7E-F0B5-285269CE81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DAEB4AD9-31D4-8B37-2DE6-75EA8E7ACE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77EC4128-02C6-EC64-0A63-3D71871760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6FF09C18-3501-4EE7-CBDB-B0AEC321E3DE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05C38A2B-CCDD-29B1-BDD3-BDCDFE39AD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920890A5-B1D1-D792-3C03-E2767F5028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3088D532-A210-C453-D303-3ED3A4E34AB3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F35A429B-04A5-A52E-B4D6-02A828DB6C2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08DAEA60-246A-8473-EA02-6190635009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F6EFA8DD-2520-E3C0-1513-1CEB5E3040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96648E51-4EE5-0E37-885D-202A442D39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7F3F514-3755-503B-AD47-C2C20355D8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D1E00F3E-D9C1-F7A1-2808-D3C5BBC3D6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1259" name="Group 1258">
            <a:extLst>
              <a:ext uri="{FF2B5EF4-FFF2-40B4-BE49-F238E27FC236}">
                <a16:creationId xmlns:a16="http://schemas.microsoft.com/office/drawing/2014/main" id="{7B5DB53E-9FB6-3CA0-C71C-9DEF8CFF726A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1260" name="Rectangle 1259">
              <a:extLst>
                <a:ext uri="{FF2B5EF4-FFF2-40B4-BE49-F238E27FC236}">
                  <a16:creationId xmlns:a16="http://schemas.microsoft.com/office/drawing/2014/main" id="{EF6DE68E-3515-22EF-3368-1BB8171ECD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" name="Rectangle 1260">
              <a:extLst>
                <a:ext uri="{FF2B5EF4-FFF2-40B4-BE49-F238E27FC236}">
                  <a16:creationId xmlns:a16="http://schemas.microsoft.com/office/drawing/2014/main" id="{5C3831AD-7759-136D-C6B6-6144D43AC4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ABDF5822-E01E-8104-7CCC-58FD531046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0E2E5782-E2FD-9E81-FC13-824BDF2AC50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BB6B767C-1B1C-1AAC-3BC2-CEB1095CF5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55D44570-E55F-4E95-1BB7-D0266E9B92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66" name="TextBox 1265">
              <a:hlinkClick r:id="rId65" action="ppaction://hlinksldjump"/>
              <a:extLst>
                <a:ext uri="{FF2B5EF4-FFF2-40B4-BE49-F238E27FC236}">
                  <a16:creationId xmlns:a16="http://schemas.microsoft.com/office/drawing/2014/main" id="{4B765A84-3D65-478C-C3AA-7E364097A2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22968355-5190-9690-3461-5D7B3C6051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4D1674FF-1004-D2D5-7385-D3C2A60FCF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DCBF1F5A-C063-A731-7FF6-FD933CD3F03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593EE0B3-9F71-4154-58CF-3C97B61972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D4E50958-36C4-92F4-2DCE-AACD04328A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4D0127C5-0286-E9B7-F861-5CEED23213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FA2442E6-660E-1C5B-D8B9-0ED3668FCA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81F236C6-AC55-F62D-1926-4F25E68E26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081ED11E-4DB2-9FFF-659E-EE7DA436A4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EE55153D-6DE6-0CC9-EC47-E67D0ECC2A5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A869BCB9-A88D-2059-1933-84CD9211E8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8A6E4C1B-7D1A-4777-24D5-12955E2FC2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232A344D-8D1A-100B-952B-BBEA8C6C4D12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0F1ED85C-A744-9B31-DCAF-BFDC61175C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E96DF1CD-BCFA-90E5-4BC6-C52F79F76E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3EC62EAB-E57A-19F8-D423-2B2A3EAF220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BCEC0870-7EB7-0D21-975F-BC85782B61B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61766A23-1ACE-79B3-F784-9DB32B0EEA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0EEB4614-44DC-DA74-EEA5-FC5603C939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14BCEAFC-DA0C-340A-F3E6-6F0D1A7F5B7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0CE1B7BF-AECC-5DEF-F6CA-7F306FDAD6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A2E5F8CC-EB41-EBC2-2FD9-AC0E624E0E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E3D683FD-9E4B-28E5-246E-54470C7958D0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D942A1DB-B234-75EC-832C-5E8C747169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EE6AB787-0426-9962-1E9F-DA460796E8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5C07372F-ED38-3D3A-F1C3-5B51DD261F4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FCEE29D0-AF49-601F-CA2C-3F18A2704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F7CDC9CC-212D-0A22-9787-EA851E84C3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8986F33F-5A8B-0EF4-E3CB-5CE303F38D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8ABC9C65-B44B-90AD-3009-ACF83D0E441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A36AF217-5DE8-948C-E0E0-1F8F4CDBB2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5868A451-B5DD-6F31-32FD-9F0A52091D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8B768D44-E2FC-F79B-E423-DC49548033FA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15982319-AE60-CC37-7E4B-EE856F44DB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4D88D388-5FBF-27E0-5137-A46BB0CF97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BA4C6433-FE94-99BD-04BC-4CCBD80701B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550431BF-BF07-4625-4E7F-DF7381672F2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C91E7D99-BE77-AAA4-8887-11BAAA6047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EC050096-624E-0E29-7FEB-F979989D26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69D6BE72-F8F9-51CD-5DAE-584E9E195F5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7DBF6962-9FB3-E6FE-4CFE-1736B67262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E756241B-7047-F366-9121-9BF871BDDF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0DECCDFF-1602-11B6-1B95-77D1C9F3733B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4C2FBE39-3AEF-1F65-16E2-75277DAD76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91B42E39-24F6-1C52-9879-B670D07856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FEAEA703-446A-A196-5C25-799A629399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EA20DF4D-FDCB-1E75-7A94-B51CD69AE9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1EF98163-1D7A-6073-5759-A0BAEC1432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039733C0-8DBD-07C9-D0BA-6917EA73283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3BF829C7-546C-F82D-6E49-42840E8EBBB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C22F2F47-2BC4-3526-D7A7-FC6A0F737E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8C2BB1B5-871C-71F7-972A-2626FB0E96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E84ABE79-FBEF-235C-C90D-4FA08955812D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34F30AB0-134F-69AF-73A9-508B0DCD02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C9D7E866-2186-CB06-ABE3-9D88790C87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41DB24A1-B79C-B302-084D-4B4E2C8F1BF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E5400929-1D76-C364-FDA1-712C97FC73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B16EB337-6D39-693D-43C0-357695718B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D75EA307-09FD-CF0A-5F98-69581340DE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9A83F811-5BD0-486F-3745-8C968769F03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DA80DC6D-00EB-A6FC-ED9E-ED37EB5106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2F5BBB84-48FB-F5FC-2DD0-F43B4397D2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3E6CB0C5-3234-3595-1908-51837D52C12A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6AA036CD-CFCE-3143-D0A0-C15AC31CB2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02D2238C-B527-C373-2533-7900361B77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BC0349BC-F14C-CC8E-2F58-7EE450FCF04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38FBA3F3-AC1B-3B6C-9D0E-4E49C353FD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E9F7E2A7-0B37-1481-2EB0-0A54C1A11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D871370-9E61-A9AE-166D-15303F257F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D41FB8DD-1FDE-853F-76E2-2A27240958F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BC439207-09C2-F172-CCD0-C083688298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C42F4A23-D6AB-556B-FD7A-A2BC96D92C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6AAAD52F-D5CF-CBB5-B4A4-61F84715C324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CB3C4CCD-D112-4C8A-22F8-8898A6B853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D749F7AD-8ED1-5EE9-DA02-07A4E9B047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18C1E924-6421-5BEE-2A43-E2AA6E34F2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26451505-8B14-15AE-FA0A-12DA14A09CC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8F88BAE-6665-D3A5-D01B-03546B5377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12D3ECAA-6AD3-C230-1ED7-0230B23F24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EC46A0EC-892A-9332-78EA-9683638BFF9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2D37FEA2-1137-73A6-4CE3-A62FDAB944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435E699C-023F-530E-28B9-F15D23AC89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B43CD885-6CBB-D3F1-7844-6808D0951F7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270" name="Rectangle 1269">
              <a:extLst>
                <a:ext uri="{FF2B5EF4-FFF2-40B4-BE49-F238E27FC236}">
                  <a16:creationId xmlns:a16="http://schemas.microsoft.com/office/drawing/2014/main" id="{CA8CD5F8-8860-2C0B-238D-06F47E0CFE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" name="Rectangle 1270">
              <a:extLst>
                <a:ext uri="{FF2B5EF4-FFF2-40B4-BE49-F238E27FC236}">
                  <a16:creationId xmlns:a16="http://schemas.microsoft.com/office/drawing/2014/main" id="{F71A7F4D-B714-939B-920E-A421E82831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8D539FED-AD99-EBDA-B708-845E361AF15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10418C27-98CD-8A7F-CF8D-6B8205E88C0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3CA59EE1-9F93-9F2E-9152-A3D8607D29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84B784DC-B828-7C60-D8D3-6138E25D76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276" name="TextBox 12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9F4CEF20-7591-C618-DD62-3B5C37649F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6669C3FF-BC74-8816-9D91-FDA9A0C197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4B01097F-268B-6500-C3C4-8EB5E27B34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1262E8A3-7DF1-DA58-AFB4-D03E68ED5AA5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A7ACE4E7-2154-053D-9835-BBC46512B4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8D873D83-EAED-AC3E-5BF2-9148DBB068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B7D02E80-08A5-C6F1-4B52-4203D96C06D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50A74B6-AC43-B823-6A2B-8CA31309B55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93E49212-1FFD-127A-CC2D-A79720F6EF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A2C4C237-FC24-8E33-4B8A-6FD2DB47ED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D7EF8AB0-9F35-DC53-F394-ADBED1F970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B999427E-1675-72C7-D79E-102D45EC19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3F97E700-2D1F-5F54-63BA-8A2680B3BE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FA6B1D66-ACE0-B756-B96B-C26205C86F9A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C94AC709-51FB-8D4F-8296-4431A3800D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3D875156-BA22-35B1-2DF6-557A4B4558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A7A10810-5DC3-4CB0-252A-8C50A92465B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C849C558-B63A-B9E9-A2CF-092D16EC1DD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0256A679-D451-A3B6-DC6F-FBB9E30DA9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57727284-DEF8-F728-AC50-19BD62104F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8751675C-608F-4812-27E2-5093249B64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0AF8E3B6-3733-5700-183A-C13FC9631B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3BAF4197-E67C-EA5B-317A-CE01A0C5E9E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8537F3BF-CF43-A236-8437-3B3C37F7AEC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1DBDB0D3-4607-27DF-590D-987F4F06C2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364A766C-A3D1-482B-14EC-296681EC54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051B4A8D-0B3A-3854-D40D-DDAB1818568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DA86BAC6-9EA8-F6E8-8562-B1D8B0264C1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FD49D7-8584-E919-0DF5-B7ED59D424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194EC0D7-C1DE-E5A5-2C90-8AB3528C03B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7DA6F3-3C00-9F72-FE75-B8095BC884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4F7EB5F0-66F7-0C54-ED6A-1D7A5B2566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E51D2171-7CFD-B181-8ECC-BF28784C42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77510EB9-A534-C7FA-9180-91D578F64F58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4CBC311B-C746-00B0-4E34-1F81C5C956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D2265CE2-DC83-16D4-AEB6-31C7DBE85C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B2F99EF1-30DA-7EE2-A490-2FFFDD67A8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481107F1-F578-E0C8-FFAF-0A1283733C2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1DB6D274-DB21-CF93-CA43-0BC3C572F8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0859BE8C-8697-C4D0-9D6C-AE061339AD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690B6AD7-0262-19FD-5DD2-8A11D7870F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4BF4AFBE-FEEB-9794-9F73-2880D32713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AEBA2020-9C60-161D-E9C5-231907BC47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9BC69041-EA0A-C102-18C0-B0702CB679D3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CA51628A-A7DC-8D1A-F3A0-7CF345D6B6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14AFD2C1-8AE6-81DA-D57E-88A63386A7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63B39816-6A87-92EE-38C1-367DA3998A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B57AC9DC-543F-C641-79EF-17404A76F78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1714E381-B88A-7A0E-E6A1-47B1D32DBC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ABE53247-8557-668A-8D08-44C843D024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8B888249-6212-AB8A-362B-53CEEDC58B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4993A153-039C-6C20-2546-42C382570E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E6ED65BC-FED0-D7EC-8FC7-4C84C019B8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FCB0AE9B-6470-FC81-2AA6-62B64D0F0407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00BFA6A9-6DAC-9DE1-3B7E-7102882C82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5299B528-A9A0-671F-85D7-1AC7F6174F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E3F3C935-244D-5C3C-D7C0-4BF07DE912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FCFE6A50-F3F5-5020-A395-D54CC90CFAE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D3AC028E-B710-E9B5-1984-065B69028F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65D329FE-A5AF-0F85-E806-8323DB1808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DAD93069-0663-2BCC-7160-FE47DD74F2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4307CFBC-5888-CC63-DE87-B22171A05D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A5CBB3FA-EE94-BDFC-B07C-CDF1F0F8C4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70B455F1-5F55-E83F-276E-3258F95524F7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F5F7D171-672E-31C1-0A4A-16B8C923BC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8178A0B8-4D43-34E8-2AF2-BAD34A747F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09651E78-5DCD-DFD5-C4E3-97E00F31EB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2F039217-9B88-1AEF-9254-16A41185AE9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B7520EFC-B36A-531A-0FA5-D6AA50A61D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746EF4BF-4459-3C51-9B62-76539493DC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C553B4DF-8078-8E20-8FCA-6D499185A0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1EA006B7-AD14-4105-F632-756010A633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46FBB624-BF48-9F61-7C2E-C4E311F60B07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2B32F965-77F1-BE28-76B5-1F3EB47C86F4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BFC3BB5F-C61B-5382-3CF7-22B1B26183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495785DD-0F0C-E378-861C-A70FEF2906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9517BEE5-EDB3-249D-0C5F-ECE0AE17E16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1E04C36F-2954-0613-0513-564DB38504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FBEC343B-8785-0781-3E31-63BD0BC732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D8027F54-FE42-A863-DC0F-CE9CD60670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B2289B5A-A978-3F9E-8C80-C14E254B585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9CBC4D93-8240-F6C1-48CA-004A971B60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0C9C529E-CAB9-02C8-CA97-316FE1AE74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35F1ECA3-DA30-F2A4-D21F-13F2C88B4496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E3FCFF9A-B6AD-D2F4-1975-FA0B047920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202C331F-9DFF-0A7C-3549-F9FB131A9C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A45ECD9F-10E6-496D-E91C-80F74181910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2F0699EC-39D6-C15C-1D1A-E2D03D005D1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C2ADE9DD-55CC-D06C-01E8-2136B87DAA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70E1094F-8372-B1A5-E28A-C6F0FD1EB9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03A22C3A-8ABC-1A93-D2DD-2E69F9333F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58536526-F0FB-1E84-A718-65D0FD7404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57B080F2-B6DF-FEC0-FDCE-6859EEB0F0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E8B8B3A2-0A9D-60FB-1CE3-EF96B2CC6AC8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10E49923-9225-D7DA-20F0-C7615BE749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4C0C7F57-B662-4B6D-17E3-851525CEA4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11868071-3382-5173-4D64-4463D206388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720C1C8C-DEEE-82FD-F2D4-DE792E8D35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63EC43C7-D6B1-A39C-0FEB-D073689367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93259E82-BF72-B710-95C2-8707D49ED7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EABA1A7F-0200-6167-5EFD-676B9CD54A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EE7BB30E-CB1E-B957-811B-9CC7A9EB1D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3264933C-FDCE-C4DD-7902-F7FFEBF9D6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925E06C5-A4C0-5840-26DF-692E896B7D4F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771A1430-D67A-0E73-7F5F-042BA70289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F0A0D452-3267-EC7C-BDBC-24635E1B7D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4DC58A70-DD5F-BB6D-DA1F-C9F02C2C49B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C0E19664-A1D5-ACAB-725B-7D5E51E2FDA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7277FBC2-1A34-BE82-6543-1A6B6E47C5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EF4CF57A-B59F-1EFE-CA46-DF614A28C0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A57D8D2-6BA6-4A5C-FAD0-6F891F8BC2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CAD4DC12-F391-EB8E-AFE1-20900F6469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7D215B8D-670F-1022-FC60-560E31F7CD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7C502BA6-E479-6698-D111-E73C908D0CA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C6798804-6341-6767-9E9D-FC598BBD80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10122886-2DDF-BBDD-5B29-17C6A0F29A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4A4FCD8F-423C-030B-4D6B-25C68AA2FD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CB653DB3-60AA-B5E1-9638-A4D2A6A4074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DDCAB307-1B06-5E10-0086-B23889257E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59AB95EB-8A6D-1BA0-579B-14ACB0523E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3F614564-B21F-A424-C2B7-A392747A2CB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2D058E69-AFE7-4BEC-C87E-73BC4D938C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B8CAD43C-07E5-B205-3F72-AE6281ABD5F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35E983CD-5705-81B7-FD7C-F6A88A8BC21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A563F543-6DBB-61CE-4195-17674218D1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3771C63F-7098-0420-60F0-6C781CBC4F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F8721D57-3287-FC76-9865-969F604844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7C895E20-61DA-263F-81AE-0FEFCDC27FC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BCBC54A9-A218-A060-34FC-18AB52C58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DCBD45B0-4369-337B-06F0-4DFC4C1901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82EEB318-9C1F-21BD-7982-3FEB79D9CF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F158ED0A-EF8A-6629-EACC-2072BADF4D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A5C3B216-F6BD-3698-D79B-0169CD937F6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C141C311-9FF9-D1DA-AD55-98517432856B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84D2036E-2D1C-DE6A-B713-9841E87709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EAA745CB-252C-E4DB-DFFB-98FE494539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2F27381A-2814-C79D-6E4A-9AE58A6FF9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FC814712-13F9-5C27-34E8-0CBA290DE07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2A4573F6-6EAC-DF0C-A18A-7E36DAFFA4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299A1F21-8176-B854-4BD1-4D002FA77F6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5206CA20-A497-D707-D0B0-4E4BBB8529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BB357698-3E69-469C-0CB6-36FDED1B88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BD377D06-6D3B-536C-7584-CA78EB6C2E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49F55C63-70AF-754E-406D-9D16012B0636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66D1A73D-10A9-A038-5C51-F35FF614C7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04A73D17-4EAC-978F-CFA8-C7F6CDD900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DEF869CE-C329-0114-8C1F-BCECFCA3D4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0D19C190-C7B5-710D-583D-97263B0A024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17710283-EA88-6768-567B-FE55B08999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10C529A6-B924-9599-B2AD-A1618DC51F4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B617D46F-51DE-2439-B56D-94DCB00D92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260A361C-E1D7-31FB-E196-DB4F889708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FA7DBCAB-4514-0649-6966-53F277AAAB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AB904E75-31AF-91C1-6B59-8D67AEA03F71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09C851EB-EA16-338D-DDFF-B2875B75D92B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1857" name="TextBox 1856">
            <a:hlinkClick r:id="rId90" action="ppaction://hlinksldjump"/>
            <a:extLst>
              <a:ext uri="{FF2B5EF4-FFF2-40B4-BE49-F238E27FC236}">
                <a16:creationId xmlns:a16="http://schemas.microsoft.com/office/drawing/2014/main" id="{07BC2611-4B38-FFD5-A85E-F9DCAA245480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858" name="TextBox 1857">
            <a:hlinkClick r:id="rId91" action="ppaction://hlinksldjump"/>
            <a:extLst>
              <a:ext uri="{FF2B5EF4-FFF2-40B4-BE49-F238E27FC236}">
                <a16:creationId xmlns:a16="http://schemas.microsoft.com/office/drawing/2014/main" id="{98462334-2874-1E38-0A72-CE68EAD84293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861" name="TextBox 1860">
            <a:hlinkClick r:id="rId92" action="ppaction://hlinksldjump"/>
            <a:extLst>
              <a:ext uri="{FF2B5EF4-FFF2-40B4-BE49-F238E27FC236}">
                <a16:creationId xmlns:a16="http://schemas.microsoft.com/office/drawing/2014/main" id="{18D5C996-16CC-8A50-DBCF-57BC87005CF2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862" name="TextBox 1861">
            <a:hlinkClick r:id="rId93" action="ppaction://hlinksldjump"/>
            <a:extLst>
              <a:ext uri="{FF2B5EF4-FFF2-40B4-BE49-F238E27FC236}">
                <a16:creationId xmlns:a16="http://schemas.microsoft.com/office/drawing/2014/main" id="{D3A06F24-8A19-1C6D-B3A7-56639A31E7EE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863" name="TextBox 1862">
            <a:hlinkClick r:id="rId94" action="ppaction://hlinksldjump"/>
            <a:extLst>
              <a:ext uri="{FF2B5EF4-FFF2-40B4-BE49-F238E27FC236}">
                <a16:creationId xmlns:a16="http://schemas.microsoft.com/office/drawing/2014/main" id="{C3F5EF9D-84DE-C991-707A-76881C88372B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82" name="TextBox 1881">
            <a:hlinkClick r:id="rId95" action="ppaction://hlinksldjump"/>
            <a:extLst>
              <a:ext uri="{FF2B5EF4-FFF2-40B4-BE49-F238E27FC236}">
                <a16:creationId xmlns:a16="http://schemas.microsoft.com/office/drawing/2014/main" id="{059EF871-3343-AC9D-1167-95AD44FE2455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83" name="TextBox 1882">
            <a:hlinkClick r:id="rId96" action="ppaction://hlinksldjump"/>
            <a:extLst>
              <a:ext uri="{FF2B5EF4-FFF2-40B4-BE49-F238E27FC236}">
                <a16:creationId xmlns:a16="http://schemas.microsoft.com/office/drawing/2014/main" id="{036B8C20-8305-2C45-4B15-AD745320D30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84" name="TextBox 1883">
            <a:hlinkClick r:id="rId97" action="ppaction://hlinksldjump"/>
            <a:extLst>
              <a:ext uri="{FF2B5EF4-FFF2-40B4-BE49-F238E27FC236}">
                <a16:creationId xmlns:a16="http://schemas.microsoft.com/office/drawing/2014/main" id="{E9ECEB20-4671-0E81-B7A4-31749B25C08C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85" name="TextBox 1884">
            <a:hlinkClick r:id="rId98" action="ppaction://hlinksldjump"/>
            <a:extLst>
              <a:ext uri="{FF2B5EF4-FFF2-40B4-BE49-F238E27FC236}">
                <a16:creationId xmlns:a16="http://schemas.microsoft.com/office/drawing/2014/main" id="{E13004A5-DC3F-49A8-1C87-B39CB21F279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86" name="TextBox 1885">
            <a:hlinkClick r:id="rId99" action="ppaction://hlinksldjump"/>
            <a:extLst>
              <a:ext uri="{FF2B5EF4-FFF2-40B4-BE49-F238E27FC236}">
                <a16:creationId xmlns:a16="http://schemas.microsoft.com/office/drawing/2014/main" id="{F715427E-9911-5C87-27E6-A1B23102581A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887" name="TextBox 1886">
            <a:hlinkClick r:id="rId100" action="ppaction://hlinksldjump"/>
            <a:extLst>
              <a:ext uri="{FF2B5EF4-FFF2-40B4-BE49-F238E27FC236}">
                <a16:creationId xmlns:a16="http://schemas.microsoft.com/office/drawing/2014/main" id="{75647427-0448-8079-FE07-AA66746559B3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888" name="TextBox 1887">
            <a:hlinkClick r:id="rId101" action="ppaction://hlinksldjump"/>
            <a:extLst>
              <a:ext uri="{FF2B5EF4-FFF2-40B4-BE49-F238E27FC236}">
                <a16:creationId xmlns:a16="http://schemas.microsoft.com/office/drawing/2014/main" id="{6CAE16CD-9848-93CD-846F-270DF97090B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889" name="TextBox 1888">
            <a:hlinkClick r:id="rId102" action="ppaction://hlinksldjump"/>
            <a:extLst>
              <a:ext uri="{FF2B5EF4-FFF2-40B4-BE49-F238E27FC236}">
                <a16:creationId xmlns:a16="http://schemas.microsoft.com/office/drawing/2014/main" id="{D661E1AC-127B-BE9D-0079-7581446B372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90" name="TextBox 1889">
            <a:hlinkClick r:id="rId103" action="ppaction://hlinksldjump"/>
            <a:extLst>
              <a:ext uri="{FF2B5EF4-FFF2-40B4-BE49-F238E27FC236}">
                <a16:creationId xmlns:a16="http://schemas.microsoft.com/office/drawing/2014/main" id="{F73010E4-7B9E-3F44-4769-E9745370177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91" name="TextBox 1890">
            <a:hlinkClick r:id="rId104" action="ppaction://hlinksldjump"/>
            <a:extLst>
              <a:ext uri="{FF2B5EF4-FFF2-40B4-BE49-F238E27FC236}">
                <a16:creationId xmlns:a16="http://schemas.microsoft.com/office/drawing/2014/main" id="{A97856CF-95B8-00B8-11AD-75DE80FEDB8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92" name="TextBox 1891">
            <a:hlinkClick r:id="rId105" action="ppaction://hlinksldjump"/>
            <a:extLst>
              <a:ext uri="{FF2B5EF4-FFF2-40B4-BE49-F238E27FC236}">
                <a16:creationId xmlns:a16="http://schemas.microsoft.com/office/drawing/2014/main" id="{27B9C02A-4ACD-78B5-6984-65AE715199E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894" name="TextBox 1893">
            <a:hlinkClick r:id="rId106" action="ppaction://hlinksldjump"/>
            <a:extLst>
              <a:ext uri="{FF2B5EF4-FFF2-40B4-BE49-F238E27FC236}">
                <a16:creationId xmlns:a16="http://schemas.microsoft.com/office/drawing/2014/main" id="{741AF77B-FDBA-CAAD-DCB5-43CDE7D6D777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895" name="TextBox 1894">
            <a:hlinkClick r:id="rId107" action="ppaction://hlinksldjump"/>
            <a:extLst>
              <a:ext uri="{FF2B5EF4-FFF2-40B4-BE49-F238E27FC236}">
                <a16:creationId xmlns:a16="http://schemas.microsoft.com/office/drawing/2014/main" id="{B686D2FC-FABA-AA7B-EC33-195D58453C2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896" name="Rectangle 1895">
            <a:hlinkClick r:id="rId108" action="ppaction://hlinksldjump"/>
            <a:extLst>
              <a:ext uri="{FF2B5EF4-FFF2-40B4-BE49-F238E27FC236}">
                <a16:creationId xmlns:a16="http://schemas.microsoft.com/office/drawing/2014/main" id="{B67F8839-31B0-09CA-8864-52F891FFA8D6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897" name="Rectangle 1896">
            <a:hlinkClick r:id="rId109" action="ppaction://hlinksldjump"/>
            <a:extLst>
              <a:ext uri="{FF2B5EF4-FFF2-40B4-BE49-F238E27FC236}">
                <a16:creationId xmlns:a16="http://schemas.microsoft.com/office/drawing/2014/main" id="{246FAB7D-224D-BC57-4EC5-C8150CFFDFA0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574192BD-5A89-4805-8B77-54D2373F622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630EE8F2-36B7-B5DA-E2D6-6198CDA13180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2D7707E1-FF72-25C6-53A2-0642033E725B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5274D74A-E208-1278-A2D4-0339C59C5B8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C7EDCB6B-66B4-05E2-22A2-6AF37AD131C8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5AB2E603-B022-C15A-C1B0-754C4BB56586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84770E4B-3025-ACFF-EEB5-A1DF4B9C2FF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E3DA3C43-596C-A24F-3F6B-2827BEA33AB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E89DD116-E8A2-CA39-11E5-49CFFAC042BB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88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83047D6C-9959-C9DF-FDAC-2BEFE418C795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Ra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FEAB2D10-25EC-1B91-755D-3D08EC3BAE30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Radium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FA9E0C6-516E-4A53-12C4-AD8432462BCF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(226)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39BA177F-DC86-BF7E-22B6-C090565B8C8F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0,90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BDB0933-D98D-1B42-B4AC-3CF18E41C2DD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207DFD12-5918-3211-C6BD-4E032C1E747D}"/>
                </a:ext>
              </a:extLst>
            </p:cNvPr>
            <p:cNvSpPr txBox="1"/>
            <p:nvPr/>
          </p:nvSpPr>
          <p:spPr>
            <a:xfrm>
              <a:off x="7356720" y="3447784"/>
              <a:ext cx="5439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2841C987-3C81-9E43-0E27-B7AD8874B432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FCC2C70C-D198-D4CB-1C2C-7264B7396A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03FCE92D-E3F9-B54C-4DA3-B7A3F8489D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935445D3-1B11-0057-ADFA-01E72BF6CA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A6A480B-4BF4-8FA7-B36A-2EF35974600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3C99119D-68CA-CE96-8A8C-71D9F2F466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7956FC77-5CF5-14D7-CFC4-9DD21EFBC93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A4BB5B64-4C51-AB8A-4BB2-001AC4EB09E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B81E8482-FBAD-4358-CA55-3E7900925A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8FE9915D-F008-CEA6-D789-C08C71AEE3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7951557C-E4BA-C74D-185E-EA08B4121613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2FA04D2B-2F63-965C-9B00-CEC54B1C63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69D540DA-EFD6-343C-2B52-06C1A5005D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D6CBF5FA-9AE9-3377-71B4-E84D5045F6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E7171BA1-BA8A-33CB-BD84-11596C17CA3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607917A5-082A-EB00-C6E5-DD5F9FEB00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FE3A0F8B-9AE0-04D6-F6A5-9B54C7CA1F0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928CC8BC-F97B-6943-F4F9-0E111C07CB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95E17CFF-E669-1DFE-D868-07D4CBA9EE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8585CEB2-8C43-D90B-C52E-D9EA97E583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F0C69B67-1170-E787-CB19-80C00F428CB9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2878300E-0AF6-5D86-9990-190174F9E8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BEEEA3EC-E3A9-CD3F-0B9B-A1C18A733F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B1CFE59B-51D9-DA90-4B7C-603485C7B1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CD5B5396-353C-0F94-44A2-0318AED5544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D14E4017-D20B-4004-B41B-D60D086806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840AFFC-0993-A02F-779E-389B814BB81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1692FFE5-EDB6-417F-B6A1-91698F031C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A641C503-E24D-9345-71BE-037DA1B1A9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597B5574-D70B-2DAC-DBC0-150F834A78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B574607F-147D-428E-0420-055D23FFDFFD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7A7719BC-3301-9339-D5EA-635178E3BF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97433834-242D-C92A-573C-4A0393AA57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2397EAE1-ADD1-B7E3-68EC-2425D12BC6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D8430725-BE9E-02AB-096A-77FA42CC54C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E1DAACD1-54C5-C5D6-2035-61C4F36CE8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D62A7A7B-D663-5D44-46DC-25584FC1CF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7AFC964E-83E8-9863-5D9F-5B8ABAB45B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49360831-1BC3-75A7-754A-A45025F938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A1BBFEF7-1C2F-86AB-83F4-02A39F9E39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D9FBA014-166F-47BA-C590-B65D122A913B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46CB1769-AB11-D3CD-EB5A-2C1E308C29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8D24D69C-0827-CACE-D0E4-A35DF6A0D7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DFD070EB-85C0-C776-58C8-FDCBA154077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CA497A63-6DC1-4FC5-0298-48FB2886CE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137FCC59-E486-E033-76D1-18E27CC05E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CEB5F168-D392-5037-7D42-EF74523D23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FED1AC5E-6772-1D9D-961D-C2F407ED61E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C1D4C15-080A-1C17-36EA-11C8437085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1CBEE1E5-465C-9E07-BB73-130E878B60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3AED251C-2709-B6C4-E974-4893E060264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38CE7166-256C-4E2A-1233-448D4B2692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E7D81699-598C-B484-B353-D773911CA3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51449A58-7978-D026-58D5-D349F57DB39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35ACE10F-85C0-72F6-8267-552A09CF84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DC2559CC-6CF1-6865-F7F5-D7B1B9D07A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E48BA05D-106E-85D2-6037-3E93F73BF4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53A51B90-BF68-A1C6-4C2D-4D11ADA2073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00B5B926-53F6-4B92-004E-8588C8B9C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3AACD82E-787A-8FC0-3150-71A678A0D0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EBDCB438-BC46-2D14-179F-956ABA185BBB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12AFE8CD-AD21-32A9-EB1E-46A99C00D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E14029CE-B988-8FD8-8AEA-5B4D07C0C4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9FDCDC93-809E-C8AF-1F9D-A72A610D58F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66E16096-EE1B-BA4A-9D9E-F51B5040021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C8641E07-AFFB-C546-753D-98D678B525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839AD2DA-9F16-35A7-7B60-B6000447A9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F4C984B0-4D8F-6D65-4F52-A730B398AA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85FD6ADE-D091-F27A-08CA-6B36894131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A097A848-FD96-1F98-1E79-69997F3364A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A8EA9FF5-544D-2F4A-D170-0A31A30F77B0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1053688" y="4562638"/>
            <a:chExt cx="821917" cy="63483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BDBA59D-71F3-2B1B-986F-5F6C85299E12}"/>
                </a:ext>
              </a:extLst>
            </p:cNvPr>
            <p:cNvSpPr/>
            <p:nvPr/>
          </p:nvSpPr>
          <p:spPr>
            <a:xfrm>
              <a:off x="1108721" y="45942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C206A6D-7037-F76A-FF1C-56836B961AC7}"/>
                </a:ext>
              </a:extLst>
            </p:cNvPr>
            <p:cNvSpPr/>
            <p:nvPr/>
          </p:nvSpPr>
          <p:spPr>
            <a:xfrm>
              <a:off x="1108721" y="50684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31136BB-10FD-DF2C-C498-4D186DB399E0}"/>
                </a:ext>
              </a:extLst>
            </p:cNvPr>
            <p:cNvSpPr txBox="1"/>
            <p:nvPr/>
          </p:nvSpPr>
          <p:spPr>
            <a:xfrm>
              <a:off x="1108721" y="502819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7FF41CF-B6A4-48FA-5F0C-51D2FA249A7C}"/>
                </a:ext>
              </a:extLst>
            </p:cNvPr>
            <p:cNvSpPr txBox="1"/>
            <p:nvPr/>
          </p:nvSpPr>
          <p:spPr>
            <a:xfrm>
              <a:off x="1108721" y="493288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6F2341B-9BF3-24B1-5DC4-755C6821B431}"/>
                </a:ext>
              </a:extLst>
            </p:cNvPr>
            <p:cNvSpPr txBox="1"/>
            <p:nvPr/>
          </p:nvSpPr>
          <p:spPr>
            <a:xfrm>
              <a:off x="1053688" y="45626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3A695DC-6495-3A56-CCB7-E5C09090DA68}"/>
                </a:ext>
              </a:extLst>
            </p:cNvPr>
            <p:cNvSpPr txBox="1"/>
            <p:nvPr/>
          </p:nvSpPr>
          <p:spPr>
            <a:xfrm>
              <a:off x="1248423" y="456263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E9C2FA5A-2683-46F6-AD91-0E6A5820E8F6}"/>
                </a:ext>
              </a:extLst>
            </p:cNvPr>
            <p:cNvSpPr txBox="1"/>
            <p:nvPr/>
          </p:nvSpPr>
          <p:spPr>
            <a:xfrm>
              <a:off x="1055155" y="46529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3F26C0E-483F-CD60-52B2-8BEB263DB436}"/>
                </a:ext>
              </a:extLst>
            </p:cNvPr>
            <p:cNvSpPr txBox="1"/>
            <p:nvPr/>
          </p:nvSpPr>
          <p:spPr>
            <a:xfrm>
              <a:off x="1341553" y="46771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1C37EA4B-1A50-E19C-C6CB-0DF49B135E8D}"/>
                </a:ext>
              </a:extLst>
            </p:cNvPr>
            <p:cNvSpPr txBox="1"/>
            <p:nvPr/>
          </p:nvSpPr>
          <p:spPr>
            <a:xfrm>
              <a:off x="1053688" y="479387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C5061A68-81AC-8BAB-F937-64A44F0AC1C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8A1E3852-2E3D-B3C3-B4B1-FECA79BF58A9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F7339462-0981-C20D-2A2F-8515F026547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CC2A28DF-1DDC-28D5-2AF9-97B9E1630D89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B04E1966-5647-6D58-FB79-82C5064992BB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0524C508-3664-BE2E-3F18-741A4FD6EA0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A30781C0-1AA2-4748-4152-94810BD2BBC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4E6A7E1-EF74-A7E8-0AA4-D10D8CB28E8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68245EAA-C18E-BBC9-BD35-90BA3C8C4C17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5" name="Group 1864">
            <a:extLst>
              <a:ext uri="{FF2B5EF4-FFF2-40B4-BE49-F238E27FC236}">
                <a16:creationId xmlns:a16="http://schemas.microsoft.com/office/drawing/2014/main" id="{2912A1E3-AEE3-4D15-1C0F-8D04C20FA932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465AF0D0-AECB-EDEA-C4FD-C3B0F7FBD96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F1CD68B0-8784-D5B8-645D-E03FF0159E4A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A036D1ED-28B4-1474-E1EE-4B6156B151EA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E7DC6961-8873-EDA0-C129-D9BC0463F51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68" name="Group 67">
                  <a:extLst>
                    <a:ext uri="{FF2B5EF4-FFF2-40B4-BE49-F238E27FC236}">
                      <a16:creationId xmlns:a16="http://schemas.microsoft.com/office/drawing/2014/main" id="{1C155350-B196-B83A-E14F-9B3E5F9727A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70" name="Group 69">
                    <a:extLst>
                      <a:ext uri="{FF2B5EF4-FFF2-40B4-BE49-F238E27FC236}">
                        <a16:creationId xmlns:a16="http://schemas.microsoft.com/office/drawing/2014/main" id="{C645EED8-9E92-E92D-B01F-ADA3CA188C5E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72" name="Group 71">
                      <a:extLst>
                        <a:ext uri="{FF2B5EF4-FFF2-40B4-BE49-F238E27FC236}">
                          <a16:creationId xmlns:a16="http://schemas.microsoft.com/office/drawing/2014/main" id="{3FC7DFD1-6FDE-AFE3-597B-22D6E19D74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21" name="Group 320">
                        <a:extLst>
                          <a:ext uri="{FF2B5EF4-FFF2-40B4-BE49-F238E27FC236}">
                            <a16:creationId xmlns:a16="http://schemas.microsoft.com/office/drawing/2014/main" id="{6C9378E9-E70D-71DB-43B9-4F694BB428B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23" name="Group 322">
                          <a:extLst>
                            <a:ext uri="{FF2B5EF4-FFF2-40B4-BE49-F238E27FC236}">
                              <a16:creationId xmlns:a16="http://schemas.microsoft.com/office/drawing/2014/main" id="{6F3430FE-02D5-7DAF-A149-164B91DF21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25" name="Group 324">
                            <a:extLst>
                              <a:ext uri="{FF2B5EF4-FFF2-40B4-BE49-F238E27FC236}">
                                <a16:creationId xmlns:a16="http://schemas.microsoft.com/office/drawing/2014/main" id="{9EDC6E62-F888-5456-24F2-956154BF2F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27" name="Group 326">
                              <a:extLst>
                                <a:ext uri="{FF2B5EF4-FFF2-40B4-BE49-F238E27FC236}">
                                  <a16:creationId xmlns:a16="http://schemas.microsoft.com/office/drawing/2014/main" id="{211D3FAD-2627-DC95-B78C-013BD05CCB7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29" name="Straight Connector 328">
                                <a:extLst>
                                  <a:ext uri="{FF2B5EF4-FFF2-40B4-BE49-F238E27FC236}">
                                    <a16:creationId xmlns:a16="http://schemas.microsoft.com/office/drawing/2014/main" id="{6B049CEB-7BFC-825A-14AC-AE8F89E5C57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30" name="Straight Connector 329">
                                <a:extLst>
                                  <a:ext uri="{FF2B5EF4-FFF2-40B4-BE49-F238E27FC236}">
                                    <a16:creationId xmlns:a16="http://schemas.microsoft.com/office/drawing/2014/main" id="{97B00879-9E62-D72E-EB8F-A83EC73A799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65" name="Straight Connector 364">
                                <a:extLst>
                                  <a:ext uri="{FF2B5EF4-FFF2-40B4-BE49-F238E27FC236}">
                                    <a16:creationId xmlns:a16="http://schemas.microsoft.com/office/drawing/2014/main" id="{D84E1D6A-945C-6022-E86C-48958B68344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28" name="Straight Connector 327">
                              <a:extLst>
                                <a:ext uri="{FF2B5EF4-FFF2-40B4-BE49-F238E27FC236}">
                                  <a16:creationId xmlns:a16="http://schemas.microsoft.com/office/drawing/2014/main" id="{45B4161F-9D61-1BEF-492B-A3FF173525E4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26" name="Straight Connector 325">
                            <a:extLst>
                              <a:ext uri="{FF2B5EF4-FFF2-40B4-BE49-F238E27FC236}">
                                <a16:creationId xmlns:a16="http://schemas.microsoft.com/office/drawing/2014/main" id="{49CAB2E6-A10B-7C24-46B6-D025BA4A437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24" name="Straight Connector 323">
                          <a:extLst>
                            <a:ext uri="{FF2B5EF4-FFF2-40B4-BE49-F238E27FC236}">
                              <a16:creationId xmlns:a16="http://schemas.microsoft.com/office/drawing/2014/main" id="{5929E223-5CF5-8180-7CBC-4D2662832D7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22" name="Straight Connector 321">
                        <a:extLst>
                          <a:ext uri="{FF2B5EF4-FFF2-40B4-BE49-F238E27FC236}">
                            <a16:creationId xmlns:a16="http://schemas.microsoft.com/office/drawing/2014/main" id="{3AB123A6-05C5-DA7F-1083-78D179AC113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20" name="Straight Connector 319">
                      <a:extLst>
                        <a:ext uri="{FF2B5EF4-FFF2-40B4-BE49-F238E27FC236}">
                          <a16:creationId xmlns:a16="http://schemas.microsoft.com/office/drawing/2014/main" id="{C81F3B25-6112-A817-AE6A-7534A39FFD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71" name="Straight Connector 70">
                    <a:extLst>
                      <a:ext uri="{FF2B5EF4-FFF2-40B4-BE49-F238E27FC236}">
                        <a16:creationId xmlns:a16="http://schemas.microsoft.com/office/drawing/2014/main" id="{7BFF0100-97F2-C8DE-B56E-2AACB47DF2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69" name="Straight Connector 68">
                  <a:extLst>
                    <a:ext uri="{FF2B5EF4-FFF2-40B4-BE49-F238E27FC236}">
                      <a16:creationId xmlns:a16="http://schemas.microsoft.com/office/drawing/2014/main" id="{7EF7685D-C3C7-6945-CC23-0DD955A569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E3AF469F-B0CA-9943-DF67-E215AC4DABF1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9171518-F760-2ED6-5130-0740C9B886F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249272944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92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2A7E79D7-82AB-C204-530A-2399DF08474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B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6" name="(5) Boron">
            <a:hlinkClick r:id="" action="ppaction://media"/>
            <a:extLst>
              <a:ext uri="{FF2B5EF4-FFF2-40B4-BE49-F238E27FC236}">
                <a16:creationId xmlns:a16="http://schemas.microsoft.com/office/drawing/2014/main" id="{97EEE628-3D03-8631-99F6-1903DBE3F04B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10972800" y="10071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C5683208-2D6F-7CC1-81F4-C057BD5BD8D2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37929A4-0605-C6ED-78FD-DD28C61BE4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492FC8B9-F706-F798-B8D6-CCC4933DA1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E95CA8E-5344-704B-C833-0DEF82C4EA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AC1DC58-EE84-9835-A3F9-7620AD4654F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84A5A9D-C403-D283-10F2-5603B86DC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FDFEB1D-2CFC-DFA4-546C-B9F677B47D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" name="TextBox 20">
              <a:hlinkClick r:id="rId23" action="ppaction://hlinksldjump"/>
              <a:extLst>
                <a:ext uri="{FF2B5EF4-FFF2-40B4-BE49-F238E27FC236}">
                  <a16:creationId xmlns:a16="http://schemas.microsoft.com/office/drawing/2014/main" id="{5106C57C-E480-AE7B-765C-E95674B76A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34AB1BA-ACAB-9294-055A-0BB0366285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054CEA8-5FDF-1331-87AE-2023FDAD7D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ECA9BB5-74EA-2DD9-0668-6BBA4A0810FE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FABD0BC5-FB05-9466-0BB1-74948CBA33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76EB57DE-A982-3C0B-3B4C-F2DFD72D76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38AE2768-F391-2E11-C0AE-4CE84BEAC0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AB1DC37-1627-1EFE-AE80-620FB36B039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99BD0601-890F-1A3A-1DE7-457708998A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58D4746-CB48-20F2-7AF1-8ABA0FA04C0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52" name="TextBox 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30A5D613-B07C-0040-7879-78FF0748FC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87EEEA3-5C67-29CC-1851-FAF8F82FFD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6BE3B13-E57F-605D-FBEA-5B0BB1A6D5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887" name="Group 1886">
            <a:extLst>
              <a:ext uri="{FF2B5EF4-FFF2-40B4-BE49-F238E27FC236}">
                <a16:creationId xmlns:a16="http://schemas.microsoft.com/office/drawing/2014/main" id="{2B238DDE-DD14-E689-9962-A1C7A7E7C642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E560AACE-86D2-B749-5EDE-BD63B969BA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08BA0120-DF85-2087-D6A3-BA11308BA8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686CCE9C-5FFC-A6A5-3598-1CD4C8D5F3C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3F6F4278-6105-19CD-F984-FC5998D05EA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FC97863D-6FCB-16DD-A193-CEC45B4B6B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BD668051-7706-2F25-5BB2-CBFA3E5116C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895" name="TextBox 1894">
              <a:hlinkClick r:id="rId25" action="ppaction://hlinksldjump"/>
              <a:extLst>
                <a:ext uri="{FF2B5EF4-FFF2-40B4-BE49-F238E27FC236}">
                  <a16:creationId xmlns:a16="http://schemas.microsoft.com/office/drawing/2014/main" id="{F4DFA723-8AC0-0975-76BE-EEADE63BA9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6BDDE577-C111-266E-2261-622E96D9F9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FEC8DBFC-AF2C-D550-A50D-DE540FE3DD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A346C25C-F666-BBB6-187D-D602AAE3F870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B7019977-45C2-C400-60BE-526CF4545A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FEC932E2-E744-A3B2-A971-9D1F4E5948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E24317C4-06DE-3624-792A-E6E2C7A3BB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25B5418-D08A-ED7F-C48A-7C16E228C0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4098D1BB-E31E-49D0-23E4-A809118D4D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8342FC70-C57A-A72B-EB50-1995665A4DD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906" name="TextBox 1905">
              <a:hlinkClick r:id="rId26" action="ppaction://hlinksldjump"/>
              <a:extLst>
                <a:ext uri="{FF2B5EF4-FFF2-40B4-BE49-F238E27FC236}">
                  <a16:creationId xmlns:a16="http://schemas.microsoft.com/office/drawing/2014/main" id="{B5E12800-8BCF-5795-156F-5DAF8F51F2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3E86365B-D23B-64CE-A662-862BD3E9E2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F753F8DB-EB68-179F-0A39-31376EC3FC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EC1A26DE-477D-6433-C764-8D56CE1293BB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36D15E96-2517-FE73-FCC7-0FA140E512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4DD02D5A-C934-92FB-1A02-845FB35A3D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906185E6-844D-61F5-D69E-813AD829FA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DB23F41B-3D14-79B0-0792-B9207786FE3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A878F79-860A-328F-70FF-E42B74AFF8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412AD777-3670-042B-C88B-E8D92593F8F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70" name="TextBox 69">
              <a:hlinkClick r:id="rId27" action="ppaction://hlinksldjump"/>
              <a:extLst>
                <a:ext uri="{FF2B5EF4-FFF2-40B4-BE49-F238E27FC236}">
                  <a16:creationId xmlns:a16="http://schemas.microsoft.com/office/drawing/2014/main" id="{0522546D-DECF-7073-B220-C8DA5243D9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8B122577-EA9D-E0AD-DC87-D6EFA1EE11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8D2C791-4042-31F7-2597-BD4AFA5D17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8664EA36-AE3F-9460-AB69-D146F3F6B0D7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06008D8B-6142-AE19-DCD5-A3E3987054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D290A65D-C220-D6B1-AFBE-76389113A5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2E43F15-4551-CF9F-8AB5-2A35C0AE92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5B104C8E-E32A-B4AE-9588-8A2FDE4B327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41468CFE-B570-BEE1-AF7A-DDDFB54D4E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1AF2AF2C-1B96-FA1C-13DF-659C247F9E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80" name="TextBox 79">
              <a:hlinkClick r:id="rId28" action="ppaction://hlinksldjump"/>
              <a:extLst>
                <a:ext uri="{FF2B5EF4-FFF2-40B4-BE49-F238E27FC236}">
                  <a16:creationId xmlns:a16="http://schemas.microsoft.com/office/drawing/2014/main" id="{28C6359E-0C2B-AD7A-266D-226FBE2577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544F5093-31AF-C67C-46A0-D6E1FC2D52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74B9E67-2B98-76A8-DA24-ABE3755B5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14B11CD9-D99E-452C-CA30-A975AE9938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F230067E-8A95-5B36-A32E-119912DBFA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04BDD14C-7BE2-23D3-A907-B447024636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46724904-3402-586C-1980-00D76063FF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0AF04A0F-E4B6-390C-1463-E11D9021227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676ED90-5546-EB1F-7FA1-DBF0AD86FD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B7AFA13-7BA3-566D-9A4F-A570A6759A0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0" name="TextBox 89">
              <a:hlinkClick r:id="rId29" action="ppaction://hlinksldjump"/>
              <a:extLst>
                <a:ext uri="{FF2B5EF4-FFF2-40B4-BE49-F238E27FC236}">
                  <a16:creationId xmlns:a16="http://schemas.microsoft.com/office/drawing/2014/main" id="{F4CF9AE3-7F97-CFE8-B254-0F3AA3C16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7AEDA64A-AA3B-DCA7-F196-B9819960E5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380181D-7528-24E2-B606-885CC50EBF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3F642663-CE9C-93CD-766A-69B472D0E963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36EDEBC7-C518-02C3-603B-8EF0A6DB73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F8DFB081-91C5-1904-0295-3FCB433E56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74B9A3D0-3D35-B0A8-61BD-6F1D6FB839D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B383EBC-DAA9-413B-55D9-E3A8FBD3A9C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D4173F8-0160-9842-D002-5DFE91C463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2CDEDE6-E634-A605-9076-A2CD5801C37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0" name="TextBox 99">
              <a:hlinkClick r:id="rId30" action="ppaction://hlinksldjump"/>
              <a:extLst>
                <a:ext uri="{FF2B5EF4-FFF2-40B4-BE49-F238E27FC236}">
                  <a16:creationId xmlns:a16="http://schemas.microsoft.com/office/drawing/2014/main" id="{68122622-4E26-28C9-4FCE-16931BAFB656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A1E216C-26E3-168E-17EE-A85D5949AF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77CC2B14-4520-9B45-D7A4-5D9424C75F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679E3A52-86CC-50B4-D017-770C3FA5755D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51AA918A-1B1E-63E5-FB08-569F3A6A9E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02FB6E44-950B-4025-672A-EA39E10C48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FFF1C361-91FA-61E0-1693-4AE859BBC5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D3EABB72-4D5F-B2FC-540B-36E9BA92673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0A85159-8A12-ECE9-19D7-31C8CB9A42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73BA2920-37EE-118B-8E6E-BB8FC2402DC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20" name="TextBox 119">
              <a:hlinkClick r:id="rId31" action="ppaction://hlinksldjump"/>
              <a:extLst>
                <a:ext uri="{FF2B5EF4-FFF2-40B4-BE49-F238E27FC236}">
                  <a16:creationId xmlns:a16="http://schemas.microsoft.com/office/drawing/2014/main" id="{C1AD94D8-CE45-63C7-8E6E-311FDF3397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7B955B-E806-6700-E312-925FAA7220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9184C0CE-9C1A-76AB-08DA-063579DA00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43F7D9B1-DD9C-E42E-B82B-8F4FABBA17E6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123A8C52-D7B5-83B7-434B-F3D6DB1492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8F052BDF-08B8-47F8-B682-E22F79E508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D9032389-5040-4673-C6C1-EC02CAF46F2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A67FE963-7A56-8AD4-83A4-532770824C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BECBA03-90AA-FB60-068E-A337A00DB3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874561AF-5747-5F90-AB5C-DABADBB02DD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74" name="TextBox 173">
              <a:hlinkClick r:id="rId32" action="ppaction://hlinksldjump"/>
              <a:extLst>
                <a:ext uri="{FF2B5EF4-FFF2-40B4-BE49-F238E27FC236}">
                  <a16:creationId xmlns:a16="http://schemas.microsoft.com/office/drawing/2014/main" id="{9B8C866E-71AF-A5D3-9777-527335A810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5B38E035-843C-73F6-E68A-7BD0F52B34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E2AFB3A5-69CC-A02D-F837-1EEFB2989F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43296F7C-A292-EE35-C611-C4F6AB8A4C2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A25D7920-7AF6-F6FA-C995-5F59A69C35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FD4AE914-AAC2-06AC-20C2-496C34E36C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01E66D8-A4E7-767A-6A9A-A634BEDA8C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C2D00CA2-4CB9-49B7-2E41-50641CD16DD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C63DE11C-BF61-43E2-28AD-81306F9EB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8029099D-A854-0D57-E132-6C938C7987B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206" name="TextBox 205">
              <a:hlinkClick r:id="rId33" action="ppaction://hlinksldjump"/>
              <a:extLst>
                <a:ext uri="{FF2B5EF4-FFF2-40B4-BE49-F238E27FC236}">
                  <a16:creationId xmlns:a16="http://schemas.microsoft.com/office/drawing/2014/main" id="{07D0835B-E5D9-E993-AC19-CEF582A667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6FE6D0EF-4DB1-D732-B9C7-9709AC676C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929BFD5-4E20-C951-F0A0-84C363AEA7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FA39E96D-5439-A7EB-C383-5AEFC8D7EC1E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509BBA9F-E2F0-7854-DA58-4C2BE89152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E46539E6-8B8F-DC31-8702-E762E424D4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561332AF-341A-9E74-F002-BF73347108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1E819225-2595-DB99-6803-3E63123596C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D224EC36-4074-05A7-D227-1A597BB810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61BF0E0F-CBCD-A85B-9F2C-BEE9F6AEB6A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216" name="TextBox 215">
              <a:hlinkClick r:id="rId34" action="ppaction://hlinksldjump"/>
              <a:extLst>
                <a:ext uri="{FF2B5EF4-FFF2-40B4-BE49-F238E27FC236}">
                  <a16:creationId xmlns:a16="http://schemas.microsoft.com/office/drawing/2014/main" id="{FF55DCE9-A104-9649-1619-A9BE87B109C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046C670-BEFD-8E7E-265D-E1033C2A67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695225FA-EE86-21D5-B563-B8B247810B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20B144D6-28D1-9B45-488E-19782E88AC62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6434D298-E49E-A07A-6CB0-7A82FB183C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0C2DBDE8-C7AA-F29A-6613-CA118458C2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5F7A521C-A3F2-5D24-1AE9-50FBE2CA35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EFEC1595-5D6C-CC3B-014F-61095841E63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8AD29BB9-39D4-24BE-931A-32E72CEF7A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E54A1F6-4612-4B03-4F9F-2A65C6893D2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26" name="TextBox 225">
              <a:hlinkClick r:id="rId35" action="ppaction://hlinksldjump"/>
              <a:extLst>
                <a:ext uri="{FF2B5EF4-FFF2-40B4-BE49-F238E27FC236}">
                  <a16:creationId xmlns:a16="http://schemas.microsoft.com/office/drawing/2014/main" id="{9C50E4E6-F723-808C-4203-935C1A9B3C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F6D27B4B-02EB-DDDD-8DEB-3E59BE7E12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A6559260-37A5-9F68-CF59-292BA754E2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2ECAE6C6-6C8C-F963-0FFF-70EC32D94668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1A4009F4-E7C8-59D1-F777-9758C214D7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7834F748-6A38-AFDC-48F7-FEE00117BC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068F8D62-F602-F6FB-6EFF-3667835B4F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E6CFE4AC-7FC4-188C-2443-452D6AE33AF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FF2ABAF-135A-62A3-D976-161C930CE4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4B3CDF1F-15BD-219D-ECFE-3B51B7C62A3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6" name="TextBox 235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29306D-804A-4365-0B97-6DC9F7D9FD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649A7DE-D704-9F33-2313-52B88A9E4C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B44B5B66-4B13-F3AA-F5D5-A576869447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B25C2A62-AEF7-E49D-2AA9-58B7255C54E9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B8472154-8B63-6787-5BF3-F5B835AB2C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830E4919-021E-2933-DDE1-6D509D4303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2F65B932-AAC7-12F1-5FC5-6CA8F99C41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362D61C-CC7D-09B0-60D0-B5E3A31EA65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92F9FCEB-9C81-2485-D6BD-ABE4913F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BD20544C-57BE-92CE-660D-9236DF5C758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46" name="TextBox 245">
              <a:hlinkClick r:id="rId37" action="ppaction://hlinksldjump"/>
              <a:extLst>
                <a:ext uri="{FF2B5EF4-FFF2-40B4-BE49-F238E27FC236}">
                  <a16:creationId xmlns:a16="http://schemas.microsoft.com/office/drawing/2014/main" id="{C954E7F6-6999-D5CA-77A5-E81862A5D5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BE495E2E-5D2D-F4BB-7E68-64AF63D8AB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B0604B0A-F84B-A924-D461-1C3F6AC034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00E974E2-5F09-3B04-4F09-FCC89B278F53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36D3967C-B8A4-2D7D-E6B7-BA312112EF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C3C3CCF7-7CA0-3162-5D70-40FAD20ECD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11C5C819-2AD7-15B2-32F2-23F5A973BF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1EAEF79-3669-F5FB-A390-8DDFC1913E5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F9AC4566-8E2F-0BFC-82F1-ABA67CD133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85BC3A5C-6282-7B97-379B-BEE879B9770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56" name="TextBox 255">
              <a:hlinkClick r:id="rId38" action="ppaction://hlinksldjump"/>
              <a:extLst>
                <a:ext uri="{FF2B5EF4-FFF2-40B4-BE49-F238E27FC236}">
                  <a16:creationId xmlns:a16="http://schemas.microsoft.com/office/drawing/2014/main" id="{97901B2A-F22D-16B6-45DC-BD333EAD97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678C82C1-DCF7-5FDA-6F29-3852B6D504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BD6E2DDD-E3CA-7B68-4DEE-EBC3B34904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6014ADD5-5394-AF68-EDEE-5A51D468EB20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4FDA62A0-E308-6744-6202-C86ED90835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8FCDA9F8-305D-990F-D3EF-1CD0E3CF69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E27C68A7-E838-B126-E0B3-DCB63BF9DB9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C866351E-2C1A-D5DD-AF20-5766B6A851B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1F077C6B-89D7-3E35-EABD-AA4D017112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6863EE81-9AA4-B69D-CA7D-F3ACFD0B1DF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332" name="TextBox 331">
              <a:hlinkClick r:id="rId39" action="ppaction://hlinksldjump"/>
              <a:extLst>
                <a:ext uri="{FF2B5EF4-FFF2-40B4-BE49-F238E27FC236}">
                  <a16:creationId xmlns:a16="http://schemas.microsoft.com/office/drawing/2014/main" id="{977FFFF9-F40A-F52A-6BD6-8771CC9C8D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F8C8208C-AE32-7F43-1E5E-AF65A815DA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D07689E3-6785-52CB-D4C4-23E9CEC974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17F9F40B-1E98-AE2F-8F63-57F569F8BE22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B32364B5-4C04-3831-E640-858445F797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A7E0B7D1-288F-3D5E-8D6D-239E1F79F2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C77FF28-AF44-96D9-7955-18852619A53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EF36F009-177A-488A-F7C3-3BB341661F2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D1DA7DD0-7D34-93B3-D291-353CF4997D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81EDD9AF-F19F-3E11-FFDF-9B2160784BE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342" name="TextBox 341">
              <a:hlinkClick r:id="rId40" action="ppaction://hlinksldjump"/>
              <a:extLst>
                <a:ext uri="{FF2B5EF4-FFF2-40B4-BE49-F238E27FC236}">
                  <a16:creationId xmlns:a16="http://schemas.microsoft.com/office/drawing/2014/main" id="{EA311444-F563-E7AE-1579-B159EC9B5A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12D2BD25-8CA8-4934-7DD5-8E4673195C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2A353D5B-C32C-573D-382D-9392903FD7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9B071EF-F770-61B1-10B8-041574F5C681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CD9D2E47-B4A6-4828-B7A4-8E17DA4839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821E9BE7-D541-5293-C945-1CD88C2213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EFD049D8-7C8D-0110-6B52-2E59F11071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28FE40D1-917E-676F-D753-16671F28916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338CEBC-7882-3BE4-3160-254BDCE008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5F76DE56-13F0-EDE9-6C9F-4639AE87A30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352" name="TextBox 351">
              <a:hlinkClick r:id="rId41" action="ppaction://hlinksldjump"/>
              <a:extLst>
                <a:ext uri="{FF2B5EF4-FFF2-40B4-BE49-F238E27FC236}">
                  <a16:creationId xmlns:a16="http://schemas.microsoft.com/office/drawing/2014/main" id="{A775E739-F013-C6AA-D72D-A53F45DDD6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1A78BC32-967A-A4D2-1135-E626977284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771F75FC-8A8A-9559-FEE4-06D4DE29B1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23E7A5FD-AD58-791B-7B27-629D25225A7C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A5FF06B7-C905-FCBD-D7AF-E1455C4DE9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7BB661C6-4840-7E2C-9080-04EAE9D120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F270456A-408D-0CBD-8528-B45B67F366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8099102E-A7FE-396F-1DA2-BB522B22283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716459C4-9BAB-FAB6-B0E6-063EBA6BC8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3BCC74B3-2246-EAF2-F20F-5173823619E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372" name="TextBox 371">
              <a:hlinkClick r:id="rId42" action="ppaction://hlinksldjump"/>
              <a:extLst>
                <a:ext uri="{FF2B5EF4-FFF2-40B4-BE49-F238E27FC236}">
                  <a16:creationId xmlns:a16="http://schemas.microsoft.com/office/drawing/2014/main" id="{554F19D8-9077-A822-9124-83685E754E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2336659B-3568-6B12-AD45-98F2587A9F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1A29D3D0-334C-C249-91E8-D5077F1315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116FCBF0-23B9-116A-4E3C-81538D0C6FEC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20C38557-9DEE-763D-92BB-18F9EDDF2D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C82CAA50-9D65-E506-F441-2EBE61C23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ADB74851-A702-E7CE-74EB-57F4AC73F92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4506C7A5-90A7-0C1D-DA4A-08344B015D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04AC6A88-2794-0750-7893-63488EC105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CC0CA516-3C0E-7D2E-2F7E-4E1364B5F1B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407" name="TextBox 406">
              <a:hlinkClick r:id="rId43" action="ppaction://hlinksldjump"/>
              <a:extLst>
                <a:ext uri="{FF2B5EF4-FFF2-40B4-BE49-F238E27FC236}">
                  <a16:creationId xmlns:a16="http://schemas.microsoft.com/office/drawing/2014/main" id="{D4568835-59A4-2FA3-62B9-5E854F6273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BD0EB48A-995E-07A3-49C4-8578E79E9B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B591366E-5F6D-CAA5-7FE3-DEB76B3B6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713F9FA5-4646-018D-82B5-C14CB7B18142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618FB004-5CA4-CE7E-5A68-95D9A6F098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53951B57-1D78-C8D3-704F-5CD14FAF18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143A4C88-C8A8-B87E-1ECD-CC4A98DAC02F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343579F2-6F0E-1EC7-3EBE-47BCBFE418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879B19F1-5E21-34C9-597E-BEE6F06BB2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B13D5A00-1BA5-39D9-B17C-6ECB98AFB0E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537" name="TextBox 536">
              <a:hlinkClick r:id="rId44" action="ppaction://hlinksldjump"/>
              <a:extLst>
                <a:ext uri="{FF2B5EF4-FFF2-40B4-BE49-F238E27FC236}">
                  <a16:creationId xmlns:a16="http://schemas.microsoft.com/office/drawing/2014/main" id="{5F028501-FD69-6AF3-2E34-D5A0CD4033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834F4F82-FE7C-8E76-DAC4-90BED6DBD8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0CC9119D-9E63-F6D3-9D9A-644443D971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9F4F7F51-AFAA-6263-944E-74AA06ADFB5B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E9EFD138-3E2B-CFFB-FB47-08F90F55C4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866AA3BF-4F77-FFAF-4BBE-0B5DC1EB95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D0CC0349-B7BC-F21C-936B-7AC44775C150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A401EAD2-127C-2868-D5C4-BE7682C7100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BC0272CA-4D2A-D0A5-6D10-8767D0ACC8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E058000-AF2A-1DCF-C9E8-B6F771AC40B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547" name="TextBox 546">
              <a:hlinkClick r:id="rId45" action="ppaction://hlinksldjump"/>
              <a:extLst>
                <a:ext uri="{FF2B5EF4-FFF2-40B4-BE49-F238E27FC236}">
                  <a16:creationId xmlns:a16="http://schemas.microsoft.com/office/drawing/2014/main" id="{BE883C88-6B27-0D89-5085-A717724966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05B61475-AB45-C72E-91A5-2C1A909B48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304D2569-C86C-5C57-AB03-9BAAECA38B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D84AB642-6C67-77F2-21A4-FB29EAA5C0C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DFC2E16A-97A0-D09F-E16D-453E1CA04E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C818B396-698F-470D-A2FC-EDD6ACED75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855DF8CE-7005-8714-CB41-8566D96F3B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1F6557E6-8E47-87C1-3B07-E5703A71192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282AB2D3-1167-88C9-3AEA-48CBD156CA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A09D6258-51C4-FAF7-18E4-7DE5A09A075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557" name="TextBox 556">
              <a:hlinkClick r:id="rId46" action="ppaction://hlinksldjump"/>
              <a:extLst>
                <a:ext uri="{FF2B5EF4-FFF2-40B4-BE49-F238E27FC236}">
                  <a16:creationId xmlns:a16="http://schemas.microsoft.com/office/drawing/2014/main" id="{E730BE44-16F8-B8F5-6E47-C524E9B0BE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FA0C0D8-E3D5-24EC-0D38-73333E95C0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9161D671-3A66-1661-CA1B-848A09E9F6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0C0E2A0C-2D17-9904-2676-71822D9F7A6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A75B37F0-8991-E62D-ADD2-1B6BB54F06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3D2C614F-E778-5AA0-7D1B-1CED5A55A5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E7952E34-E4B6-D125-318E-370A996B02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045D7243-D9AB-D7A8-5142-94A523708F6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E22D1A9D-DF9E-44C4-DE02-BFCB6DD34C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9234141-8848-6870-7C2C-AF425AC6B94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567" name="TextBox 566">
              <a:hlinkClick r:id="rId47" action="ppaction://hlinksldjump"/>
              <a:extLst>
                <a:ext uri="{FF2B5EF4-FFF2-40B4-BE49-F238E27FC236}">
                  <a16:creationId xmlns:a16="http://schemas.microsoft.com/office/drawing/2014/main" id="{D38EF80C-CC03-D18D-EE8B-FFA150B1EE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CD508EE0-DD71-D5AB-26E9-DAEB105CC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794B94AD-FAF8-7756-6576-87B599EFC2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C1696DD-ADC1-0085-4060-32EF58A35050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9D61B754-98FB-E9E7-1E5C-021FC01F3D5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4423506C-A384-2CC6-79CE-70F2EE3D00F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AEB0E2FF-1997-514B-2D00-38B473EC88E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A30E744D-A86E-483E-9988-9FBE31E508E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0F41336-A01C-FDBA-0402-207B4E4DAC9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4DD7287D-571C-0A68-D2EE-0D3D5566097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AC5DB2F4-55D9-E5F8-F27C-0C2F738461E5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07" name="TextBox 106">
              <a:hlinkClick r:id="rId48" action="ppaction://hlinksldjump"/>
              <a:extLst>
                <a:ext uri="{FF2B5EF4-FFF2-40B4-BE49-F238E27FC236}">
                  <a16:creationId xmlns:a16="http://schemas.microsoft.com/office/drawing/2014/main" id="{5EA1C4F7-F444-04CC-F787-40DC2473B8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E9F4621-5308-067D-61B0-FCCD99AD7E9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B10B29D0-FB68-66CD-DE16-4D8A56A3339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30A0DA1-6F69-9D42-95EC-5EA3A23DB6C8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019B7B03-FC56-C985-7588-F4E37D46D5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10A699AA-3038-98C8-7869-F7FDAB3866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6A3FADF9-F407-5E0D-1E55-73E91582628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6806ED5C-DBE3-0885-AC96-3FFE710FF5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909CEAF2-37C6-8504-326D-96742928E9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DF3F1FD7-F130-AC1E-1FB6-4657BDE6DE4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656" name="TextBox 655">
              <a:hlinkClick r:id="rId49" action="ppaction://hlinksldjump"/>
              <a:extLst>
                <a:ext uri="{FF2B5EF4-FFF2-40B4-BE49-F238E27FC236}">
                  <a16:creationId xmlns:a16="http://schemas.microsoft.com/office/drawing/2014/main" id="{8FD83E41-AF52-36D7-EA68-7000E353B9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0BF1500E-8C80-4BB6-5278-7002740B76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92B7E0CE-64E4-099D-53B1-7DA5E49F77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FA1A071F-74F9-C5B0-E50A-820327A203A4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BFC1D2BE-1BBB-0866-959B-26619FDEE9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3D647CEA-9C8D-E97B-8F52-B894C01044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B00A69CF-3F08-B0F0-661D-5BD01956837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F85073D3-1160-AAD7-631C-A965F5230D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CD533DA4-78A6-3529-5AAB-F3E27D48B9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4B36FAC8-8504-B83B-26F1-57D7B2BA8B1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666" name="TextBox 665">
              <a:hlinkClick r:id="rId50" action="ppaction://hlinksldjump"/>
              <a:extLst>
                <a:ext uri="{FF2B5EF4-FFF2-40B4-BE49-F238E27FC236}">
                  <a16:creationId xmlns:a16="http://schemas.microsoft.com/office/drawing/2014/main" id="{BBFDF2D4-B848-73B9-7230-C8D6133C87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CDA3164B-13B5-74AB-8252-2ED65DAB6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601D65A9-20AB-092F-F5B7-C0FD495240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22FED843-F5AE-23EE-144D-DA7343B2C633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6184B0B9-FA34-85D1-2F01-E258E52C98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C47ED611-C0CD-61EA-D84F-792A3A3CCF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BA524501-3E6A-9E63-5E4F-A22E9038AC67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37E66497-A342-EFEC-8C6E-E533F61BBBD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8DA25DA5-E697-8152-162F-09537B9205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94AF62C0-6CE4-AE57-CF68-3F7E939B95D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676" name="TextBox 675">
              <a:hlinkClick r:id="rId51" action="ppaction://hlinksldjump"/>
              <a:extLst>
                <a:ext uri="{FF2B5EF4-FFF2-40B4-BE49-F238E27FC236}">
                  <a16:creationId xmlns:a16="http://schemas.microsoft.com/office/drawing/2014/main" id="{54B09822-4560-B90A-941C-21FDA6DFFE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9966A5EA-4B31-DE64-0D21-039F9D7002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9E959382-23AC-9564-57ED-75DAC3A9D1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DCD385BC-5BCB-1ACB-0311-3E82A00D14F3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D0E3D0C8-6FB8-F9D5-2A22-A7478F751C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BD41BAE2-3662-1314-BACB-E9B68309B0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E9DEFCF7-E947-144D-6889-7C1142718D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3B7EF1D-F114-C40E-E3A6-2F6120A66D5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1EB292E0-32FD-EE23-9536-0725AB8D14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3BC89C4E-4F1E-3FEC-C8D1-6BECC45DBAB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686" name="TextBox 685">
              <a:hlinkClick r:id="rId52" action="ppaction://hlinksldjump"/>
              <a:extLst>
                <a:ext uri="{FF2B5EF4-FFF2-40B4-BE49-F238E27FC236}">
                  <a16:creationId xmlns:a16="http://schemas.microsoft.com/office/drawing/2014/main" id="{3F5C0153-86FB-AA18-6AC2-0CD792DF15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482A4FA8-2CA5-8AE3-B236-88EACC1F67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B1BA74CB-1618-9890-0AEC-ED42EB08A4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41F01F4-AF71-B8A8-573E-B838EEA2F4F4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86C00DE9-67B5-CD0F-4640-38337BD905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B7381C32-45BD-DB34-0CCB-CEBA0F05C1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12579D49-0C97-6AE6-D09B-F5A81BA8DD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EF2118C9-1426-31FE-384D-26935D7546A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1CC7A413-2E41-B182-ACA1-A6E9AABC0C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6578B132-2175-2B06-AD94-83320C2D0D5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816" name="TextBox 815">
              <a:hlinkClick r:id="rId53" action="ppaction://hlinksldjump"/>
              <a:extLst>
                <a:ext uri="{FF2B5EF4-FFF2-40B4-BE49-F238E27FC236}">
                  <a16:creationId xmlns:a16="http://schemas.microsoft.com/office/drawing/2014/main" id="{BE8B64F4-78EC-D36E-9BF3-863FB5C1D0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0D593D6-FF24-D07A-9E25-59B175710D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F82A74C6-E5CB-BB74-670C-3AA4C3A6F5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DC6B29F6-9BC9-4B31-E778-B04A152D6747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BB16C612-31EE-3D6A-83AB-6695A7EB05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37FE4239-F794-4AF6-ABAA-3110661B03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2025679F-8C6F-C902-E7B4-1FFC6FC7653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349AC9EA-0ED5-6AF4-3A4B-141CCCF7C1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D59F095-566B-9AB0-B9B3-AF5AA654F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0E490956-0619-AD3E-6015-29FD673BF2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26" name="TextBox 825">
              <a:hlinkClick r:id="rId54" action="ppaction://hlinksldjump"/>
              <a:extLst>
                <a:ext uri="{FF2B5EF4-FFF2-40B4-BE49-F238E27FC236}">
                  <a16:creationId xmlns:a16="http://schemas.microsoft.com/office/drawing/2014/main" id="{9B95D19C-1772-36EC-EE67-4B6B6E908A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168837FF-630D-27DD-62B6-92CB10DD4F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A956B2C9-3D1D-1EF8-6409-BDC51C552A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14785E58-38A0-4CA8-6B5C-E1BFB42D74B7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05B88782-74EC-AE32-0E4F-DB9BE56560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4289ECF2-54C1-1CDD-13A3-CD66EB0C12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0FFF49BE-1D53-B1EF-A906-B84FB47DA4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CDBBC93A-D2CD-E697-EE41-ED5CF17CD63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FFC47B30-D737-76DD-A2AF-D9F576710D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78067D4F-7140-BB81-FC91-80F4167A0C7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36" name="TextBox 835">
              <a:hlinkClick r:id="rId55" action="ppaction://hlinksldjump"/>
              <a:extLst>
                <a:ext uri="{FF2B5EF4-FFF2-40B4-BE49-F238E27FC236}">
                  <a16:creationId xmlns:a16="http://schemas.microsoft.com/office/drawing/2014/main" id="{5B80E875-6CB1-F281-3DC3-E287ECD62F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3481BB51-70F7-BCD8-DBA5-FE859B9035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E0A2A695-2FBD-F869-B351-284D1FDA94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D136EAD1-25FF-5544-3633-F48EE8040D3F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51E6FB0A-4BD5-AC8E-6CDA-2D71D0C2DB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FFD7EE68-3CC4-F077-376D-BF91571177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6FB2CC43-83CC-40EB-6C06-BEF9958F87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5E2FB363-D78B-55E7-4C0B-37BF83D9B0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31C50C1F-BB95-6A28-A22A-BDAF386F45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72EE64CA-E3D5-8E53-3E84-E53A9916A5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846" name="TextBox 845">
              <a:hlinkClick r:id="rId56" action="ppaction://hlinksldjump"/>
              <a:extLst>
                <a:ext uri="{FF2B5EF4-FFF2-40B4-BE49-F238E27FC236}">
                  <a16:creationId xmlns:a16="http://schemas.microsoft.com/office/drawing/2014/main" id="{2AAB6093-075F-55CA-2438-E140100167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E2A78EE4-E6D0-9D61-09BF-3372866023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76642616-2807-38A8-33D2-A5DC0B4DB4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52738D9D-850D-7A73-F4DD-A5F1F343C991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1A8EB2F4-D04A-EE4C-F9F8-3670FE20CB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A2CF885A-6F34-DDE3-6EE2-B28F8805AC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C5EB1A0C-4325-D75A-BE08-F7331245154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34000594-3509-FF22-35DF-04A79BC7F63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D8A984E3-9B82-DC5F-6626-418498B049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AF487137-B270-0C96-C144-1C3CD22510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896" name="TextBox 895">
              <a:hlinkClick r:id="rId57" action="ppaction://hlinksldjump"/>
              <a:extLst>
                <a:ext uri="{FF2B5EF4-FFF2-40B4-BE49-F238E27FC236}">
                  <a16:creationId xmlns:a16="http://schemas.microsoft.com/office/drawing/2014/main" id="{5970D8A5-661A-383E-D438-DF095452A0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D6B8411B-561B-22C5-4F4B-190CD86436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1197D48-09CD-60C0-3C89-1981AF9C01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899" name="Group 898">
            <a:extLst>
              <a:ext uri="{FF2B5EF4-FFF2-40B4-BE49-F238E27FC236}">
                <a16:creationId xmlns:a16="http://schemas.microsoft.com/office/drawing/2014/main" id="{FEC06B39-155A-AF8A-562C-EE0A5EB1A3DB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ADAF8D38-D7E8-45E4-56AA-86D65C269F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DCAFE9F9-44B1-48C5-FFF3-C67754966D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E8EB97D1-A981-42E0-21F4-4D6406AE30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6D9DFFE-0CCC-7021-99BA-990A7893658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A193B100-4D23-37C3-D722-F67A067796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F9B63A0B-C08F-6CC2-361C-3A788F62CD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916" name="TextBox 915">
              <a:hlinkClick r:id="rId58" action="ppaction://hlinksldjump"/>
              <a:extLst>
                <a:ext uri="{FF2B5EF4-FFF2-40B4-BE49-F238E27FC236}">
                  <a16:creationId xmlns:a16="http://schemas.microsoft.com/office/drawing/2014/main" id="{7F4943B0-CB83-80CF-E818-2A253B6347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E613575-4EE1-F14A-D01F-AEE33792FE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BBB53929-C971-A4E3-80E6-14AE687849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2C3B9F0C-C2DE-6EC8-7519-787FCA7E8155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305C4A1C-BE95-7493-2658-EF599E0DC9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99FEE1AA-88D3-70BC-9730-C93CA922D9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59F8D900-53E8-EC15-5792-EA6BD85975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5DD44880-53D1-606F-B486-2F926595C7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5AD9CB72-0550-8354-F82E-11E76C098D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27F240A2-9C83-563D-348E-DAA97A5F2E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9A663529-F8FB-48FF-D83C-F5C57F88EA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18694BBA-D68F-DEB0-517A-B493BC0C2D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6A144E30-5FEC-ABBC-40B8-D8012EED81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26080D2D-F68A-7425-1E9E-FC5FEC703325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1A39BD8D-9384-34E5-6946-AF4B1EAF90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284ACF4C-F167-FED6-A4BA-E3753C7A66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621D04E4-49F4-2AFF-56B1-B6966DF71A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1453F217-0C59-6B3B-1885-CF5E1471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0A672244-1175-668A-ECC0-B7D2F8387E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20E1D6D0-8599-BC6C-4156-F72812C618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C62A5179-02E1-4E02-0F16-5FB1E4D990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02154D06-8713-1324-E61B-07690BEC69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8F625D29-9017-743A-50A6-A92D991F83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4244DFB2-B0C6-0B61-3F04-E41A0D6B2A66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37CA7741-A2E9-4F12-55ED-497F5DC9B7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BC3AE114-F9E3-E0C6-5ED2-4E5286F338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68521DC9-11BE-9387-DE5B-8C0848950B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BD7A4646-E620-640D-355E-20F090138B2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F5B031EB-4BCB-6D2A-1672-7A473D2E75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5B33F1E2-E1C2-425C-AD9F-BD0A3481D3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FAEF7483-65C0-6EEF-C272-F4CD375A98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F4D5FB73-755E-0512-DF79-6F66267CC5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D4D93476-D5A5-9EB2-01A9-04503FB58A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3FE70F76-E0FA-05AB-DB39-8D0A0485F58F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8BE45E20-6B90-1174-777E-450BF6C91D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4F5C6FD2-A96D-06E9-03CD-8EFB75A3DA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D15A0C1D-09B1-9F0A-48C0-2CB053781C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CE134F28-3DAC-013B-88D8-D7D7198D08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BF34F70-B620-9867-CB4E-A1B65BB80C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547E19FF-7B54-83FF-D8D5-767D0A5F14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28E401BD-14C8-93D8-3FF7-98F8A53136E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198C31A1-5849-602B-51EE-010FD7D56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C294C2F9-1400-0292-C502-A2F4D7E89C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A27FAEB9-F0B6-5949-6B35-D8B837B353AF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B063ED80-81BB-57AD-94A6-E5842976C7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3F6D35A3-E993-A39A-150F-32B940B2F3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D1778C58-AB82-7FD3-2CE8-EF54B2C7F7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55EB05AD-E86B-94F9-34A5-D0426BCF8F4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72A5AD1A-0688-336C-0272-478B30FFA7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913FBA34-CC2D-6DAC-4C4F-2EADEB3EB5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DDB845BE-B359-D8B0-B4F1-DCA47CF392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3C42BBDF-039F-9DB4-CE84-31210643C5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C2BA4B7C-049F-49C8-EC78-F4C21F6C6F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2F9E4CCA-DEAE-2699-E9F6-6590E060E762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F76CBE0B-FB42-3A08-0CCE-BF48949220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B16B3D0F-2CD3-F604-417B-88B76BC8CB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AEF546F7-CA11-AC53-C036-0158F07572C2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C9442257-1152-4FE0-C44A-BC3194483FF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65129CAD-BFAE-CDDE-A471-E4D694BBC6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8CB0B713-D72B-DBD6-A423-DDF85C4AAE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C5951672-B772-A4F8-EA6B-63D78A6224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40F7531-ECB9-0EF6-EB4F-96A9FCB73B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250C625F-E591-DDC5-1ADD-60C7AC8534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022B02E0-BFCF-71AC-A715-1CF0C3BEAD97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D36FB3B6-8EB5-7B21-819E-55B5F135E0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5722A68A-5607-2269-7550-25ADD37C154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BC1D6A52-FAB5-B14D-1E0E-84E0E50F1C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5CBCC602-BFE6-6655-92B0-BC8FCA328B2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B0EE381E-1EAC-A0ED-BB1B-EE047684AA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B50F1103-608B-EAED-1AD7-32FACB8229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6" name="TextBox 945">
              <a:hlinkClick r:id="rId65" action="ppaction://hlinksldjump"/>
              <a:extLst>
                <a:ext uri="{FF2B5EF4-FFF2-40B4-BE49-F238E27FC236}">
                  <a16:creationId xmlns:a16="http://schemas.microsoft.com/office/drawing/2014/main" id="{7864B1B9-8CA1-8A3F-BF92-B66215F10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56EF7611-16B1-A822-B209-637D1436AD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AA41C08B-DF44-A57B-4A7D-02210A5730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34D34E06-972F-32ED-4049-8187A8A4ED9C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1CCBE004-A328-319E-E890-CEB3DC8AF4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80780A0D-3CA6-E54C-800B-3A356FFF13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6D3A18B0-CC18-3D47-DB1E-8292131D239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5F3CE682-4B43-D4A1-DD38-A370EAEE97E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654B0866-F9A4-2690-22E2-AB13E6F53E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9B34DF2F-1546-179A-FCB8-C94A7C3072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1EC73336-C840-173E-8BDD-CA454C647A4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D63F0F7A-43C0-56FC-8B3C-CA453F2856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C40F3E5D-20EF-E7BB-2997-023281A575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810BB88F-334F-79E7-3A96-2F9DEAF6268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BD73F98E-462A-5A1A-4DF9-B8DDB1B85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062E14A4-236D-EAC7-14E3-8D75889BD4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27EC1CFE-EFB8-CBB8-1281-D18689E5EC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6E51BBB0-CE16-2788-290D-9E65EFC1239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51C5B02A-4781-7E7B-FB79-FDD9A86758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ACC12997-C2E8-B4CC-F62D-12F8874AFE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5F522A90-C9FB-E0D8-50E6-77F6BC15149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2CE373AE-40FE-38AE-4E8E-F94638CA20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7EFD87C3-7BE9-ADB1-BAD9-30B50B3937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BC5621D5-DA29-8731-99C8-526B5AFC41AB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892C9839-51A0-A7B6-7DA5-7DC1E2E60B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C4A41D2D-8BA0-1CB2-F859-CF95020325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851F12AE-B1AB-703E-0A91-8FAF1FB9364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160C0DE0-32D9-D88E-38CA-77E06143440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1532743A-4F6E-CFEC-4235-1442253E71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52614CF9-6022-418B-36AD-AAAC1068CE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DA866104-B1CE-81E0-DE9C-261E8C7858D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6A5AD260-BE34-5E14-C591-6EA0425B96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1A2A40C7-6DEA-C742-283E-749E2F6620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B54BCB87-0201-70A0-37A3-A558552CEE9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1410E6AF-00A9-7354-65BE-6567BC5F4A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9CDE1410-E72A-40D9-87D7-7D1BC8E489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1E07E990-8B36-585C-FC00-1BA1F9D543E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5E2535F6-E30B-C89A-D54A-0E3AFAD1A4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4679128B-359A-0F3C-1D84-5F09C0CB04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BBCE704B-4E0B-1CF5-2E0A-A81A060D0D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B263F7D9-74C7-DE6C-EDCC-79E49AD403B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5F791413-06EF-960A-BE95-1BD76F0632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42E7A5FC-DB9B-5C03-5168-90A798A095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C5517F97-536E-0DDF-B93C-645B9B6003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9DC1C2F-90CF-1345-7164-C7F7190E84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ABA56427-1FE2-563B-9212-8B45FA3967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8A931BA8-1EF9-AD1A-3983-340E18ABFED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F5C92E90-B1C9-4998-CE0B-48C512744CC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8C7FC0A6-0EF8-EB9E-E63A-71D516CE3D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51081038-E15E-0577-E70C-4B7D11D58D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C81CD6F3-8317-8F01-AA1D-82E60363D78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0A13880A-888C-0260-ABE7-E3B583EBD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8A8AD726-8E29-03C0-2CE4-1EAF0E5801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AFEAEE14-C6F1-4BB1-0528-93A0FF4210E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F9D9FB80-9E22-09EB-D76F-854F7D8E46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C86E30F3-7603-D867-97BA-A071A48188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CB6A27C-0D1E-7DD2-A81D-069BA01F158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C5326D01-9801-1C6C-87F2-5215723D6D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A8D32B72-CE32-9BD1-FCE1-F97BF0405B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FB87E6C6-E099-6440-2B33-E3355185890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E32521B3-DF66-A475-B812-72211923406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8A65CB7C-C88F-F698-6ACC-D2C5E98280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37B8F14A-11A1-9EFF-65CB-1C24BE122E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8398864F-432A-21C5-85AA-A0E4172576F4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CF20F045-EC29-E287-5EC5-1F64C941DF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2410E684-476D-CD1B-4993-13061A78B6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9C43DEF2-9381-8E9B-97EF-0EC25E6881C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E80879CE-793C-0DA7-5FD4-639C318EF0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7AB060E3-D128-A9B0-0FFC-62C7EA34CA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3D25C376-DF7B-92F5-E6F0-951DBC9349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63346F6A-C561-F079-EF47-EBF5674BE2E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F7C6F894-4BBE-A0DE-865E-D8C6B3BE96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93981552-FB55-3A83-BC3F-64697694B8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8B4A0BAA-C53F-E645-540F-21CCBE394972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106A3BFF-038F-222A-C808-9FA8805B83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CD23F3F0-D6A5-931A-8CE1-3B0C3892E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EE127F90-1E43-5992-C63C-7F4F55A69E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50F0529A-0BE1-FE78-E2E4-126487E7D53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E08DBCB8-6534-BA42-2656-C30B2B0D15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96CA62A8-327B-A9CB-A38A-AD8829A420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62713B69-EB11-191F-C014-41F706DAB6E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95892A17-A0DA-07B4-8537-7583C954FB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B2B795BB-66D0-411D-B1A2-A286C4891A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16DBB58B-0111-9986-44CA-834DA0B4E2D8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47D2EB8F-6CDD-7899-6273-8D1A2FA33A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3445C847-6C20-6D1F-F99E-5CB6023C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0D0DA67D-B9C6-DD23-9771-AB678489C9D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2B954B6C-D4E6-DE9D-46DC-FB26E9A1191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B5D97413-43A7-E787-C78F-735FB62031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6FD19DBD-319D-05EC-9CDF-5F41743C01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56" name="TextBox 955">
              <a:hlinkClick r:id="rId74" action="ppaction://hlinksldjump"/>
              <a:extLst>
                <a:ext uri="{FF2B5EF4-FFF2-40B4-BE49-F238E27FC236}">
                  <a16:creationId xmlns:a16="http://schemas.microsoft.com/office/drawing/2014/main" id="{B2645702-C795-DC1C-22FF-34EE45D0890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A3E8731F-E9E7-BCBB-AE32-4F29579F42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F308B731-5842-F649-C791-E7200742FE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689B3607-8B2F-E01F-7C19-8C10EC3D2B46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8EEF6540-DDFE-A330-576B-ED716DFAB7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D532361E-8DFB-9230-4733-D11062A572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50AFD381-8867-D572-5A68-3041F167A64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C49CEEF3-774B-B6F6-040D-50FB3287EB2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6B7C6250-D544-0AB7-F24A-DD283621CF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549EFEE1-C06F-4F41-6300-76196CCD821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05E93506-2353-FD8B-BE01-BF0C34F8BB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44F3A58F-1999-DD01-D8F3-9BEE7DA958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81D36467-E59E-CA18-ABE3-2EFE8BA2F0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2EA7FD62-49BC-B5CA-B867-6AEFA39F8929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2CFD1801-292B-5E31-C34F-DB891013E6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C6809490-C5BA-B9D2-4E52-B10F6104B0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5262B361-24B5-763C-76F8-8AFA47A158B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8E90D58D-2A74-F0E6-9A8D-1C0DCD4802E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2BA56A5E-CF7C-4933-3C97-CD60DBD58C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16395783-191A-8E6B-1322-DD531105E3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4F7C815B-7E8A-F68C-B511-2DE7E90B49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739A7E32-214E-D3BD-D94C-6F16A3101F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3DDC1559-B041-429B-8BEE-97E09E1816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AE0ACF3C-29E9-8464-E4FE-2E7AA3D5BF23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9989B641-C045-6BE5-40BE-DA561D1330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E4325809-B9DE-77D2-D861-A000F42EFC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8A782CC6-9FD0-A330-2322-0A16B55E72A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D57096C7-BA71-C03B-199D-28A24B55976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5EDDFE66-DB41-478B-D1B7-EAC3C77637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663DF15E-3774-8DF8-81C3-62B6C9938D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F14CF649-FEA0-90AD-93C5-C63BF8D26E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6226826C-816F-4851-BECB-A6D632607F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39FA17FC-9AFD-4707-C193-FB7B77C068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F17A8415-59AA-B1A7-DAE4-6C4F2FDAB3A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94F646E8-473C-C4A3-8AB4-CB5CCF95E2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E6A00713-7A5C-84BE-6B54-57238C5E6D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4576FE46-BE51-5D43-6F47-8CDA113D7B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F5E5C49-E8A7-B4F2-E1B1-D0D3F820D94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31A4494E-4346-544B-3303-47C6F67ADD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3DCCA021-97E7-2EE1-62DD-FA33765467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8D6D47CD-7857-DE40-1E1A-3D4AECB79D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CF824D4C-4317-1C4F-1D63-472C37B710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2515D578-0F2A-DCDD-2D28-2305754E52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8A56341C-4FD1-DFAA-80D1-3A3CC7E26B5C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56B7B8E6-536B-C04E-0F39-40897537AB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2323A429-58D5-9654-346F-061D990CF6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119D3B0F-F7E9-5991-4C80-282CEF4888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E0A357C9-602D-E61E-3E4D-B12C5D4BEC5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59CBCF93-0FC8-E594-2906-B4949A5F02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1938F767-80E7-A8A6-A409-79C854C65B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A9A93E52-9435-6544-B154-E000F79C38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F270DF67-C4DF-AD65-83F3-98BE8A1BDA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5E512D44-4194-5699-0035-40487CEAF0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7EAE7618-609C-A6AA-2F51-7FA8E41D1147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F31227B4-BD80-B0F1-EDB9-1B903BF0DA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EEF803CE-1684-CE3A-43E5-8FC0C9C53D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488D38FD-8634-9753-9729-A1E18C281F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6D889F2D-2E7D-BA56-4F76-FA4D40DAEBD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2E04906E-3E58-C97A-8785-B5DEDB94EA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8389D3BB-0355-CB0E-338B-8403045D60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943AE3C8-3E31-BF8E-E943-D2179960E2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910475C7-F7DF-E511-36B1-6BE541C9BE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A11D069B-1692-A594-3D61-176DFDE0ED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46D90375-D9E8-5592-11F3-B2C01A56E1B0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23A23246-F67C-AFB5-F60C-B4B9B73AB1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DDD3D3B4-6399-18AA-C3EB-1C54ACE729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A8FE9757-07B2-7F1F-6587-8C84BCCF6D8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CB931E5E-1D05-20DF-3581-0279A17D055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0B816A23-9E1B-AA13-BEF5-27F8C6B5DF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3D25EFA6-CD4E-CC63-E6E8-6ACB6E03A6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C265B5CA-408B-AD4F-E135-59D131E96C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C59E22BF-36A5-64EC-254E-2312D9997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AD630BA3-52E4-CBCC-FD23-5D92A4D3D3AC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CD9E1310-B0D6-CC87-4F2D-B483110C292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7164207E-D89A-0001-2D9F-AC02B6C735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93D9BA39-8D93-43DC-C7BD-96858FF6B8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E0F80C4A-CE04-A4D9-40AC-B0D069D1619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82F1AF9F-640F-2C04-262E-1B1A7857B4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4031082B-465D-69BB-32A1-D5B8B3CBE2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1E5C7F6-B254-C7FB-DEB7-5AC8E64FB9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BF92255C-1CCF-A2E1-2FF1-D535999AD42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67440BC7-C2A0-E256-982A-A2E5A717CA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74B3FF84-BEE6-C25E-A7F8-D07EA10E61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20BD4EF1-3F08-CFC1-F7BB-CF455A9E2699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7183DE53-265C-0E70-9240-2CA7173D60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9EDB40AC-3429-72AF-2005-54FBB74476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AAE80C1F-740D-FC71-69D9-1379E1C1019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F70FF79E-499C-ABFA-95FD-2B155917CC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F4201B2C-A2F6-2222-53BE-31851095E3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9BD3B6B2-18EF-AECD-C230-79AD61A1B8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FABFBF1E-39EE-7E53-0664-79B7001843C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ED62B85D-0467-4CF1-4BF9-9D82791C71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2AED8B2D-3389-19F4-769C-1DD6902CF2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4AA44342-511A-7B32-3306-F5FE631DE092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61B0DD59-F915-29B0-8716-B7223E5392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C1A79281-135D-4760-A0D0-77006F075E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52DED4B7-9492-2C2B-4C16-E743CE8DEBE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CB6E5183-1FCC-1224-6B13-702B4F45FE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E791F0FE-3DBF-053E-4FAF-41AD98F524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5EA1E60B-DF14-E2D4-1CDE-6C93DE1229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6DF2A916-673E-C682-837C-96B8B69266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D9C854A1-ACEF-DAE5-9C0A-C1F0273867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88D8431C-D752-95EB-CCE5-3AAE6240FA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A020B0F1-1686-797F-852A-AF5DC77D4CE7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24104102-43E7-22D4-37D7-41E9FB797C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9524C919-B42D-21D4-82CC-E8108DEE89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32C622AD-FB57-EF08-0330-9DD51A49402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8AF17C9F-A250-BC73-72ED-F94929467B0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A843A0AB-7B1D-9430-6063-D3609DE6C1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3364E4CB-42F6-8178-2444-C28291F7AE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AF4C75E0-B113-FC52-D386-F013069EAE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ACEE5D45-6C83-3AAC-B7AB-EFA8CCF29E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88E670D9-E1B1-067A-60F4-070E6C1F06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F04B9AAC-6511-2314-96A2-7BDF47AA73FD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A6F93253-10BD-B095-9572-FC567229F2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DB629BC9-2E24-9514-60A5-EAA5C9FCC4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47B248F9-3C25-2A57-BCED-B2B240FF95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242F7E5D-2731-5540-BF7E-F34BB3D219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12808E31-81AE-E8B8-B8A1-E1F6801DCC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C0224725-F12E-AED2-841A-563DB426466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171DE351-ACBA-98EA-5132-6217687F9E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C55DB2FB-5D82-5B4F-E34B-F91EBDE537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8AE11B85-D7D2-3699-24AC-85C21F65D98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5A9191C0-8BAC-5D8F-3FE3-B15F4F36AEB5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74ECACF9-0C9E-6417-D386-E5005C8F32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7254BB68-53B7-E885-36BC-B5A077F6D9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1831B8FC-8793-6E48-B9F5-B9F57A7159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9B2B14B8-9FB5-1E59-7499-FB2FF82AD0E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3BEBAB04-C98B-AC7E-E827-7DF76F5E6D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A099AF56-7F0E-0ABB-50AA-5AF886FF86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16261160-AB15-BD0D-CC29-B29889A111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3933E41F-802B-079E-B54D-6CA51E3ECE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B39F022B-3E02-732C-C405-4A51FE921F0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2DDF134E-1EE0-A553-B734-A14EB1157F6E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F31A392B-9F04-A064-228A-6A4F17DCAC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E47B5DC9-8790-4DE1-D19D-055F34F98E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0B008D06-85DD-13D1-E356-0C646CE656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EEC51A7E-53F1-D957-664F-F13FBF59BA7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2ABE964F-52AA-7F99-3073-78BF9A041F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5A72F30A-EAF6-DD3B-F402-0E5769E5289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996CDF9A-3CB7-8F31-F597-97B572041B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68FFDE51-7BEE-79C7-9070-506729076E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87CA9BF2-21BE-DD58-F166-3E085C90C9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B78BF069-3236-A62A-7C9F-36E740DAF89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904C602B-E825-9A21-3532-DA8C9AF9DD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FBF44D97-1E56-F1E7-3C2E-EDF321D575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C9DE5924-8ABF-956E-FEDE-C2B372361C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F8941796-7E74-14C9-7339-9974FAC1DE4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296C4FDD-B44D-81A7-7B4B-38661D967F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A14FB1E8-E86A-3663-B91F-9370507D903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41F0CEF7-6DD3-49B0-BB06-F97BB991DC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73D1D3E7-66D6-A8D7-4F09-AD020E7703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0CB3434E-90B0-6FCC-7FD0-13479951ED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C11222C6-C345-A4B3-18D7-08015587F821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BC9C3512-5C6B-D64C-8FF0-71D491F614D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55" name="TextBox 54">
            <a:hlinkClick r:id="rId90" action="ppaction://hlinksldjump"/>
            <a:extLst>
              <a:ext uri="{FF2B5EF4-FFF2-40B4-BE49-F238E27FC236}">
                <a16:creationId xmlns:a16="http://schemas.microsoft.com/office/drawing/2014/main" id="{8E976484-D2B8-FA55-1F45-6A4A8C3FB8F7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56" name="TextBox 55">
            <a:hlinkClick r:id="rId91" action="ppaction://hlinksldjump"/>
            <a:extLst>
              <a:ext uri="{FF2B5EF4-FFF2-40B4-BE49-F238E27FC236}">
                <a16:creationId xmlns:a16="http://schemas.microsoft.com/office/drawing/2014/main" id="{EF6C260D-99DC-AA7A-5CE4-A3F8789099FB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57" name="TextBox 56">
            <a:hlinkClick r:id="rId92" action="ppaction://hlinksldjump"/>
            <a:extLst>
              <a:ext uri="{FF2B5EF4-FFF2-40B4-BE49-F238E27FC236}">
                <a16:creationId xmlns:a16="http://schemas.microsoft.com/office/drawing/2014/main" id="{D1B6BC4F-22AD-88F5-79C4-A8D3C27EB50F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58" name="TextBox 57">
            <a:hlinkClick r:id="rId93" action="ppaction://hlinksldjump"/>
            <a:extLst>
              <a:ext uri="{FF2B5EF4-FFF2-40B4-BE49-F238E27FC236}">
                <a16:creationId xmlns:a16="http://schemas.microsoft.com/office/drawing/2014/main" id="{6428B165-4C1E-292E-C526-6A5EB124D15C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59" name="TextBox 58">
            <a:hlinkClick r:id="rId94" action="ppaction://hlinksldjump"/>
            <a:extLst>
              <a:ext uri="{FF2B5EF4-FFF2-40B4-BE49-F238E27FC236}">
                <a16:creationId xmlns:a16="http://schemas.microsoft.com/office/drawing/2014/main" id="{359546E5-EEA3-7F48-A2E3-21A4B5C73B68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60" name="TextBox 59">
            <a:hlinkClick r:id="rId95" action="ppaction://hlinksldjump"/>
            <a:extLst>
              <a:ext uri="{FF2B5EF4-FFF2-40B4-BE49-F238E27FC236}">
                <a16:creationId xmlns:a16="http://schemas.microsoft.com/office/drawing/2014/main" id="{16DE36DC-E270-630E-1608-9AD9AA4FEEDD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61" name="TextBox 60">
            <a:hlinkClick r:id="rId96" action="ppaction://hlinksldjump"/>
            <a:extLst>
              <a:ext uri="{FF2B5EF4-FFF2-40B4-BE49-F238E27FC236}">
                <a16:creationId xmlns:a16="http://schemas.microsoft.com/office/drawing/2014/main" id="{268FE1A8-59DA-3259-DE66-58C29CB9748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62" name="TextBox 61">
            <a:hlinkClick r:id="rId97" action="ppaction://hlinksldjump"/>
            <a:extLst>
              <a:ext uri="{FF2B5EF4-FFF2-40B4-BE49-F238E27FC236}">
                <a16:creationId xmlns:a16="http://schemas.microsoft.com/office/drawing/2014/main" id="{03047128-70F1-E867-0997-BF40E6E72807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63" name="TextBox 62">
            <a:hlinkClick r:id="rId98" action="ppaction://hlinksldjump"/>
            <a:extLst>
              <a:ext uri="{FF2B5EF4-FFF2-40B4-BE49-F238E27FC236}">
                <a16:creationId xmlns:a16="http://schemas.microsoft.com/office/drawing/2014/main" id="{CAC93F50-EFCA-57E2-128C-BFBB2AB557AF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56" name="TextBox 1855">
            <a:hlinkClick r:id="rId99" action="ppaction://hlinksldjump"/>
            <a:extLst>
              <a:ext uri="{FF2B5EF4-FFF2-40B4-BE49-F238E27FC236}">
                <a16:creationId xmlns:a16="http://schemas.microsoft.com/office/drawing/2014/main" id="{8A13FE27-6D18-13BB-0D57-A02AA1C08303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857" name="TextBox 1856">
            <a:hlinkClick r:id="rId100" action="ppaction://hlinksldjump"/>
            <a:extLst>
              <a:ext uri="{FF2B5EF4-FFF2-40B4-BE49-F238E27FC236}">
                <a16:creationId xmlns:a16="http://schemas.microsoft.com/office/drawing/2014/main" id="{32206D57-3234-395A-7AA4-37605BFF2B89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858" name="TextBox 1857">
            <a:hlinkClick r:id="rId101" action="ppaction://hlinksldjump"/>
            <a:extLst>
              <a:ext uri="{FF2B5EF4-FFF2-40B4-BE49-F238E27FC236}">
                <a16:creationId xmlns:a16="http://schemas.microsoft.com/office/drawing/2014/main" id="{E71B4B8D-9EAD-FF73-DD6F-D940CBA2AD5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861" name="TextBox 1860">
            <a:hlinkClick r:id="rId102" action="ppaction://hlinksldjump"/>
            <a:extLst>
              <a:ext uri="{FF2B5EF4-FFF2-40B4-BE49-F238E27FC236}">
                <a16:creationId xmlns:a16="http://schemas.microsoft.com/office/drawing/2014/main" id="{D8D327DE-1779-9A4B-65DA-49562A223092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62" name="TextBox 1861">
            <a:hlinkClick r:id="rId103" action="ppaction://hlinksldjump"/>
            <a:extLst>
              <a:ext uri="{FF2B5EF4-FFF2-40B4-BE49-F238E27FC236}">
                <a16:creationId xmlns:a16="http://schemas.microsoft.com/office/drawing/2014/main" id="{61F9F8B5-7351-495D-4702-FDA17C442C4C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63" name="TextBox 1862">
            <a:hlinkClick r:id="rId104" action="ppaction://hlinksldjump"/>
            <a:extLst>
              <a:ext uri="{FF2B5EF4-FFF2-40B4-BE49-F238E27FC236}">
                <a16:creationId xmlns:a16="http://schemas.microsoft.com/office/drawing/2014/main" id="{0030FA2C-1BA3-E68C-606E-63C47A31528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82" name="TextBox 1881">
            <a:hlinkClick r:id="rId105" action="ppaction://hlinksldjump"/>
            <a:extLst>
              <a:ext uri="{FF2B5EF4-FFF2-40B4-BE49-F238E27FC236}">
                <a16:creationId xmlns:a16="http://schemas.microsoft.com/office/drawing/2014/main" id="{BB9E532C-EE53-6ED3-0AEE-1CB2E8E24AF5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883" name="TextBox 1882">
            <a:hlinkClick r:id="rId106" action="ppaction://hlinksldjump"/>
            <a:extLst>
              <a:ext uri="{FF2B5EF4-FFF2-40B4-BE49-F238E27FC236}">
                <a16:creationId xmlns:a16="http://schemas.microsoft.com/office/drawing/2014/main" id="{4B3FF127-A16F-DB58-C186-0556D7580A74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884" name="TextBox 1883">
            <a:hlinkClick r:id="rId107" action="ppaction://hlinksldjump"/>
            <a:extLst>
              <a:ext uri="{FF2B5EF4-FFF2-40B4-BE49-F238E27FC236}">
                <a16:creationId xmlns:a16="http://schemas.microsoft.com/office/drawing/2014/main" id="{667966A1-B9F6-D1C6-1CF1-DC0E084DC34B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885" name="Rectangle 1884">
            <a:hlinkClick r:id="rId108" action="ppaction://hlinksldjump"/>
            <a:extLst>
              <a:ext uri="{FF2B5EF4-FFF2-40B4-BE49-F238E27FC236}">
                <a16:creationId xmlns:a16="http://schemas.microsoft.com/office/drawing/2014/main" id="{0D624290-9BCA-0D7B-609A-5F38137DBC3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886" name="Rectangle 1885">
            <a:hlinkClick r:id="rId109" action="ppaction://hlinksldjump"/>
            <a:extLst>
              <a:ext uri="{FF2B5EF4-FFF2-40B4-BE49-F238E27FC236}">
                <a16:creationId xmlns:a16="http://schemas.microsoft.com/office/drawing/2014/main" id="{21EFE26F-CAD9-D386-698F-598E9688200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194CE091-38BD-4F11-1269-B067D699131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2D95BB46-7A03-594D-6B2A-645F42FBF6C4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4A00E80C-F659-7AB3-B6C0-5DA81EA9C36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12EF0441-B07C-482B-12FC-792F897F94E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84A3F403-8A7A-F08B-4AD2-4FCC33380470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BD5DFE72-D01C-F3BF-6255-702574B0B42F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6608A52D-9AF7-5F29-A214-9CA66C77CBAA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C65BD39-05C5-1415-3E31-8620554076F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A37EC396-5116-C297-3F1D-1B0C65860B2F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5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A035EFD-DC12-7E6D-07CA-1C604FB9816F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B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BED28CCE-8F8B-1CA3-2FFB-D77ABB32A5E3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Boron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C82DF4C1-B627-8176-03F4-0C1A23445B86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10,81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74CE6A75-3337-2BD3-26E9-522A59810979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2,04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9E99CE01-ADFD-6FE9-E78D-D4EDAF40F6EF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  <a:r>
                <a:rPr lang="en-US" sz="1400"/>
                <a:t>2s</a:t>
              </a:r>
              <a:r>
                <a:rPr lang="en-US" sz="1400" baseline="30000"/>
                <a:t>2</a:t>
              </a:r>
              <a:r>
                <a:rPr lang="en-US" sz="1400"/>
                <a:t>2p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85E08BDA-231B-B511-1208-A5244F7A7A0C}"/>
                </a:ext>
              </a:extLst>
            </p:cNvPr>
            <p:cNvSpPr txBox="1"/>
            <p:nvPr/>
          </p:nvSpPr>
          <p:spPr>
            <a:xfrm>
              <a:off x="6960724" y="3447784"/>
              <a:ext cx="13589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3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D2DC38D4-67C0-903D-2F90-EFFE8B5789C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52CE95B2-6AAE-90C2-F8AE-D7619FDFD4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83148572-E420-DCA6-7504-BB27B00B8D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5FCE171A-49B4-5E5E-1BE8-4967A09CCE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B6649CB9-3C28-E04D-C9EB-5FFD8D661F5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D7150E98-B252-2866-A8EC-471999EADF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CF53EDC1-A472-FFC7-F330-D735C5BCBB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92" name="TextBox 79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F6CD475-E479-90AD-01A7-58F8D736A7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D8FC4343-F5F0-34C0-377D-5237453C17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E9A86E13-70EA-D5F5-EE1A-7A51128C74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DEC0A915-658A-BC04-8840-59C01EAFDDF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AAE72F9D-A427-A605-6A27-DD68CB57C0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7214D902-894F-EAC1-FDA6-095E74BAE9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CE81E769-496D-2FA4-05C4-8AC0EE6628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E394486C-8819-D111-8625-7E7A1C00792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7FF057E7-6BC1-1563-073C-D9A8642647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452E2B0-E9F0-CE29-4F0A-DD80CAB2F9D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DFC396B-7019-35B0-B77B-27D2BAD34A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3DA9043D-DB1D-37EA-B746-B7A6C67AB2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F055AD90-5AEE-1180-DC80-E1677629E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8C275C25-8C79-E9F7-95DC-719748E13D30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2389B413-2082-A458-0EAC-0FF7DBA43C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2B3CF44C-066E-F22E-CB2D-850E45D6F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DD5DEB5B-4703-239D-C76B-DB22CDF3441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D94736BD-78C9-F9B0-2A45-0EFB86237B3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E959A9D-4F22-605A-7ABD-C4C4D2C97C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CD578F01-996B-275B-6050-89307F97590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7112182A-7BB7-228F-EA59-C790BBA2F9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E7C85ECE-2567-48F1-8058-DB9DBB2E67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3532ACDF-97E7-36B7-7DCB-4967C199BC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E6736B7E-F00E-7C61-99D3-5D5D2E1961C0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68B0A9B1-F018-F477-D5A7-A01F068B20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6C7D764E-E17A-4589-D984-C5D90D4E06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23B80BFE-BE97-20AC-5ED5-01D78E3BFF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A2D93220-1378-9398-B34A-AB094258309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553C3E69-C060-0D6D-FF04-EE66490657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E30A9759-30B2-131D-0514-335894DD9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8352C0F-DC99-4E8E-D253-2989F51515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E3C3524D-9266-BAA1-7816-74A728D728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9D513F58-31CA-2FCE-1203-E7BB412EB5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DF9EB87C-DC55-5B66-8301-4C3C2D6FCE5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F6A34A3A-E29F-834D-4C80-57ABEE6BE1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7ACEFF29-C42E-B8C2-3E4D-ECA65C227B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830C2F83-AC2D-DD6C-B20B-3287CBA2629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CEC97E03-0655-07E8-8196-9CDA0FC5E9D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680226E8-51F5-D292-04EF-7F815CA33B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6977C8E2-E75D-EED4-1E34-F616928DA1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11E89670-A405-A461-BDB9-934905E673F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6D61DE7B-D5CE-EAEF-0A09-ABB1DCC614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0FC607F-0688-F638-096F-58C2C71F3B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7553B042-E320-1B0F-A051-040F91C2964F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AE852830-E6DA-E07A-623E-16CDFBADFE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E0A23D4F-B7FD-64C3-2093-5C6F975BD5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778C8C27-748F-6AD0-94B4-1E7AAD0CE6E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51315466-C775-FD30-7BD3-A100796BBD7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7F998972-6F33-EB78-1116-9423BE9F80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3EB83E91-8919-4476-834A-22CAE8C5B03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0104784C-37BE-7BED-1F3F-F5AAC358F9B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E823D39E-35BA-6A09-546B-1B39ABC113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318E086B-F2D6-7155-45B4-C07B49B744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7CBD1AD1-A1CF-E6C2-0FAF-AE46CD4A42A4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DFA9AF9A-7DC3-6F24-4E54-00659D2846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D8FE8D30-27A9-C91D-7D6B-ECE47E2222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91C25B33-C902-422E-3688-91E8B904EE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54F018C0-D7BA-9F2F-8E3D-424B8F6EE79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44AD6C86-B23D-1AFA-0DE9-8522D6B8D3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39BC2A18-5807-754A-A771-9D38FEDA563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4651F39D-9B85-9A10-FDB4-B89992D64C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AC8FC92A-8BBE-7DD2-BB59-B950C488B4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C429FB0D-F9E0-1471-0D56-F32ECC74A739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95B2958C-BBBD-6E5E-B5C6-45D496B7B116}"/>
              </a:ext>
            </a:extLst>
          </p:cNvPr>
          <p:cNvGrpSpPr/>
          <p:nvPr/>
        </p:nvGrpSpPr>
        <p:grpSpPr>
          <a:xfrm>
            <a:off x="7342964" y="1663140"/>
            <a:ext cx="647699" cy="632746"/>
            <a:chOff x="7342964" y="1663140"/>
            <a:chExt cx="647699" cy="632746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8A7EDB7-C960-E57A-E20C-C03BC2D0D7CF}"/>
                </a:ext>
              </a:extLst>
            </p:cNvPr>
            <p:cNvSpPr/>
            <p:nvPr/>
          </p:nvSpPr>
          <p:spPr>
            <a:xfrm>
              <a:off x="7397997" y="169477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33D86F8-F0D7-11E7-EBD7-E80167332B1A}"/>
                </a:ext>
              </a:extLst>
            </p:cNvPr>
            <p:cNvSpPr/>
            <p:nvPr/>
          </p:nvSpPr>
          <p:spPr>
            <a:xfrm>
              <a:off x="7397997" y="216891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3132AA4-48D6-1BBA-5B7D-C7897C3E6DF6}"/>
                </a:ext>
              </a:extLst>
            </p:cNvPr>
            <p:cNvSpPr txBox="1"/>
            <p:nvPr/>
          </p:nvSpPr>
          <p:spPr>
            <a:xfrm>
              <a:off x="7397996" y="212660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8986354-7ED6-C9B7-2100-AAFF9BB1BEC9}"/>
                </a:ext>
              </a:extLst>
            </p:cNvPr>
            <p:cNvSpPr txBox="1"/>
            <p:nvPr/>
          </p:nvSpPr>
          <p:spPr>
            <a:xfrm>
              <a:off x="7397997" y="203339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C329916-5818-F7CC-B145-CF8D66BD8C89}"/>
                </a:ext>
              </a:extLst>
            </p:cNvPr>
            <p:cNvSpPr txBox="1"/>
            <p:nvPr/>
          </p:nvSpPr>
          <p:spPr>
            <a:xfrm>
              <a:off x="7342964" y="166314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180E603-1CD9-DE78-D340-EF7A05FB9D39}"/>
                </a:ext>
              </a:extLst>
            </p:cNvPr>
            <p:cNvSpPr txBox="1"/>
            <p:nvPr/>
          </p:nvSpPr>
          <p:spPr>
            <a:xfrm>
              <a:off x="7630829" y="166314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1A3A9732-267D-6788-E98F-04E894058D3E}"/>
                </a:ext>
              </a:extLst>
            </p:cNvPr>
            <p:cNvSpPr txBox="1"/>
            <p:nvPr/>
          </p:nvSpPr>
          <p:spPr>
            <a:xfrm>
              <a:off x="7344431" y="175347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CACAFCB-D4B2-8936-3699-B1D1055DBA73}"/>
                </a:ext>
              </a:extLst>
            </p:cNvPr>
            <p:cNvSpPr txBox="1"/>
            <p:nvPr/>
          </p:nvSpPr>
          <p:spPr>
            <a:xfrm>
              <a:off x="7630829" y="177766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545E910-F2B4-03FC-5CEA-7C9480F768EF}"/>
                </a:ext>
              </a:extLst>
            </p:cNvPr>
            <p:cNvSpPr txBox="1"/>
            <p:nvPr/>
          </p:nvSpPr>
          <p:spPr>
            <a:xfrm>
              <a:off x="7342964" y="1894375"/>
              <a:ext cx="56754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98ED3E2-5528-8883-8882-633744A5662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E4775E95-805F-697F-9DB1-74D934C4F3EE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F5BA5053-42AB-7744-3E7D-73F5AC36CAA5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A0F7E44-B056-6A09-36F7-051869C934D4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A9AE805A-1B07-7555-813B-C8720BF8129B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8A03E6FB-02FE-B504-11B1-5EA053BFA5D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60931864-A4C7-1F5B-68A4-56F5678786A8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DE24B8A-432D-E75D-59C9-D3B929FECED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B5E33945-0C7B-8010-2BD3-8AF782FEAC9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5" name="Group 1864">
            <a:extLst>
              <a:ext uri="{FF2B5EF4-FFF2-40B4-BE49-F238E27FC236}">
                <a16:creationId xmlns:a16="http://schemas.microsoft.com/office/drawing/2014/main" id="{560BD0B9-1C14-14D4-EDB9-04A6BF757E6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160A1DD0-9FAF-CF82-AC7C-59033AA503B2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DB0BACDD-E1CF-0967-297D-D3278688AAD2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68" name="Group 1867">
              <a:extLst>
                <a:ext uri="{FF2B5EF4-FFF2-40B4-BE49-F238E27FC236}">
                  <a16:creationId xmlns:a16="http://schemas.microsoft.com/office/drawing/2014/main" id="{4D05A61B-C3B8-1F04-2373-E692E0F23EAE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869" name="Group 1868">
                <a:extLst>
                  <a:ext uri="{FF2B5EF4-FFF2-40B4-BE49-F238E27FC236}">
                    <a16:creationId xmlns:a16="http://schemas.microsoft.com/office/drawing/2014/main" id="{0784FAF5-9675-A8D7-F3D4-0EAD2A5D4BA3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872" name="Group 1871">
                  <a:extLst>
                    <a:ext uri="{FF2B5EF4-FFF2-40B4-BE49-F238E27FC236}">
                      <a16:creationId xmlns:a16="http://schemas.microsoft.com/office/drawing/2014/main" id="{6C1E5863-10A1-A6D7-AC0E-4C525D08DC9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874" name="Group 1873">
                    <a:extLst>
                      <a:ext uri="{FF2B5EF4-FFF2-40B4-BE49-F238E27FC236}">
                        <a16:creationId xmlns:a16="http://schemas.microsoft.com/office/drawing/2014/main" id="{4C87B9C4-DCD1-CCB6-958A-50E77658E5C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876" name="Group 1875">
                      <a:extLst>
                        <a:ext uri="{FF2B5EF4-FFF2-40B4-BE49-F238E27FC236}">
                          <a16:creationId xmlns:a16="http://schemas.microsoft.com/office/drawing/2014/main" id="{197D19BC-1EA3-EE0C-6AF3-3C24E9517A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1910" name="Group 1909">
                        <a:extLst>
                          <a:ext uri="{FF2B5EF4-FFF2-40B4-BE49-F238E27FC236}">
                            <a16:creationId xmlns:a16="http://schemas.microsoft.com/office/drawing/2014/main" id="{941F0009-D540-0BEA-2135-BE2AC3BB341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1912" name="Group 1911">
                          <a:extLst>
                            <a:ext uri="{FF2B5EF4-FFF2-40B4-BE49-F238E27FC236}">
                              <a16:creationId xmlns:a16="http://schemas.microsoft.com/office/drawing/2014/main" id="{F66DFBB4-5254-803C-AAB6-AF288C5D47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1914" name="Group 1913">
                            <a:extLst>
                              <a:ext uri="{FF2B5EF4-FFF2-40B4-BE49-F238E27FC236}">
                                <a16:creationId xmlns:a16="http://schemas.microsoft.com/office/drawing/2014/main" id="{06ECA263-DA7A-E4E7-E297-55FD727BE2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1916" name="Group 1915">
                              <a:extLst>
                                <a:ext uri="{FF2B5EF4-FFF2-40B4-BE49-F238E27FC236}">
                                  <a16:creationId xmlns:a16="http://schemas.microsoft.com/office/drawing/2014/main" id="{E63415B4-7EA0-9DFF-E2EE-05DAD3DC8D4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1918" name="Straight Connector 1917">
                                <a:extLst>
                                  <a:ext uri="{FF2B5EF4-FFF2-40B4-BE49-F238E27FC236}">
                                    <a16:creationId xmlns:a16="http://schemas.microsoft.com/office/drawing/2014/main" id="{DCDFEE8E-EA83-E9F8-FD3D-9EA64AAF2E9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55" name="Straight Connector 354">
                                <a:extLst>
                                  <a:ext uri="{FF2B5EF4-FFF2-40B4-BE49-F238E27FC236}">
                                    <a16:creationId xmlns:a16="http://schemas.microsoft.com/office/drawing/2014/main" id="{E17A0FA2-41CD-E433-BF1B-D50D95F9E2F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56" name="Straight Connector 355">
                                <a:extLst>
                                  <a:ext uri="{FF2B5EF4-FFF2-40B4-BE49-F238E27FC236}">
                                    <a16:creationId xmlns:a16="http://schemas.microsoft.com/office/drawing/2014/main" id="{E8BAE585-CF4D-8463-3B0D-3252C0DFDAE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1917" name="Straight Connector 1916">
                              <a:extLst>
                                <a:ext uri="{FF2B5EF4-FFF2-40B4-BE49-F238E27FC236}">
                                  <a16:creationId xmlns:a16="http://schemas.microsoft.com/office/drawing/2014/main" id="{FB031A83-5937-852C-4575-CBEE8A33A6ED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1915" name="Straight Connector 1914">
                            <a:extLst>
                              <a:ext uri="{FF2B5EF4-FFF2-40B4-BE49-F238E27FC236}">
                                <a16:creationId xmlns:a16="http://schemas.microsoft.com/office/drawing/2014/main" id="{E0E217DD-2B2C-8D64-3FAE-E01EF222E251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1913" name="Straight Connector 1912">
                          <a:extLst>
                            <a:ext uri="{FF2B5EF4-FFF2-40B4-BE49-F238E27FC236}">
                              <a16:creationId xmlns:a16="http://schemas.microsoft.com/office/drawing/2014/main" id="{BE221D8B-89F3-5B39-CF89-BEDE573BF47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1911" name="Straight Connector 1910">
                        <a:extLst>
                          <a:ext uri="{FF2B5EF4-FFF2-40B4-BE49-F238E27FC236}">
                            <a16:creationId xmlns:a16="http://schemas.microsoft.com/office/drawing/2014/main" id="{F67C177F-F598-943E-16B6-9BA94B24F78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1909" name="Straight Connector 1908">
                      <a:extLst>
                        <a:ext uri="{FF2B5EF4-FFF2-40B4-BE49-F238E27FC236}">
                          <a16:creationId xmlns:a16="http://schemas.microsoft.com/office/drawing/2014/main" id="{39727F44-3DE7-641D-A838-0D89823C10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75" name="Straight Connector 1874">
                    <a:extLst>
                      <a:ext uri="{FF2B5EF4-FFF2-40B4-BE49-F238E27FC236}">
                        <a16:creationId xmlns:a16="http://schemas.microsoft.com/office/drawing/2014/main" id="{48094285-41B7-3FA8-009B-8DA946CF78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73" name="Straight Connector 1872">
                  <a:extLst>
                    <a:ext uri="{FF2B5EF4-FFF2-40B4-BE49-F238E27FC236}">
                      <a16:creationId xmlns:a16="http://schemas.microsoft.com/office/drawing/2014/main" id="{A3ED40C3-F92B-CF31-CFB3-F64CFCCA52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870" name="Straight Connector 1869">
                <a:extLst>
                  <a:ext uri="{FF2B5EF4-FFF2-40B4-BE49-F238E27FC236}">
                    <a16:creationId xmlns:a16="http://schemas.microsoft.com/office/drawing/2014/main" id="{1439954C-F18C-7A63-5FA3-42CC0DA0BAA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1" name="Straight Connector 1870">
                <a:extLst>
                  <a:ext uri="{FF2B5EF4-FFF2-40B4-BE49-F238E27FC236}">
                    <a16:creationId xmlns:a16="http://schemas.microsoft.com/office/drawing/2014/main" id="{AE21CFB1-14E9-0EE2-66A1-155A95026A68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692541409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88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68054FC6-8678-C94D-5FB5-348D3B8BA6E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Al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2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3" name="(13) Aluminium">
            <a:hlinkClick r:id="" action="ppaction://media"/>
            <a:extLst>
              <a:ext uri="{FF2B5EF4-FFF2-40B4-BE49-F238E27FC236}">
                <a16:creationId xmlns:a16="http://schemas.microsoft.com/office/drawing/2014/main" id="{EDDA3F70-F1D2-6471-A8EB-F6DF79FBDA8A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23"/>
          <a:stretch>
            <a:fillRect/>
          </a:stretch>
        </p:blipFill>
        <p:spPr>
          <a:xfrm>
            <a:off x="11040534" y="0"/>
            <a:ext cx="406400" cy="406400"/>
          </a:xfrm>
          <a:prstGeom prst="rect">
            <a:avLst/>
          </a:prstGeom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F3D67C15-4679-4C14-315F-21FD9EF056DE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324BC835-B0EC-1A6E-EFF1-B3910C390B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F11E53C7-35BC-F2CC-1BAD-B27AF53B45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AD8C9DA-79CC-8CAE-B443-DBB84291E3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3C90778-DA84-5F22-DC0F-2BE6343B911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E3135A4-D17A-05E0-4D53-C4E09B1E12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1E7F0C9-3D50-96D9-3B45-17301AC2CE0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42" name="TextBox 41">
              <a:hlinkClick r:id="rId24" action="ppaction://hlinksldjump"/>
              <a:extLst>
                <a:ext uri="{FF2B5EF4-FFF2-40B4-BE49-F238E27FC236}">
                  <a16:creationId xmlns:a16="http://schemas.microsoft.com/office/drawing/2014/main" id="{7B69F14D-8F08-D9B5-0B1D-77C94428C9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349EDD6F-475F-1F3F-0489-0A41B16B37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AF67A3A-DCE1-0BBD-63CA-DCF6A87BA7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857" name="Group 1856">
            <a:extLst>
              <a:ext uri="{FF2B5EF4-FFF2-40B4-BE49-F238E27FC236}">
                <a16:creationId xmlns:a16="http://schemas.microsoft.com/office/drawing/2014/main" id="{1B8486A6-6D3B-9309-D174-DF66FC728984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979DAB0D-5EF8-917E-0B80-6318C264E5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685FD391-E286-A8C3-F147-74532AA9E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EF14DC25-D99D-E358-7375-FE7FD04E1C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3C1112A7-EA70-B121-D651-F55F159365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DF0784F8-87C7-0E15-591A-7B5C0E95E2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CFBA79FE-DD85-DA52-D30C-8FE959A0851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884" name="TextBox 1883">
              <a:hlinkClick r:id="rId25" action="ppaction://hlinksldjump"/>
              <a:extLst>
                <a:ext uri="{FF2B5EF4-FFF2-40B4-BE49-F238E27FC236}">
                  <a16:creationId xmlns:a16="http://schemas.microsoft.com/office/drawing/2014/main" id="{614BFD7E-523C-6493-676F-0720C5CC46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19C53D0A-7A06-2B90-0AE6-C8E55945D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742B0592-B2AF-06FF-478E-807A90F71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887" name="Group 1886">
            <a:extLst>
              <a:ext uri="{FF2B5EF4-FFF2-40B4-BE49-F238E27FC236}">
                <a16:creationId xmlns:a16="http://schemas.microsoft.com/office/drawing/2014/main" id="{751C30DD-6342-6EAB-7603-5247A3A60656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84D0A76A-B13E-2423-7534-D07C2B04BB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2BAB2718-F273-057C-B311-316DB7AE0D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7A7509F7-EA3D-53CF-E231-B0922CB5D7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09E503B8-BE34-FCAD-4BA4-18994251F6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55B03865-8954-7B22-E501-CB7BF46831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E040DE04-B604-CE36-956B-60C389DD475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895" name="TextBox 1894">
              <a:hlinkClick r:id="rId26" action="ppaction://hlinksldjump"/>
              <a:extLst>
                <a:ext uri="{FF2B5EF4-FFF2-40B4-BE49-F238E27FC236}">
                  <a16:creationId xmlns:a16="http://schemas.microsoft.com/office/drawing/2014/main" id="{CF3A2F70-54A5-4CBC-EB71-C90F0631B6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102D25B1-3DD0-23C3-1C65-C5AEE0BDB9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F821B60F-8778-5E79-D860-CA42C260DF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80B5C697-AA44-C480-CE90-98DF90C9DDAA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A50E9249-FB12-C748-88DD-0697613DB7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E94CB0F9-2078-3D55-698A-884B7BFCCF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555CCB6C-46DB-E188-98B7-4A9AC9CE3C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B6F8F537-45A3-02DB-FA7C-8C0AB336F41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1706A20-27EE-D667-0D10-F5CA7A2F7D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95156564-589C-C052-6991-AAD79B883A9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916" name="TextBox 1915">
              <a:hlinkClick r:id="rId27" action="ppaction://hlinksldjump"/>
              <a:extLst>
                <a:ext uri="{FF2B5EF4-FFF2-40B4-BE49-F238E27FC236}">
                  <a16:creationId xmlns:a16="http://schemas.microsoft.com/office/drawing/2014/main" id="{8A86DDCE-A36D-C6B9-CF67-FB1B2F9BDF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FABD6C0D-146B-FA01-FA4C-2FEFC80A07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9E6F5243-0314-D816-721D-9FC82B376B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F0051BB0-7CCC-9C44-8FA2-185CD4817269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4D013059-3EF0-92EE-28F1-D108AD2584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F44F1932-CA47-C275-9DFA-9890931F08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C39D731-49F9-8768-34A1-CA4555C8BD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00A01450-8152-1556-931B-5E34512F51E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05F6BF36-1B5F-53C3-C637-626CE62F11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7FFADC99-3576-8702-551F-13BA7963CE7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70" name="TextBox 69">
              <a:hlinkClick r:id="rId28" action="ppaction://hlinksldjump"/>
              <a:extLst>
                <a:ext uri="{FF2B5EF4-FFF2-40B4-BE49-F238E27FC236}">
                  <a16:creationId xmlns:a16="http://schemas.microsoft.com/office/drawing/2014/main" id="{2539C43E-B1EB-D1E3-48FF-DE45A04A70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A841260-B00F-12CC-E207-A9BA26C630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59463B4D-4E9A-9822-96B4-B01595D36D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C53CCADE-94B9-87B0-2C9F-9BC365F43D37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6D4ED45A-9D83-DCB8-3E3B-827B3EA34A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A97616FF-705D-7404-57EB-295BDC84E74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890B672E-2285-66E4-6444-0F80BC095EF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99F8DA13-B918-C3AA-4237-470FFBBCB49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66E04ABB-A199-DBA1-F5A0-CD4854E38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88205A6A-1E4C-A41C-8C33-5B01BF0F75E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" name="TextBox 79">
              <a:hlinkClick r:id="rId29" action="ppaction://hlinksldjump"/>
              <a:extLst>
                <a:ext uri="{FF2B5EF4-FFF2-40B4-BE49-F238E27FC236}">
                  <a16:creationId xmlns:a16="http://schemas.microsoft.com/office/drawing/2014/main" id="{8ACF9885-58FD-8610-9F97-E00A4D2A67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EE5B03C0-7F9B-C0C6-C03A-55AC56B901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2B1249C0-B32B-90C8-D64B-4E7B99F900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0BACED-A106-26C0-2CDB-5F38CCF6FDDE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1179151F-EA9F-51A7-6714-CFA7754AC4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6F10AF5F-A72F-5524-ECA1-77D56F99D4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41BD8C3-820F-F344-C0EC-E252B127CC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D8C3951D-9E54-FC67-24E6-5C08D47257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E597CE1D-245E-8B7E-49AD-536C8BAF2E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8AA8652-1541-95FD-C3CB-8F4176B776D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90" name="TextBox 89">
              <a:hlinkClick r:id="rId30" action="ppaction://hlinksldjump"/>
              <a:extLst>
                <a:ext uri="{FF2B5EF4-FFF2-40B4-BE49-F238E27FC236}">
                  <a16:creationId xmlns:a16="http://schemas.microsoft.com/office/drawing/2014/main" id="{F8D9B03E-A5A5-4AE7-6F42-264EF5FB6634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0B6637A5-1CA9-2B5F-44A9-ED1C57FC04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3A9B0CEE-A7FA-BC9E-5AE3-8E36172E42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F6EBC768-7ECE-8FE1-AC4F-79E61A289C1B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1E9B89FA-77D2-13C3-5CD9-3ED8A3FE8D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5412D0E1-F0D7-FDEC-A825-9E3023A88A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A7F1F69-A474-00C6-AD03-436C38A4503E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099B527-7577-04BC-EA0B-A91135F48DB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BB595A1-B39B-DF04-1333-43B09C0B8E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612499B2-A696-81C6-CC15-A67E16EAA79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0" name="TextBox 99">
              <a:hlinkClick r:id="rId31" action="ppaction://hlinksldjump"/>
              <a:extLst>
                <a:ext uri="{FF2B5EF4-FFF2-40B4-BE49-F238E27FC236}">
                  <a16:creationId xmlns:a16="http://schemas.microsoft.com/office/drawing/2014/main" id="{5EBB51C4-7E99-9010-72F4-C38AFEDB97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5CE9D989-EE1B-DB0C-BE09-641405931C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4987917A-4DCC-512D-5B5B-548D9EE4EA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DA2B8236-3837-B1CF-7667-85FB5ED78E0D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CC9FD999-6847-3E32-3AE3-EA7551AF53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74BA84F6-7F7D-AD1B-54E0-5576AA995F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A8B3203C-FC62-AFB0-9B83-965B8C78E8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88AB3A4-C8F8-2277-D6AF-89F0C2AC34A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165BCA8C-ECF3-9F07-7D5C-7CE585AC5C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F24C995-6A68-A506-2FA3-177B41BDA6C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" name="TextBox 109">
              <a:hlinkClick r:id="rId32" action="ppaction://hlinksldjump"/>
              <a:extLst>
                <a:ext uri="{FF2B5EF4-FFF2-40B4-BE49-F238E27FC236}">
                  <a16:creationId xmlns:a16="http://schemas.microsoft.com/office/drawing/2014/main" id="{9F4C89AB-95A9-6D3C-467C-5D17750F54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D73208FA-A99D-1408-318A-D3489F1DD4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03BC0EBD-CE2F-7FD3-4167-DADE352E7A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1B6B335F-E161-0B20-8C11-303EAF812D9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936A5896-D6ED-7A60-AD63-C8E2D74F7B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3FCA27D2-07D9-3540-E7F3-1E8A6BC4B6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53F845F6-9A05-A791-C74A-4B4D3493D9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C12E99D-8AF2-15D3-3806-0F3A023A121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D90A33C5-D650-53C8-CF27-23D6127C9B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C7C0A811-D4C6-C2CA-0166-1D38F0FB964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20" name="TextBox 119">
              <a:hlinkClick r:id="rId33" action="ppaction://hlinksldjump"/>
              <a:extLst>
                <a:ext uri="{FF2B5EF4-FFF2-40B4-BE49-F238E27FC236}">
                  <a16:creationId xmlns:a16="http://schemas.microsoft.com/office/drawing/2014/main" id="{7748C6E0-D2D4-C3F2-BB06-DBD64F135A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D6A0C1FC-6BDC-0FF1-E365-B6F9DF1A1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D694296-A4CE-4E14-4AB9-D93F250ABB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0D627140-1658-FAC1-4C3C-7DCD3D1FCFEA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BEF14171-CDFC-D5A7-CA82-136E403B06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ADDE3D4F-4ABF-2957-ABEB-EC4B00F610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1EB0B67-4F45-8B80-C2F2-A54681D38C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1AB620FF-F4D0-3380-7755-C4FB8D5C559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27881B5C-E62F-774A-E96A-6A372C7778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A68730A-1023-1574-C89A-007D3825AA2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74" name="TextBox 173">
              <a:hlinkClick r:id="rId34" action="ppaction://hlinksldjump"/>
              <a:extLst>
                <a:ext uri="{FF2B5EF4-FFF2-40B4-BE49-F238E27FC236}">
                  <a16:creationId xmlns:a16="http://schemas.microsoft.com/office/drawing/2014/main" id="{02D7A37A-BE2A-7251-F6A7-EC676F113F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379E39C6-85A6-68F4-71A1-4F5D37124B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42C5CAF6-33BB-7ED5-9C73-A9CB80C8CC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8D34F73F-3CF8-9A4A-08EA-AF2D008FDA8B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B77D8023-9C9F-1599-13A6-1B7BE5457D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7877C4A4-E58A-D232-0697-E03F310B2D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C32CCDF5-E041-5C6F-6C3E-B51729B0BD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3BB1E2D7-5D78-4C09-F9C1-EE6C2431F25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63CD39F0-E67A-FA6E-DFB8-C1AB121ECD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62D84630-344E-1CA7-2282-5F24A7266F7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06" name="TextBox 205">
              <a:hlinkClick r:id="rId35" action="ppaction://hlinksldjump"/>
              <a:extLst>
                <a:ext uri="{FF2B5EF4-FFF2-40B4-BE49-F238E27FC236}">
                  <a16:creationId xmlns:a16="http://schemas.microsoft.com/office/drawing/2014/main" id="{793FD2DE-34A7-5AE2-B89C-5A25EEAD3E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3DC2CEE1-0855-F649-BA20-998D9C8677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C760FC41-8B9B-5042-F3C8-74DCD29043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841E8931-DDCD-8717-B9E1-3EDC57AD0A1A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23E62483-6FB1-23DA-8337-EF488AFBB2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BF654E11-05BA-F595-60B4-128DB10A8F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9F6DD7E6-F3E9-983B-7160-853FCC118F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154038A6-0D41-029A-7395-5F88678CA75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CDE45D1C-E1E4-B508-33E1-F21BDF1888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54C11466-60C2-58EB-34D6-D97331E30B4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16" name="TextBox 215">
              <a:hlinkClick r:id="rId36" action="ppaction://hlinksldjump"/>
              <a:extLst>
                <a:ext uri="{FF2B5EF4-FFF2-40B4-BE49-F238E27FC236}">
                  <a16:creationId xmlns:a16="http://schemas.microsoft.com/office/drawing/2014/main" id="{BB1A5A81-AC71-452A-EF08-865A28CDA1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19E6C1E8-6F10-5D8E-A4C2-A98EBBEBA3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EF822F05-241C-F9D0-4D15-A9642A4EDC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82D546A1-EF60-64C3-DFCF-7E7CB5CD4EC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CD5B3E19-C4A4-5C61-E5BF-F34C06766C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A15B491C-DBCF-3B82-898E-382DD38ED2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75F9607-715B-DC4C-53F2-04D2FFB880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3B3385F4-99DE-7ED0-D649-601530AF19B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4F71117-3466-D1A5-B968-D464A437E2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EDB4DA03-9DA6-84E4-8394-A5E39EF2AA5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26" name="TextBox 225">
              <a:hlinkClick r:id="rId37" action="ppaction://hlinksldjump"/>
              <a:extLst>
                <a:ext uri="{FF2B5EF4-FFF2-40B4-BE49-F238E27FC236}">
                  <a16:creationId xmlns:a16="http://schemas.microsoft.com/office/drawing/2014/main" id="{A97E7601-1CE4-4848-4BDC-DA74A2C35A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B56232D6-1257-C07B-E2C1-C661CAD219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39669D6C-65CC-C2DE-A019-15FE0C7AB8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117E697E-CE2E-528A-B950-7891FE362CC6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2937C5C3-0F5E-DE69-779A-CDA0B45C36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907DC28F-A69D-A374-BBFA-18128B20A4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C308EC6-7F4E-026A-FB40-2D56548508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201B29AD-4294-99E5-922C-8DDF3DABB55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319848C0-654B-B32A-90BD-D9CC0DF738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77C3DB4-40F3-8C93-643A-276C5EC9CC7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6" name="TextBox 235">
              <a:hlinkClick r:id="rId38" action="ppaction://hlinksldjump"/>
              <a:extLst>
                <a:ext uri="{FF2B5EF4-FFF2-40B4-BE49-F238E27FC236}">
                  <a16:creationId xmlns:a16="http://schemas.microsoft.com/office/drawing/2014/main" id="{B4794564-0807-60BE-4EE3-71F584144F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C5665BA-5F10-6DC1-1957-202EB06742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6A17B23D-F764-4368-85CF-CD2062C9D1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55865DAC-E589-5A23-AFBC-83DB641F7DDB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4EE7496E-0B91-C82F-0704-A1BB42D8CC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81B85110-E7AD-0B40-F808-6C400C0956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C0EA129D-BC5D-B8E1-6808-F3DBC5337ECE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3539FBE-2760-A3F4-7378-220B264EE3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330D9605-FD98-CE15-4215-986CCD2A0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A91287B9-5D75-CBD1-C94B-64C8E1ABC87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246" name="TextBox 245">
              <a:hlinkClick r:id="rId39" action="ppaction://hlinksldjump"/>
              <a:extLst>
                <a:ext uri="{FF2B5EF4-FFF2-40B4-BE49-F238E27FC236}">
                  <a16:creationId xmlns:a16="http://schemas.microsoft.com/office/drawing/2014/main" id="{BE44A578-F216-274E-6B55-4D4B787606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5BF3517D-F907-E9E9-F229-A07117D04F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90592E6-E9B0-3024-D780-F3DE39DA30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6315B197-3FCB-6568-C5F8-54EDCD46270B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87B30CC9-39D1-398B-4653-68FFE572C1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D6B2FCDD-ACD6-2B51-431B-8A443D4878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8A8FFDA2-7884-26E8-E5B4-E07CEDDF8548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5B63CE3-F5BB-A358-3CCA-124A958DC39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A6E2711-0E20-F492-8950-C02A2B1C31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F324304-6C54-D385-FA9D-0B3284D5388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256" name="TextBox 255">
              <a:hlinkClick r:id="rId40" action="ppaction://hlinksldjump"/>
              <a:extLst>
                <a:ext uri="{FF2B5EF4-FFF2-40B4-BE49-F238E27FC236}">
                  <a16:creationId xmlns:a16="http://schemas.microsoft.com/office/drawing/2014/main" id="{D915032C-E227-01CB-835D-442F8BC340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62DBE1D6-6175-5EB8-6E3D-AD394243CC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B1B9F21F-AEF8-749B-0C49-79D2972377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8200C3A-D182-BD5B-7F56-2FD95A657758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95CBECD4-AE28-C18D-353D-70EDB870C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79AE6505-191E-C618-54A7-54BCBFB3C6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DCEE4BC-27BC-88BB-237C-71E2EFFF22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832C6D20-5C63-5BD7-3921-B7FCA1D82D3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28573727-69FF-BF71-3880-00AD137831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9B7DA84-043F-03D2-3D69-C1E585F7A67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332" name="TextBox 331">
              <a:hlinkClick r:id="rId41" action="ppaction://hlinksldjump"/>
              <a:extLst>
                <a:ext uri="{FF2B5EF4-FFF2-40B4-BE49-F238E27FC236}">
                  <a16:creationId xmlns:a16="http://schemas.microsoft.com/office/drawing/2014/main" id="{53A33076-B1A3-684E-4CEB-29803E55D4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EC08FB10-46C5-894C-9B27-C2E15D757F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44B5637C-F018-23A9-85BD-2DF904433D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A7363991-151E-728F-F6D7-93529B9B9E52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CA2756E5-4A4A-3E95-4B03-C690451DF8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5F404B12-0B24-17BD-2597-599E5C892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D3A44039-4252-187A-F1EA-113C1AD482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B73B7C83-0B4E-099D-8EF4-90570E2E699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ACFEF87E-09BD-0C5B-0300-CBE27C43C4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AFEDB2A8-01FE-7A87-53A1-AF93E25D3B2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352" name="TextBox 351">
              <a:hlinkClick r:id="rId42" action="ppaction://hlinksldjump"/>
              <a:extLst>
                <a:ext uri="{FF2B5EF4-FFF2-40B4-BE49-F238E27FC236}">
                  <a16:creationId xmlns:a16="http://schemas.microsoft.com/office/drawing/2014/main" id="{DA3711FB-4928-C0D8-5D9E-928DDD727C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58F8BACA-496F-5BD2-F014-EDEB8EEA66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8B7BC45E-E295-8DD6-5F28-E7B9A39D1D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5AC97F4-B05C-EA46-AFAE-EA9602E3E874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2028DA7C-9641-E62C-B92B-CF72C40138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AE3D5ADC-C3A6-4179-084C-DF09660277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90464531-2FD6-AAA2-D98D-D8E9A693358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A2583B7D-50DB-05C0-449E-10A24468401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4853825D-9ED9-F398-0173-0D65F87711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3AB0BE84-75B7-2C65-ECFC-56BC57A9AE73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362" name="TextBox 361">
              <a:hlinkClick r:id="rId43" action="ppaction://hlinksldjump"/>
              <a:extLst>
                <a:ext uri="{FF2B5EF4-FFF2-40B4-BE49-F238E27FC236}">
                  <a16:creationId xmlns:a16="http://schemas.microsoft.com/office/drawing/2014/main" id="{C7918816-D1FA-5B3E-7F97-15A2A3826B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40B08355-A98F-D8B4-F92B-47DA0B5695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B2113E8C-6D0C-637D-606B-356B3B42F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F5CC593F-8B11-36FE-68B7-0263E02FD80F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900C669F-D3A9-6B36-8653-AC35AF6410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7945A774-4EA7-25E4-2247-DFE91829A3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6BF4154-27B7-2F83-4127-C33A9D46713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441E1819-9F4F-C074-7253-E9D032D26B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FB0DC599-FD81-829F-B25C-115943C5BB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6DAE1D0A-AC96-2468-5538-B30C7E70A4F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372" name="TextBox 371">
              <a:hlinkClick r:id="rId44" action="ppaction://hlinksldjump"/>
              <a:extLst>
                <a:ext uri="{FF2B5EF4-FFF2-40B4-BE49-F238E27FC236}">
                  <a16:creationId xmlns:a16="http://schemas.microsoft.com/office/drawing/2014/main" id="{98F668BB-35A8-F690-E3DF-5819AA4D8C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AA0F849D-FD49-C7FB-CBF6-3CE6E00CBC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C2411460-BE55-EE7F-9120-B0CFBC5E67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43BBB64D-C1DA-FABA-69CD-46F725387DF8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01032480-A16E-0063-71B5-3FF185BB6E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4781A703-19DB-08AC-78D7-E6E1782A36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BFC1AAD-9F2F-BA21-DB91-FBD436CCC4AA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0C000DC0-4087-FF9C-AB39-B2AB8786160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9BCEFD6A-103C-0B96-1296-01ECB1435D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847A7F5A-9203-22E4-594D-DA2FEB34535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407" name="TextBox 406">
              <a:hlinkClick r:id="rId45" action="ppaction://hlinksldjump"/>
              <a:extLst>
                <a:ext uri="{FF2B5EF4-FFF2-40B4-BE49-F238E27FC236}">
                  <a16:creationId xmlns:a16="http://schemas.microsoft.com/office/drawing/2014/main" id="{0AD2E633-9BDC-CCD7-3197-42A5349E01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12421ABF-C434-376A-4B55-8202A60AD4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5D437A12-67EA-2B14-D192-9FA0B5FF9B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26ECA1AC-8B01-410D-AECC-E276E1C79072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44A3C7B5-8CD3-E155-1A2A-0D3E439CDF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B43581D2-E244-583B-2563-E01275C6F3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9AE56898-16CB-1D24-DBB8-E6A6ACD9F2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1D91FFDB-DCAC-A16A-3231-5B1EFD53D10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A42A0C8A-548C-EAA2-3FCB-96DEEFB182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9F835D3D-4172-51A6-7FF0-0D24CBB8796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537" name="TextBox 536">
              <a:hlinkClick r:id="rId46" action="ppaction://hlinksldjump"/>
              <a:extLst>
                <a:ext uri="{FF2B5EF4-FFF2-40B4-BE49-F238E27FC236}">
                  <a16:creationId xmlns:a16="http://schemas.microsoft.com/office/drawing/2014/main" id="{66C00844-4D79-B780-FE2F-3CE56F574C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E0C25C36-CB00-6B4E-D25B-F9E17153AE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E7FA7E9-0DCF-009C-5FB8-EC2A9F5794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25D5E376-2699-E865-E140-768A43E2EC69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8D575020-EA9F-95E2-3883-9B289DDC2B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72780157-28CC-FB4C-70BE-4B6D78E547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66812F17-5413-BC54-4E6F-70FF490217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744E19B4-6181-835D-5B82-BC62ADF0C40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9AC69C8-95CC-7CD8-537E-933DD13FFE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199D3B46-9ADC-59B2-8E11-1424AB1C137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547" name="TextBox 546">
              <a:hlinkClick r:id="rId47" action="ppaction://hlinksldjump"/>
              <a:extLst>
                <a:ext uri="{FF2B5EF4-FFF2-40B4-BE49-F238E27FC236}">
                  <a16:creationId xmlns:a16="http://schemas.microsoft.com/office/drawing/2014/main" id="{CFBBCA89-33C7-8FB2-E262-A38C3FB21B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714A6D39-6CC2-FEDC-3584-27594EF94A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36EEC938-77F2-156F-86FB-CC1DAA6185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F945F1A-9E3F-3B77-FD65-54FFCF73129C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32E9BA7F-DFE9-CBEA-BCDC-B1C58F634BE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57" name="Rectangle 556">
                <a:extLst>
                  <a:ext uri="{FF2B5EF4-FFF2-40B4-BE49-F238E27FC236}">
                    <a16:creationId xmlns:a16="http://schemas.microsoft.com/office/drawing/2014/main" id="{D09463C6-042C-5E6F-8EA2-21FAC423470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8" name="Rectangle 557">
                <a:extLst>
                  <a:ext uri="{FF2B5EF4-FFF2-40B4-BE49-F238E27FC236}">
                    <a16:creationId xmlns:a16="http://schemas.microsoft.com/office/drawing/2014/main" id="{111B576D-3BD8-37AE-5913-6BEAB91206B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C3771B2-B75C-A495-D3BB-6022090EE80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011CF8EF-F27D-8A1B-AC58-1E75A094CE3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E2B8C6F0-41A3-C82F-7426-BCBC94310DC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29970B0C-E44D-C11D-FAAA-AE098400D86A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554" name="TextBox 553">
              <a:hlinkClick r:id="rId48" action="ppaction://hlinksldjump"/>
              <a:extLst>
                <a:ext uri="{FF2B5EF4-FFF2-40B4-BE49-F238E27FC236}">
                  <a16:creationId xmlns:a16="http://schemas.microsoft.com/office/drawing/2014/main" id="{7AE0F225-75AC-9A07-A96D-BEB5FFA61C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A27FD377-1FC8-AB6C-039D-F6430CE47BA4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FB45F3A7-AE85-5FEA-7813-852119A9523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67732D46-E60D-275F-25EB-E0D6ED6D2CFC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E90A62DC-ABF0-1D6C-48A8-DAAD231F6B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B76486FD-3EB8-EF2A-29F6-2DA09A6EBC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53BF53A4-77FB-756E-422D-9E4CE1DAD16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5F89860-D2D7-EA2E-77C2-2DEFF1F336D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C004B6F7-6081-BAB0-1C74-D4E982EADF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DA022F16-EAF3-28EE-DFBC-9371175849A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566" name="TextBox 5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795AA3FB-54F2-ED05-667E-C4DD2DF726F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C7E0904-067C-8878-1BC4-472FA2647B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43E2E56E-888A-49D1-B79C-91C48F940F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EA0DBD8D-1170-5D60-EE70-8D54631877A9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A8E3A22B-26AD-56CD-FC92-3E16F9F603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A2370A2F-4C00-3DAF-1EFE-2081CBB8493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BD5480EC-AD18-E510-5EBD-2748F599C86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F2C3F8EB-4D39-3FFA-F4A7-DFF3E57388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AFBC08E5-3920-3EAF-6865-3AB698D0E4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2AC8B4DF-F151-4349-BF37-26B6B030AFA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656" name="TextBox 655">
              <a:hlinkClick r:id="rId50" action="ppaction://hlinksldjump"/>
              <a:extLst>
                <a:ext uri="{FF2B5EF4-FFF2-40B4-BE49-F238E27FC236}">
                  <a16:creationId xmlns:a16="http://schemas.microsoft.com/office/drawing/2014/main" id="{F8F12401-BD47-15B4-8FC8-E456DA66F9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ED0EF747-C12E-89F0-BCEB-00DD09CD40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3135B39D-6EDC-6538-B3ED-485841E104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64671ACD-E03D-8A4D-DBFF-3860E9A31E43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E1DC1981-5F1C-83AC-16E0-07E20F3D56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F2688EC8-AFC0-8C96-EFA2-A2CBE4A1C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741491E0-195D-F2E9-219F-BF052533D42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172056E3-12DA-0E5A-49CB-FCBE48E54D4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56AFC730-410F-A1E7-CB09-873368FFA3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2EF883FC-D43B-11CE-DAB2-061E1BBBE4B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666" name="TextBox 665">
              <a:hlinkClick r:id="rId51" action="ppaction://hlinksldjump"/>
              <a:extLst>
                <a:ext uri="{FF2B5EF4-FFF2-40B4-BE49-F238E27FC236}">
                  <a16:creationId xmlns:a16="http://schemas.microsoft.com/office/drawing/2014/main" id="{9AB5C9AB-37FE-4829-F764-9ADA1493B7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0BDC6236-56A2-31DE-20B6-A56920A9AD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4DC7C675-968C-6075-2EF6-D6C568B0EB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535401FA-2C1A-4441-D640-46F789808822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080F315A-6D1E-9D8B-3E1A-B919FDE404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7E86A553-B410-2357-6594-A0C6488D34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1808041D-82F4-2422-4ECC-4356F40293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ED3D6417-E828-48FC-D077-3A1068C6B0F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D58D8204-AC85-7DE2-009D-AF4F25514E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6BE88CF2-EDD1-4805-8143-369FC67C8B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676" name="TextBox 675">
              <a:hlinkClick r:id="rId52" action="ppaction://hlinksldjump"/>
              <a:extLst>
                <a:ext uri="{FF2B5EF4-FFF2-40B4-BE49-F238E27FC236}">
                  <a16:creationId xmlns:a16="http://schemas.microsoft.com/office/drawing/2014/main" id="{834C5A4A-11A1-DB27-4FFE-3B898FF21B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AED04CD5-227E-0B68-D8E1-F0EAF64B37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A271224D-0367-8729-A40B-B77C21B5AE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CDCE844D-D496-196C-1329-714DF178C4B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4E1C2FC6-F981-B9DE-6B74-D596B10A76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836B4D93-CF74-6646-C797-8440D60C7B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1F962EED-9F24-69EE-476C-4848DA9B92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5EF93C36-79BD-3FCC-570B-52CE9840A88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99321A51-3468-426F-7146-6693186811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36CB22DE-B11B-9DD9-3A8B-ADE1A668F3E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686" name="TextBox 685">
              <a:hlinkClick r:id="rId53" action="ppaction://hlinksldjump"/>
              <a:extLst>
                <a:ext uri="{FF2B5EF4-FFF2-40B4-BE49-F238E27FC236}">
                  <a16:creationId xmlns:a16="http://schemas.microsoft.com/office/drawing/2014/main" id="{8F1801D0-D00A-8007-20B0-B92DCF2F42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36136FC7-850C-E6C8-6337-490960EA27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3E4DAF65-CDD4-ADB1-E602-97BE2C5D81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BC91F9CC-357E-BDED-C04D-3017BAFD7D49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9598B51C-35E5-A273-B792-0F4223666F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E2D9D72F-74F9-C4FC-C614-E44AA339D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B8AB71-ADF5-9343-D356-E27A64E43B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4987AE72-A580-D4D7-2248-ED8A225746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A5E3E93E-3324-A40C-6DF6-0890A1D4CC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3A25691B-3BD2-BCF0-457A-DCAC2A1AD7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816" name="TextBox 815">
              <a:hlinkClick r:id="rId54" action="ppaction://hlinksldjump"/>
              <a:extLst>
                <a:ext uri="{FF2B5EF4-FFF2-40B4-BE49-F238E27FC236}">
                  <a16:creationId xmlns:a16="http://schemas.microsoft.com/office/drawing/2014/main" id="{71FC889E-EAC1-B623-CC03-461D1868F0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3B6BA706-5AF0-721A-9A61-C7BB512442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9A868938-87F3-D775-D853-E7FDD9A601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123D076C-3A57-E8BC-A948-305D8DAC1D54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A116DA8E-DC3C-0CA7-1B37-E716A16FE6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6B8BFA66-0494-8FA0-77C8-8A1C433080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CDF71A08-B0D7-599B-9ABA-44F5952FA7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B134A95E-0000-7808-12CB-4BC70FA5ED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689CA61E-FAF7-110E-A07A-5F5BA09AC0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7A662CE1-5367-6F4A-9631-437D62249A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26" name="TextBox 825">
              <a:hlinkClick r:id="rId55" action="ppaction://hlinksldjump"/>
              <a:extLst>
                <a:ext uri="{FF2B5EF4-FFF2-40B4-BE49-F238E27FC236}">
                  <a16:creationId xmlns:a16="http://schemas.microsoft.com/office/drawing/2014/main" id="{2DE6B8C8-61F8-DE07-18CB-8B5A42F402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B094D8E5-15E7-D5D8-83D6-FB62D67178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D9778E57-A2F8-077A-57CB-E2084E0470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B5BD4FF8-22E8-F545-2385-E3D890E6FB8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4A891E20-7B42-48A8-754D-7D88934138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86038E45-AC41-AD32-EAA9-9F79E40576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1C911CD4-2747-042C-12B6-E2E4CBCAD61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C0E39A0-F44C-C0B5-2999-2F2B0C8B14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28C15599-2C68-951E-BCD7-44E9F3289C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69E9095B-8683-7FFF-9212-A2DC3E51A8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836" name="TextBox 835">
              <a:hlinkClick r:id="rId56" action="ppaction://hlinksldjump"/>
              <a:extLst>
                <a:ext uri="{FF2B5EF4-FFF2-40B4-BE49-F238E27FC236}">
                  <a16:creationId xmlns:a16="http://schemas.microsoft.com/office/drawing/2014/main" id="{A5FC5E5F-CFCB-225A-C764-A090C044EF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2F63F2C0-9874-9B06-0BE3-26844EDB88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17170B94-DE88-4FD4-4682-3A088F5390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E3915AE0-FE8C-FE59-8D02-35F430D3AFE9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D03FB106-CB13-CC28-55CA-E8CD179DE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34D5D72-C6E2-C363-5BFA-5E63346735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5871D0B4-B580-C416-3573-682316E6E3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1A7A695-C83B-5A40-BD99-8857BE0C54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2764F2DC-18C8-A53D-8DD5-B2F8435842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AC5E18C1-91EE-FB14-4B58-C5E23B51F1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846" name="TextBox 845">
              <a:hlinkClick r:id="rId57" action="ppaction://hlinksldjump"/>
              <a:extLst>
                <a:ext uri="{FF2B5EF4-FFF2-40B4-BE49-F238E27FC236}">
                  <a16:creationId xmlns:a16="http://schemas.microsoft.com/office/drawing/2014/main" id="{B230E0F3-502D-634E-42DD-8353BDD715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FB5AE5B8-3F1A-8BA4-A556-2B40495C7E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A382D458-505B-3255-0825-E7737CEE4E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31643482-54AB-8BCB-5527-02AEF72EE7E5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522D1531-2DDB-0026-60DD-ECC4B288EA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EE07135F-CE30-88EA-137D-36337E29F7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065C42B2-60FC-D737-01C9-F1C8CE33F2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8CBCF864-AD0B-1FBE-E58B-B745429AB2A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C4A2AC7A-1421-BF43-3598-B600EF7488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C58974C8-174B-2062-49ED-99BF03695F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896" name="TextBox 895">
              <a:hlinkClick r:id="rId58" action="ppaction://hlinksldjump"/>
              <a:extLst>
                <a:ext uri="{FF2B5EF4-FFF2-40B4-BE49-F238E27FC236}">
                  <a16:creationId xmlns:a16="http://schemas.microsoft.com/office/drawing/2014/main" id="{A46EA436-4E7F-5376-F15A-5CCEB91DAE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C53FB083-0F50-B6C8-E63F-37C3CD7E31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BA59AF5F-7BA3-6D02-0BD8-AD75CA6CCD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C15A3B72-D4F5-FC2B-7028-FAEF0348DA07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186F0685-EC5E-0727-D786-23116EF6F4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4739A9DD-EF44-430E-CF61-9FC25703CC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B44BF448-0383-68C8-A9E1-889BDADC0D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E54971C9-A597-FC41-0F34-3B598406A4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4EA0EF83-D3C1-F1E4-F736-7F7FB9600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267BB8E9-AB30-1D44-3697-B8FF8B9A2F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3A055C75-030E-0E5A-9D9C-1EA5EA5C48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FFB38CAF-4D9F-A2AD-2C05-AAEC94F1CA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BD5F9774-B1A9-717B-BE19-4B11EC096B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4DF5A734-85CB-65A1-06DE-65FB683472F9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42B579E5-DDBA-36B2-B51C-414751B2EA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4965AE62-C763-FC0F-EBB5-B98DD4DC7F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DF4E0C10-ACCC-D62F-B6F7-580112087E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A5FE0E50-0F6C-1A02-3954-85EF73CF61B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6BBE49DF-57B1-CF34-012A-38DA85E421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84A6ABB1-9E0D-5A1D-76AB-1EF3501BA74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286A3B09-D313-30C6-38A2-19AE93CA06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D807F8FC-BE6C-CC02-E720-CFF9657E51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921DA1BF-C6C6-0150-3E73-83A6C40CFE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A859E455-E877-C1FC-A08F-6162944F9788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B0CA17B3-D131-1302-0BF1-D73D01D379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C1B346F1-BCEE-4F9E-6A52-1F98BDD187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25A4C957-CF22-D2A2-CFA4-6B68898BCB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9B9564A0-EF94-9961-0963-1B68B2291E8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A365309A-729F-B003-7851-2479BF57E8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13EDB9EF-CFEB-E84D-5287-4C6197CDEF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3B6246E2-EBCC-A355-F7C9-FEDDD40A5C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DEE4751-BEC1-86FB-BC5C-EC7ACE214D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B1FD27ED-A60E-AB1D-736C-7BCD5165CB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24DB73E3-7EDC-656C-493D-10848529B05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C574D96C-D774-A639-028F-D4C46C52ED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8F103DDC-982A-24E1-D7F3-933D44E0CD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90CB56F9-75F3-C8A4-9AA2-AA08E791E5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6110A197-26C7-2EFB-EF5A-6DBC58EA96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FC08BF28-AA79-55FB-7751-F5C901B63F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39D16E7E-9211-0FD3-313A-B98931C413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436B57B9-4AE2-0EC4-3C23-F94E565E1F2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0F714FB7-2176-BA8C-02A8-20A95B0B3D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206DAA4-9B74-0661-09C5-E95E295E8C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EB41C16E-D737-471C-F1AD-D61C82A66C15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B4C9CC26-2455-4CC8-C096-18455164F0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F33323FC-0BEC-3DC2-F86B-42AF8C5500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C60E40DB-8CF4-31F9-B864-47C06E5157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578655E8-9075-8E7D-C18B-36C60933964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68ADAD1B-8E11-CCA3-B467-1AA702FB86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6D59B0BD-02BF-2E5D-4F63-F82713916E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AF5334AF-A1A1-9929-3887-1CE5E7B070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59E0610-8105-2771-733B-DD652351B7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A8A2BD27-8727-5641-9220-71AF7C433C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9627C7B8-2AC7-13CD-379D-E620DD472268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EB88168E-04F5-3A44-DA47-0586C98F4D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76B4C41B-9DB8-74B5-289C-B6F5ACED9B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EF614E85-B356-FAA8-F6FE-45AC6853D4BE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E9FA6CE8-DBEB-DF00-74B9-51669EA9BDF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3A3B3E58-5760-CBAB-3B91-71C0244F0E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FB840396-02EB-6D72-E5FC-EE45F2C959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94AB69DE-7169-9F17-8620-A6582C8339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87255FD4-49BE-5BE6-86A2-2F2219A11A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0622A9C5-E0D7-B489-81FE-67A0A98189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3A354CFF-8F94-BAEA-6B7B-989CA673D00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41232D83-D539-EE0F-0E85-40617A616E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CED96AAD-522B-1C01-CF9C-08C8602F10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57EEDADA-8BC0-4176-E355-E7024E0214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8BD4B65B-9924-5B70-C336-BA5887FBB63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869F3FC0-BF49-4523-2F39-2BB26E28B2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ADBD1B00-7274-AEB4-7337-AF00E00BB7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6" name="TextBox 945">
              <a:hlinkClick r:id="rId65" action="ppaction://hlinksldjump"/>
              <a:extLst>
                <a:ext uri="{FF2B5EF4-FFF2-40B4-BE49-F238E27FC236}">
                  <a16:creationId xmlns:a16="http://schemas.microsoft.com/office/drawing/2014/main" id="{9008415B-2428-FCB7-5059-8A13EE644B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6CFD9C62-D798-8DB9-CAD4-9782C19CC3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A5B1861C-928B-F437-61FC-68227708E9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25136BF3-E3FD-212C-8124-4453F33E0046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78CADC0C-583C-D001-0F1D-DB2BF4DD10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0BF2E849-0AE2-53FB-0554-8B8E815A0D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81702B1B-9A4D-2878-A6BB-F9C5BB2FCCB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E1751223-E8F6-88C6-9026-09B0B4A139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630D1778-A961-D98B-D1A5-01AB3C44FB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FABF1D62-FD13-1959-C40E-4053E1928B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3F3D92F1-D65C-C814-8581-67658CAC834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68393B25-D9B6-3124-D5BA-2B62416002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6C55B97A-9423-E4A8-24CA-2A2B16EEC6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BE25D149-7620-4196-D4BB-B79303AB4E13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8FC3A052-B84F-2504-5D39-2EBE4C8DE6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EDAB5FC4-D37E-D371-BE41-35FB58C831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EBFC34FF-DE75-2609-7BD6-3463B345405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673627E5-84BB-2816-E7CB-34BF45041F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F2C5EE0E-0F00-E2DC-FCD1-83D34BFF67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24C50291-3744-0FE9-1B5C-B60FE2082B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FDD1D8B1-264D-E87E-E9C5-62122CAD25C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00097830-5333-C534-4246-5C8CB9EB93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45FBDB48-0A54-9AEB-165A-1E4362332F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8BCAE618-1ABF-7272-5A40-3EAA8186DFB5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D9403574-F197-1A50-6C4E-48DA2757AF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2901DC25-1D00-51A7-9E4E-B7601067DC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36F968F0-90BC-7A64-A37C-871F10AEC51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D80FECE4-037F-5A70-780F-1CDF007990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AE9F9A99-4313-4D1C-29A8-6B464F7F89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F0038E5-37F5-0364-C2BA-D00A025DC6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8F288DC2-ABC5-FC3D-2298-71DC5285DFC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E40D442F-919A-B9DD-28C8-8DD234103B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13F20F86-9368-8841-889E-3DB5147273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B2B54468-ADE6-F38C-BD8C-CD85FA98EFEA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64F8A38D-E438-498A-C10B-59E56B33D9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3CDAF969-9561-CA47-F92B-5B31E81311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4083EDDD-7E61-7F28-95B4-F9C5B31923A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99F14592-607D-C7A3-D4F9-0F0C4B25AC5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3E9AC6FB-2A1E-49DB-E499-1730604CD5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27069F11-DD90-6C79-A0AB-689B072FCA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A7602552-5940-ABF1-FD83-F86272B8709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8C1B7573-13AA-9158-33B7-8C30C6942B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AE3C8FC4-D494-1C1D-A1D4-AD6FDEDBE7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373C1281-D0B0-C093-80B6-D609157F3D0F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3DA841B8-ADB1-3E91-0BC7-B98D476203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64D6AB93-7549-0820-E7E8-3D978E06F9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7DFDAE39-99D9-1830-93B6-4BE8D0505B4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DC4C1383-D993-46D3-8D6B-900CBB4D2D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368C8D73-A2AB-8A47-0404-9CD37DD721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82550BC8-A954-CE7E-6D5D-CD9E80DFEE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BB8615A7-388B-388F-8AB0-01FA900989B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A0016FC9-D71E-9D90-9E19-9D7C9378DA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CA29A3AE-5069-335E-264D-F685C36CC5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36A00D8D-2A95-BAB9-2939-79427E2E944C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EDE385BA-AD28-6A09-311E-1F44FBB6B0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5A6DF9F6-5025-0E9F-8454-BBCDAE87B7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733D5647-423D-7018-9EBF-51EAC4C5919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91BBAE42-EA14-C2A1-84A4-B954442BBE6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3A66EF2-04F9-FD56-6282-16054DBEB1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BB9CBF15-9440-E278-63CD-92EFC503D4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55A83EBE-B004-DFD5-D9CC-1FF4924F6C5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7500CB1D-09CA-E237-5EAD-92E31FCE42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61E075C8-7005-885D-B484-06956CA03E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9AEE3E0C-FC44-03F3-9208-863CA4FAC46F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D7D3F057-349C-6E3E-A5C0-C661A5CE5F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C1BBCDD8-D998-80B4-FEEF-90A29B9A49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C38572FD-F9C9-9A2C-46C8-7F722BA3C39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C6B53D1A-AD4B-C614-A614-A0960195F1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E44B4E-3689-8538-5D61-51E50DACFA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88B3D1F4-17FB-77BC-8F6D-71B7CD303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8D9BF70C-C711-F08E-C5E1-3C129BCA4F1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D88A382D-56DA-9C8E-0655-7FEA7BDEC9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D2860F63-61A8-8CBD-142C-E91FCC29D7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FA9A5DD1-302F-5799-8C1B-22509E1002D9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8235AE6D-678E-D423-615F-7A19F60015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D5849D82-1FFD-17A6-F2AE-4220629FC9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87527B5D-6579-AFCA-5298-6E05A88C93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D6D9C89D-9B47-AD0A-538E-22D141663C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418D284E-3C3C-448B-FBBE-EC7EEED96D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89411A15-29E5-993D-7875-7256EFA39A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9CDBA7DD-A87E-8942-39CE-01826F7EA6D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601494DA-138D-4499-5F3A-5126C7AF78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83272D32-4792-DC89-CC72-D00E53917C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27F1CE7F-3CAD-C2A3-188A-B1C76C49EE51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36928BFF-CBF0-2420-731A-44D2937A9A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77E8E6AD-C9FC-22F9-9B6B-53FBA29662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CDBB31ED-0D81-02D9-DA7E-4AE71E84F41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98EAAC21-D82C-A195-9A3C-422AB1C1CD0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66DA91BC-BF69-970F-FBB6-50A96BAE92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6BD8601C-FD90-2713-95A9-ADB0C93971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56" name="TextBox 955">
              <a:hlinkClick r:id="rId74" action="ppaction://hlinksldjump"/>
              <a:extLst>
                <a:ext uri="{FF2B5EF4-FFF2-40B4-BE49-F238E27FC236}">
                  <a16:creationId xmlns:a16="http://schemas.microsoft.com/office/drawing/2014/main" id="{D4779389-800F-7D9A-47B3-78C17171D5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0D336F50-B67D-0D55-535C-B77EBD3564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CA341721-3DF8-D6B9-2E5B-9CD7FF5C96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E63713DF-BF99-7D5F-0F06-D2C9C3597FD4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CFBE4710-50D3-AA19-FCC4-A8968D4B2B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B3CCBF3C-06A0-5EF0-1453-AAF6C90319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8555642C-E882-9BB8-AD69-73D2E5DAB4F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3FED9990-6037-0A40-9F7F-3C0A47D51E8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C6512A55-0D03-9263-9C0C-3B2114930C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F9548E39-A743-325F-E6F0-DEFF2287C8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6" name="TextBox 12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CAF2A7AC-4F45-2523-DEBF-A009BFCBA4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BF1012FC-8A67-18A4-0896-7E2513B0BA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0389AF16-2735-88E1-71DA-20B683FBEB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1886CC1E-6C72-6551-E25A-E1B52F7C5A1C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E1BF66E7-B631-38B4-3289-ACFE16DD4F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98EB6D5A-382A-F1C7-7EAF-C02235688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B09E4C07-9881-C6E7-517F-DA8CD6C59A9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8882F4C6-00E6-2E54-35BC-7F549F66AB7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362553B2-874D-5652-1754-AE8682F846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56D6D1E4-D843-56E0-120D-3E99A45EF7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6" name="TextBox 12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DFC61D5F-F877-15F5-3BC0-4C24B130B9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27420E19-DB36-FC13-90F3-1929366EBF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44EF0E0A-69CE-0037-7F37-64B35247C6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0745F524-D50D-911E-D8FA-A36077CB9C3D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C7C76F2F-C3B9-0D38-3A32-21A4DD0BCA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Rectangle 1300">
              <a:extLst>
                <a:ext uri="{FF2B5EF4-FFF2-40B4-BE49-F238E27FC236}">
                  <a16:creationId xmlns:a16="http://schemas.microsoft.com/office/drawing/2014/main" id="{AAD8127F-010E-F46A-9DA0-8605810E9D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1E1C1508-ECEF-461A-2BE8-9185CA26907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2BBF2BE8-2D84-92AD-D676-C477567A37E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0C5AC59-A5D1-78E5-76A3-69C1DCDDF9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07A08AEC-C33E-9575-E018-3C797F85DFD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6" name="TextBox 13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4C98166D-A1D1-25D5-E93D-3885F61135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D77F8AD-4112-81E1-8B72-0AC75667D7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266EA554-0B94-8A18-00BB-F25920601B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740DF952-E8F4-A36E-1013-E3CC6FE63E52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7C92D75C-F41A-FB69-322C-3F2CE576CF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Rectangle 1310">
              <a:extLst>
                <a:ext uri="{FF2B5EF4-FFF2-40B4-BE49-F238E27FC236}">
                  <a16:creationId xmlns:a16="http://schemas.microsoft.com/office/drawing/2014/main" id="{E4F9C3AD-A549-7980-5634-C7FBE28E81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86D2E917-5C57-A57B-F79C-131279A6B8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54F491F5-47F6-0FB8-237A-077AFC92C8C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6B1EDDE2-1376-5779-3BDC-DA7939CE27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71001654-4A85-31A5-922A-BCA2FF6389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6" name="TextBox 13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F9B902E2-3BD4-2CD1-6ECA-1FD95873BF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5DB4AD1C-EE20-1537-CA87-2940FA38DE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23DD4B21-79C3-C464-970D-48AD8ABFD2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1E89A2DC-0840-E8C0-F5FC-F7B05DABC8F9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3A06E629-68B3-8A8B-2745-EE359C52F7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Rectangle 1320">
              <a:extLst>
                <a:ext uri="{FF2B5EF4-FFF2-40B4-BE49-F238E27FC236}">
                  <a16:creationId xmlns:a16="http://schemas.microsoft.com/office/drawing/2014/main" id="{485DC0A2-23EB-BCA1-25F5-C73DD5D2E3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FC8C9E9-5F98-17C9-D4E9-64ED9CBBA9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8509F9E6-D4A2-75A8-F076-E145167183F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F79A0006-B509-97E9-0520-4C903B9FAB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1FAFAAF8-D966-B83D-5E18-BE846528FD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6" name="TextBox 13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3B8B33FF-591C-4278-1B55-17CB85A676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8E11664D-F648-A296-EE14-A478A9AEC6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D78483AD-DEA1-4A2A-4AE7-4FFDD5398D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A42C965D-F3A0-7941-66F1-DB8AE082108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D71C6AC2-4DF5-DF0F-138E-86A0B23034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Rectangle 1330">
              <a:extLst>
                <a:ext uri="{FF2B5EF4-FFF2-40B4-BE49-F238E27FC236}">
                  <a16:creationId xmlns:a16="http://schemas.microsoft.com/office/drawing/2014/main" id="{C5923ED4-1FCB-2DAC-F881-4BC896C07B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AA8CABF6-59DE-D581-DE99-F65DE2FC4F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BD16D130-E7A1-6A6F-E613-17BEA973391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6C72C890-CDCB-286A-3588-EDC7F2D92B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C259A1DF-88D0-51F3-B84B-214D8028B07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41" name="TextBox 1340">
              <a:hlinkClick r:id="rId80" action="ppaction://hlinksldjump"/>
              <a:extLst>
                <a:ext uri="{FF2B5EF4-FFF2-40B4-BE49-F238E27FC236}">
                  <a16:creationId xmlns:a16="http://schemas.microsoft.com/office/drawing/2014/main" id="{0ADC2CC5-621C-BDEB-FC2F-AF76271BC5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F3F1532E-F5A7-31BB-E4E7-312BFD24F3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73D13882-84A4-4C48-F032-8608DEB59A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83FBEF35-97D5-23A2-7394-C0C39941BB96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9843B584-A91D-0980-65F3-199CE912DF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Rectangle 1409">
              <a:extLst>
                <a:ext uri="{FF2B5EF4-FFF2-40B4-BE49-F238E27FC236}">
                  <a16:creationId xmlns:a16="http://schemas.microsoft.com/office/drawing/2014/main" id="{E2C0E698-DFE7-7F7F-3BB6-7582DD66EF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F4C6F75A-806F-08F8-77DD-2A1A79B608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B5E5E940-7281-BB5E-7C0C-A997868B9CB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067C4BB3-2383-AAA8-BA6A-FCE9D20FF0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042858C2-EB9E-7940-9A8E-440A606487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5" name="TextBox 1414">
              <a:hlinkClick r:id="rId81" action="ppaction://hlinksldjump"/>
              <a:extLst>
                <a:ext uri="{FF2B5EF4-FFF2-40B4-BE49-F238E27FC236}">
                  <a16:creationId xmlns:a16="http://schemas.microsoft.com/office/drawing/2014/main" id="{F454D571-4BDF-0341-B77B-0A65870272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863CD0BC-7B6E-12D8-7248-81E908CEB4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005531B2-6A01-E8F2-706D-221A8B80AB3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DD9531EE-C42E-F514-ABBF-78541ECC7071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99A26518-9F35-DA98-294E-2E3455BE77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127B43AF-7505-A6C4-D29C-AC67EC417E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D8134439-794C-34AE-4904-7C14E0669FD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3C585032-E330-DA15-6808-7E846E4CE00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C6A4679D-C941-5721-99D9-9A0C659446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2FE92D1D-9E85-C25B-685B-314C0856AE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493B300F-1465-6BBA-B45A-451C8BF925F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50AF69F7-E7A1-5D69-0279-61568935EC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08711D28-3EFF-F9E1-7154-34B4B0AF11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0C85999E-EF1D-799C-0CD7-D7FD95F8EF3F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B5F3CE4B-B6F3-9B49-E3EB-6FC6D6C3EF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EE812B0A-F9E0-B92B-9339-991869CD8D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BC4A5D1C-C6F8-A830-E4E1-34A28F5E739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48B3D79E-ECFA-8424-88D9-F9E7D02E85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71D8D015-969D-A71E-0A73-54C5CCD7D7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2B35A28-7FB2-8B87-539A-C2A686C85CB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9218CC58-A95D-C7CB-E74D-E111203F6C3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B73E9078-DC92-1D26-387E-7BBE684133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8977E91C-FEA0-85A6-5872-3C35E86C63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AC3A1633-43D9-DB66-E937-30AAA94CA1E8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B3F7B735-C9EF-1DD7-D9CA-169C6B47A0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4C7927E4-3DA2-5DC6-37CA-EE4D4C3DC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95E3FE1E-BF23-B78C-1360-D706FBBB636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D9BFA17B-5DE2-34E3-1D7E-BDDFFECADF5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129B726D-D87C-8D9D-3D95-979B6A22B8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9F089088-D3DC-D919-14BC-F92900006A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3" name="TextBox 1432">
              <a:hlinkClick r:id="rId84" action="ppaction://hlinksldjump"/>
              <a:extLst>
                <a:ext uri="{FF2B5EF4-FFF2-40B4-BE49-F238E27FC236}">
                  <a16:creationId xmlns:a16="http://schemas.microsoft.com/office/drawing/2014/main" id="{576F3251-0C00-03FE-6DF3-312592FE07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90B54A29-E959-B6B7-046F-95DAA8B1B6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FE03F2F4-1B4B-8BEB-75B9-62D2B2EF96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6" name="Group 1435">
            <a:extLst>
              <a:ext uri="{FF2B5EF4-FFF2-40B4-BE49-F238E27FC236}">
                <a16:creationId xmlns:a16="http://schemas.microsoft.com/office/drawing/2014/main" id="{54D2929B-530A-1C15-C6A9-643DD2108E01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0291A98F-D088-64FB-977C-AA44BDE437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F6BC763D-4D6F-BB31-3EF7-1F5DB93AD1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5D2F9960-B780-E0E4-6B42-8B7DDFD8C9B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53FB5048-EB7D-615E-D44F-852B431B4A3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1DB00ABB-E5EF-3990-5111-E67F84768C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7A12E8EE-CC4C-55E8-2D59-E5A3C5FDE8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3" name="TextBox 14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86C6E069-2764-2D19-8A45-8E8CF5206B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78CAC59E-E197-C5FA-16DB-1CB0C58402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920A8DC7-E5F1-1479-E01D-300CC27E09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6" name="Group 1465">
            <a:extLst>
              <a:ext uri="{FF2B5EF4-FFF2-40B4-BE49-F238E27FC236}">
                <a16:creationId xmlns:a16="http://schemas.microsoft.com/office/drawing/2014/main" id="{D0C62C57-CC25-D0A4-72A8-587DFB686B2A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A61CCD55-70EB-1E0F-A70C-4E07E687F4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D51D102F-746C-796F-F014-00488E8571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E41B650F-9BA2-2E9D-8F4A-956C5F7E24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F13A390F-C4DE-096E-ACE2-E8E6C54CD56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6C52C525-5AC3-05A5-6085-953262C04C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A83D2CC3-73BE-0BC6-172F-B236CCFC73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3" name="TextBox 14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4F521271-0827-EBFB-DE37-501C06ABEE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70FDBC98-BF0F-76D6-ED69-7F07E55BDB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6CF73B4F-2914-615B-3873-EF385CEE86E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46C0BC1D-2C08-3BE9-84E0-9440EFE42B8D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AA47F8F6-F7E2-6CA6-C9EB-4E62BB93AE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Rectangle 1477">
              <a:extLst>
                <a:ext uri="{FF2B5EF4-FFF2-40B4-BE49-F238E27FC236}">
                  <a16:creationId xmlns:a16="http://schemas.microsoft.com/office/drawing/2014/main" id="{6824F52B-90BC-A3A3-A095-1CA63DD049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F09B4E80-3E0E-AB2A-6C9B-87B2709A46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249DCB36-1CC7-AED0-ABE7-70798294B7E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7B481CDB-FF0C-9E31-83D1-36A75AA7DF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B26FD0D-8771-CCCD-B13D-EFEB1D8249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3" name="TextBox 15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A042BAA0-CEBF-E70B-6E2A-7C2BC2EA63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D652422A-3DEA-BA85-458E-BCAB83DEB7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DA18756C-BD0B-ACFA-B5AF-A4BFF45A3F7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6" name="Group 1565">
            <a:extLst>
              <a:ext uri="{FF2B5EF4-FFF2-40B4-BE49-F238E27FC236}">
                <a16:creationId xmlns:a16="http://schemas.microsoft.com/office/drawing/2014/main" id="{CFE1FE4C-F231-548D-0879-BF318025A544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530CFD8C-7137-B877-47D5-FE228F0C2B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Rectangle 1567">
              <a:extLst>
                <a:ext uri="{FF2B5EF4-FFF2-40B4-BE49-F238E27FC236}">
                  <a16:creationId xmlns:a16="http://schemas.microsoft.com/office/drawing/2014/main" id="{30519087-967F-9A47-5C99-A282E0773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335B1BC8-B873-F95B-5FC7-873EA4C19B9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F03C0783-5BBF-B7D3-06E9-2E720A1DCB8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B5D72056-4DB6-0C43-DE18-09DEDAD252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7D39CA6C-93BA-C57A-4758-DF2B87E0778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3" name="TextBox 1572">
              <a:hlinkClick r:id="rId88" action="ppaction://hlinksldjump"/>
              <a:extLst>
                <a:ext uri="{FF2B5EF4-FFF2-40B4-BE49-F238E27FC236}">
                  <a16:creationId xmlns:a16="http://schemas.microsoft.com/office/drawing/2014/main" id="{FFCE7B9A-A2E9-0E57-EF19-B688814345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12E68225-E12D-39CF-B68B-A780EC6585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FDDD1960-BED7-BAE3-C3C8-DA3183070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3AED3A37-6FA8-CDD3-FA75-669147864544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5D9F7FEB-08BB-BB14-8384-EBA81DE763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Rectangle 1577">
              <a:extLst>
                <a:ext uri="{FF2B5EF4-FFF2-40B4-BE49-F238E27FC236}">
                  <a16:creationId xmlns:a16="http://schemas.microsoft.com/office/drawing/2014/main" id="{4B975D44-59B6-FC51-E61F-71638971C4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8118CC3F-0D27-23DA-B6A1-DC0595288AD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A23030BF-1DCD-AA5F-079C-28A7C2409ED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E0EE285C-7730-6305-8B8B-413A66C85F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EFD1BD7A-62AF-2366-5201-3D82D827DE1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3" name="TextBox 1582">
              <a:hlinkClick r:id="rId89" action="ppaction://hlinksldjump"/>
              <a:extLst>
                <a:ext uri="{FF2B5EF4-FFF2-40B4-BE49-F238E27FC236}">
                  <a16:creationId xmlns:a16="http://schemas.microsoft.com/office/drawing/2014/main" id="{FCF58634-8860-EE2A-498F-A587D7713B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EC464DD6-5593-A8D5-FAF5-78F249DE98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AA720C5C-5607-3B09-DD00-F2FABC1523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6" name="TextBox 1585">
            <a:extLst>
              <a:ext uri="{FF2B5EF4-FFF2-40B4-BE49-F238E27FC236}">
                <a16:creationId xmlns:a16="http://schemas.microsoft.com/office/drawing/2014/main" id="{602D6720-EEC7-F2D8-0B8D-5E37845453B5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7" name="TextBox 1586">
            <a:extLst>
              <a:ext uri="{FF2B5EF4-FFF2-40B4-BE49-F238E27FC236}">
                <a16:creationId xmlns:a16="http://schemas.microsoft.com/office/drawing/2014/main" id="{A3BC366A-3E11-732B-C7A9-D2B5504D5A9F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45" name="TextBox 44">
            <a:hlinkClick r:id="rId90" action="ppaction://hlinksldjump"/>
            <a:extLst>
              <a:ext uri="{FF2B5EF4-FFF2-40B4-BE49-F238E27FC236}">
                <a16:creationId xmlns:a16="http://schemas.microsoft.com/office/drawing/2014/main" id="{3416FB97-144D-F6D8-1646-A450DCDB4C88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46" name="TextBox 45">
            <a:hlinkClick r:id="rId91" action="ppaction://hlinksldjump"/>
            <a:extLst>
              <a:ext uri="{FF2B5EF4-FFF2-40B4-BE49-F238E27FC236}">
                <a16:creationId xmlns:a16="http://schemas.microsoft.com/office/drawing/2014/main" id="{BEC633E1-3F50-C873-DFF2-3BF26825B705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47" name="TextBox 46">
            <a:hlinkClick r:id="rId92" action="ppaction://hlinksldjump"/>
            <a:extLst>
              <a:ext uri="{FF2B5EF4-FFF2-40B4-BE49-F238E27FC236}">
                <a16:creationId xmlns:a16="http://schemas.microsoft.com/office/drawing/2014/main" id="{AD375B11-FF59-CB2E-B477-0A2EFA0B18C2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48" name="TextBox 47">
            <a:hlinkClick r:id="rId93" action="ppaction://hlinksldjump"/>
            <a:extLst>
              <a:ext uri="{FF2B5EF4-FFF2-40B4-BE49-F238E27FC236}">
                <a16:creationId xmlns:a16="http://schemas.microsoft.com/office/drawing/2014/main" id="{2D4537BC-A607-49C9-3874-C2D433618201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49" name="TextBox 48">
            <a:hlinkClick r:id="rId94" action="ppaction://hlinksldjump"/>
            <a:extLst>
              <a:ext uri="{FF2B5EF4-FFF2-40B4-BE49-F238E27FC236}">
                <a16:creationId xmlns:a16="http://schemas.microsoft.com/office/drawing/2014/main" id="{E7126762-8984-6F70-D3EB-4B3B3A23E41E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50" name="TextBox 49">
            <a:hlinkClick r:id="rId95" action="ppaction://hlinksldjump"/>
            <a:extLst>
              <a:ext uri="{FF2B5EF4-FFF2-40B4-BE49-F238E27FC236}">
                <a16:creationId xmlns:a16="http://schemas.microsoft.com/office/drawing/2014/main" id="{4454E553-5C83-852A-236C-71FFE5393171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51" name="TextBox 50">
            <a:hlinkClick r:id="rId96" action="ppaction://hlinksldjump"/>
            <a:extLst>
              <a:ext uri="{FF2B5EF4-FFF2-40B4-BE49-F238E27FC236}">
                <a16:creationId xmlns:a16="http://schemas.microsoft.com/office/drawing/2014/main" id="{EBF88FC9-B245-A2C6-742E-715919E78BF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52" name="TextBox 51">
            <a:hlinkClick r:id="rId97" action="ppaction://hlinksldjump"/>
            <a:extLst>
              <a:ext uri="{FF2B5EF4-FFF2-40B4-BE49-F238E27FC236}">
                <a16:creationId xmlns:a16="http://schemas.microsoft.com/office/drawing/2014/main" id="{BF617105-38F8-96C9-5DF7-2B9850D8332E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53" name="TextBox 52">
            <a:hlinkClick r:id="rId98" action="ppaction://hlinksldjump"/>
            <a:extLst>
              <a:ext uri="{FF2B5EF4-FFF2-40B4-BE49-F238E27FC236}">
                <a16:creationId xmlns:a16="http://schemas.microsoft.com/office/drawing/2014/main" id="{4D83CE32-27A3-2AB3-78DA-1777FB98845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54" name="TextBox 53">
            <a:hlinkClick r:id="rId99" action="ppaction://hlinksldjump"/>
            <a:extLst>
              <a:ext uri="{FF2B5EF4-FFF2-40B4-BE49-F238E27FC236}">
                <a16:creationId xmlns:a16="http://schemas.microsoft.com/office/drawing/2014/main" id="{B6E4D543-3912-9218-A7FE-ED9B9B215297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55" name="TextBox 54">
            <a:hlinkClick r:id="rId100" action="ppaction://hlinksldjump"/>
            <a:extLst>
              <a:ext uri="{FF2B5EF4-FFF2-40B4-BE49-F238E27FC236}">
                <a16:creationId xmlns:a16="http://schemas.microsoft.com/office/drawing/2014/main" id="{9299C995-F30A-46E1-0C10-B6685CAD187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6" name="TextBox 55">
            <a:hlinkClick r:id="rId101" action="ppaction://hlinksldjump"/>
            <a:extLst>
              <a:ext uri="{FF2B5EF4-FFF2-40B4-BE49-F238E27FC236}">
                <a16:creationId xmlns:a16="http://schemas.microsoft.com/office/drawing/2014/main" id="{CD914A45-92E3-8D72-B451-42BBFE4586B8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57" name="TextBox 56">
            <a:hlinkClick r:id="rId102" action="ppaction://hlinksldjump"/>
            <a:extLst>
              <a:ext uri="{FF2B5EF4-FFF2-40B4-BE49-F238E27FC236}">
                <a16:creationId xmlns:a16="http://schemas.microsoft.com/office/drawing/2014/main" id="{50B829E1-26E0-23F4-75DE-A7BF85FF27D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58" name="TextBox 57">
            <a:hlinkClick r:id="rId103" action="ppaction://hlinksldjump"/>
            <a:extLst>
              <a:ext uri="{FF2B5EF4-FFF2-40B4-BE49-F238E27FC236}">
                <a16:creationId xmlns:a16="http://schemas.microsoft.com/office/drawing/2014/main" id="{534BEDF0-2B0C-3A13-C96E-BAA355AA7713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59" name="TextBox 58">
            <a:hlinkClick r:id="rId104" action="ppaction://hlinksldjump"/>
            <a:extLst>
              <a:ext uri="{FF2B5EF4-FFF2-40B4-BE49-F238E27FC236}">
                <a16:creationId xmlns:a16="http://schemas.microsoft.com/office/drawing/2014/main" id="{F0B3E584-6F95-2A6C-772C-A296677C56E1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60" name="TextBox 59">
            <a:hlinkClick r:id="rId105" action="ppaction://hlinksldjump"/>
            <a:extLst>
              <a:ext uri="{FF2B5EF4-FFF2-40B4-BE49-F238E27FC236}">
                <a16:creationId xmlns:a16="http://schemas.microsoft.com/office/drawing/2014/main" id="{74B06D0C-9507-B0DB-FD1E-F2E704EE3BE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61" name="TextBox 60">
            <a:hlinkClick r:id="rId106" action="ppaction://hlinksldjump"/>
            <a:extLst>
              <a:ext uri="{FF2B5EF4-FFF2-40B4-BE49-F238E27FC236}">
                <a16:creationId xmlns:a16="http://schemas.microsoft.com/office/drawing/2014/main" id="{5738F7D2-5FB4-F2B7-5188-CBD5936D3C34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62" name="TextBox 61">
            <a:hlinkClick r:id="rId107" action="ppaction://hlinksldjump"/>
            <a:extLst>
              <a:ext uri="{FF2B5EF4-FFF2-40B4-BE49-F238E27FC236}">
                <a16:creationId xmlns:a16="http://schemas.microsoft.com/office/drawing/2014/main" id="{5C707FF2-9E46-486A-8B4B-51F09351F59C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63" name="Rectangle 62">
            <a:hlinkClick r:id="rId108" action="ppaction://hlinksldjump"/>
            <a:extLst>
              <a:ext uri="{FF2B5EF4-FFF2-40B4-BE49-F238E27FC236}">
                <a16:creationId xmlns:a16="http://schemas.microsoft.com/office/drawing/2014/main" id="{3E2F897A-E785-27E5-2DC5-C50D039B2BFC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856" name="Rectangle 1855">
            <a:hlinkClick r:id="rId109" action="ppaction://hlinksldjump"/>
            <a:extLst>
              <a:ext uri="{FF2B5EF4-FFF2-40B4-BE49-F238E27FC236}">
                <a16:creationId xmlns:a16="http://schemas.microsoft.com/office/drawing/2014/main" id="{125A8278-2AE4-F6BF-BB43-4095248B8925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645BDE0F-2D4B-7F0B-A66D-69DA00A81AF7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88D8B15D-F7C0-D874-3857-439CCE5776E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F0C2B00E-609A-BF30-0FB8-55F214218175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7CA4A76B-4855-4905-6A7E-5643F2F44225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B11C6695-5875-2AEA-D111-72A37522F23C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3C868DAD-C2C7-C08A-C5C7-2C93644CA190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9093C56-7DEC-22AB-8F3A-6F54F6DFA119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B4B832B3-594B-79A0-0EF4-4D0DB3BBE7D5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B6C8767F-32A0-C071-E4B8-8DB374AD6B28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13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18A1207B-7CF8-09B5-14FB-28FCD25E5B73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Al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0B5DD81-7BB0-C4D0-17C5-4EB4FA0516B1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Aluminium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BE450A18-8D75-3595-4FE7-946C7FC5D2A9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26,98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067ADAB4-66D8-5192-6BA2-7521D80A91BD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1,61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554CC604-60D9-1D8D-D351-1455C995BF36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[Ne]3s</a:t>
              </a:r>
              <a:r>
                <a:rPr lang="en-US" sz="1400" baseline="30000"/>
                <a:t>2</a:t>
              </a:r>
              <a:r>
                <a:rPr lang="en-US" sz="1400"/>
                <a:t>3p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927301AB-224B-C0F1-4834-8F19205D3D96}"/>
                </a:ext>
              </a:extLst>
            </p:cNvPr>
            <p:cNvSpPr txBox="1"/>
            <p:nvPr/>
          </p:nvSpPr>
          <p:spPr>
            <a:xfrm>
              <a:off x="6960724" y="3447784"/>
              <a:ext cx="13589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3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CFC5EB70-4EA8-BC07-0AC9-F1E17A43FDED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989280B3-D30A-E963-C014-E8DA5D9EE6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67C5997B-73D5-BDEF-7A51-D31817EF2A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C3C19568-BE33-CFAF-0281-24E76D0A86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D11EC232-D40C-F0DA-A31C-2F72A3DE68A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97D6A17D-2D9A-2626-D6A0-AC4BCB5F39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71FE331D-E6D3-6CBF-9766-97DCCC6E0D2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2" name="TextBox 7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2CED099-ED0B-A8EB-D8A5-68A41F421C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1D26AB97-FB51-32B2-9EF3-02ED6D332F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65BBCF59-CD02-DA5E-D2C3-4C7CEF2FF6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1071258D-85BC-8001-B456-91E1A7BDA8F0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F73648C7-6CDB-578D-B16F-C783F2786F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ADDA0F30-6F95-E141-7F54-A83AB59205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A8B5311B-C257-8E87-C8E0-2AF57627AB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E34D2B2E-C8E5-ED45-F371-8CDB590DE72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1C489395-E176-DE37-586F-4F0B2BD32D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24D39CDE-9BA2-6168-8F3F-8EFD18D4E3E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2" name="TextBox 7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2C2B800F-DC3B-B093-DE64-4917F8447F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B1B194C1-E7D5-6712-C71B-C27998849F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03A483B0-E426-5D31-7621-260EAC5A97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EA7491DC-9EC5-439A-9C00-82B5997FAF5E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76D53032-D637-089D-A701-EA521EDF0F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6498A905-FBB2-4E55-88A1-D3BB646292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CB7299C6-A910-11EB-62F2-6A80CE9DEC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AFC0ECF8-3F8F-12D9-1522-5F6623AD9D3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298C7963-C9DE-D211-BCA1-02E489C5B3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CDFBA47D-3636-1B54-73B5-7E8304DF44F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2" name="TextBox 80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8CFAD703-7FDF-72CD-4F23-5C65C1557E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4E44C38E-8DAC-2CBB-06C1-26B5E2C7B2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1150CBC6-A29E-82AE-1CE6-653D1C2F1A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0FF9A539-5BB4-F52D-2B53-50345FC279E1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9ED4C9C6-29EB-BE93-3D49-9264DEDA9D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5D3DBBAF-27B6-BFBD-D84B-93335BFABF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F31E970E-FB97-4F71-FECA-43C136A759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E66294E0-1BB1-98FE-ED64-81B417F074C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3328E0D8-0D8E-6EBF-CBA9-022889B040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BDE67D1A-3D28-E4FC-FDA0-B515B71D53A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2" name="TextBox 81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9EC1C3C-F11C-5CB0-B59D-07D62A4AFE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ED3C60D1-DC23-207B-7876-B089988EBD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FFEA95BE-97B2-0598-9B08-F792DB1B5A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26F12CFB-AFEB-3F76-A065-E8243985E851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19BD7A68-9D98-DE2A-65DF-31A9D96FB1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E96D7381-2DE3-062F-76D5-8B627A6F4F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8CC9C22E-532E-C7C7-FF88-51DDC94147C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4FB85654-3689-757F-85F7-7B03ABE6A7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78E8CBC1-DAA1-CDD4-DC78-4A5167755C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FC1C54A2-77D0-26D7-2FFD-A9E8EB9957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2" name="TextBox 86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696648ED-7093-DE4A-FE50-FDDF36915F8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7988406E-488C-980F-DA6D-4DF6EF7AFF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42059079-1AC5-FCBC-707A-1F14702AE7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237CCD26-61FD-B44F-1F90-CFFB7775674E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A359AA5D-A392-7AC5-288A-E1B0D8B69A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4E77E39F-7CB4-BF2D-1A07-8199571FA5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09C8B7CD-08C6-2749-70F4-A0AD56E73A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F9DDD6EF-D233-1834-EB99-1418EC1B6FC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FECBB4CE-F3C3-0480-4776-C6939C156A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1A821C5F-1915-A248-45CE-FA2DEB6ED5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2" name="TextBox 87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CF6D66C2-4AB6-7863-8149-FF77EA919E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EDFC5DD1-DC63-DC16-E16B-4213892234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0E6BE1CC-2023-9244-715B-81C76F0EB7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20485041-2BCF-B2C6-1B56-3B26E9E40E65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1DA2DCEC-C4B6-BF13-7837-8AA671F020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42E0D089-DF0A-86A4-3F20-14B016B87E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F0BF56E9-A36B-06C8-144C-AEC2045D30B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34E0F437-7548-A9C4-9030-1B0B2A3C979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B7AB9C99-3A0E-975B-1786-7AA3B19EC1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FE83AAFF-2FC6-2D1A-1683-AD2636DB55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2" name="TextBox 88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169B5CD1-0724-0867-CCA7-878F757AAF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3667C91C-8F1D-4E11-45D9-55C09802E4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991927AE-C4AE-07A4-1D73-C1AD976AA6E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572162C-CC1B-DE65-FDFD-B13F06E810B5}"/>
              </a:ext>
            </a:extLst>
          </p:cNvPr>
          <p:cNvGrpSpPr/>
          <p:nvPr/>
        </p:nvGrpSpPr>
        <p:grpSpPr>
          <a:xfrm>
            <a:off x="7342965" y="2242264"/>
            <a:ext cx="665505" cy="632746"/>
            <a:chOff x="7342965" y="2242264"/>
            <a:chExt cx="665505" cy="63274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DF4BA39C-77F5-5283-7329-6FC073D2F83C}"/>
                </a:ext>
              </a:extLst>
            </p:cNvPr>
            <p:cNvSpPr/>
            <p:nvPr/>
          </p:nvSpPr>
          <p:spPr>
            <a:xfrm>
              <a:off x="7397998" y="227390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3DAF8EEA-83CF-ACD3-3CF6-657CE61ECC80}"/>
                </a:ext>
              </a:extLst>
            </p:cNvPr>
            <p:cNvSpPr/>
            <p:nvPr/>
          </p:nvSpPr>
          <p:spPr>
            <a:xfrm>
              <a:off x="7397998" y="274803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7415C3A-BB03-EA63-DFC6-28D563B3BE03}"/>
                </a:ext>
              </a:extLst>
            </p:cNvPr>
            <p:cNvSpPr txBox="1"/>
            <p:nvPr/>
          </p:nvSpPr>
          <p:spPr>
            <a:xfrm>
              <a:off x="7397997" y="27057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0576C8C-A0C0-ED85-85AE-ADE2477137C2}"/>
                </a:ext>
              </a:extLst>
            </p:cNvPr>
            <p:cNvSpPr txBox="1"/>
            <p:nvPr/>
          </p:nvSpPr>
          <p:spPr>
            <a:xfrm>
              <a:off x="7397998" y="261251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84257F7-9076-779B-D3FF-911BBB072AC8}"/>
                </a:ext>
              </a:extLst>
            </p:cNvPr>
            <p:cNvSpPr txBox="1"/>
            <p:nvPr/>
          </p:nvSpPr>
          <p:spPr>
            <a:xfrm>
              <a:off x="7342965" y="224226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350B60F-E0CB-498D-F8CD-FA19678236B4}"/>
                </a:ext>
              </a:extLst>
            </p:cNvPr>
            <p:cNvSpPr txBox="1"/>
            <p:nvPr/>
          </p:nvSpPr>
          <p:spPr>
            <a:xfrm>
              <a:off x="7630830" y="224226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13" name="TextBox 12">
              <a:hlinkClick r:id="rId122" action="ppaction://hlinksldjump"/>
              <a:extLst>
                <a:ext uri="{FF2B5EF4-FFF2-40B4-BE49-F238E27FC236}">
                  <a16:creationId xmlns:a16="http://schemas.microsoft.com/office/drawing/2014/main" id="{0F09EF23-1D0B-184E-C00C-0AAFB49C611F}"/>
                </a:ext>
              </a:extLst>
            </p:cNvPr>
            <p:cNvSpPr txBox="1"/>
            <p:nvPr/>
          </p:nvSpPr>
          <p:spPr>
            <a:xfrm>
              <a:off x="7344432" y="233259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6BC0AA5-B721-658A-B46C-D1EEE67BEFC5}"/>
                </a:ext>
              </a:extLst>
            </p:cNvPr>
            <p:cNvSpPr txBox="1"/>
            <p:nvPr/>
          </p:nvSpPr>
          <p:spPr>
            <a:xfrm>
              <a:off x="7630830" y="235679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DFFFB40-FB39-1D13-0BAC-BBEFE62DC818}"/>
                </a:ext>
              </a:extLst>
            </p:cNvPr>
            <p:cNvSpPr txBox="1"/>
            <p:nvPr/>
          </p:nvSpPr>
          <p:spPr>
            <a:xfrm>
              <a:off x="7342966" y="2473499"/>
              <a:ext cx="66550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DDD3809E-C44A-EE97-8513-BED4D5231758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6BB47A26-F290-651E-4E23-D3CCCAE4F4ED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6774E952-F51F-3995-4D8E-B02BCBD89479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85A69E1-BD8A-8AE7-1821-96B76612F0D6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E3DE9E7-0A41-19EF-89A9-F9E7CD8A0FAA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398BB54A-42D0-06F2-AF10-E94E139EBE9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763486D9-E14A-ECC6-6157-AF69C54BF588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ADEAF05-6F39-6B1D-01E6-D340BE1EB8DD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DC662424-D582-05E6-586D-859968C456C8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5" name="Group 1864">
            <a:extLst>
              <a:ext uri="{FF2B5EF4-FFF2-40B4-BE49-F238E27FC236}">
                <a16:creationId xmlns:a16="http://schemas.microsoft.com/office/drawing/2014/main" id="{C2BF38AE-B614-7EE4-E4E1-D8A4D932F2AE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67E366CF-2AA9-2B7C-C8AB-93CFFC5788C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D31852C5-3FED-DC04-E8B1-D89466D0FE0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99" name="Group 1898">
              <a:extLst>
                <a:ext uri="{FF2B5EF4-FFF2-40B4-BE49-F238E27FC236}">
                  <a16:creationId xmlns:a16="http://schemas.microsoft.com/office/drawing/2014/main" id="{D3403A95-6996-9148-DC83-FE1E368FBFC8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901" name="Group 1900">
                <a:extLst>
                  <a:ext uri="{FF2B5EF4-FFF2-40B4-BE49-F238E27FC236}">
                    <a16:creationId xmlns:a16="http://schemas.microsoft.com/office/drawing/2014/main" id="{B2767A60-F66C-0844-B320-98488AEA9CFA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904" name="Group 1903">
                  <a:extLst>
                    <a:ext uri="{FF2B5EF4-FFF2-40B4-BE49-F238E27FC236}">
                      <a16:creationId xmlns:a16="http://schemas.microsoft.com/office/drawing/2014/main" id="{C7CF6396-078C-7FC9-ACC5-9628FDE889F3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906" name="Group 1905">
                    <a:extLst>
                      <a:ext uri="{FF2B5EF4-FFF2-40B4-BE49-F238E27FC236}">
                        <a16:creationId xmlns:a16="http://schemas.microsoft.com/office/drawing/2014/main" id="{880AD559-C26E-B130-4665-3B39CEC5093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908" name="Group 1907">
                      <a:extLst>
                        <a:ext uri="{FF2B5EF4-FFF2-40B4-BE49-F238E27FC236}">
                          <a16:creationId xmlns:a16="http://schemas.microsoft.com/office/drawing/2014/main" id="{BA4A6672-0C60-FB83-6C54-3D4A8BB95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36" name="Group 335">
                        <a:extLst>
                          <a:ext uri="{FF2B5EF4-FFF2-40B4-BE49-F238E27FC236}">
                            <a16:creationId xmlns:a16="http://schemas.microsoft.com/office/drawing/2014/main" id="{A3275C5E-2550-F12A-A0CA-74366B2012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38" name="Group 337">
                          <a:extLst>
                            <a:ext uri="{FF2B5EF4-FFF2-40B4-BE49-F238E27FC236}">
                              <a16:creationId xmlns:a16="http://schemas.microsoft.com/office/drawing/2014/main" id="{51301F18-8B36-19D7-4BC6-82FA3A7134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0" name="Group 339">
                            <a:extLst>
                              <a:ext uri="{FF2B5EF4-FFF2-40B4-BE49-F238E27FC236}">
                                <a16:creationId xmlns:a16="http://schemas.microsoft.com/office/drawing/2014/main" id="{537D14B2-E6C0-3327-8194-140DA7732DF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2" name="Group 341">
                              <a:extLst>
                                <a:ext uri="{FF2B5EF4-FFF2-40B4-BE49-F238E27FC236}">
                                  <a16:creationId xmlns:a16="http://schemas.microsoft.com/office/drawing/2014/main" id="{65375C6A-6727-AD2D-E16C-205A47A4873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44" name="Straight Connector 343">
                                <a:extLst>
                                  <a:ext uri="{FF2B5EF4-FFF2-40B4-BE49-F238E27FC236}">
                                    <a16:creationId xmlns:a16="http://schemas.microsoft.com/office/drawing/2014/main" id="{E389D44F-BC07-A699-87EC-0D4BA22CDD1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988C0585-6438-CAD7-7D5F-6DF02F9A332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0" name="Straight Connector 649">
                                <a:extLst>
                                  <a:ext uri="{FF2B5EF4-FFF2-40B4-BE49-F238E27FC236}">
                                    <a16:creationId xmlns:a16="http://schemas.microsoft.com/office/drawing/2014/main" id="{ECF4B650-FB82-4E7D-8BAD-741E9A87419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3" name="Straight Connector 342">
                              <a:extLst>
                                <a:ext uri="{FF2B5EF4-FFF2-40B4-BE49-F238E27FC236}">
                                  <a16:creationId xmlns:a16="http://schemas.microsoft.com/office/drawing/2014/main" id="{00F00A25-63AC-5DA3-AE84-E1662CF501E0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1" name="Straight Connector 340">
                            <a:extLst>
                              <a:ext uri="{FF2B5EF4-FFF2-40B4-BE49-F238E27FC236}">
                                <a16:creationId xmlns:a16="http://schemas.microsoft.com/office/drawing/2014/main" id="{4FEA007B-01C7-10EE-AB70-68BC321E0F9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39" name="Straight Connector 338">
                          <a:extLst>
                            <a:ext uri="{FF2B5EF4-FFF2-40B4-BE49-F238E27FC236}">
                              <a16:creationId xmlns:a16="http://schemas.microsoft.com/office/drawing/2014/main" id="{3954723C-3CC7-92C1-4694-99A4B05476B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37" name="Straight Connector 336">
                        <a:extLst>
                          <a:ext uri="{FF2B5EF4-FFF2-40B4-BE49-F238E27FC236}">
                            <a16:creationId xmlns:a16="http://schemas.microsoft.com/office/drawing/2014/main" id="{2EC38BC1-9468-925D-662A-4EF0291C8AC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CC9A52A7-9E2B-45ED-FD9D-9DC8AB13FE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907" name="Straight Connector 1906">
                    <a:extLst>
                      <a:ext uri="{FF2B5EF4-FFF2-40B4-BE49-F238E27FC236}">
                        <a16:creationId xmlns:a16="http://schemas.microsoft.com/office/drawing/2014/main" id="{3FCAC545-CBD1-BBE3-B51C-28E36A7534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905" name="Straight Connector 1904">
                  <a:extLst>
                    <a:ext uri="{FF2B5EF4-FFF2-40B4-BE49-F238E27FC236}">
                      <a16:creationId xmlns:a16="http://schemas.microsoft.com/office/drawing/2014/main" id="{92D3E622-F29B-70A1-BB91-50E2926289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902" name="Straight Connector 1901">
                <a:extLst>
                  <a:ext uri="{FF2B5EF4-FFF2-40B4-BE49-F238E27FC236}">
                    <a16:creationId xmlns:a16="http://schemas.microsoft.com/office/drawing/2014/main" id="{003779FE-D445-5A91-00B2-98413B753AB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3" name="Straight Connector 1902">
                <a:extLst>
                  <a:ext uri="{FF2B5EF4-FFF2-40B4-BE49-F238E27FC236}">
                    <a16:creationId xmlns:a16="http://schemas.microsoft.com/office/drawing/2014/main" id="{C1F12186-B16E-39CB-6E8D-443721DDAC6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7302366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12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CA50449B-B96A-1F26-7FD5-F69AF786778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Ga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3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F92C702-C8AA-407B-BD68-6DB1D9A84EB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7258683-9FFE-69A6-C3E6-0AD5947787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C7F4E44-4E44-C951-932E-E9DA041148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19FD109-DFC8-1880-3A46-A8E540B4F9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69F37B7-CFC5-0E4C-9E74-C79692EE574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068F26D-B9E7-19C1-53CA-A8024A14F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246AC63-8759-555D-9B2B-BAF30D06E41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0" name="TextBox 19">
              <a:hlinkClick r:id="rId24" action="ppaction://hlinksldjump"/>
              <a:extLst>
                <a:ext uri="{FF2B5EF4-FFF2-40B4-BE49-F238E27FC236}">
                  <a16:creationId xmlns:a16="http://schemas.microsoft.com/office/drawing/2014/main" id="{6ED0889D-B5F9-04BC-10D2-79AAE2089F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BD546A6-1D48-B29A-2522-187D41BFC5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BFAA963-F22A-2703-BDE5-F9349A455B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34EBD1D-3EFE-47EE-9468-385D4CB21D35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438DFE7A-DE22-3D08-8EAA-A9D35F3FCA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2CC8193F-0E5D-AD05-3069-C85733E59B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CFDDF1D-798F-7F0E-4552-1E6FB88313F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63242A9-CF44-3192-B99D-E02EBD3619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9E8955B-4BC9-0518-DA90-29AB69DB87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FECA1B-C568-3308-56CA-75D856AB128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61" name="TextBox 60">
              <a:hlinkClick r:id="rId25" action="ppaction://hlinksldjump"/>
              <a:extLst>
                <a:ext uri="{FF2B5EF4-FFF2-40B4-BE49-F238E27FC236}">
                  <a16:creationId xmlns:a16="http://schemas.microsoft.com/office/drawing/2014/main" id="{5CA13E0C-D859-8BAE-6FF7-166BE35BD7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68FED876-283C-58AA-E726-7B560F4156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8FB3B9C0-E9F1-1609-7B07-D75EE22B91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856" name="Group 1855">
            <a:extLst>
              <a:ext uri="{FF2B5EF4-FFF2-40B4-BE49-F238E27FC236}">
                <a16:creationId xmlns:a16="http://schemas.microsoft.com/office/drawing/2014/main" id="{3E8E4CEB-A533-067B-86BB-9E4BDD905EFA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E2FF7368-70A1-A368-7884-65FB535A54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8B9DF1AF-BAFE-2285-95F5-BA370D85B3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9E4D9CAF-9C3D-E6B0-5F57-8D9A2325CD1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F7108D3A-0C28-3088-30C5-8456B9E20F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5FB14A5E-F0B3-C50C-4BEC-C9A334B532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46ECAADB-0425-567B-BF66-21F88644662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883" name="TextBox 1882">
              <a:hlinkClick r:id="rId26" action="ppaction://hlinksldjump"/>
              <a:extLst>
                <a:ext uri="{FF2B5EF4-FFF2-40B4-BE49-F238E27FC236}">
                  <a16:creationId xmlns:a16="http://schemas.microsoft.com/office/drawing/2014/main" id="{DEEAD269-1595-4B67-9CFF-9718945EDD9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8AFE6096-2673-1204-85BA-587E940196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3DBE8717-EDA2-4348-4A05-93A88A3C36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897" name="Group 1896">
            <a:extLst>
              <a:ext uri="{FF2B5EF4-FFF2-40B4-BE49-F238E27FC236}">
                <a16:creationId xmlns:a16="http://schemas.microsoft.com/office/drawing/2014/main" id="{3EE894AF-2158-C6E5-47D4-AF81440E6EBA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103086BF-1F57-0186-0A79-0DD97D3120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E28EED05-D5C0-8ED0-247A-1F50073D34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CC81A7F9-1E25-BAA0-EF59-8F59E7217B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DFB5F063-9EFD-BBA3-F34E-7F2FD4F8268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BEBB8FB1-BF10-1541-2324-F6411BA350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3DF74641-8D83-DD6D-66DC-D05B6395D37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905" name="TextBox 1904">
              <a:hlinkClick r:id="rId27" action="ppaction://hlinksldjump"/>
              <a:extLst>
                <a:ext uri="{FF2B5EF4-FFF2-40B4-BE49-F238E27FC236}">
                  <a16:creationId xmlns:a16="http://schemas.microsoft.com/office/drawing/2014/main" id="{1FC06F24-0C3E-B4D5-3D64-030833AC91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DD8D1B02-FC2F-A6FC-8EAC-5E3D241249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62C9455D-274B-5893-F5BE-04F7F94926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908" name="Group 1907">
            <a:extLst>
              <a:ext uri="{FF2B5EF4-FFF2-40B4-BE49-F238E27FC236}">
                <a16:creationId xmlns:a16="http://schemas.microsoft.com/office/drawing/2014/main" id="{7BF77387-0C63-B7F7-C802-BFFC483394E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D0CC12B0-F8D6-423F-BD02-A4493F3955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75D62A36-88E5-AE9F-BA30-6CC496D160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A13A8BC1-044E-E333-80E3-EECBBF3438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65793BF5-D0B0-70F7-8400-DFBF7C22892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E8503E1E-538C-73AC-BD7D-DE0E2C3E8C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314609A8-329B-D40D-7370-F2B185AEF25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915" name="TextBox 1914">
              <a:hlinkClick r:id="rId28" action="ppaction://hlinksldjump"/>
              <a:extLst>
                <a:ext uri="{FF2B5EF4-FFF2-40B4-BE49-F238E27FC236}">
                  <a16:creationId xmlns:a16="http://schemas.microsoft.com/office/drawing/2014/main" id="{4D837E41-6593-9522-0925-22B8B222BF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D0AC0130-CBEA-0934-8CB7-CAF7D6170C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8BFB3C36-B38B-A104-0CD4-C440C6AE4C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B8821CE0-B093-7336-044B-39BA8591280A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21675E01-9B02-35EF-8108-A8D1B32A1B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0ED818E0-9F29-6FE8-B489-8F346421BE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317A0A71-EE0C-9487-74F9-414FC8A52F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E7E8F7AA-25AF-86F1-D904-2E6F3C369AE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E6D1DC4D-353D-47C3-1AFF-D430255F71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0AC1B44B-091E-C896-ED59-33FF216C24F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" name="TextBox 68">
              <a:hlinkClick r:id="rId29" action="ppaction://hlinksldjump"/>
              <a:extLst>
                <a:ext uri="{FF2B5EF4-FFF2-40B4-BE49-F238E27FC236}">
                  <a16:creationId xmlns:a16="http://schemas.microsoft.com/office/drawing/2014/main" id="{E7C10D8A-D3AD-9DBA-2897-25E1C5994A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EE01D26-5BC8-F63B-BAAD-168A2979BD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172C02E0-96B3-042D-9691-CB578D4459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56FC27D6-AD34-6ADD-702E-E5A3BA49F708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C90054AE-BCEC-8903-378D-D73A9F33D3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E0181007-134E-28A8-7821-A959D752E3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83837329-8020-0042-5F7A-6DA6C4D01479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06AA9E7-C8AC-814F-F97F-61EC78104B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14086FF5-4CFE-7574-EAC1-8B89417305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605B5E9-D101-9F19-45E8-DFF51FE4564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79" name="TextBox 78">
              <a:hlinkClick r:id="rId30" action="ppaction://hlinksldjump"/>
              <a:extLst>
                <a:ext uri="{FF2B5EF4-FFF2-40B4-BE49-F238E27FC236}">
                  <a16:creationId xmlns:a16="http://schemas.microsoft.com/office/drawing/2014/main" id="{9A7AB3F2-4F44-D534-F54B-D164E0E685E2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077BE5E7-DAE2-BEEC-81B5-7D6ED79EA6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44C882A-36EC-5334-7DE3-F417AA0CEB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13F8416-9297-5A5E-AEE2-7EAA069AAB2E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1BDE8CC6-0BF0-2559-B789-30513A8B65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DF736DD2-F44B-008D-D40A-630AECE86E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0CE852F-8FCB-AA3E-5CA2-7A2841D172CC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4CC8313C-3123-94F7-F7C0-E8F8BDE4CA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72D1C182-3F84-F3C1-131C-9FE6E13D8F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3B323D01-1014-4E0C-920B-76253CAC604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89" name="TextBox 88">
              <a:hlinkClick r:id="rId31" action="ppaction://hlinksldjump"/>
              <a:extLst>
                <a:ext uri="{FF2B5EF4-FFF2-40B4-BE49-F238E27FC236}">
                  <a16:creationId xmlns:a16="http://schemas.microsoft.com/office/drawing/2014/main" id="{81080FE8-C76A-A94D-034A-1B533CAA82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17E657F-3B41-D7CA-9118-A123085465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7189925-2129-41A8-1191-03631A1538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7D44D37-16D3-7E97-416D-B94898EDA39D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43534A68-D89B-E645-F01D-B572E8D18B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F3FECE97-1B71-8833-F1A0-DD0046A1B2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ACA0CF9-8984-CE93-5AF3-4C78902E4F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2FDF45E4-B638-965F-9D3B-81DA5093AC3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70EE610F-C26C-237D-7471-709952959C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947709D1-240B-E20A-F385-91DA4D2468B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99" name="TextBox 98">
              <a:hlinkClick r:id="rId32" action="ppaction://hlinksldjump"/>
              <a:extLst>
                <a:ext uri="{FF2B5EF4-FFF2-40B4-BE49-F238E27FC236}">
                  <a16:creationId xmlns:a16="http://schemas.microsoft.com/office/drawing/2014/main" id="{2AB86DA7-0AB3-A57D-CA32-BDBCD5BC05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D888B83E-C5C2-5781-293C-DF7C2AA70B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6A2428F-6BEB-AFC9-7AF1-C909042690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249595F8-90C1-57AB-78F9-21083346ABB1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1E884E9D-A747-7E06-9CCD-64ED8DC5EF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42ED0683-24B2-45DB-B158-94D5BDB81A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EDDFA8FD-D93D-819A-8DC1-47043A67165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6EA5F46-6CFA-F640-4BBD-169FC267A31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44BBD2CF-1945-525C-F68C-4821038D56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E22D1BE-5E5C-B621-441B-D74EE69755B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09" name="TextBox 108">
              <a:hlinkClick r:id="rId33" action="ppaction://hlinksldjump"/>
              <a:extLst>
                <a:ext uri="{FF2B5EF4-FFF2-40B4-BE49-F238E27FC236}">
                  <a16:creationId xmlns:a16="http://schemas.microsoft.com/office/drawing/2014/main" id="{4660E432-1726-CFEF-1FDD-F3BA026A2B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594631EE-CC96-89C9-5AB4-B03BD5D797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8D4BEEC6-2D9C-AD35-10B2-345ECE7371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095976C-57EF-3FA7-FABA-76B1E1D66072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2EE3CF24-8D1B-7D2D-E4A9-DD8ECBEE60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BE66EF5B-9DED-CBF5-7043-027AA62771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8BD47C2B-3648-AFAB-8ADB-4263F772062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858E484-2080-D056-33B1-14446DBD668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D25309C6-B35A-BE7C-F07A-D6388F2AC6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C5BE8234-BCC9-1410-9C93-C8A9E42D399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9" name="TextBox 118">
              <a:hlinkClick r:id="rId34" action="ppaction://hlinksldjump"/>
              <a:extLst>
                <a:ext uri="{FF2B5EF4-FFF2-40B4-BE49-F238E27FC236}">
                  <a16:creationId xmlns:a16="http://schemas.microsoft.com/office/drawing/2014/main" id="{985E7E18-4A43-8735-4DD3-6349D13D64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A0F211B-A6FF-1DB8-D398-77513BBC5F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29F77C80-C5E3-D09F-1D17-EFAB59ECE8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206F3FDF-2EE9-4F77-9CD4-B3DE197873F0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757320BB-DF5A-1978-DB56-FD22AC12BE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7105EE96-3112-3C07-99C7-8A4CE7D048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F0DD8DB3-7097-E725-F3FA-E4933B569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D2375F75-998F-AC16-0AFA-1CAA5DC79DC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D912CD43-D572-B1A4-ED2A-28BB729F54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7B389C5-4A72-D884-50D3-047E36E48D1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73" name="TextBox 172">
              <a:hlinkClick r:id="rId35" action="ppaction://hlinksldjump"/>
              <a:extLst>
                <a:ext uri="{FF2B5EF4-FFF2-40B4-BE49-F238E27FC236}">
                  <a16:creationId xmlns:a16="http://schemas.microsoft.com/office/drawing/2014/main" id="{7AA5E32E-1CE9-3516-082F-1C5ABEDA50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E525DDC6-243D-599C-1C41-3CAA4EB2F8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90990E82-B42F-7293-5696-29BBCECB3B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9F363873-DEFA-7119-FED3-1F0631FEA53B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E1BF9036-EDA5-FCDB-F981-132ED573E4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596C9FBC-56B4-73ED-7D96-1B137D18EB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9B993673-22FC-2BDB-40A8-BB8E64E62CB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5251E4B1-AB7D-30FD-1B19-3BCA666C9C1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2B543E40-E32D-64EE-D644-43F77B2486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75108631-7B14-6900-6216-7286E3749AC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05" name="TextBox 204">
              <a:hlinkClick r:id="rId36" action="ppaction://hlinksldjump"/>
              <a:extLst>
                <a:ext uri="{FF2B5EF4-FFF2-40B4-BE49-F238E27FC236}">
                  <a16:creationId xmlns:a16="http://schemas.microsoft.com/office/drawing/2014/main" id="{3A946383-CDA3-F7B2-7382-D665EACE06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01302243-F50C-F378-FA05-2CCE34ED0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98F7E5AB-9FF9-781E-2ACA-848B8FC080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5DB6CCE0-5985-DFBF-36C2-4CB4813EF8BE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19E8462B-9C2B-54BD-038A-5659259903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515F606F-BCA5-E069-C132-453905F17D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95B7DA5-FB8E-72B9-D6E8-1039B3E48FB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724D14CF-E1E2-59B2-F90C-9D9338C02AA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E8B742AC-F986-3703-CE04-CB6860DC70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3FB46FD-6E33-B713-97DA-77737EBB45D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15" name="TextBox 214">
              <a:hlinkClick r:id="rId37" action="ppaction://hlinksldjump"/>
              <a:extLst>
                <a:ext uri="{FF2B5EF4-FFF2-40B4-BE49-F238E27FC236}">
                  <a16:creationId xmlns:a16="http://schemas.microsoft.com/office/drawing/2014/main" id="{077A52D9-656D-0303-33B7-D1C791B15D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244EAE58-A698-3C60-C086-B77F1C717B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BC9DEDB5-0656-A2D0-4C93-6413061D7D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27F24FE1-5D29-D60D-FEBB-2CD50BBA5188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8E7DACD8-CA21-965B-0011-EA47F5ABA5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92A4D1F5-4261-D053-A8DA-204FAC3A9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CC139E6-F4FC-CCC5-BD1E-B76CEF8D8A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0513356-624F-2C3E-B3D9-ECD08A5BDFC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E27EAC51-4526-9A3C-2008-0E4C819526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88103300-63A2-45AD-AFA5-CD82C91E500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25" name="TextBox 224">
              <a:hlinkClick r:id="rId38" action="ppaction://hlinksldjump"/>
              <a:extLst>
                <a:ext uri="{FF2B5EF4-FFF2-40B4-BE49-F238E27FC236}">
                  <a16:creationId xmlns:a16="http://schemas.microsoft.com/office/drawing/2014/main" id="{D239B135-B38B-A975-2E07-55F24685D9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81D5297F-72BE-6CA3-2D81-9B5263F0F7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9DA9CFE6-8517-3730-BB38-78387DFAF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C3ED7D4A-91B4-C77F-7880-11D28F254602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8B3AB03C-F6E1-11D4-14E2-1BC7034CFA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ABC0E612-99F4-0025-E664-ECCD6B2EAE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DE8C797B-81AE-B546-4782-C70626386F9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EA4408E-B258-68A8-E3BA-D8CDCB8EA4F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AA64C294-2E35-A319-6220-69552D2FB5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7C61696E-124C-9C79-2D77-9FDD6916E13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235" name="TextBox 234">
              <a:hlinkClick r:id="rId39" action="ppaction://hlinksldjump"/>
              <a:extLst>
                <a:ext uri="{FF2B5EF4-FFF2-40B4-BE49-F238E27FC236}">
                  <a16:creationId xmlns:a16="http://schemas.microsoft.com/office/drawing/2014/main" id="{B40C9F5E-8577-9BE0-6304-4F1375F662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3A3CDEF-B19A-ED6E-0EAF-E2CE52A078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CDA4BF68-6B16-BEE1-A5B2-5BEFEBC819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8FB45D33-EE80-40CE-8321-2E6B50CEE862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7B7DA5D1-3F2C-6D53-E48C-0314902913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9D0B043E-933C-4C7D-ECF7-4B9FBACC3E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0531630F-857E-6F8E-C8CD-7C1AAD3B5B80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7089819A-0E64-F974-D7E8-6088EE23BC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FF01109-107F-6581-74B7-A427718F1F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42D5128-EE75-605D-CA76-B30E08738CE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245" name="TextBox 244">
              <a:hlinkClick r:id="rId40" action="ppaction://hlinksldjump"/>
              <a:extLst>
                <a:ext uri="{FF2B5EF4-FFF2-40B4-BE49-F238E27FC236}">
                  <a16:creationId xmlns:a16="http://schemas.microsoft.com/office/drawing/2014/main" id="{6962014A-C098-E175-819C-A97702818C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5AE02BFB-40BE-9BB0-7BA2-BA7D56EF4E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2B5D87BB-9EED-4646-2D76-B135658FED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1570EA62-A667-A10D-836B-F3DA64490DE2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53CA73EC-8F99-9983-7BBA-BC74A21F81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2C5113A-BCDF-C064-013C-0B9957BB59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D3BD01C4-5970-236B-B5C2-01FE7CF54E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9AC72C8-2515-B2EE-A70F-D4774ACA718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26098CE4-271E-4736-C869-7238026E5F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A5F21D6C-9EFE-828C-DB7A-0149C84168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255" name="TextBox 254">
              <a:hlinkClick r:id="rId41" action="ppaction://hlinksldjump"/>
              <a:extLst>
                <a:ext uri="{FF2B5EF4-FFF2-40B4-BE49-F238E27FC236}">
                  <a16:creationId xmlns:a16="http://schemas.microsoft.com/office/drawing/2014/main" id="{2BEC5069-6CF2-856B-BBCD-4F76B5F2A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CA266057-D32D-ECF4-AF37-53365666D3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EF120E76-1D9D-88B3-ABD0-1BB78091CD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9945A884-3C01-E228-9B09-FB968F0696E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6EF6EB44-4C5F-2DD3-0982-C842A589B4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BBCC2E72-A494-580E-74DC-EA52814B4D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8770CF45-4CDA-89CC-F808-DE9B133EB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5B4F6A86-002B-BD59-CBD0-0980D9A6E0C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3BB0DD4-15FA-D282-3A5D-3DBA000793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1C598111-13D0-4645-F574-9BDA4DF7B1D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341" name="TextBox 340">
              <a:hlinkClick r:id="rId42" action="ppaction://hlinksldjump"/>
              <a:extLst>
                <a:ext uri="{FF2B5EF4-FFF2-40B4-BE49-F238E27FC236}">
                  <a16:creationId xmlns:a16="http://schemas.microsoft.com/office/drawing/2014/main" id="{51D22B80-5BBF-9AE8-32A7-73420CE510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40A08D51-3FA9-F506-C52A-89D571AB8F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859A715B-D6F1-290B-810D-4F7B28BC67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23AA3841-DA5D-A0EF-9E71-6BB42579D5F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1BF1DD05-ECB0-20AA-6641-82A2870D4E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360401DE-E242-F9E2-EAF9-B74AA93FCC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F83FC30A-8C7B-DA13-4C96-5636F30BE93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385A8DD-81E7-4242-D2EE-505067422C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6D320477-6664-295E-93D2-AE5F16D118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B2FE7D64-88D9-B87B-5465-08777F68FF1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351" name="TextBox 350">
              <a:hlinkClick r:id="rId43" action="ppaction://hlinksldjump"/>
              <a:extLst>
                <a:ext uri="{FF2B5EF4-FFF2-40B4-BE49-F238E27FC236}">
                  <a16:creationId xmlns:a16="http://schemas.microsoft.com/office/drawing/2014/main" id="{0DEEA2B9-798E-E3FC-DF41-EBA00C0F4F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802D2CD5-14CC-0416-1836-AE1CEF2361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B8B3CCBA-92DD-F088-A64B-A402C07E85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5587A87E-A8EB-FF9D-4D26-9E579544CC1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A3A6CF19-B437-8E4B-D6D5-3FD4FFCBC5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88BCAE43-3C45-4B87-3579-2019C56661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F8F2F037-6480-A472-DF08-1F61FFB1C24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4815C9D5-2E61-EE13-DBB5-40E7677996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AE7A217D-0EF9-8289-BA13-50B292B7C5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02223B36-084C-1FA0-DB7A-66CB030CF6B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361" name="TextBox 360">
              <a:hlinkClick r:id="rId44" action="ppaction://hlinksldjump"/>
              <a:extLst>
                <a:ext uri="{FF2B5EF4-FFF2-40B4-BE49-F238E27FC236}">
                  <a16:creationId xmlns:a16="http://schemas.microsoft.com/office/drawing/2014/main" id="{7CA5642A-C15E-A05C-5181-82A388FCFA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E1EB8EC3-44FF-26BC-1876-AE808E6038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08AD71C1-688D-43A0-AF25-BB39D4BC43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1887485C-54E9-441F-5700-D79822B803BE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48F1898F-C2E8-7401-8349-0CF979D17A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325ADE5E-718A-678F-F1FE-F4BC26A051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48879540-3CCC-8086-A4B2-F25EB7D19A0E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34FC4DEE-EDC8-2A7A-09CE-E3F24A5D7FF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286B851C-6696-3A1A-5153-4ECC0ED9D4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C3EA4D4B-16C6-1619-5EB7-11D93E976C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371" name="TextBox 370">
              <a:hlinkClick r:id="rId45" action="ppaction://hlinksldjump"/>
              <a:extLst>
                <a:ext uri="{FF2B5EF4-FFF2-40B4-BE49-F238E27FC236}">
                  <a16:creationId xmlns:a16="http://schemas.microsoft.com/office/drawing/2014/main" id="{2178BFD0-B21A-A302-50AA-400EA2040D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7386442-2844-EE11-96BE-520A03430C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F4BD2BAD-B763-7439-B923-940245D875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416519F9-0FB3-023E-DA8E-5D68DD380BC1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137D79F5-6F86-813E-92CD-E1E0585EB7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579BAF3E-4C37-0953-611A-8222A86ED8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D44FCBB8-81A6-7879-1075-FD4890BF7D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BA1E99F6-6540-FB95-98F9-54713B17EC5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009C542D-292A-4E7B-26F7-31E770E3A4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26E89F7D-6250-DD02-E226-2D08C04ABFE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406" name="TextBox 405">
              <a:hlinkClick r:id="rId46" action="ppaction://hlinksldjump"/>
              <a:extLst>
                <a:ext uri="{FF2B5EF4-FFF2-40B4-BE49-F238E27FC236}">
                  <a16:creationId xmlns:a16="http://schemas.microsoft.com/office/drawing/2014/main" id="{49214F51-4EEC-80A0-277F-35F61C284A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DAE9A642-273C-B192-122E-16BFF59403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5CC1301C-275C-BEFC-53F1-F7E23CB3C6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CC2EE4FD-5451-61C1-4ECF-BF311AD224C3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C325853F-AC2D-5C7C-CF8A-024AF00BAC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03049437-8744-6CC4-04E6-8EDFED98EE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FDFACA3D-0833-8C9A-012F-D7DDDCB5B9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CD004AE8-8BD2-5A01-27FD-68D3BB66AAA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03544274-68BC-E912-BF51-011D427157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0468372A-1D12-8861-5136-56CA7D89F5A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536" name="TextBox 535">
              <a:hlinkClick r:id="rId47" action="ppaction://hlinksldjump"/>
              <a:extLst>
                <a:ext uri="{FF2B5EF4-FFF2-40B4-BE49-F238E27FC236}">
                  <a16:creationId xmlns:a16="http://schemas.microsoft.com/office/drawing/2014/main" id="{5656C1F7-367E-B9F8-C705-14963F198B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53061A88-A07C-16C0-4FCF-2FD857E219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7EFB334D-350C-2F1E-5375-D45E442B4A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245216C-37C4-A06B-C9BB-B99A96663AC5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F39C623-AF04-5F7A-C47D-49143A74296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46" name="Rectangle 545">
                <a:extLst>
                  <a:ext uri="{FF2B5EF4-FFF2-40B4-BE49-F238E27FC236}">
                    <a16:creationId xmlns:a16="http://schemas.microsoft.com/office/drawing/2014/main" id="{5A32A02B-9A06-DAE7-CC86-D0C81E4738C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7" name="Rectangle 546">
                <a:extLst>
                  <a:ext uri="{FF2B5EF4-FFF2-40B4-BE49-F238E27FC236}">
                    <a16:creationId xmlns:a16="http://schemas.microsoft.com/office/drawing/2014/main" id="{FAD03C8E-0A49-8DEE-BED8-DB282CE100D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5B5832F4-CE8D-B3AE-82AA-5ABE52D59C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0968BCE-5AA3-3641-0AB8-62DF3A650AC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B7537130-47E1-B358-6BEE-07096747C3E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BAA3638E-0DC3-DD58-7D00-B963D6EF7EC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543" name="TextBox 542">
              <a:hlinkClick r:id="rId48" action="ppaction://hlinksldjump"/>
              <a:extLst>
                <a:ext uri="{FF2B5EF4-FFF2-40B4-BE49-F238E27FC236}">
                  <a16:creationId xmlns:a16="http://schemas.microsoft.com/office/drawing/2014/main" id="{01EA13F9-8C63-E003-379D-68CD0AF5B4F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F5DD18E1-6565-D986-6B1A-70553230DE3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F178CF6B-73FE-B1F1-6B24-70AA7A32874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E05374A6-6197-B1E1-71E5-A4E47DE4D42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ADEB0668-0FBF-0F46-9E21-67AFE1CE49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7337CF34-4424-1D56-589C-689CC4082C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15BF2A47-2FA7-19E5-2F9F-8F9EAE1B417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E6287630-0C40-B7D5-A88A-6B41FACE8E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81FB6F56-A199-36D1-BA98-AF6D6D74D0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6CC06F9E-1DE5-3E96-02CA-77B7EBFC202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555" name="TextBox 5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EF3248B8-B523-12CD-D159-8E7D7C75DF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038C50DE-449D-E110-050E-6442D7EE6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C4F94ADC-2589-241C-CA77-2BC88A22D1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702281E6-A813-4972-C226-A55E31A36EB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76F088CF-1E97-576E-4D2D-B344338D22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D060E2E4-9B83-1200-3C04-7238E4773B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9E5E3A95-442B-1044-2E39-97C1D5DCA20C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BBFD34B4-65CB-9514-1ECE-B4D5BA04C43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BD854E2A-F75C-CE1C-F882-F4635DE457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3757AEB6-64E6-AED3-EC82-BBF92CED2AF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565" name="TextBox 5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967A9A7E-C384-C41C-FD85-F9821B8BE5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6A7A0998-C7B1-9389-0214-38AA311C59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2AF0B5EA-08CB-73D7-BC1F-1CE8B71CF8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AA586098-7B4D-2F31-958B-E6A6E8A9978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E58AAA05-6E99-9363-9E0D-C30FBC4367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8E6B1A5D-7AC4-2D5C-34E8-B5F56BF0CF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46A49CA3-53A9-ACD6-81C1-980D6319832C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FB5812DB-3EC0-D7BF-E5F2-0D9EE06B953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BFA3CD48-B9FB-BB2D-18E9-12D9A144DA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B79B17DC-37B7-0F3A-6261-8C0C5DF47CC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655" name="TextBox 654">
              <a:hlinkClick r:id="rId51" action="ppaction://hlinksldjump"/>
              <a:extLst>
                <a:ext uri="{FF2B5EF4-FFF2-40B4-BE49-F238E27FC236}">
                  <a16:creationId xmlns:a16="http://schemas.microsoft.com/office/drawing/2014/main" id="{49515AEA-D8E0-0099-0EDA-9B24F997AF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11F31EB7-929E-52F0-0BAD-C8494D1CD6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D3D22606-BFB0-75BC-8366-3BDBEC484F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4ED4287C-97F1-09AA-20B0-248346118C99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BCFE164F-467E-825B-6710-6764F177CD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36751821-1AD9-8A93-67F1-21C2A944FB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CEEE7972-67A9-03A0-0376-4A437D7577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1273A4D4-B476-094C-C952-3FD2250B7D1A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0B6B53F-2F18-C30D-FA0C-BAA915314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F7DEAA6F-E28A-6CAF-655A-47B75BFA9E4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665" name="TextBox 664">
              <a:hlinkClick r:id="rId52" action="ppaction://hlinksldjump"/>
              <a:extLst>
                <a:ext uri="{FF2B5EF4-FFF2-40B4-BE49-F238E27FC236}">
                  <a16:creationId xmlns:a16="http://schemas.microsoft.com/office/drawing/2014/main" id="{6A338E9E-19EC-F0AC-10DC-B45176DEF8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22D69431-3B60-D335-3640-641845CFE4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7C845D3-4F25-4FE6-F26E-4C88BD146C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1D1C11C4-2289-2A3A-4A82-B9F7814D8FC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D384DA6E-5ECA-D65A-C2ED-FD0E05989F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B3B98947-70B5-833F-3E8A-3F0564D61F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074BC746-2E7A-985B-0AE1-0DA06080D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6E61BBBC-F83A-9554-C756-1E476D66F66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429FE5C4-7102-0AB2-2732-2380663A8C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9BD6EE18-022C-704D-7BF7-B870E2C5FE6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675" name="TextBox 674">
              <a:hlinkClick r:id="rId53" action="ppaction://hlinksldjump"/>
              <a:extLst>
                <a:ext uri="{FF2B5EF4-FFF2-40B4-BE49-F238E27FC236}">
                  <a16:creationId xmlns:a16="http://schemas.microsoft.com/office/drawing/2014/main" id="{513C74E1-A5DE-4E71-6FE5-CC55D0602E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3F2DD7E5-94BA-FA1F-8E52-E53C3BDC55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D2DC5F48-0FB1-2A76-704E-9080D55E6F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7CEE1082-ABEF-81CE-F82C-AD373A7936DC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06D9756D-7D4F-877C-D4A7-B934BDF82E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CF33871B-B836-E98D-B374-14A2FF9DCB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1C61FF9C-263A-9074-ECD2-F6D56B48635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C309D706-5CC9-109D-003D-3A7A349AA40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31DC2565-6004-1554-86DE-2611B2F2D8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317BD234-0072-58F9-CA06-490A94A9464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685" name="TextBox 684">
              <a:hlinkClick r:id="rId54" action="ppaction://hlinksldjump"/>
              <a:extLst>
                <a:ext uri="{FF2B5EF4-FFF2-40B4-BE49-F238E27FC236}">
                  <a16:creationId xmlns:a16="http://schemas.microsoft.com/office/drawing/2014/main" id="{03F6CD86-6E54-2976-0C77-5027FE723C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EC3415BD-DAB0-EF2D-164E-8C12A3DCBA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13E8DC9B-A47D-93F9-44CB-1FF4FE73D0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C5774B03-28D5-B233-DC01-685CF8F3D266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F550933B-BFD5-31B7-4C09-98D2F0222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8C1914C1-EA13-6FD7-A01E-3FD1B4D6E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1C7A2A18-2874-5F8C-5AE6-E6952B1B6F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E81BB459-1708-ED2A-0597-41C8F8E2C46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9CC2AE01-3C33-2F14-09B4-A3F69E1AAE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C278EFB5-C8FB-CBB0-E8B1-60468EDCEA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815" name="TextBox 814">
              <a:hlinkClick r:id="rId55" action="ppaction://hlinksldjump"/>
              <a:extLst>
                <a:ext uri="{FF2B5EF4-FFF2-40B4-BE49-F238E27FC236}">
                  <a16:creationId xmlns:a16="http://schemas.microsoft.com/office/drawing/2014/main" id="{30259103-FCB7-02C2-6F49-E6C35FB28C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20C4DB92-23F2-2434-7D5C-63339B7E78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6B39BE9D-239D-465C-4B56-C7A53DAE76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CC1A6EC-66A8-DC6B-A1BB-64B82171D58D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9907C21D-3A56-F830-4869-20717C9493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E8A9A68D-6159-9366-FB74-8E61DED1E9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6E8C31AD-40F5-ADDF-E970-05A42E050D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F5E07AA8-362A-E8B6-0C20-ACE49BC1DE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AD8C176D-0F0E-BC74-031D-B653C01C48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3B24992A-10A0-6BFA-F6B0-2EEE409D11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825" name="TextBox 824">
              <a:hlinkClick r:id="rId56" action="ppaction://hlinksldjump"/>
              <a:extLst>
                <a:ext uri="{FF2B5EF4-FFF2-40B4-BE49-F238E27FC236}">
                  <a16:creationId xmlns:a16="http://schemas.microsoft.com/office/drawing/2014/main" id="{478C1A57-F8B5-EF90-5300-4357443336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BF62E2F1-E99F-D476-8626-0FFC1E07C7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FD1A8C61-E67C-3B27-B6E1-1E3CECA6D7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39A1F002-2484-2139-FD88-C2ABE107D899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8E6BF6A0-5C17-A8D6-E0DC-567D9A5DC9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3EA5D8EC-0800-3024-9FF9-98871A29D7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D252F958-2AE2-685B-48AA-B4474E1400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DA424416-C806-39BA-454A-611DCD3E31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B67CC3FF-0E2D-463D-54CD-1656943716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6CE93675-8A10-6E82-6ECC-3769CD97C3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835" name="TextBox 834">
              <a:hlinkClick r:id="rId57" action="ppaction://hlinksldjump"/>
              <a:extLst>
                <a:ext uri="{FF2B5EF4-FFF2-40B4-BE49-F238E27FC236}">
                  <a16:creationId xmlns:a16="http://schemas.microsoft.com/office/drawing/2014/main" id="{08B4E042-9A17-FFCB-499B-F6143576AD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1D0D84D8-5DCA-C228-3FDF-6A2A11A7B8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9F3060BC-130F-12D1-58AC-936865BB28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39133048-3462-2489-BCEB-5E00655466F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839" name="Rectangle 838">
              <a:extLst>
                <a:ext uri="{FF2B5EF4-FFF2-40B4-BE49-F238E27FC236}">
                  <a16:creationId xmlns:a16="http://schemas.microsoft.com/office/drawing/2014/main" id="{E9C17816-0FC2-1B61-25F4-D147F45269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559D0306-3137-09EC-CD10-A98EB62DAF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9CEDBD73-724B-0EB7-61E4-A22871F8C6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BBEA0804-23BC-23AB-05D2-58D32259D1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7EB53D4D-E459-7941-E361-0338A9ACFD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6C1D0941-CB95-F051-E7A6-4483B7A198E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845" name="TextBox 844">
              <a:hlinkClick r:id="rId58" action="ppaction://hlinksldjump"/>
              <a:extLst>
                <a:ext uri="{FF2B5EF4-FFF2-40B4-BE49-F238E27FC236}">
                  <a16:creationId xmlns:a16="http://schemas.microsoft.com/office/drawing/2014/main" id="{7B3EBE59-2372-08D3-52BE-0D7E748155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C2C079AD-FDAA-C2EF-3FF2-D461E8C6EB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DFC35FB0-719D-0DE4-D255-B42D8529A3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84A32493-79C0-5DEB-4D4E-02E77B3B759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C53F72EB-DFAA-7C08-3D86-CFF02DED7B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7A7A7A39-B9E4-3192-87CD-EB6335BF5A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F0F91B6C-66F3-CC27-E4A8-C58C5AF2FF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9478DC90-8157-F453-846F-5766EE2867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AC5B8B58-2E51-7CED-A61C-BB3DA51E98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5AB45250-28C7-D456-2972-A28E2E2670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2B7246CD-2B8C-3437-EE51-29B61FA60D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338EE3BA-9B6A-8ADF-8BAA-6C805660C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B5C56C-F37B-AFDB-DFAA-A3011B628A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A4DD732A-4EF8-02E3-FA7B-58012B680749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3252C84E-06F3-87FD-12A6-E12C4C4041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608BF9F2-ED76-F38A-A963-805DEC93F7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6DE4529F-D7B9-47DA-7023-D596560A4C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ACD3D931-5D2A-DA49-6D22-A65000E17D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BECD8F5A-104E-165E-AFF1-85D9F22EA4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87C7F6E-03CF-8145-DA43-34CA65EE37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FE7AEB79-158F-91EF-2158-E919EE4FC6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88784C09-E83B-E416-CAE6-6C86277B4D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0C7AB7B6-B4CE-037B-E836-449D2F37E8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2BB708ED-7319-C9B5-7248-7502B5B955F3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7FD97692-B7C8-09D4-3DE6-3DF7F8F040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2D178BED-1580-7C31-BFE0-13DC686BC8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90E03E35-DF40-56CF-46BE-2E005C520C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D0DA2ECE-92A8-E568-8C4B-FBA97A5F360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7750C478-78CF-CF56-27BE-8EF32B5D00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8BFFAF2A-46E3-50A7-F982-729E65B302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DD874765-E075-1BB8-3FA5-3B7DF8ED4C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F264550A-2E15-3EBB-463A-747F602B6F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3B84132-625A-4625-4FF2-20834E892C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D05DC48E-B658-FE38-1A09-063B7F253ED1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8B6D96AD-6314-16F8-F1F6-F94EF6194F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77C8F0A9-050E-8208-2E88-E1A342BDED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F1984FED-18BF-9C85-15F8-66B758A8785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8A117B57-444A-94A2-2A8D-1D230338BD2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44083427-25A1-5F40-9051-FBD966D50D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507E61DA-B004-00C2-38DA-8B914398EA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4FABFA16-E84B-2F29-8F28-CBEB5A65710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FFF000A5-F689-0368-C398-0CE213442E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8B60DF50-2746-256E-02D3-7BF480DCF8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DDB066-95FF-5939-5261-A6423C6D0361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4B92A1A9-B569-1FCB-6B42-BA25B5788B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22BDE71F-7C27-9C12-02C2-123E2BB413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5C675341-3CFE-DB8C-EF9A-B9F54A3685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214D9682-DA86-0BF2-0DE4-8D1432ED29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D8A8C9BD-8423-B4B2-E02C-4CB163FAAE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C2F9C531-747A-5706-487C-CD52BB6CF5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9276A0F7-6894-E66D-78F7-6B937E68A9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1E552806-B5F6-E814-7CF0-7BFA88FF6B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07074665-840E-8BF9-5760-27F9EAF2B6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35AFAA50-549E-D729-62ED-5A1F11A9C28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16C1AE72-CC6F-57A1-1BCB-A77D069CF8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23315CC3-9FFA-8402-D2E8-A132D8AE36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B62757EA-D746-1253-8027-FB2FA56D3B05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071D184A-873D-713A-0C72-5BC85BDC61E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E1C7BDCA-36D8-FCE4-B94D-5CAC6BF9DA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558C8CAE-7B8B-88B0-E478-10866DF64F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E8275B95-873F-8E7F-1C79-5DED6A1D84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FB366CB4-BF26-7EB1-8025-94FD77C34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E25F44F-0EC8-22E8-FB1D-FC5E663D75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1047A5D5-05EB-2AB5-900B-A97F5C13B986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28800F36-D03F-9B89-8D48-16EE9F3DD6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52EFB4C0-1F49-CC90-D7E3-4C6E14F8E3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D63BEDC4-4853-491C-BA0B-15BD4DC49D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586BF342-D4A4-5C1C-92CF-2EEF4EC249D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248CD636-089F-D59B-F466-137835FCD3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0051EBE1-7183-E3E4-4AFB-90456C16FF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5" name="TextBox 944">
              <a:hlinkClick r:id="rId65" action="ppaction://hlinksldjump"/>
              <a:extLst>
                <a:ext uri="{FF2B5EF4-FFF2-40B4-BE49-F238E27FC236}">
                  <a16:creationId xmlns:a16="http://schemas.microsoft.com/office/drawing/2014/main" id="{0A0DF0F2-EF7D-18B9-DAB0-879CB8F827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61FC1DE4-4C77-66EF-CDAD-8F7BFABD0F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EF65D461-5685-92CD-F4BA-8130884077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6EA25113-7B19-77B3-B9B1-292623FCB224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EFE038BD-D80C-665B-630E-D40E59E8E3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1E1E3324-8442-2D40-31A0-87350B9335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2D827C42-249E-386C-5E25-ED840ECE803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2FE83FA5-55C5-903D-C072-4ACFEA21E64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2085B06C-DB9C-DE58-3E22-24F425FEB2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7FC080CB-6F3C-E832-066D-4DCD923380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1ECA139D-EFE1-1BF5-5291-85FDA93A5FA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BDF2855F-B7AD-33EC-F3E2-D2EC6FD0BE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F1BCEBA6-FCEE-7496-B7BB-DD0B82E183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A15F1B67-50C8-A92F-DE4C-1C726E3E8305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C1C633BD-4A5E-05E0-F778-41689F47BD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9FAFCB9F-767C-D7BE-C74A-770DF4728D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260F8C2B-EEEF-32AC-8414-C0F27D91A6B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F79BD9CB-1EEF-C5CD-461C-331CDE5310F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81F9FE90-4DDD-C367-EE71-2DE6A340B5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71063F36-86ED-55D8-5508-A810D1376D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A5170785-76E1-B7F8-7753-E79E7B2E897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4217BBCB-2BEF-C1B6-3DD8-17323A361B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6006A3DF-1282-150C-95F2-0C612F1153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B263CE06-D6AD-1588-B829-42434726FA4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5D946D83-187E-B0E5-9889-2EED51E15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086E73E2-15C5-10FD-CFF0-E29BF35853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ABB58B14-11CD-BA35-CC43-1DDC987401A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8830E702-ACF1-DFAB-AB69-7D0B1F34F2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C97863DD-56E6-A200-B5BB-0E453D603D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CD5DB29E-6CD6-CFE6-F36C-E3B7F44FE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6BE81BD3-EC33-747D-2AEA-1718684E1D4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6A9BC617-D07E-9C67-F487-5BAA4A9B5D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5F56CC26-C69F-C8C8-767C-8E9F528D60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47FBA851-C9BD-8B16-7727-6FFBC4F1C2B0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A74F0135-99B3-E250-06D4-CDA57D982B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0886662F-4E9D-E306-3C0D-8ECB33BB96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940F52E4-CB3B-0E06-7C91-FA85CCCDFD3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C61F5EAC-9DEB-A900-1B38-CDB625C597A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64005593-BC02-32E4-93EB-C4EFADAD83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03BC75A-11FA-45AF-E2FE-129F35B5DE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96825168-8348-912A-727F-3A0D9F9302D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DFC00CD8-084D-406F-A700-736C83BF44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6A7B849B-F119-C430-CEDF-9CDBDF9B6D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735DAE00-552D-9D15-7BB5-E792C3EFC4D6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28ADEDF8-A30F-F11A-715B-3412328C60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71054D7A-2583-4121-5EB2-74AB9F24CC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0D5EFF89-25B5-207C-98BF-6DD652F043B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ED283617-FBE0-3EE6-5CD6-F31A11377DF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85FB1DB8-A108-639A-FD0B-8A8CAF0C1F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7C48B089-AC59-28D4-F649-253E4C6B9A8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E633C124-F6E3-210C-C81F-4357EB95C0E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19B030FB-D532-F9BC-D72A-8D40493AB5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3F420CE7-3481-AA12-F6EF-2D4D2239A8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D85EBFD2-BB78-2C60-5DC9-EA0AB1FE130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E1AC1A9A-9B8A-92AA-39C5-D57AE440BB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CCC5B14A-5DA7-F3EB-E74E-FF66FCC4DB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28C94CD6-97F5-2556-C89B-24FAF63BCE4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C0350FBE-D9F4-CD9A-8E3A-2DA06D3A02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918A0CB0-B5F6-5584-AE00-031744017A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3C1794F3-5672-3306-CC3A-6F4E9D0702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8081C94E-DD4A-DB4B-80A1-123E295D829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FF1A7801-9A0F-BC82-7BC1-7390323935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652C3C0D-1A04-51BB-AA47-7568FE5954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7BB4FB8B-7D03-C534-C682-2F57F9E1914A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3A057088-6920-237C-5634-4C2F7EEC5C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908D642C-04FD-AD59-649E-0CFF72CC42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B605A739-22CC-0590-2EDF-870EA30E8E4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AA2EDE92-251C-71B5-67A3-166AF2BF7BF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637161EE-2F1A-2B7C-AB02-26E672B3B8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657E319C-D77E-EB95-6456-652EFAEFD7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EEB07524-09DF-D79B-CE7D-859154786AD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467DA6C8-C967-262F-89BC-917E7EA24E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E1278D09-4A8B-757D-7548-B6204A2081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419BF36-D7B6-C335-2CE8-43C391C2E8CA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E141FE08-40EC-8B47-4112-3692BF16B7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6C374D05-4BCA-7E5C-E1C0-8AF3992318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907CDF0A-2AF6-5B24-33A8-6BCFF87094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EEFFEAAC-7843-022B-EA12-F2E830FBF8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8F4E2BED-9055-211E-EBF5-623D73D583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994D6B6A-C2FA-D069-EF8E-D1AC8C7CE2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FE54F8C7-1D6E-43BE-0636-58A20A87120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779124F1-B75C-9F10-DF73-5335C8C38B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69E5A2B5-EE35-4BA7-CD1D-A8CD656B80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43CB9950-2EBE-5640-1126-8DF860A844E9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3D6644AB-9857-523D-2B21-6E826B7E3F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FAE92800-A0AD-D463-5235-5A97CF396A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8EE4F081-5680-9049-E005-50A6E22B871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493BB5E3-27E3-5778-BC8B-8F1E367766E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979F9838-9D03-CAA6-142B-3DCE4CFCA5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7A4A0928-9E1E-9B99-6627-4D968F1C63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55" name="TextBox 954">
              <a:hlinkClick r:id="rId74" action="ppaction://hlinksldjump"/>
              <a:extLst>
                <a:ext uri="{FF2B5EF4-FFF2-40B4-BE49-F238E27FC236}">
                  <a16:creationId xmlns:a16="http://schemas.microsoft.com/office/drawing/2014/main" id="{1A7A4AC2-9673-FA51-B948-0A08195FE4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96BEC803-2300-3168-6894-5FE4FE55A0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8208820-CE2A-35E6-F260-422F887CA1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58" name="Group 957">
            <a:extLst>
              <a:ext uri="{FF2B5EF4-FFF2-40B4-BE49-F238E27FC236}">
                <a16:creationId xmlns:a16="http://schemas.microsoft.com/office/drawing/2014/main" id="{F44A589B-7024-8E68-F14A-E8C5E2668F73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959" name="Rectangle 958">
              <a:extLst>
                <a:ext uri="{FF2B5EF4-FFF2-40B4-BE49-F238E27FC236}">
                  <a16:creationId xmlns:a16="http://schemas.microsoft.com/office/drawing/2014/main" id="{27F8324B-652C-EF70-7C0A-ED539D52A7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9A3329E2-F1DF-A820-5678-989693BC59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F8F9A8EF-A5DC-F951-BB79-611B124287D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B5DF6DC2-7476-BA9C-4F4F-E78DCB08914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9DB3129E-71C9-4B82-4FF8-B6C8F7942C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A0E2D36D-2BBD-AF30-DCF1-6257ABBA68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5" name="TextBox 1284">
              <a:hlinkClick r:id="rId75" action="ppaction://hlinksldjump"/>
              <a:extLst>
                <a:ext uri="{FF2B5EF4-FFF2-40B4-BE49-F238E27FC236}">
                  <a16:creationId xmlns:a16="http://schemas.microsoft.com/office/drawing/2014/main" id="{1EFE6B86-17C9-F63B-AD15-DB73CD9C93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D758F497-8779-315E-3894-D497228BF6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0BDEDBC8-9E33-4421-7398-723E960E4F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8" name="Group 1287">
            <a:extLst>
              <a:ext uri="{FF2B5EF4-FFF2-40B4-BE49-F238E27FC236}">
                <a16:creationId xmlns:a16="http://schemas.microsoft.com/office/drawing/2014/main" id="{18B15677-9486-FD7D-83FF-FF2FF882C404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81A76283-0B34-0E03-9AE2-6AB0258BF6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AF7284EE-D95C-F694-72A2-E051A40809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AD42D170-6588-D1BE-9554-DCCF2E0EFCE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7A33CDB3-21F7-A81A-0149-DDB7F0A7183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23B01EF-234C-E052-5D88-DC5492AD50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AC3D8D77-AADC-5EFC-9905-6562C82554A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5" name="TextBox 1294">
              <a:hlinkClick r:id="rId76" action="ppaction://hlinksldjump"/>
              <a:extLst>
                <a:ext uri="{FF2B5EF4-FFF2-40B4-BE49-F238E27FC236}">
                  <a16:creationId xmlns:a16="http://schemas.microsoft.com/office/drawing/2014/main" id="{F6F1FE1E-8858-FA36-2A88-0DFD070E30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3C4561A3-A89D-A439-FE65-C7455D93A2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2AB77E6F-76E2-9F55-7696-9C293BB9FA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8" name="Group 1297">
            <a:extLst>
              <a:ext uri="{FF2B5EF4-FFF2-40B4-BE49-F238E27FC236}">
                <a16:creationId xmlns:a16="http://schemas.microsoft.com/office/drawing/2014/main" id="{2B9EDD14-B7FD-CEAA-9E73-7F8EA143F47B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473CA103-83DD-4BCF-ED25-CF55395C88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Rectangle 1299">
              <a:extLst>
                <a:ext uri="{FF2B5EF4-FFF2-40B4-BE49-F238E27FC236}">
                  <a16:creationId xmlns:a16="http://schemas.microsoft.com/office/drawing/2014/main" id="{6D8A5BCC-9208-3E96-CB59-2078B832F4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99D35E12-E939-B258-DB3C-9E4E2F65671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7E92DDA0-7844-62E2-1E4B-853D3D48181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DA82ED53-80F1-FBF1-95DD-B1E8836AF1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186BAD97-D682-4364-EDA8-31532075FE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5" name="TextBox 1304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F5840F-0A63-1DB1-C447-AFF8C00C56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107D179F-DD78-7089-E22C-556626FF65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9F64FEB8-9465-12DB-4D73-CC54AD8D5D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8" name="Group 1307">
            <a:extLst>
              <a:ext uri="{FF2B5EF4-FFF2-40B4-BE49-F238E27FC236}">
                <a16:creationId xmlns:a16="http://schemas.microsoft.com/office/drawing/2014/main" id="{9A630C15-FBF4-788C-A969-31E1B629391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D8DE6DA8-88C8-13F7-D8C6-89ACB3A037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Rectangle 1309">
              <a:extLst>
                <a:ext uri="{FF2B5EF4-FFF2-40B4-BE49-F238E27FC236}">
                  <a16:creationId xmlns:a16="http://schemas.microsoft.com/office/drawing/2014/main" id="{B0D3236A-DE96-9F29-0D36-D556496E57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0EB3E40A-C6E3-4CDB-3895-FAC2EDB6AB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15F60BBA-F884-9C0B-8302-E1FF7E73073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004EC8A3-3BD1-D37C-09F8-BB0959A6CF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1ACD7E3C-9495-3144-2B32-BB9AFFE6C7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5" name="TextBox 1314">
              <a:hlinkClick r:id="rId78" action="ppaction://hlinksldjump"/>
              <a:extLst>
                <a:ext uri="{FF2B5EF4-FFF2-40B4-BE49-F238E27FC236}">
                  <a16:creationId xmlns:a16="http://schemas.microsoft.com/office/drawing/2014/main" id="{C1568E43-BEB0-0FDE-6AD7-D21809C7EF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6A6D5045-2256-1AB5-06FA-5A7300855D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791356B0-333D-2FDB-E8BD-28D349EC27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8" name="Group 1317">
            <a:extLst>
              <a:ext uri="{FF2B5EF4-FFF2-40B4-BE49-F238E27FC236}">
                <a16:creationId xmlns:a16="http://schemas.microsoft.com/office/drawing/2014/main" id="{DB5787E7-1FD2-F616-62E3-0AAD425DC46B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50B891E1-21AC-C4E7-36BA-AE57C5ACEC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58CB0EEE-9200-5223-19C1-83168BC75B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F71AF349-E859-6550-847E-B5C3073203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5B171309-9A6A-E500-C9FD-FAC7B0930BC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ADB7D509-7782-9083-D6EA-2386A1AD97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31362EBA-B1E2-1AE4-9987-8D4E3EE25A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5" name="TextBox 1324">
              <a:hlinkClick r:id="rId79" action="ppaction://hlinksldjump"/>
              <a:extLst>
                <a:ext uri="{FF2B5EF4-FFF2-40B4-BE49-F238E27FC236}">
                  <a16:creationId xmlns:a16="http://schemas.microsoft.com/office/drawing/2014/main" id="{85A4B5B6-BABF-335D-B115-4BADE8BBC19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052219B6-4DE1-C559-1C03-E5454C3A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4B096458-E39F-4784-0198-9F931FF838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8" name="Group 1327">
            <a:extLst>
              <a:ext uri="{FF2B5EF4-FFF2-40B4-BE49-F238E27FC236}">
                <a16:creationId xmlns:a16="http://schemas.microsoft.com/office/drawing/2014/main" id="{2DA44FF6-6718-A8FA-FA8E-6A9A2FD56F5B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6D881BD4-9E48-ADCC-36F5-9413CDC254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226F0B44-8260-4307-1BB7-A2588CE4E0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972425C0-62F8-D725-9205-E622255B3F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6A104214-9407-29D9-DB77-350CB41EC89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EABB4C70-5361-5BAF-624C-78BE094F29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C348E798-7B47-E643-F17A-FBEB27DE25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5" name="TextBox 1334">
              <a:hlinkClick r:id="rId80" action="ppaction://hlinksldjump"/>
              <a:extLst>
                <a:ext uri="{FF2B5EF4-FFF2-40B4-BE49-F238E27FC236}">
                  <a16:creationId xmlns:a16="http://schemas.microsoft.com/office/drawing/2014/main" id="{7A194CEC-ED0E-6EC6-985A-1B00AB46C5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C9AD3E5C-A4E1-343A-459F-AF71A399EF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852CBE92-DC59-10A9-0DCD-A7488413D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3" name="Group 1342">
            <a:extLst>
              <a:ext uri="{FF2B5EF4-FFF2-40B4-BE49-F238E27FC236}">
                <a16:creationId xmlns:a16="http://schemas.microsoft.com/office/drawing/2014/main" id="{D3FCEF3F-C11D-4377-5258-D82619AA3BB4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333E6134-7554-BA77-D6F3-6F87DA2A1B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9797A123-3146-A7D1-529C-80AC6A37DC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7F6DCFC4-30CD-BEC6-D201-DB58266616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23283676-907F-C523-5ECA-DD04E0143DB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42ADD1AA-411F-D2C5-2332-D98E75F91F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A842F5E6-A5A1-9FA9-B5DD-E4BD93E155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4" name="TextBox 1413">
              <a:hlinkClick r:id="rId81" action="ppaction://hlinksldjump"/>
              <a:extLst>
                <a:ext uri="{FF2B5EF4-FFF2-40B4-BE49-F238E27FC236}">
                  <a16:creationId xmlns:a16="http://schemas.microsoft.com/office/drawing/2014/main" id="{748EC0A5-7750-905E-0EBD-6F642FCDC2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3AF19504-E943-A769-2FD3-394F9776C9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F06DE976-551B-D94F-110D-2596FFA413D2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EA73D9FE-AE08-7937-3F52-1243E9613A9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55C44006-AC80-C67F-7D10-C89904DF6B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177915F3-409E-94A5-B638-CB6FFAE619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AEA7D9D2-95D4-709A-1B8B-B006615BB2C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6204EB1-6078-E8F8-5946-05D1B54C40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572BAB00-0AC8-D6BB-9EDD-526323BB72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442FB5A1-CF35-9F27-3FFA-05D0EBFB04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FCA30C6D-009A-0AA4-D74F-C6874B94618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04AD50AB-3E18-5B59-82D5-CB4DD68232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D000457-DEDC-DB7B-1D1A-00CA1E752A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FA5C5620-2DC6-DDE8-A284-428D12B4A4C7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0C66528E-CAEC-8D5E-6D96-B26D3C9316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C95E64D1-F2E5-D3CF-D1D4-D9F144E355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87EDBADD-D990-EA5B-1282-F33331DBDB9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08E2536A-0B1E-F7A8-3A64-4F288E6160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6828B6ED-C9B8-2CE2-C428-7B3CB02779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1A4B465E-794D-4576-A2B7-B3B5A5EA72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9D36E012-B03E-C0D2-0587-E5412CEADF8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5959370A-5954-EE3A-6A4C-599BCABDF2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ABBA735F-F0B5-1C58-072D-77E580D632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5" name="Group 1424">
            <a:extLst>
              <a:ext uri="{FF2B5EF4-FFF2-40B4-BE49-F238E27FC236}">
                <a16:creationId xmlns:a16="http://schemas.microsoft.com/office/drawing/2014/main" id="{623F32E4-D2E0-EE28-2ABB-069AB4F81700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F73B7F2E-98AF-A03A-BBC7-9513211DC6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Rectangle 1426">
              <a:extLst>
                <a:ext uri="{FF2B5EF4-FFF2-40B4-BE49-F238E27FC236}">
                  <a16:creationId xmlns:a16="http://schemas.microsoft.com/office/drawing/2014/main" id="{0306C8B4-1454-3B2A-8D7C-6B8055A8D6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6D9C956C-50B4-2944-9238-3AA9057EF39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BD1BE3CA-B68B-4D2A-A77F-AF3C792AD1B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D578D3F2-039C-568B-4A8D-911965F959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827FEE59-2FDE-9365-B5B2-353B294691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2" name="TextBox 1431">
              <a:hlinkClick r:id="rId84" action="ppaction://hlinksldjump"/>
              <a:extLst>
                <a:ext uri="{FF2B5EF4-FFF2-40B4-BE49-F238E27FC236}">
                  <a16:creationId xmlns:a16="http://schemas.microsoft.com/office/drawing/2014/main" id="{39D83184-A5AE-F761-C758-46D0F93DCF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E22D85C-EC44-0E23-1DA7-636B8A002A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6C8206B8-7CBE-E342-F79D-9D2570A70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5" name="Group 1434">
            <a:extLst>
              <a:ext uri="{FF2B5EF4-FFF2-40B4-BE49-F238E27FC236}">
                <a16:creationId xmlns:a16="http://schemas.microsoft.com/office/drawing/2014/main" id="{3FD78349-0E12-F7EE-9E01-26E8B25EA432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988E499A-54CB-56B6-996A-60E37E1FA5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Rectangle 1436">
              <a:extLst>
                <a:ext uri="{FF2B5EF4-FFF2-40B4-BE49-F238E27FC236}">
                  <a16:creationId xmlns:a16="http://schemas.microsoft.com/office/drawing/2014/main" id="{55EA8EF4-8923-552B-ED62-5A76FEB695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9FCB8988-1122-3E2B-CBB8-621113750BC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943D87CD-3016-FBB4-82EC-80DADC2631D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EE07BB65-85ED-DC4E-A6FB-06FC14CE51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6F1C3D60-54E6-0744-8A03-4AB373697E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2" name="TextBox 1461">
              <a:hlinkClick r:id="rId85" action="ppaction://hlinksldjump"/>
              <a:extLst>
                <a:ext uri="{FF2B5EF4-FFF2-40B4-BE49-F238E27FC236}">
                  <a16:creationId xmlns:a16="http://schemas.microsoft.com/office/drawing/2014/main" id="{B7C08061-BD65-4CD5-3B0B-93F42DA859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F2FD93AC-7F46-C796-D2B8-F83E782E53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EF112ED4-E4DF-D791-6398-D86D06742B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5" name="Group 1464">
            <a:extLst>
              <a:ext uri="{FF2B5EF4-FFF2-40B4-BE49-F238E27FC236}">
                <a16:creationId xmlns:a16="http://schemas.microsoft.com/office/drawing/2014/main" id="{972648DC-F971-C64D-5D2C-2DFC7F3FDAB6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39C62C57-C00C-7A66-358C-4B4B401042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Rectangle 1466">
              <a:extLst>
                <a:ext uri="{FF2B5EF4-FFF2-40B4-BE49-F238E27FC236}">
                  <a16:creationId xmlns:a16="http://schemas.microsoft.com/office/drawing/2014/main" id="{92A9B7B9-5A1C-5D19-C542-38ECB61836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5B9C2D9D-F014-4D6B-2BF9-64D6444AC9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225F2CE6-5847-B548-0427-E9D6A3FA347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2A0F0504-DD8C-E8A0-9295-C6F30FADAE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4E916692-1019-E2B8-9F1E-2250F67B61B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2" name="TextBox 1471">
              <a:hlinkClick r:id="rId86" action="ppaction://hlinksldjump"/>
              <a:extLst>
                <a:ext uri="{FF2B5EF4-FFF2-40B4-BE49-F238E27FC236}">
                  <a16:creationId xmlns:a16="http://schemas.microsoft.com/office/drawing/2014/main" id="{C5D3DC61-7466-4266-E466-74B94C398A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F110E834-BF40-CFED-DE7F-5B9706CA7F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0EF4382B-51A5-CA42-F1BC-7C5950793D07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5" name="Group 1474">
            <a:extLst>
              <a:ext uri="{FF2B5EF4-FFF2-40B4-BE49-F238E27FC236}">
                <a16:creationId xmlns:a16="http://schemas.microsoft.com/office/drawing/2014/main" id="{6289D6EA-019E-D398-DCBB-577CF52ABFAC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B31EAD10-4402-5BCC-1187-B603E96DF9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Rectangle 1476">
              <a:extLst>
                <a:ext uri="{FF2B5EF4-FFF2-40B4-BE49-F238E27FC236}">
                  <a16:creationId xmlns:a16="http://schemas.microsoft.com/office/drawing/2014/main" id="{746815F0-CA94-D887-1D75-1903DD96BA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7E02D7F1-39A8-8D88-9A04-DC7ABDBA61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CD9572FD-BCA0-A75B-3962-736A562D2A4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4B54AB9C-BF84-003F-2E61-53B7388B35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C67C4D83-64AB-C839-05D0-169575E622E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2" name="TextBox 1521">
              <a:hlinkClick r:id="rId87" action="ppaction://hlinksldjump"/>
              <a:extLst>
                <a:ext uri="{FF2B5EF4-FFF2-40B4-BE49-F238E27FC236}">
                  <a16:creationId xmlns:a16="http://schemas.microsoft.com/office/drawing/2014/main" id="{6202FA73-8F21-79B7-6E2F-E009C3492E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634D48AC-3226-6490-F547-034CD40294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559908F6-CF39-B5E1-4400-0F8CCFD70B7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65" name="Group 1564">
            <a:extLst>
              <a:ext uri="{FF2B5EF4-FFF2-40B4-BE49-F238E27FC236}">
                <a16:creationId xmlns:a16="http://schemas.microsoft.com/office/drawing/2014/main" id="{6F59C943-050D-DFDD-A59D-D17E82D4512E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66" name="Rectangle 1565">
              <a:extLst>
                <a:ext uri="{FF2B5EF4-FFF2-40B4-BE49-F238E27FC236}">
                  <a16:creationId xmlns:a16="http://schemas.microsoft.com/office/drawing/2014/main" id="{79971D2E-FCC5-5E46-EF8A-BFD2D90910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7" name="Rectangle 1566">
              <a:extLst>
                <a:ext uri="{FF2B5EF4-FFF2-40B4-BE49-F238E27FC236}">
                  <a16:creationId xmlns:a16="http://schemas.microsoft.com/office/drawing/2014/main" id="{D26DB922-3CFE-8633-7F53-37CEA200F5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D1E09520-58AD-0714-F879-FE10CBD18F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36751B34-D515-12BE-7370-ED5EB0CA7FF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7E70E9FE-F43B-EC86-15D5-E8F4BBCC1D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9AB35992-F397-FCDE-9C89-C2E1D67612B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2" name="TextBox 1571">
              <a:hlinkClick r:id="rId88" action="ppaction://hlinksldjump"/>
              <a:extLst>
                <a:ext uri="{FF2B5EF4-FFF2-40B4-BE49-F238E27FC236}">
                  <a16:creationId xmlns:a16="http://schemas.microsoft.com/office/drawing/2014/main" id="{F2A1EFA1-96B1-4868-9B24-D225EC3B2F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73" name="TextBox 1572">
              <a:extLst>
                <a:ext uri="{FF2B5EF4-FFF2-40B4-BE49-F238E27FC236}">
                  <a16:creationId xmlns:a16="http://schemas.microsoft.com/office/drawing/2014/main" id="{3A83D7F2-0CBC-9174-D210-8D0E35C10F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C8FCB75B-C351-08F2-8326-9B6112061B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75" name="Group 1574">
            <a:extLst>
              <a:ext uri="{FF2B5EF4-FFF2-40B4-BE49-F238E27FC236}">
                <a16:creationId xmlns:a16="http://schemas.microsoft.com/office/drawing/2014/main" id="{8AF3D622-5858-F8CA-15E5-4BDDD73D0B6E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76" name="Rectangle 1575">
              <a:extLst>
                <a:ext uri="{FF2B5EF4-FFF2-40B4-BE49-F238E27FC236}">
                  <a16:creationId xmlns:a16="http://schemas.microsoft.com/office/drawing/2014/main" id="{93A27085-4DA4-C7AF-E24D-E404AD50CC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7" name="Rectangle 1576">
              <a:extLst>
                <a:ext uri="{FF2B5EF4-FFF2-40B4-BE49-F238E27FC236}">
                  <a16:creationId xmlns:a16="http://schemas.microsoft.com/office/drawing/2014/main" id="{8AAC1CF8-E5E9-F09D-F9C1-916EAA9AF0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8" name="TextBox 1577">
              <a:extLst>
                <a:ext uri="{FF2B5EF4-FFF2-40B4-BE49-F238E27FC236}">
                  <a16:creationId xmlns:a16="http://schemas.microsoft.com/office/drawing/2014/main" id="{A385EB58-F784-163F-96A4-E85126C81B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15807D26-EA51-5E56-B095-A0957E36AC8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49E1B8F3-11D2-E569-3F94-1118A8A7CB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AE5D9AE8-90E3-DED8-473F-96EE4338DB5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582" name="TextBox 1581">
              <a:hlinkClick r:id="rId89" action="ppaction://hlinksldjump"/>
              <a:extLst>
                <a:ext uri="{FF2B5EF4-FFF2-40B4-BE49-F238E27FC236}">
                  <a16:creationId xmlns:a16="http://schemas.microsoft.com/office/drawing/2014/main" id="{E4F82CD0-BB98-8B3D-1742-539D1949F6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583" name="TextBox 1582">
              <a:extLst>
                <a:ext uri="{FF2B5EF4-FFF2-40B4-BE49-F238E27FC236}">
                  <a16:creationId xmlns:a16="http://schemas.microsoft.com/office/drawing/2014/main" id="{758C81E2-AA06-758E-476C-01EE2CAE49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6CD44612-7D89-22C8-8B4E-AB7D97B3BE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585" name="TextBox 1584">
            <a:extLst>
              <a:ext uri="{FF2B5EF4-FFF2-40B4-BE49-F238E27FC236}">
                <a16:creationId xmlns:a16="http://schemas.microsoft.com/office/drawing/2014/main" id="{2ADCA52B-9AA8-FE94-1412-B7801104727D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586" name="TextBox 1585">
            <a:extLst>
              <a:ext uri="{FF2B5EF4-FFF2-40B4-BE49-F238E27FC236}">
                <a16:creationId xmlns:a16="http://schemas.microsoft.com/office/drawing/2014/main" id="{A903C26A-6763-16D4-CD13-DFBB663371AE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23" name="TextBox 22">
            <a:hlinkClick r:id="rId90" action="ppaction://hlinksldjump"/>
            <a:extLst>
              <a:ext uri="{FF2B5EF4-FFF2-40B4-BE49-F238E27FC236}">
                <a16:creationId xmlns:a16="http://schemas.microsoft.com/office/drawing/2014/main" id="{387C5382-8C5E-3A4C-352D-1BA45D23FD3F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24" name="TextBox 23">
            <a:hlinkClick r:id="rId91" action="ppaction://hlinksldjump"/>
            <a:extLst>
              <a:ext uri="{FF2B5EF4-FFF2-40B4-BE49-F238E27FC236}">
                <a16:creationId xmlns:a16="http://schemas.microsoft.com/office/drawing/2014/main" id="{CDAF1AF9-F013-3CD9-9BE1-849C779366C7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25" name="TextBox 24">
            <a:hlinkClick r:id="rId92" action="ppaction://hlinksldjump"/>
            <a:extLst>
              <a:ext uri="{FF2B5EF4-FFF2-40B4-BE49-F238E27FC236}">
                <a16:creationId xmlns:a16="http://schemas.microsoft.com/office/drawing/2014/main" id="{4CD1EB37-731E-06FD-BF33-41CBC8AE43B0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26" name="TextBox 25">
            <a:hlinkClick r:id="rId93" action="ppaction://hlinksldjump"/>
            <a:extLst>
              <a:ext uri="{FF2B5EF4-FFF2-40B4-BE49-F238E27FC236}">
                <a16:creationId xmlns:a16="http://schemas.microsoft.com/office/drawing/2014/main" id="{1942AD3C-4BE4-F21A-31D5-C2AF93555A7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38" name="TextBox 37">
            <a:hlinkClick r:id="rId94" action="ppaction://hlinksldjump"/>
            <a:extLst>
              <a:ext uri="{FF2B5EF4-FFF2-40B4-BE49-F238E27FC236}">
                <a16:creationId xmlns:a16="http://schemas.microsoft.com/office/drawing/2014/main" id="{ED107E65-EF97-37EB-0526-7D17BC7D939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39" name="TextBox 38">
            <a:hlinkClick r:id="rId95" action="ppaction://hlinksldjump"/>
            <a:extLst>
              <a:ext uri="{FF2B5EF4-FFF2-40B4-BE49-F238E27FC236}">
                <a16:creationId xmlns:a16="http://schemas.microsoft.com/office/drawing/2014/main" id="{EE1219EE-351A-F76D-C715-291F47D9DAF9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40" name="TextBox 39">
            <a:hlinkClick r:id="rId96" action="ppaction://hlinksldjump"/>
            <a:extLst>
              <a:ext uri="{FF2B5EF4-FFF2-40B4-BE49-F238E27FC236}">
                <a16:creationId xmlns:a16="http://schemas.microsoft.com/office/drawing/2014/main" id="{2D2F6A31-6187-BA53-D09A-10ED94F8413E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41" name="TextBox 40">
            <a:hlinkClick r:id="rId97" action="ppaction://hlinksldjump"/>
            <a:extLst>
              <a:ext uri="{FF2B5EF4-FFF2-40B4-BE49-F238E27FC236}">
                <a16:creationId xmlns:a16="http://schemas.microsoft.com/office/drawing/2014/main" id="{27796E96-D6E5-D29C-B011-82F60128B634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42" name="TextBox 41">
            <a:hlinkClick r:id="rId98" action="ppaction://hlinksldjump"/>
            <a:extLst>
              <a:ext uri="{FF2B5EF4-FFF2-40B4-BE49-F238E27FC236}">
                <a16:creationId xmlns:a16="http://schemas.microsoft.com/office/drawing/2014/main" id="{DB92E631-8BEE-2391-FBB3-F54748A9A734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43" name="TextBox 42">
            <a:hlinkClick r:id="rId99" action="ppaction://hlinksldjump"/>
            <a:extLst>
              <a:ext uri="{FF2B5EF4-FFF2-40B4-BE49-F238E27FC236}">
                <a16:creationId xmlns:a16="http://schemas.microsoft.com/office/drawing/2014/main" id="{701DCACD-263E-9D8B-B19E-9C391FC37E1E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44" name="TextBox 43">
            <a:hlinkClick r:id="rId100" action="ppaction://hlinksldjump"/>
            <a:extLst>
              <a:ext uri="{FF2B5EF4-FFF2-40B4-BE49-F238E27FC236}">
                <a16:creationId xmlns:a16="http://schemas.microsoft.com/office/drawing/2014/main" id="{DB7470AE-061A-42FD-BC76-29876B36A148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45" name="TextBox 44">
            <a:hlinkClick r:id="rId101" action="ppaction://hlinksldjump"/>
            <a:extLst>
              <a:ext uri="{FF2B5EF4-FFF2-40B4-BE49-F238E27FC236}">
                <a16:creationId xmlns:a16="http://schemas.microsoft.com/office/drawing/2014/main" id="{4F54EF7D-1883-078E-DDA7-CB3618A8232A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46" name="TextBox 45">
            <a:hlinkClick r:id="rId102" action="ppaction://hlinksldjump"/>
            <a:extLst>
              <a:ext uri="{FF2B5EF4-FFF2-40B4-BE49-F238E27FC236}">
                <a16:creationId xmlns:a16="http://schemas.microsoft.com/office/drawing/2014/main" id="{571A7D90-2662-ABE3-3082-A6C4AB055E1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47" name="TextBox 46">
            <a:hlinkClick r:id="rId103" action="ppaction://hlinksldjump"/>
            <a:extLst>
              <a:ext uri="{FF2B5EF4-FFF2-40B4-BE49-F238E27FC236}">
                <a16:creationId xmlns:a16="http://schemas.microsoft.com/office/drawing/2014/main" id="{4721D547-A91A-1120-F7EE-3E1A427B1090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48" name="TextBox 47">
            <a:hlinkClick r:id="rId104" action="ppaction://hlinksldjump"/>
            <a:extLst>
              <a:ext uri="{FF2B5EF4-FFF2-40B4-BE49-F238E27FC236}">
                <a16:creationId xmlns:a16="http://schemas.microsoft.com/office/drawing/2014/main" id="{8C564830-15B3-A04F-5A39-A5FEDF23E491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49" name="TextBox 48">
            <a:hlinkClick r:id="rId105" action="ppaction://hlinksldjump"/>
            <a:extLst>
              <a:ext uri="{FF2B5EF4-FFF2-40B4-BE49-F238E27FC236}">
                <a16:creationId xmlns:a16="http://schemas.microsoft.com/office/drawing/2014/main" id="{5E5B92E5-8A3E-D92E-B669-A1334572D965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50" name="TextBox 49">
            <a:hlinkClick r:id="rId106" action="ppaction://hlinksldjump"/>
            <a:extLst>
              <a:ext uri="{FF2B5EF4-FFF2-40B4-BE49-F238E27FC236}">
                <a16:creationId xmlns:a16="http://schemas.microsoft.com/office/drawing/2014/main" id="{C8C23CB4-134B-C711-9083-E43E88451F6D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1" name="TextBox 50">
            <a:hlinkClick r:id="rId107" action="ppaction://hlinksldjump"/>
            <a:extLst>
              <a:ext uri="{FF2B5EF4-FFF2-40B4-BE49-F238E27FC236}">
                <a16:creationId xmlns:a16="http://schemas.microsoft.com/office/drawing/2014/main" id="{04340E19-E284-24C3-A657-12778C2740CD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52" name="Rectangle 51">
            <a:hlinkClick r:id="rId108" action="ppaction://hlinksldjump"/>
            <a:extLst>
              <a:ext uri="{FF2B5EF4-FFF2-40B4-BE49-F238E27FC236}">
                <a16:creationId xmlns:a16="http://schemas.microsoft.com/office/drawing/2014/main" id="{CDD75F85-A936-4271-1DB4-B5EA83416E6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53" name="Rectangle 52">
            <a:hlinkClick r:id="rId109" action="ppaction://hlinksldjump"/>
            <a:extLst>
              <a:ext uri="{FF2B5EF4-FFF2-40B4-BE49-F238E27FC236}">
                <a16:creationId xmlns:a16="http://schemas.microsoft.com/office/drawing/2014/main" id="{0748AF03-7FD8-F1F7-0068-E603563763D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10" action="ppaction://hlinksldjump"/>
            <a:extLst>
              <a:ext uri="{FF2B5EF4-FFF2-40B4-BE49-F238E27FC236}">
                <a16:creationId xmlns:a16="http://schemas.microsoft.com/office/drawing/2014/main" id="{2CA985B6-A4F5-D4A6-2E4C-9B13CDCE253E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1" action="ppaction://hlinksldjump"/>
            <a:extLst>
              <a:ext uri="{FF2B5EF4-FFF2-40B4-BE49-F238E27FC236}">
                <a16:creationId xmlns:a16="http://schemas.microsoft.com/office/drawing/2014/main" id="{F4C524A6-BF11-BCC9-FB37-560E281A8611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2" action="ppaction://hlinksldjump"/>
            <a:extLst>
              <a:ext uri="{FF2B5EF4-FFF2-40B4-BE49-F238E27FC236}">
                <a16:creationId xmlns:a16="http://schemas.microsoft.com/office/drawing/2014/main" id="{4274B298-F86F-40DF-D8B2-7E22864E6E82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3" action="ppaction://hlinksldjump"/>
            <a:extLst>
              <a:ext uri="{FF2B5EF4-FFF2-40B4-BE49-F238E27FC236}">
                <a16:creationId xmlns:a16="http://schemas.microsoft.com/office/drawing/2014/main" id="{35F261D1-7D7F-BEAD-E86D-0E419C3B2BE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4" action="ppaction://hlinksldjump"/>
            <a:extLst>
              <a:ext uri="{FF2B5EF4-FFF2-40B4-BE49-F238E27FC236}">
                <a16:creationId xmlns:a16="http://schemas.microsoft.com/office/drawing/2014/main" id="{2B346C88-4FF5-A069-49DB-2013597C4D69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4" name="(31) Gallium">
            <a:hlinkClick r:id="" action="ppaction://media"/>
            <a:extLst>
              <a:ext uri="{FF2B5EF4-FFF2-40B4-BE49-F238E27FC236}">
                <a16:creationId xmlns:a16="http://schemas.microsoft.com/office/drawing/2014/main" id="{5942919F-BD1F-F345-BA5B-DDE6A7A70558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5"/>
          <a:stretch>
            <a:fillRect/>
          </a:stretch>
        </p:blipFill>
        <p:spPr>
          <a:xfrm>
            <a:off x="11077608" y="0"/>
            <a:ext cx="406400" cy="406400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D107F106-DEF6-3771-7082-B2A41F407783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82CC5D97-C32C-3F39-7960-A6175FACA9E3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EE3A07E6-EB6F-3029-9E69-91E8FDC3052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A348D0B-D8C7-7EB1-C3ED-DE599866EB48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31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8D020D29-4D58-4A59-7DC3-08395C684E8C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Ga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CBD131D1-E28E-AA76-9AD0-84A33E47D8DF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Gallium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F8D1C19E-D153-60FA-C815-49349F12BBB3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69,72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0FFAA71F-1CB1-E03F-1EB6-8AD2A523D554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1,81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5949AFC4-F102-66D5-3A6B-E6B6B65C0F8C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10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  <a:r>
                <a:rPr lang="en-US" sz="1400"/>
                <a:t>4p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031E1CC6-4BE8-C428-1212-CAFF66AADCA4}"/>
                </a:ext>
              </a:extLst>
            </p:cNvPr>
            <p:cNvSpPr txBox="1"/>
            <p:nvPr/>
          </p:nvSpPr>
          <p:spPr>
            <a:xfrm>
              <a:off x="6960724" y="3447784"/>
              <a:ext cx="13589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3</a:t>
              </a:r>
            </a:p>
          </p:txBody>
        </p:sp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DD0C3614-1135-9E30-D837-FEE2B94EAB33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2FA168B9-7AB1-B7FA-E749-1EF7F242E7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Rectangle 787">
              <a:extLst>
                <a:ext uri="{FF2B5EF4-FFF2-40B4-BE49-F238E27FC236}">
                  <a16:creationId xmlns:a16="http://schemas.microsoft.com/office/drawing/2014/main" id="{3443A5AF-E913-4089-B932-9A4EB38130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3A982048-9ED8-841D-2DFD-26EE9CF666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ACD2D6B2-C6D3-15C6-B495-36E23F29EEB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E97817A9-8136-E183-4D60-6DB06FA93F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631C38F5-2871-6E8C-0038-268D4D2E227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3" name="TextBox 79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D32A2E79-DBAF-FD6B-59B0-BCA43A8EC9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549142C3-72E3-37F0-B2CB-F68E9CABEC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CD8AEF22-0A9D-E512-4ECA-0D787BFD07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F65FCBBE-CDD9-0736-B106-16C10973CE65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2F1CA5B4-AEF3-4692-04E2-DFA689726D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Rectangle 797">
              <a:extLst>
                <a:ext uri="{FF2B5EF4-FFF2-40B4-BE49-F238E27FC236}">
                  <a16:creationId xmlns:a16="http://schemas.microsoft.com/office/drawing/2014/main" id="{61762963-C136-7CDD-2802-89C7DEC17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D2370516-A076-D81D-5C13-1C4EF7E014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1088A9C8-EFF5-FC07-7954-02C4EBD24F0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E7EFBC51-8EFE-26F8-D1C0-69530203F4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BE60164F-AB7E-4511-AFD6-63AFA6C83E2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3" name="TextBox 80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7A917DF-F68F-8C1F-3D4D-758A1220D0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8A70FC54-9EB9-C553-6800-A7FFBEB86F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48BCECE0-E4D5-6466-8CEE-51CAD56B9D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5C569238-C04F-0E4F-F9E6-06255A60AFA6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C240D938-487C-E312-E8F6-836E05E00C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7F4DCDF4-E7C2-A236-5DC5-FDBA636B35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ECD3EAE0-7180-EC5F-2716-3AD82F923B1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607D13F-F0A0-F490-9E90-80B4732007F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DE2519A-8194-BFAD-B5C6-A35134ED8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01D82A4A-F0B2-525E-354D-B8FB78E757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3" name="TextBox 81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5C58CB3-BD87-BCD8-82E0-2F1A9CC8F7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BB04B738-9D6E-DAD7-04FB-931206F976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1A7DA4D3-E6CC-72BD-F579-C41F32CD59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BD2EDDE4-6D23-209E-10B3-6ED1A84A119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67512BC6-9EDE-A355-9BBC-ADC56238BE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0674E339-00C6-0B9B-CF44-37D465890A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154C4D8D-4D28-AC78-5C61-BF670377DAA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CABA6ECD-3B23-5C1B-46D6-9A11BE718FA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E13E2F00-7FD0-A2AE-EE95-A750508FD8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D0EA0E10-4402-83A7-3E8A-3BC6CD5787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CD689BEF-C8D3-7721-CD4E-E1FE362979A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7EFD3604-7996-1EE2-2E97-62F0EF3DDE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BA7B3287-18CA-D3C4-A85E-E2C58848BB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B00FA1A4-F276-595E-DB61-49940B4128C3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5F9153C8-9AEA-E0AD-8379-195D3D66C2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D316B1AF-9DAD-D5F8-48DF-91A1C56F91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38407AFF-8A21-7D5D-8827-C0402E3EA6A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C4767814-F89B-C589-C350-6EA7E3298C7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A4A94243-D3D2-AAF3-DFCA-E5006C99F0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C65FEF88-80B7-614F-02DD-5454B8EBD5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BD8EB722-C79E-B594-D837-7730D704036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8400C4AA-79E2-3498-D66B-CCE30959F9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BAC3EACB-24DB-333C-1330-DE425E1257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84BF3C51-E15A-D947-B428-E3161BA5221A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1BBF7AE8-8ED0-72B7-1C4E-DFA6843DEA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E71E13B6-A530-A150-9317-794000913B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D6342CA6-8F79-1E01-1ABB-3F99BE5EF6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F180D5E2-78DB-0274-BAEA-7BE2900CE40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1C4B34E-20E3-83C6-9CE1-D1CC6486BE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16DF53F0-FF8B-2F3F-604A-E2C7A40305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3882B8EE-16C0-D76E-6F4F-BB16E4BF45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92630F73-3793-5453-F04A-AFC3353544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8EAB6A3C-9DE8-7288-EA31-6C4824DB2C2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ECF4557-D2E4-2926-C0C8-130C8E86B7E6}"/>
              </a:ext>
            </a:extLst>
          </p:cNvPr>
          <p:cNvGrpSpPr/>
          <p:nvPr/>
        </p:nvGrpSpPr>
        <p:grpSpPr>
          <a:xfrm>
            <a:off x="7342964" y="2823080"/>
            <a:ext cx="647699" cy="632746"/>
            <a:chOff x="7342964" y="2823080"/>
            <a:chExt cx="647699" cy="632746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51503D80-24BE-F409-FAF7-6F858915A42E}"/>
                </a:ext>
              </a:extLst>
            </p:cNvPr>
            <p:cNvSpPr/>
            <p:nvPr/>
          </p:nvSpPr>
          <p:spPr>
            <a:xfrm>
              <a:off x="7397997" y="285471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9A74092-C39E-F64E-2361-2CFF6913B506}"/>
                </a:ext>
              </a:extLst>
            </p:cNvPr>
            <p:cNvSpPr/>
            <p:nvPr/>
          </p:nvSpPr>
          <p:spPr>
            <a:xfrm>
              <a:off x="7397997" y="332885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33FC4D7-5234-5C07-CC45-6E52CAFFB716}"/>
                </a:ext>
              </a:extLst>
            </p:cNvPr>
            <p:cNvSpPr txBox="1"/>
            <p:nvPr/>
          </p:nvSpPr>
          <p:spPr>
            <a:xfrm>
              <a:off x="7397996" y="328654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2E20C78-637A-5BB2-129E-BC8B9F40C9D6}"/>
                </a:ext>
              </a:extLst>
            </p:cNvPr>
            <p:cNvSpPr txBox="1"/>
            <p:nvPr/>
          </p:nvSpPr>
          <p:spPr>
            <a:xfrm>
              <a:off x="7385297" y="3193330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2D5E33EA-3DF5-3A20-3968-0B74638AE1BB}"/>
                </a:ext>
              </a:extLst>
            </p:cNvPr>
            <p:cNvSpPr txBox="1"/>
            <p:nvPr/>
          </p:nvSpPr>
          <p:spPr>
            <a:xfrm>
              <a:off x="7342964" y="282308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5CB955C8-9EBD-C079-958E-D6E8B30CCF10}"/>
                </a:ext>
              </a:extLst>
            </p:cNvPr>
            <p:cNvSpPr txBox="1"/>
            <p:nvPr/>
          </p:nvSpPr>
          <p:spPr>
            <a:xfrm>
              <a:off x="7630829" y="28230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66" name="TextBox 1865">
              <a:hlinkClick r:id="rId122" action="ppaction://hlinksldjump"/>
              <a:extLst>
                <a:ext uri="{FF2B5EF4-FFF2-40B4-BE49-F238E27FC236}">
                  <a16:creationId xmlns:a16="http://schemas.microsoft.com/office/drawing/2014/main" id="{A660F3AB-64B0-E52E-2E13-1375F0D391AE}"/>
                </a:ext>
              </a:extLst>
            </p:cNvPr>
            <p:cNvSpPr txBox="1"/>
            <p:nvPr/>
          </p:nvSpPr>
          <p:spPr>
            <a:xfrm>
              <a:off x="7344431" y="291341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9B5F341B-9848-E33E-6CAB-BFB87B39B011}"/>
                </a:ext>
              </a:extLst>
            </p:cNvPr>
            <p:cNvSpPr txBox="1"/>
            <p:nvPr/>
          </p:nvSpPr>
          <p:spPr>
            <a:xfrm>
              <a:off x="7630829" y="293760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5096A23D-BC8E-55B2-F99C-37DEFD5B6FF8}"/>
                </a:ext>
              </a:extLst>
            </p:cNvPr>
            <p:cNvSpPr txBox="1"/>
            <p:nvPr/>
          </p:nvSpPr>
          <p:spPr>
            <a:xfrm>
              <a:off x="7342964" y="3054315"/>
              <a:ext cx="54398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69" name="Group 1868">
            <a:extLst>
              <a:ext uri="{FF2B5EF4-FFF2-40B4-BE49-F238E27FC236}">
                <a16:creationId xmlns:a16="http://schemas.microsoft.com/office/drawing/2014/main" id="{C1C345A0-D291-B74A-1122-E6C5BB38385A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58D18290-1357-A204-0462-CE411D8278B4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ED826C9C-D284-7738-9A70-1D3AA9B3E3D4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E0A91F2A-BA04-85C6-53F2-08BD39AEE98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F20D3ED-8F51-2ABB-A205-FC180DC52DA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B6CD44C0-8D18-52D6-AB95-832B788DBC9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07D69956-5F93-3FD4-4651-7344A15C012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6AEB34D2-9694-11B4-BA77-ACA1E7A20903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F8FDD552-5083-2404-2901-C104084403C2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90" name="Group 1889">
            <a:extLst>
              <a:ext uri="{FF2B5EF4-FFF2-40B4-BE49-F238E27FC236}">
                <a16:creationId xmlns:a16="http://schemas.microsoft.com/office/drawing/2014/main" id="{BB326DC3-4687-63A5-DE21-53BF6996880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02FF24FD-EE7F-41AC-100F-FDE6C40C5B7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5288619B-E5EE-CC04-DF5A-AAF02D95F002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F11763DF-44C9-A723-2E8A-FDD1FE5A9B9F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895" name="Group 1894">
                <a:extLst>
                  <a:ext uri="{FF2B5EF4-FFF2-40B4-BE49-F238E27FC236}">
                    <a16:creationId xmlns:a16="http://schemas.microsoft.com/office/drawing/2014/main" id="{D670EC2A-D5F6-95C8-51A7-EAA6F2A63FC1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58" name="Group 257">
                  <a:extLst>
                    <a:ext uri="{FF2B5EF4-FFF2-40B4-BE49-F238E27FC236}">
                      <a16:creationId xmlns:a16="http://schemas.microsoft.com/office/drawing/2014/main" id="{A5C3A928-B2D6-ED96-8364-688525F39133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60" name="Group 259">
                    <a:extLst>
                      <a:ext uri="{FF2B5EF4-FFF2-40B4-BE49-F238E27FC236}">
                        <a16:creationId xmlns:a16="http://schemas.microsoft.com/office/drawing/2014/main" id="{B19839E1-6116-DB78-4D86-922F3B7462C0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62" name="Group 261">
                      <a:extLst>
                        <a:ext uri="{FF2B5EF4-FFF2-40B4-BE49-F238E27FC236}">
                          <a16:creationId xmlns:a16="http://schemas.microsoft.com/office/drawing/2014/main" id="{CCFBFC03-FBA8-A13A-A88B-255A9F47C1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64" name="Group 263">
                        <a:extLst>
                          <a:ext uri="{FF2B5EF4-FFF2-40B4-BE49-F238E27FC236}">
                            <a16:creationId xmlns:a16="http://schemas.microsoft.com/office/drawing/2014/main" id="{75179659-D42B-A122-5854-09D4708BAA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32" name="Group 331">
                          <a:extLst>
                            <a:ext uri="{FF2B5EF4-FFF2-40B4-BE49-F238E27FC236}">
                              <a16:creationId xmlns:a16="http://schemas.microsoft.com/office/drawing/2014/main" id="{3520B912-BFE0-64A1-69C4-A3B51A2722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49" name="Group 648">
                            <a:extLst>
                              <a:ext uri="{FF2B5EF4-FFF2-40B4-BE49-F238E27FC236}">
                                <a16:creationId xmlns:a16="http://schemas.microsoft.com/office/drawing/2014/main" id="{8AB4E548-DE07-E9A2-82D3-0207669CCD0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51" name="Group 650">
                              <a:extLst>
                                <a:ext uri="{FF2B5EF4-FFF2-40B4-BE49-F238E27FC236}">
                                  <a16:creationId xmlns:a16="http://schemas.microsoft.com/office/drawing/2014/main" id="{D9D8D967-0B07-BCF9-E0E1-A9BBE4FF3DA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53" name="Straight Connector 652">
                                <a:extLst>
                                  <a:ext uri="{FF2B5EF4-FFF2-40B4-BE49-F238E27FC236}">
                                    <a16:creationId xmlns:a16="http://schemas.microsoft.com/office/drawing/2014/main" id="{72087862-ADD1-68E5-08E1-F60B3BFE715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4" name="Straight Connector 653">
                                <a:extLst>
                                  <a:ext uri="{FF2B5EF4-FFF2-40B4-BE49-F238E27FC236}">
                                    <a16:creationId xmlns:a16="http://schemas.microsoft.com/office/drawing/2014/main" id="{73A660B6-221B-CDD0-78BD-44F7C37B762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95" name="Straight Connector 694">
                                <a:extLst>
                                  <a:ext uri="{FF2B5EF4-FFF2-40B4-BE49-F238E27FC236}">
                                    <a16:creationId xmlns:a16="http://schemas.microsoft.com/office/drawing/2014/main" id="{9E7C15FD-A47D-04DD-82C0-1A778F22E1A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52" name="Straight Connector 651">
                              <a:extLst>
                                <a:ext uri="{FF2B5EF4-FFF2-40B4-BE49-F238E27FC236}">
                                  <a16:creationId xmlns:a16="http://schemas.microsoft.com/office/drawing/2014/main" id="{3BE6AE36-3D6C-D535-7B06-D0EA4165107F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50" name="Straight Connector 649">
                            <a:extLst>
                              <a:ext uri="{FF2B5EF4-FFF2-40B4-BE49-F238E27FC236}">
                                <a16:creationId xmlns:a16="http://schemas.microsoft.com/office/drawing/2014/main" id="{023010AC-E3BD-69AF-26AC-65070D86682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33" name="Straight Connector 332">
                          <a:extLst>
                            <a:ext uri="{FF2B5EF4-FFF2-40B4-BE49-F238E27FC236}">
                              <a16:creationId xmlns:a16="http://schemas.microsoft.com/office/drawing/2014/main" id="{341901E3-44D1-C2FC-0424-71B80BFF875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31" name="Straight Connector 330">
                        <a:extLst>
                          <a:ext uri="{FF2B5EF4-FFF2-40B4-BE49-F238E27FC236}">
                            <a16:creationId xmlns:a16="http://schemas.microsoft.com/office/drawing/2014/main" id="{E7A7C934-AA29-1840-397A-F0476EC2653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63" name="Straight Connector 262">
                      <a:extLst>
                        <a:ext uri="{FF2B5EF4-FFF2-40B4-BE49-F238E27FC236}">
                          <a16:creationId xmlns:a16="http://schemas.microsoft.com/office/drawing/2014/main" id="{1D839172-F67B-09CB-541C-CB077958E7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61" name="Straight Connector 260">
                    <a:extLst>
                      <a:ext uri="{FF2B5EF4-FFF2-40B4-BE49-F238E27FC236}">
                        <a16:creationId xmlns:a16="http://schemas.microsoft.com/office/drawing/2014/main" id="{293555A6-15F2-7172-2037-21C2ADBB639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6D6C992F-5FBF-4B80-718A-FDD2CAD8FB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896" name="Straight Connector 1895">
                <a:extLst>
                  <a:ext uri="{FF2B5EF4-FFF2-40B4-BE49-F238E27FC236}">
                    <a16:creationId xmlns:a16="http://schemas.microsoft.com/office/drawing/2014/main" id="{663B7E53-A9FE-E13E-5B4B-62508BA06FE4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0" name="Straight Connector 1899">
                <a:extLst>
                  <a:ext uri="{FF2B5EF4-FFF2-40B4-BE49-F238E27FC236}">
                    <a16:creationId xmlns:a16="http://schemas.microsoft.com/office/drawing/2014/main" id="{89A737E4-72A4-941B-DE5F-EC79FDE187D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873218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4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03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Picture 779">
            <a:extLst>
              <a:ext uri="{FF2B5EF4-FFF2-40B4-BE49-F238E27FC236}">
                <a16:creationId xmlns:a16="http://schemas.microsoft.com/office/drawing/2014/main" id="{EB86A1B8-5568-D34F-6372-182662AE13C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In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3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EA5A95C8-9A48-5526-4F54-DBECEF47D12F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68D319F8-0178-2862-E6B3-7948BB1E92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FD606E42-DC45-FFDD-FCC0-DF0D93D278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F1F6FB3-E63F-944C-46B4-1155F5F856C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D12F386-17F4-C7B0-C2EB-F136CB13971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8DF7DDA-C3EA-7F43-DBFF-DB39CEFCF1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E3C8381-5757-0A4A-FA60-353E20132C2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50" name="TextBox 49">
              <a:hlinkClick r:id="rId24" action="ppaction://hlinksldjump"/>
              <a:extLst>
                <a:ext uri="{FF2B5EF4-FFF2-40B4-BE49-F238E27FC236}">
                  <a16:creationId xmlns:a16="http://schemas.microsoft.com/office/drawing/2014/main" id="{9F46E751-825B-1435-D274-98485A87C6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10E71BE-F186-2CD8-4767-D782C429DB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C36A8FD-44E5-D5E5-8CCC-4EAB659D3F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95F3F8D-8872-1E5F-FE74-0887113E1BC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E56AFB27-E7CE-C921-8A4A-8D4FE21380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BEA54A5F-91AC-220C-DF81-0560EE6D6D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7425A56-1548-2326-B5AE-4C818F606D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7649C49A-0D22-05DD-3C04-816D68B45F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77CACC-7904-63B4-5409-0CE5135C52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5596F4DE-85B7-1BE9-52A6-765C8D0C7C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60" name="TextBox 59">
              <a:hlinkClick r:id="rId25" action="ppaction://hlinksldjump"/>
              <a:extLst>
                <a:ext uri="{FF2B5EF4-FFF2-40B4-BE49-F238E27FC236}">
                  <a16:creationId xmlns:a16="http://schemas.microsoft.com/office/drawing/2014/main" id="{9D5FBFBA-8D8C-2412-5CD8-3729EF4070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6D77D1AA-B214-AD3A-4962-704246018A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3D5C50E8-F1B2-1B8E-E81E-9BEA92F3AF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885" name="Group 1884">
            <a:extLst>
              <a:ext uri="{FF2B5EF4-FFF2-40B4-BE49-F238E27FC236}">
                <a16:creationId xmlns:a16="http://schemas.microsoft.com/office/drawing/2014/main" id="{F3650DA0-D86D-B38E-8EF1-B6CF246B67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B64C84F-BE3F-B9F0-F567-1E7BCE63CA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F07E6677-F01C-E933-ED7C-B7698E4099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B707B0DC-1901-EE9F-0F0D-858BB68140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76D515EC-77E0-EC4B-B0E9-EF699CD35FE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063F3436-A30C-FF8E-69D1-6C519678F1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2D7A09EA-6B9F-B06A-D2D1-4A7F37C713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892" name="TextBox 1891">
              <a:hlinkClick r:id="rId26" action="ppaction://hlinksldjump"/>
              <a:extLst>
                <a:ext uri="{FF2B5EF4-FFF2-40B4-BE49-F238E27FC236}">
                  <a16:creationId xmlns:a16="http://schemas.microsoft.com/office/drawing/2014/main" id="{7B26A68C-D321-B3DB-95AF-455178E8F7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8E131FBF-D95F-49E2-A3B3-E5C1402401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AC4E8CA8-C20C-2F0B-228F-3A4C5CC4D6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896" name="Group 1895">
            <a:extLst>
              <a:ext uri="{FF2B5EF4-FFF2-40B4-BE49-F238E27FC236}">
                <a16:creationId xmlns:a16="http://schemas.microsoft.com/office/drawing/2014/main" id="{9594387A-1CAD-D1CB-C8C8-A464BDF4ABA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897" name="Rectangle 1896">
              <a:extLst>
                <a:ext uri="{FF2B5EF4-FFF2-40B4-BE49-F238E27FC236}">
                  <a16:creationId xmlns:a16="http://schemas.microsoft.com/office/drawing/2014/main" id="{31187419-6D29-0EF0-BD77-F4A3DBD1E9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9031EA42-8BC7-89D2-6F43-A3D17B1AA9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02B2288C-3F4D-0675-4BCD-C3E1B88523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761F16DF-56AE-7209-5D4F-A76389D7C97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6E0542D9-37CE-1373-144D-54CAC7E793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A7F7C91A-0FFA-0A26-A10F-BB9C104B72A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904" name="TextBox 1903">
              <a:hlinkClick r:id="rId27" action="ppaction://hlinksldjump"/>
              <a:extLst>
                <a:ext uri="{FF2B5EF4-FFF2-40B4-BE49-F238E27FC236}">
                  <a16:creationId xmlns:a16="http://schemas.microsoft.com/office/drawing/2014/main" id="{FCCE226A-467A-A8B4-2662-8771E78483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7F066639-17CD-014F-D293-3239D2632C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E4BBAE66-B30F-C655-05B2-F8E79F6574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907" name="Group 1906">
            <a:extLst>
              <a:ext uri="{FF2B5EF4-FFF2-40B4-BE49-F238E27FC236}">
                <a16:creationId xmlns:a16="http://schemas.microsoft.com/office/drawing/2014/main" id="{95024A38-7D85-CE75-C64D-E6CE60640D6A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B47A73B0-8DB3-8BE4-F2D2-F616FAD99A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E702A868-A98D-29FC-AC50-3034C6B460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54264322-90D3-E6CF-3CF8-FEDCBEB7C2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22387F4-CE2D-6DCE-A53D-1E234B368D1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4CB0CFBA-C132-4CA3-2352-3E5369B992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1301BD90-06C1-7515-547F-464C7DE7791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14" name="TextBox 1913">
              <a:hlinkClick r:id="rId28" action="ppaction://hlinksldjump"/>
              <a:extLst>
                <a:ext uri="{FF2B5EF4-FFF2-40B4-BE49-F238E27FC236}">
                  <a16:creationId xmlns:a16="http://schemas.microsoft.com/office/drawing/2014/main" id="{B322C580-41C3-F2B4-0A72-8DD8C311A4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37C1C47C-AF0F-E4B5-D46D-A7B04939B7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CE9F1BED-017F-E598-2C99-456B449B65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B32F14FB-A589-96DA-7056-006D80A67457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7ED81279-3656-10F0-EB72-FA3D9E31CD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BD87112C-0592-9B19-7F79-DC6E8A9F25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367B54EF-7EED-0BBD-159E-B6A7128457A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6077A4A-1B6C-6485-51FA-449E141D24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9DCD8A0-6CFD-351A-DDBB-46E739A3D4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8A49EA34-3A99-DDD0-E321-B35A7B27BD3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68" name="TextBox 67">
              <a:hlinkClick r:id="rId29" action="ppaction://hlinksldjump"/>
              <a:extLst>
                <a:ext uri="{FF2B5EF4-FFF2-40B4-BE49-F238E27FC236}">
                  <a16:creationId xmlns:a16="http://schemas.microsoft.com/office/drawing/2014/main" id="{549F3440-0882-4733-C226-95A77CC42B9A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2C5D4501-D98E-AF5A-F267-51AA8E52EC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3193A6DC-F9F3-62E8-941C-0D5D8F48BD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99262015-ECDF-9D95-6C6F-A532B147E9B4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720FC081-3ED6-FA92-8BB3-C1EFA5AC52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16B9DBD9-CA6F-A335-57CE-3E13B308CC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57DCA97F-5C7B-D30A-E2C2-935DCD1CFBB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93ACCD65-8551-C9D3-350B-E50FEF23C7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248F0750-87C7-C4BE-3EBB-38816ADBF3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9CFFE20E-AA2D-1A81-5A75-0C63F006493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78" name="TextBox 77">
              <a:hlinkClick r:id="rId30" action="ppaction://hlinksldjump"/>
              <a:extLst>
                <a:ext uri="{FF2B5EF4-FFF2-40B4-BE49-F238E27FC236}">
                  <a16:creationId xmlns:a16="http://schemas.microsoft.com/office/drawing/2014/main" id="{8CB657D9-F9F5-244B-CBAC-927388D3EA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B14EEA5E-DAD2-5E08-2454-3CC05EACE9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052CE4D2-6744-4CEE-9036-796B356429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12EFCC73-B268-23A7-DE36-1C4B022D1DFF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F3BB5666-8288-FFF1-4A39-DEE739C275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DE8F926E-2515-CAD5-40C4-EC756B44CB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C94E7988-F998-2E58-75D0-657F091A48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C7F26ACA-6D05-5801-CF4C-49E4F3E7F0E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AC34E197-F485-0D31-2E4F-B6B03AA68B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0E931D1-D326-01A7-C491-C23EB908028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88" name="TextBox 87">
              <a:hlinkClick r:id="rId31" action="ppaction://hlinksldjump"/>
              <a:extLst>
                <a:ext uri="{FF2B5EF4-FFF2-40B4-BE49-F238E27FC236}">
                  <a16:creationId xmlns:a16="http://schemas.microsoft.com/office/drawing/2014/main" id="{D81E0416-1B9A-791F-0F31-B5829F7E35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AC7DBB5-1D3C-CAE7-4124-A15CEE5A4B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6F82425-B1CC-8980-C17E-1329A2076B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75143D4-C0E4-7753-5068-80E6177A2738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8600255C-9F7B-9B8A-C2E3-FB11C2714B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51450A69-77B9-8724-35D2-744607EC13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5343189-768C-E51D-7EDA-2A4E95B52B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B7427D6-B02F-7E22-A247-5472776D4B5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2C0FA9E6-C45F-CBD9-9A13-025E69155D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58F0121D-0C9D-72D9-9F63-F9D7BE05459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98" name="TextBox 97">
              <a:hlinkClick r:id="rId32" action="ppaction://hlinksldjump"/>
              <a:extLst>
                <a:ext uri="{FF2B5EF4-FFF2-40B4-BE49-F238E27FC236}">
                  <a16:creationId xmlns:a16="http://schemas.microsoft.com/office/drawing/2014/main" id="{8B977AC9-6AE5-BA83-A9DD-1FF7A07B13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84AF7B7-871D-BDC2-1A77-B1FD1E9FDB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83F5260A-8AA8-4EA7-56A7-15D0F2AF4F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F183E10B-1DB1-3244-90DB-88CE7F07D285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A165C5AC-3CF8-2154-DF0E-C0D9A7C9D3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2EF4446C-64F1-E91F-EDB2-6F2D30FB4A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E3BE2202-DA0E-918B-FD21-EE68F3797FB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1B6049CA-BE3D-C08C-8683-4D4B0A7306F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792C905C-5434-9A77-6B50-ADB138CF68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8D4FACD5-1238-5D2E-3599-07C1D00C9F9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08" name="TextBox 107">
              <a:hlinkClick r:id="rId33" action="ppaction://hlinksldjump"/>
              <a:extLst>
                <a:ext uri="{FF2B5EF4-FFF2-40B4-BE49-F238E27FC236}">
                  <a16:creationId xmlns:a16="http://schemas.microsoft.com/office/drawing/2014/main" id="{BA6C36BA-E7A3-ADBF-264E-03AE182C0B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A896399-0379-1EC7-4991-D41A3A6D3A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A9F10423-C1E4-7660-2B48-6E84529FB9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F59CE139-B3E1-718B-C536-6067C02781A4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BE709181-81B4-6C8A-E27C-B937E8DD8B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C3CDC3BA-5934-B7EA-1349-9D0CE47B66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1E3E17E0-94EF-9808-C34C-62182A8E0E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D1F167F5-DF32-564B-6FEB-574988BF330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315C51F2-0BBA-BE55-1247-7687F8DAE9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E507CBAA-B69B-DCF6-F78C-27827DEE856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8" name="TextBox 117">
              <a:hlinkClick r:id="rId34" action="ppaction://hlinksldjump"/>
              <a:extLst>
                <a:ext uri="{FF2B5EF4-FFF2-40B4-BE49-F238E27FC236}">
                  <a16:creationId xmlns:a16="http://schemas.microsoft.com/office/drawing/2014/main" id="{FDC6B081-8BEB-6F8B-5A02-D99C292D40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ABD049BE-70AC-B7DC-22D3-EFD9671130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E20B9F33-538A-2B4A-7958-B2982B2B83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12C17CC-B805-8B44-339E-67EDB1D5CEC5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8716CA69-0D6F-0B39-0DC2-58D124E621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046F7701-9D1E-D3B4-4268-CECD071A07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684207E7-36DB-2FF8-5F34-1D557FC36F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6376E04D-268F-8183-1CB4-CB1E5D76157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C835EC49-A504-35D0-BFEE-427396E6E5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0E922F81-4D33-5D01-6C96-9A650CFC4C0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72" name="TextBox 171">
              <a:hlinkClick r:id="rId35" action="ppaction://hlinksldjump"/>
              <a:extLst>
                <a:ext uri="{FF2B5EF4-FFF2-40B4-BE49-F238E27FC236}">
                  <a16:creationId xmlns:a16="http://schemas.microsoft.com/office/drawing/2014/main" id="{862ACC7D-9C31-87FE-7866-6BFDFA28E2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AFDB5900-F36B-FE70-59B6-9F3E7B9EF9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39E67AF-6426-5E64-61F3-B7CE5B1413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EBEBC308-9C7F-0877-0872-38F7D5111196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8638C6F5-B0B5-8DA0-0534-0825AE985A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B7201857-FBF5-B749-1348-BEE4D1D994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20D8737B-B293-009A-10DE-827846F7B3D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ACFC8B51-52B8-21EB-8F33-E6EAD90A2C1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28E2D349-17DF-808B-59B3-5A1AE4590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EC49B40D-A789-3F9C-B9B4-EA3F3DCC5B1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04" name="TextBox 203">
              <a:hlinkClick r:id="rId36" action="ppaction://hlinksldjump"/>
              <a:extLst>
                <a:ext uri="{FF2B5EF4-FFF2-40B4-BE49-F238E27FC236}">
                  <a16:creationId xmlns:a16="http://schemas.microsoft.com/office/drawing/2014/main" id="{B012A893-C369-A996-C067-14CE873A75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1BE36C33-3139-8E7A-6283-B4A3E95D4D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777C973-D2C9-BB4C-CD86-1ED1ABC8F5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B4632D49-3BAD-9FAF-1A27-491EF94227FF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8507735F-CF31-5E43-79A4-4AF0BC3A84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EF609262-121A-34DA-E1DF-2F14F54914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215F6F69-DC98-454D-CA49-8DDA12B267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85FD5BF8-B875-ABB5-CF1A-6202ACBD93F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3CDCB857-8CD5-4C9E-5885-9C0C60886F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862FF2A-E075-0BF3-329D-D0F7089F17F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14" name="TextBox 213">
              <a:hlinkClick r:id="rId37" action="ppaction://hlinksldjump"/>
              <a:extLst>
                <a:ext uri="{FF2B5EF4-FFF2-40B4-BE49-F238E27FC236}">
                  <a16:creationId xmlns:a16="http://schemas.microsoft.com/office/drawing/2014/main" id="{B1B99DF5-DE27-AC68-6ADF-05EDA33ADC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B63750B-64BB-E2A6-8F39-4731CD5479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BDDBC460-DA47-A3AE-105A-552C094A98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9773C205-6697-C960-3F82-AA6BEBF469CE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89EA1C74-F4F8-9F5B-5D4B-C6022B64C7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4AEE07FF-2DBD-2203-ACF9-5CDB2D6253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6112F45E-3E1D-EA23-6244-0EB62C9A254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2CA6E76-D7F0-9936-9234-D24C25B61AD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1793D7DC-5421-CF55-BEE7-8A32AB05D7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3CD5C183-B1F1-7B87-C921-4DBF8AFA086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224" name="TextBox 223">
              <a:hlinkClick r:id="rId38" action="ppaction://hlinksldjump"/>
              <a:extLst>
                <a:ext uri="{FF2B5EF4-FFF2-40B4-BE49-F238E27FC236}">
                  <a16:creationId xmlns:a16="http://schemas.microsoft.com/office/drawing/2014/main" id="{5164A2A7-1AAA-EDF9-0965-2CF7F05429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1BA6CF2-FC64-34E1-AC64-2380618994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CEA8C993-7A75-5002-8ACE-CB9935B029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0D20C23E-3512-21C1-29F1-C6239DDB5391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CB1F5D64-AC4F-4F4A-BC1B-2C92F3A7F5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32DE2618-D0E5-D251-4E31-797FF15479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1DBE802B-58E5-0AB2-8FD0-74FA5AB588C7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8D61CDC2-720B-B365-BF72-FA427C80CFB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4AD2679-5F87-7A90-D282-13F6A657B3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C6F3F7FB-4B7B-EBD7-A5CF-5A04209366B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234" name="TextBox 233">
              <a:hlinkClick r:id="rId39" action="ppaction://hlinksldjump"/>
              <a:extLst>
                <a:ext uri="{FF2B5EF4-FFF2-40B4-BE49-F238E27FC236}">
                  <a16:creationId xmlns:a16="http://schemas.microsoft.com/office/drawing/2014/main" id="{D4867A92-8CAE-ED88-29FF-28F577CCA3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35DD6CF9-8D89-AEEE-6E78-19ED020D80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F11FADC7-CE0A-5964-ECA5-FD6FCBB9EC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BD5E5F2E-27CB-3B0A-E7AA-1BC6D352BB76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A1569799-A5E8-2BC4-84C5-499A9512F9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57C4441D-171F-0D22-6A35-3CFFC08B82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1627796C-D37C-3BDA-F4DF-ADB4ADB48C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0E7DCF9-D781-A9D0-98E5-E6DBFF824F1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E2DED75A-5772-B563-A8A5-BA43FA08F0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9B2A7E51-EEBF-999E-39E3-9E85AA5B306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244" name="TextBox 243">
              <a:hlinkClick r:id="rId40" action="ppaction://hlinksldjump"/>
              <a:extLst>
                <a:ext uri="{FF2B5EF4-FFF2-40B4-BE49-F238E27FC236}">
                  <a16:creationId xmlns:a16="http://schemas.microsoft.com/office/drawing/2014/main" id="{1D16E734-904F-E154-E499-4EC4A58B4D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CE5EF487-5981-B95E-DEFF-F066A34D68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FA2393D-8240-F71F-4697-2623070F4E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AFD8522E-227B-42D0-94EE-39B38AE6D512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2004B4FE-AE4B-F669-3E11-A8D8A1811A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BD957B8A-85D4-3144-9F06-8FADB5FC84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28D062A-A0F3-0EF7-FEE0-AFF519FC05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37384C5B-423A-7E65-F501-EA2C5114365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328AF20-63CB-5808-5621-6B8CDE41DC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60BF8A66-0030-E43D-AFF2-A50E43AAF7D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264" name="TextBox 263">
              <a:hlinkClick r:id="rId41" action="ppaction://hlinksldjump"/>
              <a:extLst>
                <a:ext uri="{FF2B5EF4-FFF2-40B4-BE49-F238E27FC236}">
                  <a16:creationId xmlns:a16="http://schemas.microsoft.com/office/drawing/2014/main" id="{AC3AB7F6-2378-804D-5796-E9DD2EE954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50CB947E-3983-BD35-C232-355C059784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930CD560-70C9-393A-62A2-960F108F95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ADD67B76-AE7C-579E-8953-07249D6D51E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E950DA6F-772C-7A7A-C40E-9146ECE932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5F31E11E-B552-1569-3AD3-F78480027C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4C4AC821-B6B0-1841-DE66-5AB713BC904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1CB39370-4303-E1C1-8156-A8D5396898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CB53CF7-3193-B001-F5DF-7079563458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C572BCB8-6656-D32E-529D-8D1CD8A8FE9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340" name="TextBox 339">
              <a:hlinkClick r:id="rId42" action="ppaction://hlinksldjump"/>
              <a:extLst>
                <a:ext uri="{FF2B5EF4-FFF2-40B4-BE49-F238E27FC236}">
                  <a16:creationId xmlns:a16="http://schemas.microsoft.com/office/drawing/2014/main" id="{CA35123F-9B90-7BC0-2997-116E1A85FF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C8A034D2-692B-E255-FFEC-8063AC3349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DA68792E-B39D-FD8F-8342-9D1EE92F4E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8585C778-2F10-46F5-A243-776AB972291B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38BB6B32-8C49-A6E0-C8AD-79FBA7E035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0C7BC9F1-395A-CC33-CFC6-A402A246A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1FE1317-B842-891E-E2B1-F4584AAB225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09E6CDEE-E66F-25C5-AB17-3AE260ED37B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6651A34C-72D7-DC23-5288-E492866447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BB29D18C-71A9-9D70-F824-4EA2A575CAC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350" name="TextBox 349">
              <a:hlinkClick r:id="rId43" action="ppaction://hlinksldjump"/>
              <a:extLst>
                <a:ext uri="{FF2B5EF4-FFF2-40B4-BE49-F238E27FC236}">
                  <a16:creationId xmlns:a16="http://schemas.microsoft.com/office/drawing/2014/main" id="{EC42549A-DBF6-9668-F35C-ADCE552046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35DAC5B0-3279-CF67-0E5A-35BC87A292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36B647AB-F75E-179A-65BF-E42CF19368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1336E6F5-916F-C3BF-B585-45B1414CCC4A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DF8E979B-AC88-A08C-5E0D-33EFE490D9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E1B99DA1-DB54-3841-C3A7-7CC5321F48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FE81793A-C1B1-C51E-AC38-6BB31B1DD2C4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32D6A70D-469C-CEC3-8AC0-64C049BFA7D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A1FB5D1-1F99-6798-187B-D64CD4C422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FA1F979-BA04-F280-68B3-F83F1C00B1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360" name="TextBox 359">
              <a:hlinkClick r:id="rId44" action="ppaction://hlinksldjump"/>
              <a:extLst>
                <a:ext uri="{FF2B5EF4-FFF2-40B4-BE49-F238E27FC236}">
                  <a16:creationId xmlns:a16="http://schemas.microsoft.com/office/drawing/2014/main" id="{08246569-38DB-72B8-7D5B-47C3EA41E1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F32F326E-2963-8F32-A522-3EA8E391C9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B9323D2-21B2-25FF-D022-A39C9F9011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05279CF9-785B-53CD-6980-D87092B5CB7C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E789E94E-20E5-41FD-287F-1E61F43E67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88A080ED-F737-2EAE-5DF4-F07C5CCA77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C47B1681-AE48-CF1B-E7EB-1B2751D4A3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8CC04074-4C0A-CC15-7DF4-DBF5141ACC0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8977A1BF-1ECB-4C23-7C50-07578E8597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3ECBC993-29FB-3178-1996-BA79249373F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370" name="TextBox 369">
              <a:hlinkClick r:id="rId45" action="ppaction://hlinksldjump"/>
              <a:extLst>
                <a:ext uri="{FF2B5EF4-FFF2-40B4-BE49-F238E27FC236}">
                  <a16:creationId xmlns:a16="http://schemas.microsoft.com/office/drawing/2014/main" id="{6854898B-60A8-5169-1D14-745481A9943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2F3BA719-7F0D-8F0C-3C97-4F1BD19030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5036A32B-74D2-05C0-B0F5-435E32635A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5ADC7505-140C-019B-70A0-F6A010A96C4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E779A478-357D-07AB-6470-D0A7DA751B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AB060BFC-654D-580D-259C-7FDDAD7C01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05F7AE88-8800-3553-7A27-3044FB4C9F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946A54AC-F7ED-3A93-99D7-BCB38F6FF41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5221DB0B-175F-78ED-21A6-E076556781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C9F7C928-3421-CB6E-527A-57A7368D232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405" name="TextBox 404">
              <a:hlinkClick r:id="rId46" action="ppaction://hlinksldjump"/>
              <a:extLst>
                <a:ext uri="{FF2B5EF4-FFF2-40B4-BE49-F238E27FC236}">
                  <a16:creationId xmlns:a16="http://schemas.microsoft.com/office/drawing/2014/main" id="{7AB3B3B8-60C4-A77F-A80F-C38B0E8F74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689675A-6D32-3118-2781-7BFD1C1AEB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EB75736E-1152-A855-A133-B1BAE4EE80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9093C2BB-8654-5A07-90C0-B1A26DFA6FE6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08" name="Group 407">
              <a:extLst>
                <a:ext uri="{FF2B5EF4-FFF2-40B4-BE49-F238E27FC236}">
                  <a16:creationId xmlns:a16="http://schemas.microsoft.com/office/drawing/2014/main" id="{2B96FB18-39D9-9066-FA86-CD26AFA40E0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36" name="Rectangle 535">
                <a:extLst>
                  <a:ext uri="{FF2B5EF4-FFF2-40B4-BE49-F238E27FC236}">
                    <a16:creationId xmlns:a16="http://schemas.microsoft.com/office/drawing/2014/main" id="{F8AAA8AB-0843-DF0B-9A3A-CDD9B6A2F2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7" name="Rectangle 536">
                <a:extLst>
                  <a:ext uri="{FF2B5EF4-FFF2-40B4-BE49-F238E27FC236}">
                    <a16:creationId xmlns:a16="http://schemas.microsoft.com/office/drawing/2014/main" id="{F2D4E62E-5647-F879-C65B-42060B7C7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81EAE7FB-0BC1-27A9-AC02-04261DC3513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2FDAAF00-4F5C-8D9D-79FD-D1C693FD46C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8370F2FA-22DF-14B2-20B4-5846DAE486C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1877E67-77B1-CA1B-137B-14C27D0F333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13" name="TextBox 412">
              <a:hlinkClick r:id="rId47" action="ppaction://hlinksldjump"/>
              <a:extLst>
                <a:ext uri="{FF2B5EF4-FFF2-40B4-BE49-F238E27FC236}">
                  <a16:creationId xmlns:a16="http://schemas.microsoft.com/office/drawing/2014/main" id="{F085F9E1-C644-2390-75A0-F4F047267FA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B8E45900-24A8-7982-4B25-1075A6B2C7A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D77BFFE9-22DC-F6B5-D4D8-381657376D1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5797AD8F-FF84-18B4-BAED-7D6F68B9E99B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36D37EF7-9749-1E1C-B93E-2E5B4224A3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3692E28D-94C2-5710-29FD-36959EA2F2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EB1BBA0C-E786-51DB-FF89-4ECEC57BBA4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A85A656-404B-076A-CDEF-D509641C5E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29F7A41E-9F8C-2176-3D4F-0964D26C1A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26506C2B-9DC9-1128-16AB-EE89417A579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545" name="TextBox 5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AF7CDC5C-EF61-DADE-ADDE-841F15B09E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6FD2CFC4-7F54-2718-7161-88D1E9E749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A408E302-19DC-EFFD-04AD-F09F776A2B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36B10B8D-A3A8-788B-137A-61A0CD27D83F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D5EEBAD3-D49A-DA11-5769-30EB12D1C3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C171DDCF-15B1-D4E6-394F-281BE00CE6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CE61B0D0-B794-224D-A4FC-9CB17C953C31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BF6A5097-385F-9728-02AA-C3F6AFFA6A6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49480F58-ACAE-026F-CADD-ADEC7CD16B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E9EED98D-A731-C9A0-0A0D-54DA096AA76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555" name="TextBox 5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77C54DE5-A206-6A4A-48BE-F95E55BA18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8BE83B05-9038-C23A-92DE-622AA873CA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D412ACE6-1261-AEF9-F155-8ECEF9BBC7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78AB7739-135D-C142-6FE0-CE0BB04D99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4E8886ED-12F3-2F60-BF12-77768694F1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3593112C-EE0C-D1C2-355E-8055252641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BBFD6BCD-77DA-261C-5616-A4B60C18AD1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AEFB73B2-01A1-4BE2-FF39-5EB0D594C56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CE052DF0-6A2A-D5F5-C183-7F2DF120BC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4BB4C514-E113-9ABF-AE1E-5CA7F81ED02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565" name="TextBox 5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C7BF9C4E-6986-DCF2-7274-9F8DAF90FA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A0411F88-B4D8-094C-986B-6EC936A1F9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8C478A99-8307-CFFD-B9B2-EEC4BE699D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14CD3276-C1F1-DBCA-4F0F-9EB02EBB9B13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F3E7C905-666C-2FC1-F012-997A5F9315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20A3C540-0041-0FE3-92F1-327C32E725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AE7308FF-4841-A69C-5390-04396D356E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ACD0E42C-D44F-EFB0-9C92-141A9FFA7C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06D17E0F-A64C-A10D-E343-C5D77DA292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14E34E6E-0CD7-2B60-7FA1-C24F220B29A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655" name="TextBox 654">
              <a:hlinkClick r:id="rId51" action="ppaction://hlinksldjump"/>
              <a:extLst>
                <a:ext uri="{FF2B5EF4-FFF2-40B4-BE49-F238E27FC236}">
                  <a16:creationId xmlns:a16="http://schemas.microsoft.com/office/drawing/2014/main" id="{0B1C00B1-8B7A-0993-B6F9-B6D2262F63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C777E1F3-856A-698F-D3A2-C4BF2EEDC5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3CF87DB5-D25C-F05C-6C74-6338210DB8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E9FB8B1D-0FEA-3296-562A-CF9CDC676F3B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D9078685-66B2-28F2-0C03-58C2EC2CB3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C9D71AB1-6840-2342-883E-69A2F34437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DE576120-643C-BD08-F09F-8950928687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9907F780-AE4F-20AE-C87F-12AB93529CC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28AED0E-4E99-4BC0-8BEC-A47060BD5F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D390F5B5-7D4E-C474-AC3A-EE7FEF0C1DB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665" name="TextBox 664">
              <a:hlinkClick r:id="rId52" action="ppaction://hlinksldjump"/>
              <a:extLst>
                <a:ext uri="{FF2B5EF4-FFF2-40B4-BE49-F238E27FC236}">
                  <a16:creationId xmlns:a16="http://schemas.microsoft.com/office/drawing/2014/main" id="{3E37883D-9CF3-D542-BF30-AB795ADBFB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0085800E-40E5-F901-F7DC-476901F491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4297932-489B-682C-B5A3-8DC2098970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DBB85EDD-FADC-415C-72BA-4BB096569041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22EAAE79-E396-F50C-8FD0-09855C514F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6AF60E5A-F752-FB44-B3C5-0E95097542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B3C02A98-9CA8-CFB5-4D74-2CC1E9E417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DC54E0C-EFDE-C7B4-FB53-578A74E6007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25244275-900C-272C-7582-3C940B0C92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B5765B8E-5671-B49B-D6C1-6196A58377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675" name="TextBox 674">
              <a:hlinkClick r:id="rId53" action="ppaction://hlinksldjump"/>
              <a:extLst>
                <a:ext uri="{FF2B5EF4-FFF2-40B4-BE49-F238E27FC236}">
                  <a16:creationId xmlns:a16="http://schemas.microsoft.com/office/drawing/2014/main" id="{60B3F928-FA94-4553-B75D-5C4EF5A91E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3DDB6B52-6829-C410-0166-6BFEBEA1BB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FB0B165C-361C-283C-49F9-79F6936B9CE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8BDBF172-A0E2-5066-414B-E7AD34CD319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A0BABF72-01A5-94CD-136C-45376967A2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8FF21CB0-75CB-2EFC-E432-084E6B37CB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15769A5E-CFDE-7AEA-C556-C12624FCC4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228D37CA-78DF-8A8D-81DB-12610BA861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F42AD7BD-B897-0C4D-B0CC-39562EC97A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00933659-A3DA-9CF7-A42E-A8C42EDD4A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685" name="TextBox 684">
              <a:hlinkClick r:id="rId54" action="ppaction://hlinksldjump"/>
              <a:extLst>
                <a:ext uri="{FF2B5EF4-FFF2-40B4-BE49-F238E27FC236}">
                  <a16:creationId xmlns:a16="http://schemas.microsoft.com/office/drawing/2014/main" id="{9D8A7A6A-663F-D1AE-61BC-260DA0A6BB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CB2D3BFA-824C-30B7-B9AF-AACF621472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5373449F-B0D3-708C-1BDD-C80278344D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05F3913F-E567-2C92-D31B-0F9BC366DC0B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3F09A723-F052-89DF-AD80-386B4FC993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1A45B0CA-F76E-E1AF-0BAA-74C1D55067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8E3F58E3-7BE5-AB69-BD3E-0A6D60A062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20323902-8296-4F08-0715-1A6241C6FC2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6C187FC7-BEEB-A2F0-4092-AF4159FD48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B55003BB-9AB7-198B-9E4A-112706D7FC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815" name="TextBox 814">
              <a:hlinkClick r:id="rId55" action="ppaction://hlinksldjump"/>
              <a:extLst>
                <a:ext uri="{FF2B5EF4-FFF2-40B4-BE49-F238E27FC236}">
                  <a16:creationId xmlns:a16="http://schemas.microsoft.com/office/drawing/2014/main" id="{67BD6D46-F31B-34D5-A0AB-5291117940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DEAC6E41-9E85-5C22-3830-0CF4577D8A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8872D055-B9EB-5A51-8B99-467F0EE2D0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E755D5C7-2435-3EEE-C848-411A93062400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48CBE314-F8D5-77D0-D08D-501DBBCC9F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4EAF9B62-3993-0DB2-7437-A5F71F1190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2241F1F5-40E5-98D3-62CE-1BF68F8054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F6079483-B6DB-A975-E23C-3855FDD097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33735FA7-31AF-D453-888A-320B4F587A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A7E8B251-00C3-0489-1960-EFADC47977B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825" name="TextBox 824">
              <a:hlinkClick r:id="rId56" action="ppaction://hlinksldjump"/>
              <a:extLst>
                <a:ext uri="{FF2B5EF4-FFF2-40B4-BE49-F238E27FC236}">
                  <a16:creationId xmlns:a16="http://schemas.microsoft.com/office/drawing/2014/main" id="{ED940B85-741C-BD94-4548-858834E0FC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60B426A5-91D1-53BD-AF08-90D7238717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91C36266-858D-EAA5-10D4-43472559E0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D9C986CC-8E64-05E6-0EF7-1DC2D870A579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EB698AAF-5FEC-F8E3-5A2D-11CF2C918F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37C03D7D-56D0-B4FA-1DC5-742C9C14B3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54B00EAA-4D82-C079-E165-8E1D5A9BF9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8AEDAA61-6972-0C5C-A8CB-B2B1793C1B9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691ED8A6-A28D-7425-FDA8-286BAD4152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548CEAA1-C083-4802-4348-5ED6307F84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835" name="TextBox 834">
              <a:hlinkClick r:id="rId57" action="ppaction://hlinksldjump"/>
              <a:extLst>
                <a:ext uri="{FF2B5EF4-FFF2-40B4-BE49-F238E27FC236}">
                  <a16:creationId xmlns:a16="http://schemas.microsoft.com/office/drawing/2014/main" id="{63E80896-A275-901C-2B1E-54FA4BAF78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34067FD9-FDCB-D32B-18A2-8658009DF5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B4C3A790-3DE1-CA9D-30B3-C0E0434CCB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4259D692-9B7F-8FC5-C8DC-A01EB844A025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D73BB851-F988-A144-B012-C0A72FA0CB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C23718C3-4E8A-526F-6DE5-D98AD65851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CEBDF5C8-8407-D245-80A0-0C33D7FF6B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547B25A4-2C42-A283-6775-5231D8C1314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1B500F83-5291-4152-A2B3-B893A3F374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418FAD-CBAE-BD1E-C927-7479DB199E6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8" action="ppaction://hlinksldjump"/>
              <a:extLst>
                <a:ext uri="{FF2B5EF4-FFF2-40B4-BE49-F238E27FC236}">
                  <a16:creationId xmlns:a16="http://schemas.microsoft.com/office/drawing/2014/main" id="{A0A51F62-CAF6-78BA-0C1C-C79FAEB8769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9DE29853-C6CB-189F-85BA-CC8121FB60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BA13C267-9BEE-4991-1233-248646CDEC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E18FD8B0-4C3B-B577-E432-73FF40A46C8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2AEFAFC6-0BA6-B779-96AB-992F802B75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BDEB61BE-E0E6-7D6F-ED28-4B13BD5E6C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D111EA56-871B-6F95-3D71-AD0151E12B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A7908C5B-BE06-146E-8196-11E4EE46C7D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33D5E38B-DA19-8B8C-A699-3FC0CF4F6F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211FAB5-0108-FD26-C16C-E43504A922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59" action="ppaction://hlinksldjump"/>
              <a:extLst>
                <a:ext uri="{FF2B5EF4-FFF2-40B4-BE49-F238E27FC236}">
                  <a16:creationId xmlns:a16="http://schemas.microsoft.com/office/drawing/2014/main" id="{5AF3BFEA-DD78-0DD0-6AD5-1137E02FB6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CD0CC93C-32B2-2BCD-216B-F52B0DD0B3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09BB351A-23CC-21B9-B738-3C8B6A36BC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8BD7F63F-F410-4335-2272-828A5BDC3DFB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D8E302C0-7B56-074B-028E-83A3E974CA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70AF41AC-3F27-9033-F96F-C223186A88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34BFF930-DF5B-BE42-E001-108A497381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889B7FEE-FA2A-D42F-9238-73A978EEB7A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A0E4EF26-7AE7-6650-9ABB-26D03F4681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5FF92F61-0FEB-E7C8-B0DF-2E495E20FD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0" action="ppaction://hlinksldjump"/>
              <a:extLst>
                <a:ext uri="{FF2B5EF4-FFF2-40B4-BE49-F238E27FC236}">
                  <a16:creationId xmlns:a16="http://schemas.microsoft.com/office/drawing/2014/main" id="{0270F55F-50DD-6F7D-3045-359A3066A9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4939F64-A319-9F93-6BD2-BB07575EC5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D295B649-F575-BB85-D8A2-A62235F76D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B8155E3B-1C3C-A8E4-0712-A4DAF712689B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C9E1E318-C5AF-0224-DAF9-5081B254F3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9D677322-53D5-1CB7-0461-9F671DC847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AADC2291-BAFA-92C3-E4FA-B9F4ED764A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5E61DBFD-8937-3001-4C7E-4078E2C887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E2129A3-CE55-EAC0-81E3-E8F17C8F9E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EE6F7906-A0F0-3AEC-4D99-D7DC2422CA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1" action="ppaction://hlinksldjump"/>
              <a:extLst>
                <a:ext uri="{FF2B5EF4-FFF2-40B4-BE49-F238E27FC236}">
                  <a16:creationId xmlns:a16="http://schemas.microsoft.com/office/drawing/2014/main" id="{D5D2A54B-4D22-3642-FC48-897BB59280D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4EE9A8-3A33-F035-F7DD-20106C2DFF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B59F6EEA-7180-318D-F857-39F07E9F20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A314BD87-24D8-9FEB-BE41-F177C6A3DAC1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2C652C6F-B707-B62F-4312-05E095FB2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D81A02AD-E131-4CBA-7E7A-9CB8C49C8D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CA46F7BF-DB34-987C-1482-66C61FE099C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0169AD5B-A522-B566-4BD9-51C9AF79FE7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2749B000-6DEB-7AEB-E132-54FEE057C1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943DB8C6-72B1-BDEE-28ED-FB06529CA1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2" action="ppaction://hlinksldjump"/>
              <a:extLst>
                <a:ext uri="{FF2B5EF4-FFF2-40B4-BE49-F238E27FC236}">
                  <a16:creationId xmlns:a16="http://schemas.microsoft.com/office/drawing/2014/main" id="{F818ADD4-F8E8-9E89-F379-399E6FFE3D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D7AAED8-549A-7089-FFAB-21CBA49E0F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6E2F04FB-D614-429B-2DCB-C59DB92F02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7373FAA3-7AA3-AE5F-57AF-62F03F4BA424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CEDFB212-2510-4CF3-F715-B78C958BD8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BE1AB3BA-16C2-4231-0274-CE8893A9EB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E636DE72-6C64-A485-4D04-DFA022501B71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5B5E14BF-4112-B519-265A-586E097299B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762FBAB1-0BF7-090E-B9BE-9CB0F6F7F9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9EA9616C-975E-9E2C-7687-51D3351C44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3" action="ppaction://hlinksldjump"/>
              <a:extLst>
                <a:ext uri="{FF2B5EF4-FFF2-40B4-BE49-F238E27FC236}">
                  <a16:creationId xmlns:a16="http://schemas.microsoft.com/office/drawing/2014/main" id="{EBAB745E-A63F-4848-F0B1-0FDD2E62F5F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CB7F798-76D3-AA07-6536-190BD5B727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EE15E7B-0048-5C69-9A4E-99F8ABC98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F18823A4-9CE8-DBFF-80A1-89CA131EC12C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048C51BC-0C7B-7238-9486-3D69A777E7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FF86F644-D0C8-A38B-E13E-50F184F93A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B12AB9E3-7BE5-CAD2-B0A1-1477BD8BD4B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3622746-081D-07C9-11E0-496D6D871E1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9E91D5C2-849C-8F43-9F0A-50B9335304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9057507A-6E5A-88FD-7F4E-92F4ED6BAE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5" name="TextBox 934">
              <a:hlinkClick r:id="rId64" action="ppaction://hlinksldjump"/>
              <a:extLst>
                <a:ext uri="{FF2B5EF4-FFF2-40B4-BE49-F238E27FC236}">
                  <a16:creationId xmlns:a16="http://schemas.microsoft.com/office/drawing/2014/main" id="{D81568C0-4F50-E76B-C950-4C263BD277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00D8753B-0234-D7E9-1B87-02EF2AAD5F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D65DCED2-2D19-6921-9437-9ECE540CD1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D7E3527D-3B88-4E8D-3937-D65C9C926219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C2368A27-2577-8237-56DD-614DDE748B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88BD9E1F-8934-353D-342A-6721095DFD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AEBE012B-35AF-4ED0-6625-CDC8E9AD13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AF533B8A-D037-D804-F6F1-FC7C2092FE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C163FB52-748C-3CC8-9032-CCC0D7E893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ABFF214C-917C-5F88-85AD-E6A9A10E5A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5" action="ppaction://hlinksldjump"/>
              <a:extLst>
                <a:ext uri="{FF2B5EF4-FFF2-40B4-BE49-F238E27FC236}">
                  <a16:creationId xmlns:a16="http://schemas.microsoft.com/office/drawing/2014/main" id="{385C8928-3FA6-5729-E535-04DEB7BB64F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2A8F644-E9C6-57B4-D143-B803DB5542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84357E51-9667-0C52-1E48-21F836C59C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0D5F101E-CB67-CEE5-6448-A2F416F1E42E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4EAE5570-3D84-986F-3546-CD8A4B2837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261083A2-DE05-59DC-4788-D8A9C3DED5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927688DF-C682-2B2A-605A-CE7A2BE922A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7CC039EA-27AA-31AF-CA90-4F717B9C24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08E639A6-F6B6-CA53-37F4-64DEC5EAD2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8B3DE083-D826-9D71-2C46-64A97648017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6" action="ppaction://hlinksldjump"/>
              <a:extLst>
                <a:ext uri="{FF2B5EF4-FFF2-40B4-BE49-F238E27FC236}">
                  <a16:creationId xmlns:a16="http://schemas.microsoft.com/office/drawing/2014/main" id="{DB8359F1-F5D5-9FCA-3ED5-A177A88A53D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6D88EB91-B2A5-AA89-1B9E-AB958D9914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CF5355B7-A8AD-5A30-BEF0-A8427939F5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60338CA6-2852-03CC-F919-CD943E555FB0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62F64FFA-5BA9-E734-5E6C-832CA23B19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352934FE-D560-170E-5F78-3350917CDF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B8482459-CE51-45E2-8059-59582D43787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43521856-C58C-3998-4CC4-C86987E7D9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DF7AA98F-C667-C2B6-CCCB-863804683C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10CAE03D-656D-3940-3B90-B9BD34FD83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7" action="ppaction://hlinksldjump"/>
              <a:extLst>
                <a:ext uri="{FF2B5EF4-FFF2-40B4-BE49-F238E27FC236}">
                  <a16:creationId xmlns:a16="http://schemas.microsoft.com/office/drawing/2014/main" id="{AA07FEEC-12D0-017A-EAC6-6BF1A0FE85B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3314DE2A-8271-DB11-A9B1-31244F66D2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CC8D4080-1B5A-C83C-CABF-F6B1CDB9AE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5B1AD970-8794-891F-C6A6-F026A33FB665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A54D8DEC-AAE7-48A9-C99B-58D0403CFE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F0DFE434-BEBF-1261-FB12-59D12D47DE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5773DD61-9ED3-5E7F-8D5F-7451721BD10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724C3A16-1E71-60D1-B53B-DF380010F32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F907868F-63D3-8C23-B552-1BFA2F856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52AB183-CD23-E3AF-CAA9-25B4104F28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8" action="ppaction://hlinksldjump"/>
              <a:extLst>
                <a:ext uri="{FF2B5EF4-FFF2-40B4-BE49-F238E27FC236}">
                  <a16:creationId xmlns:a16="http://schemas.microsoft.com/office/drawing/2014/main" id="{78ED4DE3-AE93-723A-7AD5-E8AB42F556B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76178587-67E9-8CE7-BC77-527A62652F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4E6B9A76-010F-31E7-B187-B38C7E2C8C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3F9662F5-B548-A53E-1A36-9215477D1B80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60296B17-FB03-697D-368C-97260449F6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D127B787-0718-935F-2214-F87B34C1C4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235FDC36-23B9-B6D2-6DCB-E504A2456BB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768247B5-64A6-C973-FDFE-9F1DD5202BA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7482F0FA-37D8-0481-6AD1-0B1DD01C7D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769EE2A1-35E9-1C17-19AE-2CB3228B6E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69" action="ppaction://hlinksldjump"/>
              <a:extLst>
                <a:ext uri="{FF2B5EF4-FFF2-40B4-BE49-F238E27FC236}">
                  <a16:creationId xmlns:a16="http://schemas.microsoft.com/office/drawing/2014/main" id="{60835B66-9B58-A4B4-07E8-7B7ADBEFE0B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2F7BC7DA-F531-8379-ACFD-87A9DC4FBC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0399016B-D84E-04B9-1CA0-FBF076BD11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4E393CCA-456E-4C44-6097-C08833C295F9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A18E4ED3-391F-14E9-BA40-B37F45639B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8F28D83E-7C73-63DF-1042-A6471046BC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1CFCDD65-692D-0481-7D8F-11C0C878985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3CD995FC-2861-A8C0-729B-60DF5D30DC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31130263-10CE-3D8D-296E-8B4C5D5C24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30BCE01F-6955-5520-33C1-5EA2125B70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0" action="ppaction://hlinksldjump"/>
              <a:extLst>
                <a:ext uri="{FF2B5EF4-FFF2-40B4-BE49-F238E27FC236}">
                  <a16:creationId xmlns:a16="http://schemas.microsoft.com/office/drawing/2014/main" id="{3F8C2935-2E8E-19DE-4C0E-F375DC0C3C8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AC74B8FE-7491-B682-84FA-B4EB61D9AB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95679B7-24E2-C889-7BDC-CF8221C427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29301F34-F51D-1B77-D9E3-DBD7855DA60A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FA7838EC-E546-4658-8F61-89B607EBE3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EC3FCC0F-FF06-A56F-E2FC-1F02D373D5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77BDDA28-F352-9205-D297-2689544C46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E4DAFCA4-22FB-CCA2-A58D-C70E8EE4A5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097BF972-9F1B-BE06-BEF5-913748738A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34F8EFF0-3C97-2C05-769E-3A54B650D2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1" action="ppaction://hlinksldjump"/>
              <a:extLst>
                <a:ext uri="{FF2B5EF4-FFF2-40B4-BE49-F238E27FC236}">
                  <a16:creationId xmlns:a16="http://schemas.microsoft.com/office/drawing/2014/main" id="{C0562E5A-2815-6C8E-5CE0-92819AF5515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3D1E8CC9-7AFA-5175-5617-00C79ACC2E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5ACF0A30-AEE0-C16F-2716-FB3531867F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683F5231-877C-E0DA-92AF-141FA416F4E0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0CD25A80-544A-C3EA-3A9E-EFE20EB628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3766474E-1E09-018E-F1BB-6437F6BC7C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E774366C-0567-E1E8-325A-A2888DD5B5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1D04EB4B-239D-1520-A69C-8F9EBB217D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59959F2-19B7-CF02-37C6-17A72C996F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5ECD4E12-6E6F-4B17-A95F-DC05304032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2" action="ppaction://hlinksldjump"/>
              <a:extLst>
                <a:ext uri="{FF2B5EF4-FFF2-40B4-BE49-F238E27FC236}">
                  <a16:creationId xmlns:a16="http://schemas.microsoft.com/office/drawing/2014/main" id="{6972F325-059B-5D94-7566-26F06695C53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B8CB5C7C-30F4-2127-A88E-E7B7595141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51F22292-6698-C18C-0FD2-E98F0045D9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E9C1DF43-5652-C3BF-5953-6D4E37FEB5BC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8AAFBE7C-9728-2020-43EF-E673E79682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B1E669C3-700C-0B51-0DF4-49A12B2565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61A92707-E7F2-69CC-9A6C-BD1CD8C988B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D49AD33B-6DCE-E378-E33F-94C2EB9C069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6BB4B112-F887-7377-0B70-2B7CC11BCA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F5E73746-608D-0443-62D3-E8DB5D2CF9E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945" name="TextBox 944">
              <a:hlinkClick r:id="rId73" action="ppaction://hlinksldjump"/>
              <a:extLst>
                <a:ext uri="{FF2B5EF4-FFF2-40B4-BE49-F238E27FC236}">
                  <a16:creationId xmlns:a16="http://schemas.microsoft.com/office/drawing/2014/main" id="{4A249C42-EEC9-0DC7-C3DA-87A968FD5B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2141894A-DCA0-6982-DFBB-CAAACFDB13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6EBA45CA-B79C-138E-E6A2-FA00FD53A9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C5F9F058-7072-F5B5-AA0A-12B6322257F2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3F2A710A-E10E-C84F-31CC-93643FE162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5E1A6C99-F2AD-059D-7F9A-792F7D47FB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CFB26921-6E89-4CDD-6436-7CEF73E12FD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94CD67CB-71A0-4A71-1F22-2ADB8E5FF36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4CD7C85C-2A2F-38C9-D4DB-25EF869313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8E8E0BBA-C40E-BD96-A305-14694766C9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955" name="TextBox 954">
              <a:hlinkClick r:id="rId74" action="ppaction://hlinksldjump"/>
              <a:extLst>
                <a:ext uri="{FF2B5EF4-FFF2-40B4-BE49-F238E27FC236}">
                  <a16:creationId xmlns:a16="http://schemas.microsoft.com/office/drawing/2014/main" id="{EC9F615B-189F-7D37-030D-0C97A92CA1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AC61AC6A-085D-94CB-CFD8-F47641B8DD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514F26AB-82FA-66EA-FC2E-1E79216E6F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958" name="Group 957">
            <a:extLst>
              <a:ext uri="{FF2B5EF4-FFF2-40B4-BE49-F238E27FC236}">
                <a16:creationId xmlns:a16="http://schemas.microsoft.com/office/drawing/2014/main" id="{E7CDD2E5-8620-666B-C047-AE4D3CD62E27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959" name="Rectangle 958">
              <a:extLst>
                <a:ext uri="{FF2B5EF4-FFF2-40B4-BE49-F238E27FC236}">
                  <a16:creationId xmlns:a16="http://schemas.microsoft.com/office/drawing/2014/main" id="{1391DD7C-5D06-7B88-0385-273CCA61F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Rectangle 959">
              <a:extLst>
                <a:ext uri="{FF2B5EF4-FFF2-40B4-BE49-F238E27FC236}">
                  <a16:creationId xmlns:a16="http://schemas.microsoft.com/office/drawing/2014/main" id="{D3A04489-825E-C4D0-7CBC-C54B1D4B1A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E25BD1D1-6745-1CC3-9AF7-7085BE4448E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E9BC3CFD-44DA-0B7F-A160-B4AAF91FD6C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70C4FAF0-6A4A-9D4B-9E0F-5153143BBD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0D6BF778-CEBB-77FC-3663-4DE96D8BC4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965" name="TextBox 964">
              <a:hlinkClick r:id="rId75" action="ppaction://hlinksldjump"/>
              <a:extLst>
                <a:ext uri="{FF2B5EF4-FFF2-40B4-BE49-F238E27FC236}">
                  <a16:creationId xmlns:a16="http://schemas.microsoft.com/office/drawing/2014/main" id="{3F064A3C-1740-D732-93DC-65600EED67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EF87DB9F-E34A-C4BA-39F8-075F2529CC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D22A11CA-D60B-FB42-4B63-20B1046B63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968" name="Group 967">
            <a:extLst>
              <a:ext uri="{FF2B5EF4-FFF2-40B4-BE49-F238E27FC236}">
                <a16:creationId xmlns:a16="http://schemas.microsoft.com/office/drawing/2014/main" id="{528770DB-16B6-0305-FCD4-535E8CAF2958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969" name="Rectangle 968">
              <a:extLst>
                <a:ext uri="{FF2B5EF4-FFF2-40B4-BE49-F238E27FC236}">
                  <a16:creationId xmlns:a16="http://schemas.microsoft.com/office/drawing/2014/main" id="{7C6BE488-B9DE-84A1-5FA1-E0D95CCC26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Rectangle 969">
              <a:extLst>
                <a:ext uri="{FF2B5EF4-FFF2-40B4-BE49-F238E27FC236}">
                  <a16:creationId xmlns:a16="http://schemas.microsoft.com/office/drawing/2014/main" id="{EF80A821-5167-C55D-A425-5E9404AD7B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07DC19F3-E0B9-BE89-6F00-81FDDE38CBF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C31FA036-40B0-2CA0-84CA-28B91698B20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1AA6748E-A85A-E4D0-5530-0524C5D521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3544353D-D999-56E8-112F-D77EEAA7D2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975" name="TextBox 974">
              <a:hlinkClick r:id="rId76" action="ppaction://hlinksldjump"/>
              <a:extLst>
                <a:ext uri="{FF2B5EF4-FFF2-40B4-BE49-F238E27FC236}">
                  <a16:creationId xmlns:a16="http://schemas.microsoft.com/office/drawing/2014/main" id="{36FC2AEF-462A-4F05-FCD7-F008EF9E0E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ACAD7169-5924-204D-3CC6-E9A6A7AC2B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184E60B4-4065-A764-CB83-F1A9777D7D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978" name="Group 977">
            <a:extLst>
              <a:ext uri="{FF2B5EF4-FFF2-40B4-BE49-F238E27FC236}">
                <a16:creationId xmlns:a16="http://schemas.microsoft.com/office/drawing/2014/main" id="{FBEFD3C6-C9BA-E4EF-695D-74F7B7CDD6E1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979" name="Rectangle 978">
              <a:extLst>
                <a:ext uri="{FF2B5EF4-FFF2-40B4-BE49-F238E27FC236}">
                  <a16:creationId xmlns:a16="http://schemas.microsoft.com/office/drawing/2014/main" id="{4C081557-F1A9-B352-6EC0-6733087FE5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Rectangle 979">
              <a:extLst>
                <a:ext uri="{FF2B5EF4-FFF2-40B4-BE49-F238E27FC236}">
                  <a16:creationId xmlns:a16="http://schemas.microsoft.com/office/drawing/2014/main" id="{78C2B554-024A-CEE0-7775-8CBA295FBE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9AE14C69-A3C4-1B4F-2ECF-B22C81FD29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5F79F0FF-0D90-74D2-0E67-7130A5491CB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113C2097-B3C8-DC11-0D91-21F3AEC666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F94FE74E-5F27-E82D-8516-CF90BB31D7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95" name="TextBox 994">
              <a:hlinkClick r:id="rId77" action="ppaction://hlinksldjump"/>
              <a:extLst>
                <a:ext uri="{FF2B5EF4-FFF2-40B4-BE49-F238E27FC236}">
                  <a16:creationId xmlns:a16="http://schemas.microsoft.com/office/drawing/2014/main" id="{D49D36BD-5C87-F318-C70F-CFF96C74FB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8BA43723-9143-EC8A-02DA-B7727DC7A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ECEA4A19-A847-C22D-E398-C0EC424E4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998" name="Group 997">
            <a:extLst>
              <a:ext uri="{FF2B5EF4-FFF2-40B4-BE49-F238E27FC236}">
                <a16:creationId xmlns:a16="http://schemas.microsoft.com/office/drawing/2014/main" id="{D6CCE3BC-DA2F-CE39-616F-60D8AAB23F82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999" name="Rectangle 998">
              <a:extLst>
                <a:ext uri="{FF2B5EF4-FFF2-40B4-BE49-F238E27FC236}">
                  <a16:creationId xmlns:a16="http://schemas.microsoft.com/office/drawing/2014/main" id="{D8729ADC-6C8C-C973-2CB7-95AD8A7CB3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" name="Rectangle 999">
              <a:extLst>
                <a:ext uri="{FF2B5EF4-FFF2-40B4-BE49-F238E27FC236}">
                  <a16:creationId xmlns:a16="http://schemas.microsoft.com/office/drawing/2014/main" id="{6CCC3343-F06B-9FD6-DC61-0E89C4D770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D83526A9-887B-989E-35E8-6393C735DB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4E428A5E-E497-0463-65D6-A777FB7270D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3" name="TextBox 1002">
              <a:extLst>
                <a:ext uri="{FF2B5EF4-FFF2-40B4-BE49-F238E27FC236}">
                  <a16:creationId xmlns:a16="http://schemas.microsoft.com/office/drawing/2014/main" id="{B6987963-0E55-93C0-1049-7FC8E249A2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CB0326CA-8B77-5161-FC5C-9E9D3562A0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05" name="TextBox 1004">
              <a:hlinkClick r:id="rId78" action="ppaction://hlinksldjump"/>
              <a:extLst>
                <a:ext uri="{FF2B5EF4-FFF2-40B4-BE49-F238E27FC236}">
                  <a16:creationId xmlns:a16="http://schemas.microsoft.com/office/drawing/2014/main" id="{A49DB47F-AFFB-C9A5-9D13-6895D54DB3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7961FB0D-C034-056C-DEE7-EC8FE05AEF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E991B36A-ECC3-74A0-2652-D4003CC2DE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008" name="Group 1007">
            <a:extLst>
              <a:ext uri="{FF2B5EF4-FFF2-40B4-BE49-F238E27FC236}">
                <a16:creationId xmlns:a16="http://schemas.microsoft.com/office/drawing/2014/main" id="{7F98FAA0-34A2-8AE9-C9D7-B32BE98E1989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009" name="Rectangle 1008">
              <a:extLst>
                <a:ext uri="{FF2B5EF4-FFF2-40B4-BE49-F238E27FC236}">
                  <a16:creationId xmlns:a16="http://schemas.microsoft.com/office/drawing/2014/main" id="{BC1AB5E2-9A9F-7938-570B-7AC5D5DEF5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" name="Rectangle 1009">
              <a:extLst>
                <a:ext uri="{FF2B5EF4-FFF2-40B4-BE49-F238E27FC236}">
                  <a16:creationId xmlns:a16="http://schemas.microsoft.com/office/drawing/2014/main" id="{3F1F218D-265C-4131-2FBD-E0DD82C010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" name="TextBox 1010">
              <a:extLst>
                <a:ext uri="{FF2B5EF4-FFF2-40B4-BE49-F238E27FC236}">
                  <a16:creationId xmlns:a16="http://schemas.microsoft.com/office/drawing/2014/main" id="{A1DE6CB0-7C4F-0291-9164-308A1DCD7A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12" name="TextBox 1011">
              <a:extLst>
                <a:ext uri="{FF2B5EF4-FFF2-40B4-BE49-F238E27FC236}">
                  <a16:creationId xmlns:a16="http://schemas.microsoft.com/office/drawing/2014/main" id="{9EBA665A-DFF9-6AA2-83F5-54B33F01CF1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D523BB9A-FF0C-E26B-A47D-D33DA26880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336B98F6-DE2B-0E9C-1FA8-0F3FC0C52D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15" name="TextBox 1014">
              <a:hlinkClick r:id="rId79" action="ppaction://hlinksldjump"/>
              <a:extLst>
                <a:ext uri="{FF2B5EF4-FFF2-40B4-BE49-F238E27FC236}">
                  <a16:creationId xmlns:a16="http://schemas.microsoft.com/office/drawing/2014/main" id="{A7253EB4-1238-5E59-B385-B3B93EF0A2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CFAF0D5-BBFB-D606-FB81-5B87FF1C78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B8E3698A-05F1-40FC-83DC-9EBEDEB978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018" name="Group 1017">
            <a:extLst>
              <a:ext uri="{FF2B5EF4-FFF2-40B4-BE49-F238E27FC236}">
                <a16:creationId xmlns:a16="http://schemas.microsoft.com/office/drawing/2014/main" id="{83059E0A-4C89-7FC2-AF9E-F25FB5271722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019" name="Rectangle 1018">
              <a:extLst>
                <a:ext uri="{FF2B5EF4-FFF2-40B4-BE49-F238E27FC236}">
                  <a16:creationId xmlns:a16="http://schemas.microsoft.com/office/drawing/2014/main" id="{BF2C4E5B-67AD-0E9D-3460-CAA30459DA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" name="Rectangle 1019">
              <a:extLst>
                <a:ext uri="{FF2B5EF4-FFF2-40B4-BE49-F238E27FC236}">
                  <a16:creationId xmlns:a16="http://schemas.microsoft.com/office/drawing/2014/main" id="{00CB989F-8786-A5FF-F56E-CD8AE366C7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EBAFAFB4-BB49-1B45-0085-CE8FD74A4E9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642C98A6-E546-D2AA-B65F-545DFBE264E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C87CDC48-51F6-14BE-4794-46C1A98D78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AE65EFBD-B104-1D6A-876C-96C8C2E0B8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81" name="TextBox 1280">
              <a:hlinkClick r:id="rId80" action="ppaction://hlinksldjump"/>
              <a:extLst>
                <a:ext uri="{FF2B5EF4-FFF2-40B4-BE49-F238E27FC236}">
                  <a16:creationId xmlns:a16="http://schemas.microsoft.com/office/drawing/2014/main" id="{9EE644F5-1FE7-857E-48D2-E4C2A45630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6E1B0039-E03E-0BE3-1953-F3AFDACC51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BE573983-7E1E-95EE-D84E-6B1D6DE12135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F5D5611-0922-8ED7-F961-D6F686BEBAB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07FADED6-98AA-835B-F4F9-3508CA5745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44EFB779-E26F-FD30-B55A-D455A9A63F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3F907294-EA9D-FC4A-814C-12A83523B2C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60FA01EF-E201-5763-3270-C78E742B662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238E90E4-914B-F7BE-B91F-450DC541C2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94506364-3E74-B255-FE46-E7AEA02087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EB7F5B53-15FC-AC57-897E-1C24A8F09E5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D628510B-D27D-8AA0-6CBF-BF515048AF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B92FB43E-C65D-831F-9199-17E67AFC31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ADAF3478-0935-1208-C0F5-5EA308839754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FFFF001-8320-33BF-4F57-FF2A2BF119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032D788B-F4F7-40EC-8FB3-172E70411F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B4A44C4-DAA8-27B0-DCB2-CC885FEF194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60150CCA-2A37-8769-CA2A-F2E776CFF4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510CC8CD-6FDA-18C6-5EFB-D6C1B8E4FE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99E40BC6-B47C-DEDE-27A7-7A53664E5A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B6A1088D-10EE-253E-3D1C-5D7FAB9B24D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AE8BDAD3-F9C8-0E8F-252A-4454DACA65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E5EABFB5-32E4-3342-2CC3-DF75FFB80F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292" name="Group 1291">
            <a:extLst>
              <a:ext uri="{FF2B5EF4-FFF2-40B4-BE49-F238E27FC236}">
                <a16:creationId xmlns:a16="http://schemas.microsoft.com/office/drawing/2014/main" id="{AF13E67E-55CB-00A8-977A-B4F366CB254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293" name="Rectangle 1292">
              <a:extLst>
                <a:ext uri="{FF2B5EF4-FFF2-40B4-BE49-F238E27FC236}">
                  <a16:creationId xmlns:a16="http://schemas.microsoft.com/office/drawing/2014/main" id="{EF168EE3-01BD-A985-6F26-07AD67477B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4" name="Rectangle 1293">
              <a:extLst>
                <a:ext uri="{FF2B5EF4-FFF2-40B4-BE49-F238E27FC236}">
                  <a16:creationId xmlns:a16="http://schemas.microsoft.com/office/drawing/2014/main" id="{E8B36C66-B92C-6105-D7B8-ED66D902FB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0F0EF6F0-DF5E-CD01-C705-5D884353BE1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33F877E2-39C4-9930-8C66-611B0F4C3E0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FE8FDED9-717F-1B94-3739-D716B34330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26A871E7-7ABF-C836-B820-548FC0A880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299" name="TextBox 1298">
              <a:hlinkClick r:id="rId83" action="ppaction://hlinksldjump"/>
              <a:extLst>
                <a:ext uri="{FF2B5EF4-FFF2-40B4-BE49-F238E27FC236}">
                  <a16:creationId xmlns:a16="http://schemas.microsoft.com/office/drawing/2014/main" id="{1E250908-F1FC-72C7-1F04-07FA9C4FCF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156FE1D7-AD19-54D8-4EF1-5D07D0D96A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752797BA-0531-2513-FFF5-0C4A9B6060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302" name="Group 1301">
            <a:extLst>
              <a:ext uri="{FF2B5EF4-FFF2-40B4-BE49-F238E27FC236}">
                <a16:creationId xmlns:a16="http://schemas.microsoft.com/office/drawing/2014/main" id="{4312D10C-6AFF-4511-A271-801B501E30EB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303" name="Rectangle 1302">
              <a:extLst>
                <a:ext uri="{FF2B5EF4-FFF2-40B4-BE49-F238E27FC236}">
                  <a16:creationId xmlns:a16="http://schemas.microsoft.com/office/drawing/2014/main" id="{3991E940-8BDB-EE2A-189D-AB2DD31A1C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4" name="Rectangle 1303">
              <a:extLst>
                <a:ext uri="{FF2B5EF4-FFF2-40B4-BE49-F238E27FC236}">
                  <a16:creationId xmlns:a16="http://schemas.microsoft.com/office/drawing/2014/main" id="{20C58BC2-4372-554C-4450-95DEA9D9C3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7AE9B38B-9BD5-5346-0EE4-BC1711A1C27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2F02AEB-5FC0-2716-0046-B38F6110EBD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5AB65B23-D00E-AEA3-8827-4B6AA9186C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A681AC45-7002-BC25-F064-76554C377C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309" name="TextBox 1308">
              <a:hlinkClick r:id="rId84" action="ppaction://hlinksldjump"/>
              <a:extLst>
                <a:ext uri="{FF2B5EF4-FFF2-40B4-BE49-F238E27FC236}">
                  <a16:creationId xmlns:a16="http://schemas.microsoft.com/office/drawing/2014/main" id="{CCDB5B9F-D67A-3C0C-CB7A-914AA55B16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863A709F-7724-0E8E-B3BE-C19F74D474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55E0BA33-C453-8745-D9AC-832B487209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312" name="Group 1311">
            <a:extLst>
              <a:ext uri="{FF2B5EF4-FFF2-40B4-BE49-F238E27FC236}">
                <a16:creationId xmlns:a16="http://schemas.microsoft.com/office/drawing/2014/main" id="{4E9861C3-15C0-2DA2-4F9F-D75080ABD2CC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313" name="Rectangle 1312">
              <a:extLst>
                <a:ext uri="{FF2B5EF4-FFF2-40B4-BE49-F238E27FC236}">
                  <a16:creationId xmlns:a16="http://schemas.microsoft.com/office/drawing/2014/main" id="{11BF995D-C972-8A41-0C4C-38C918AEA3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4" name="Rectangle 1313">
              <a:extLst>
                <a:ext uri="{FF2B5EF4-FFF2-40B4-BE49-F238E27FC236}">
                  <a16:creationId xmlns:a16="http://schemas.microsoft.com/office/drawing/2014/main" id="{00506B59-7D1B-90AB-D99F-DCD854F560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F69E26B0-9B8F-2FCC-4A43-F36945D6B6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4B542038-74A1-42A8-5EA3-54CD741AA59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A62FFC52-BE34-754A-7891-77485FF467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FED6C866-9BFD-FB91-02EF-57C28C9DD68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9" name="TextBox 1318">
              <a:hlinkClick r:id="rId85" action="ppaction://hlinksldjump"/>
              <a:extLst>
                <a:ext uri="{FF2B5EF4-FFF2-40B4-BE49-F238E27FC236}">
                  <a16:creationId xmlns:a16="http://schemas.microsoft.com/office/drawing/2014/main" id="{184B884C-C554-7BCC-9460-8CB389B8C4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1D4EB58C-F6FA-195E-B635-12BB3B8B08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531E49D5-119E-303D-24F6-EF5EC1EFC97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322" name="Group 1321">
            <a:extLst>
              <a:ext uri="{FF2B5EF4-FFF2-40B4-BE49-F238E27FC236}">
                <a16:creationId xmlns:a16="http://schemas.microsoft.com/office/drawing/2014/main" id="{EA181D3B-F4B8-40D0-4CE7-222C7DA0C0D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323" name="Rectangle 1322">
              <a:extLst>
                <a:ext uri="{FF2B5EF4-FFF2-40B4-BE49-F238E27FC236}">
                  <a16:creationId xmlns:a16="http://schemas.microsoft.com/office/drawing/2014/main" id="{07C85F9B-89D7-D47A-A651-4B07F5E5A1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4" name="Rectangle 1323">
              <a:extLst>
                <a:ext uri="{FF2B5EF4-FFF2-40B4-BE49-F238E27FC236}">
                  <a16:creationId xmlns:a16="http://schemas.microsoft.com/office/drawing/2014/main" id="{93047495-46CB-9D7B-EF55-A93C51FB08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96FFBD51-4048-EFB7-2FB0-208B67AC10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493F177B-D5E9-4485-5AF2-5B2AFD5578E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595EFFF5-22CC-D705-022B-585C226B2F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F2262CBA-F92C-C631-3F3A-E0AD5CE278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9" name="TextBox 1328">
              <a:hlinkClick r:id="rId86" action="ppaction://hlinksldjump"/>
              <a:extLst>
                <a:ext uri="{FF2B5EF4-FFF2-40B4-BE49-F238E27FC236}">
                  <a16:creationId xmlns:a16="http://schemas.microsoft.com/office/drawing/2014/main" id="{AB96465E-E521-0AA4-FE75-7B853F4D7E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19036FD2-56B3-1011-131A-85081887DD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C7E0DB35-E100-52EF-2D2E-0047D3E3858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332" name="Group 1331">
            <a:extLst>
              <a:ext uri="{FF2B5EF4-FFF2-40B4-BE49-F238E27FC236}">
                <a16:creationId xmlns:a16="http://schemas.microsoft.com/office/drawing/2014/main" id="{43C94C44-9C4D-2F67-5C7D-CF45EC00BC36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333" name="Rectangle 1332">
              <a:extLst>
                <a:ext uri="{FF2B5EF4-FFF2-40B4-BE49-F238E27FC236}">
                  <a16:creationId xmlns:a16="http://schemas.microsoft.com/office/drawing/2014/main" id="{E28122FC-1486-C61D-B63F-FAF7494314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4" name="Rectangle 1333">
              <a:extLst>
                <a:ext uri="{FF2B5EF4-FFF2-40B4-BE49-F238E27FC236}">
                  <a16:creationId xmlns:a16="http://schemas.microsoft.com/office/drawing/2014/main" id="{F5F19D2B-C33B-897D-565C-D430818711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85E76B28-F2D8-FAAF-0F8A-CC2096E77F6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E40C914A-A22B-688E-CB99-6939B919D5A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7C559A6D-6A60-FD51-2D92-7CC9B3A126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53BEA809-6906-8FCA-D46E-3869D09C504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08" name="TextBox 1407">
              <a:hlinkClick r:id="rId87" action="ppaction://hlinksldjump"/>
              <a:extLst>
                <a:ext uri="{FF2B5EF4-FFF2-40B4-BE49-F238E27FC236}">
                  <a16:creationId xmlns:a16="http://schemas.microsoft.com/office/drawing/2014/main" id="{69BEE43A-8E10-6941-0884-9481BA1AD1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044C7217-33F4-5E79-1B22-D971792DA9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71292917-CF63-12AA-00F2-E9BF171AFA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411" name="Group 1410">
            <a:extLst>
              <a:ext uri="{FF2B5EF4-FFF2-40B4-BE49-F238E27FC236}">
                <a16:creationId xmlns:a16="http://schemas.microsoft.com/office/drawing/2014/main" id="{BB626E40-2FD4-EBE8-6F72-57DBDC7FF17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412" name="Rectangle 1411">
              <a:extLst>
                <a:ext uri="{FF2B5EF4-FFF2-40B4-BE49-F238E27FC236}">
                  <a16:creationId xmlns:a16="http://schemas.microsoft.com/office/drawing/2014/main" id="{8ABE2418-F326-C18E-5565-DD132E003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3" name="Rectangle 1412">
              <a:extLst>
                <a:ext uri="{FF2B5EF4-FFF2-40B4-BE49-F238E27FC236}">
                  <a16:creationId xmlns:a16="http://schemas.microsoft.com/office/drawing/2014/main" id="{0E6C814D-5B05-7F58-18F2-C9E018026E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74883838-37CF-A152-38F8-AAB28E8A28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60B1BD2A-3C0F-7355-883B-97050596791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3D059BFB-4E00-0E38-4E10-E0AFD673AE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BD0423F1-79F6-7429-77F4-8A410349BF7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418" name="TextBox 1417">
              <a:hlinkClick r:id="rId88" action="ppaction://hlinksldjump"/>
              <a:extLst>
                <a:ext uri="{FF2B5EF4-FFF2-40B4-BE49-F238E27FC236}">
                  <a16:creationId xmlns:a16="http://schemas.microsoft.com/office/drawing/2014/main" id="{D7E74899-8EBC-F451-D741-6A8ABFAFFD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419" name="TextBox 1418">
              <a:extLst>
                <a:ext uri="{FF2B5EF4-FFF2-40B4-BE49-F238E27FC236}">
                  <a16:creationId xmlns:a16="http://schemas.microsoft.com/office/drawing/2014/main" id="{DDF16AEF-7811-79A5-F7E4-0E60B46A24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2430EDD0-B50B-56DF-DC8A-7A7A2117E5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421" name="TextBox 1420">
            <a:extLst>
              <a:ext uri="{FF2B5EF4-FFF2-40B4-BE49-F238E27FC236}">
                <a16:creationId xmlns:a16="http://schemas.microsoft.com/office/drawing/2014/main" id="{615AC1D6-42DF-A19C-2D06-84888FB9A8C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422" name="TextBox 1421">
            <a:extLst>
              <a:ext uri="{FF2B5EF4-FFF2-40B4-BE49-F238E27FC236}">
                <a16:creationId xmlns:a16="http://schemas.microsoft.com/office/drawing/2014/main" id="{7AC9A238-8B2F-B623-C08A-1D55B3BC84B8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3" name="TextBox 2">
            <a:hlinkClick r:id="rId89" action="ppaction://hlinksldjump"/>
            <a:extLst>
              <a:ext uri="{FF2B5EF4-FFF2-40B4-BE49-F238E27FC236}">
                <a16:creationId xmlns:a16="http://schemas.microsoft.com/office/drawing/2014/main" id="{CD7FAA51-3BEC-3C51-4D08-BA8A904298F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6" name="TextBox 5">
            <a:hlinkClick r:id="rId90" action="ppaction://hlinksldjump"/>
            <a:extLst>
              <a:ext uri="{FF2B5EF4-FFF2-40B4-BE49-F238E27FC236}">
                <a16:creationId xmlns:a16="http://schemas.microsoft.com/office/drawing/2014/main" id="{895E0DEE-ECDE-AB57-F63A-6BE358D5EBD2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" name="TextBox 6">
            <a:hlinkClick r:id="rId91" action="ppaction://hlinksldjump"/>
            <a:extLst>
              <a:ext uri="{FF2B5EF4-FFF2-40B4-BE49-F238E27FC236}">
                <a16:creationId xmlns:a16="http://schemas.microsoft.com/office/drawing/2014/main" id="{A8728457-81BF-C7ED-A4A7-2781564768C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" name="TextBox 7">
            <a:hlinkClick r:id="rId92" action="ppaction://hlinksldjump"/>
            <a:extLst>
              <a:ext uri="{FF2B5EF4-FFF2-40B4-BE49-F238E27FC236}">
                <a16:creationId xmlns:a16="http://schemas.microsoft.com/office/drawing/2014/main" id="{06448360-AF32-DA0B-E6B0-35A0D90979CF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9" name="TextBox 8">
            <a:hlinkClick r:id="rId93" action="ppaction://hlinksldjump"/>
            <a:extLst>
              <a:ext uri="{FF2B5EF4-FFF2-40B4-BE49-F238E27FC236}">
                <a16:creationId xmlns:a16="http://schemas.microsoft.com/office/drawing/2014/main" id="{B0A1F307-F0B2-CA6C-002D-35228D4E838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0" name="TextBox 9">
            <a:hlinkClick r:id="rId94" action="ppaction://hlinksldjump"/>
            <a:extLst>
              <a:ext uri="{FF2B5EF4-FFF2-40B4-BE49-F238E27FC236}">
                <a16:creationId xmlns:a16="http://schemas.microsoft.com/office/drawing/2014/main" id="{64E1975C-93AB-F228-755C-1F2BAB5E2675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1" name="TextBox 10">
            <a:hlinkClick r:id="rId95" action="ppaction://hlinksldjump"/>
            <a:extLst>
              <a:ext uri="{FF2B5EF4-FFF2-40B4-BE49-F238E27FC236}">
                <a16:creationId xmlns:a16="http://schemas.microsoft.com/office/drawing/2014/main" id="{F5EA5ED2-F201-5251-0209-7D74DC39D89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9" name="TextBox 18">
            <a:hlinkClick r:id="rId96" action="ppaction://hlinksldjump"/>
            <a:extLst>
              <a:ext uri="{FF2B5EF4-FFF2-40B4-BE49-F238E27FC236}">
                <a16:creationId xmlns:a16="http://schemas.microsoft.com/office/drawing/2014/main" id="{D3004E65-35ED-E118-CCC6-075D889E442A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20" name="TextBox 19">
            <a:hlinkClick r:id="rId97" action="ppaction://hlinksldjump"/>
            <a:extLst>
              <a:ext uri="{FF2B5EF4-FFF2-40B4-BE49-F238E27FC236}">
                <a16:creationId xmlns:a16="http://schemas.microsoft.com/office/drawing/2014/main" id="{D6A4CCF2-212E-DA9F-9F67-EEA60610C67D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21" name="TextBox 20">
            <a:hlinkClick r:id="rId98" action="ppaction://hlinksldjump"/>
            <a:extLst>
              <a:ext uri="{FF2B5EF4-FFF2-40B4-BE49-F238E27FC236}">
                <a16:creationId xmlns:a16="http://schemas.microsoft.com/office/drawing/2014/main" id="{49FE5C1F-489F-7F61-716D-51D803976AF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22" name="TextBox 21">
            <a:hlinkClick r:id="rId99" action="ppaction://hlinksldjump"/>
            <a:extLst>
              <a:ext uri="{FF2B5EF4-FFF2-40B4-BE49-F238E27FC236}">
                <a16:creationId xmlns:a16="http://schemas.microsoft.com/office/drawing/2014/main" id="{9122A05F-0057-984A-0CC3-F844C5039515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23" name="TextBox 22">
            <a:hlinkClick r:id="rId100" action="ppaction://hlinksldjump"/>
            <a:extLst>
              <a:ext uri="{FF2B5EF4-FFF2-40B4-BE49-F238E27FC236}">
                <a16:creationId xmlns:a16="http://schemas.microsoft.com/office/drawing/2014/main" id="{DFBD5536-6671-A8B3-7E43-F0E686CA147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24" name="TextBox 23">
            <a:hlinkClick r:id="rId101" action="ppaction://hlinksldjump"/>
            <a:extLst>
              <a:ext uri="{FF2B5EF4-FFF2-40B4-BE49-F238E27FC236}">
                <a16:creationId xmlns:a16="http://schemas.microsoft.com/office/drawing/2014/main" id="{80E3D5F2-2C58-D92F-A821-39F37356FE0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25" name="TextBox 24">
            <a:hlinkClick r:id="rId102" action="ppaction://hlinksldjump"/>
            <a:extLst>
              <a:ext uri="{FF2B5EF4-FFF2-40B4-BE49-F238E27FC236}">
                <a16:creationId xmlns:a16="http://schemas.microsoft.com/office/drawing/2014/main" id="{53A29945-00FA-05D9-4DD3-A0A56365281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26" name="TextBox 25">
            <a:hlinkClick r:id="rId103" action="ppaction://hlinksldjump"/>
            <a:extLst>
              <a:ext uri="{FF2B5EF4-FFF2-40B4-BE49-F238E27FC236}">
                <a16:creationId xmlns:a16="http://schemas.microsoft.com/office/drawing/2014/main" id="{ABD1AB2F-73DE-9086-6A69-E87FC2640BE9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38" name="TextBox 37">
            <a:hlinkClick r:id="rId104" action="ppaction://hlinksldjump"/>
            <a:extLst>
              <a:ext uri="{FF2B5EF4-FFF2-40B4-BE49-F238E27FC236}">
                <a16:creationId xmlns:a16="http://schemas.microsoft.com/office/drawing/2014/main" id="{14C9CDBE-E544-5095-04CE-EEB73864B9A3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39" name="TextBox 38">
            <a:hlinkClick r:id="rId105" action="ppaction://hlinksldjump"/>
            <a:extLst>
              <a:ext uri="{FF2B5EF4-FFF2-40B4-BE49-F238E27FC236}">
                <a16:creationId xmlns:a16="http://schemas.microsoft.com/office/drawing/2014/main" id="{66DF9215-3A8D-B35E-C389-240950191EAE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40" name="TextBox 39">
            <a:hlinkClick r:id="rId106" action="ppaction://hlinksldjump"/>
            <a:extLst>
              <a:ext uri="{FF2B5EF4-FFF2-40B4-BE49-F238E27FC236}">
                <a16:creationId xmlns:a16="http://schemas.microsoft.com/office/drawing/2014/main" id="{5D2BF4F8-F100-503B-9515-5A59C68B4729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41" name="Rectangle 40">
            <a:hlinkClick r:id="rId107" action="ppaction://hlinksldjump"/>
            <a:extLst>
              <a:ext uri="{FF2B5EF4-FFF2-40B4-BE49-F238E27FC236}">
                <a16:creationId xmlns:a16="http://schemas.microsoft.com/office/drawing/2014/main" id="{3AA29D2A-B330-5D95-E7FC-A3616166F58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42" name="Rectangle 41">
            <a:hlinkClick r:id="rId108" action="ppaction://hlinksldjump"/>
            <a:extLst>
              <a:ext uri="{FF2B5EF4-FFF2-40B4-BE49-F238E27FC236}">
                <a16:creationId xmlns:a16="http://schemas.microsoft.com/office/drawing/2014/main" id="{C7250688-85E1-DFB4-DF9D-BF685DA848EA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109" action="ppaction://hlinksldjump"/>
            <a:extLst>
              <a:ext uri="{FF2B5EF4-FFF2-40B4-BE49-F238E27FC236}">
                <a16:creationId xmlns:a16="http://schemas.microsoft.com/office/drawing/2014/main" id="{184947A0-37FB-8765-A7AF-17A12EC6A769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110" action="ppaction://hlinksldjump"/>
            <a:extLst>
              <a:ext uri="{FF2B5EF4-FFF2-40B4-BE49-F238E27FC236}">
                <a16:creationId xmlns:a16="http://schemas.microsoft.com/office/drawing/2014/main" id="{A83C095A-79C2-9928-5A27-A403867C819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111" action="ppaction://hlinksldjump"/>
            <a:extLst>
              <a:ext uri="{FF2B5EF4-FFF2-40B4-BE49-F238E27FC236}">
                <a16:creationId xmlns:a16="http://schemas.microsoft.com/office/drawing/2014/main" id="{24F7DC9D-91D9-00AF-C852-1D3243D87F49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112" action="ppaction://hlinksldjump"/>
            <a:extLst>
              <a:ext uri="{FF2B5EF4-FFF2-40B4-BE49-F238E27FC236}">
                <a16:creationId xmlns:a16="http://schemas.microsoft.com/office/drawing/2014/main" id="{6AB1C363-2036-7C27-4A5B-2CCE350ED297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113" action="ppaction://hlinksldjump"/>
            <a:extLst>
              <a:ext uri="{FF2B5EF4-FFF2-40B4-BE49-F238E27FC236}">
                <a16:creationId xmlns:a16="http://schemas.microsoft.com/office/drawing/2014/main" id="{F1AD732B-E249-42A0-966A-6EAAA1936162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49) Indium">
            <a:hlinkClick r:id="" action="ppaction://media"/>
            <a:extLst>
              <a:ext uri="{FF2B5EF4-FFF2-40B4-BE49-F238E27FC236}">
                <a16:creationId xmlns:a16="http://schemas.microsoft.com/office/drawing/2014/main" id="{319CF285-7438-7720-9176-3F3E0AE00B8D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0980751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0370BB27-0978-B731-2E56-325BDC025864}"/>
              </a:ext>
            </a:extLst>
          </p:cNvPr>
          <p:cNvGrpSpPr/>
          <p:nvPr/>
        </p:nvGrpSpPr>
        <p:grpSpPr>
          <a:xfrm>
            <a:off x="4016271" y="949412"/>
            <a:ext cx="1442192" cy="1462818"/>
            <a:chOff x="6919345" y="2261965"/>
            <a:chExt cx="1442192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908C763-03FB-4FE8-63D8-87981C23D314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A2BE675B-9EE0-1FA3-3478-2CAA67265905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D896896E-F277-6AAD-8912-2647572F1DA0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49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2F12FD2B-BC53-0358-1D27-CFDF99EA217E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In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9F01F36B-9210-0E2F-8F60-3B0507EC407C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Indium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5D5897D2-BEC7-C9C1-3704-2C074D5B4405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114,82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17151535-B51D-7BD8-3F77-2BD6C4433D3E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1,78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10F19154-0F6F-1A98-C680-3A0C5ABE5083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  <a:r>
                <a:rPr lang="en-US" sz="1400"/>
                <a:t>5p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F7F21870-59E5-DE72-3638-D15363EA40C4}"/>
                </a:ext>
              </a:extLst>
            </p:cNvPr>
            <p:cNvSpPr txBox="1"/>
            <p:nvPr/>
          </p:nvSpPr>
          <p:spPr>
            <a:xfrm>
              <a:off x="6960724" y="3447784"/>
              <a:ext cx="13589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1, 3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2BAC437E-909B-6EDA-F614-D6E51FF1248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93348F8C-4293-B2A2-B18D-2A12205235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DED1B49E-D190-EED6-28D9-9E93F2A7F5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4886E972-876A-493B-F7E2-553C275E52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371B387B-59C2-32A1-AEE2-1FF139FE9B2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B65AFD33-6A05-AE91-A550-9A4C5462AE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CF829B7A-8B09-DD4A-BE7A-EFFC9473C61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3" name="TextBox 782">
              <a:hlinkClick r:id="rId115" action="ppaction://hlinksldjump"/>
              <a:extLst>
                <a:ext uri="{FF2B5EF4-FFF2-40B4-BE49-F238E27FC236}">
                  <a16:creationId xmlns:a16="http://schemas.microsoft.com/office/drawing/2014/main" id="{D7899383-BBA8-564E-DB10-3D97C63A27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AF941DA1-5931-7323-D5A2-D74F0B60B9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1DA16507-D25D-4C4C-1F8C-3ABED6B3E9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1769BB63-6753-B2A2-C152-DA90DA4E55F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E31AE953-7DD8-65CE-FA4E-EEB1583588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Rectangle 787">
              <a:extLst>
                <a:ext uri="{FF2B5EF4-FFF2-40B4-BE49-F238E27FC236}">
                  <a16:creationId xmlns:a16="http://schemas.microsoft.com/office/drawing/2014/main" id="{2E7B8331-3764-590B-6CA6-DE46F10D26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DD83931E-F807-6CA8-8A3A-4368EF3D30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3431FCFE-79A3-4F84-607D-1FB9AFED7E0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7749F24A-0EED-108A-BD84-E46DB17D46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FB098675-1BCF-16B5-BFA7-53529168FB1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3" name="TextBox 79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3FCF9CF-A2C3-2793-8797-7D3AAEC088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69DF01DD-C73B-FED8-59C3-4BE9B53725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6CE502F1-6426-9B09-17C6-A218164A1B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ED0EFC3A-F298-2947-1FD8-85C7E98AF51A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AE9F7493-9A9D-0FCE-1211-44F473D1A7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Rectangle 797">
              <a:extLst>
                <a:ext uri="{FF2B5EF4-FFF2-40B4-BE49-F238E27FC236}">
                  <a16:creationId xmlns:a16="http://schemas.microsoft.com/office/drawing/2014/main" id="{9F9E145E-8996-0C12-070B-2243B56B42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52EDC8C8-04AF-159F-F07C-BD7574EF0D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D5EF5596-B6A9-5737-5800-A2D2CDAD997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BCBFDC5B-2F11-CB4C-5B57-8AE61B44D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ACF4C2C2-94CB-AA7D-D1D5-3B15DA23E06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3" name="TextBox 80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70AAFF86-61BF-C04C-7DDC-44898CE2FC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F1996475-C73E-CA50-D17F-5408BCD4DD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91D01FD2-A4B8-C0FC-D4CE-670CCF1054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A5B5E724-E3C9-A1B2-1F48-0D825506D01B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8682F012-816A-E195-EB1B-DF63D83A6C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D3FCEC27-9D21-54F1-9A3A-B560D06660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4345700C-81E3-70A6-189F-8C7CAE5862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ECD01575-B543-D85B-5AC4-1DC8BF35C57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E3179FE3-F4C3-8247-B1BE-E260B6EE51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87A1959D-A99E-520B-1727-7A989D9AC58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3" name="TextBox 81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86BEE88-9B52-76EA-C0C6-EDB94F9ECB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B102D5AD-2947-EF2A-5964-8DC386DBF5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4A8690A7-3C2A-80E6-7605-BD7365E643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777DD324-7AE3-8D14-FB89-E4D98D95837C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D65EACCE-7EDF-62E7-B97D-0CC4D55E5B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0071E57D-16B0-558E-8793-91579487DB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51113CF9-5EE4-B3D4-A8C4-E24D695D77B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9F53C77F-FFD2-6F18-0813-7B45F3954D3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7EA1C36D-7685-4BC8-D98D-E576EBDB86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3E7A5401-A816-5B77-5BE0-67A7A06E14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46" name="TextBox 84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8E35C060-0210-00B9-82B9-6FE2FE71944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08659B32-A6BE-D00C-5942-EBB6417351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F63D9B88-314D-8F47-DFC7-E64D52A239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81BA3168-9D5B-6794-AEC5-92C453DC8DC5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B15C80EF-B040-5740-B936-360C8D7744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6A49C2F7-5C5B-5EBC-2241-945A377D5A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F3EA696-1216-5105-DF5E-BDB028ED3F8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3655DA3B-8B77-3188-3D93-514D74849BC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E08EBD27-F814-B580-476D-0F5EFE364C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2B2CCA3D-DE8F-D179-9044-F436E7DC71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3" name="TextBox 86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F8398778-FB8B-541E-5342-AAF60168389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37D5919-960F-D85F-B518-11A45F47C7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CC5426CA-CA93-B984-6386-D15EA09F11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993DA353-002E-5E90-A229-C15892D91EC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EC8CE69D-7AAA-D424-D089-3C782E29FF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EB846593-414B-2046-48D1-31D7FE9B97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10C8795F-3DB2-7240-0E9B-F16E3A98831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5DB39207-7B93-CD32-664E-37ED436132E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D093E262-B4DA-31CE-8BFB-019E79D554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2A264ED8-7C19-5F74-CCF3-44EAE138D29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3" name="TextBox 87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2747B908-6AE2-8572-580C-F3F60B59F6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9977613-B1A1-6A49-2CDD-4556DD2C38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3F0E6560-9A26-13C2-C40C-A209EC098EC3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E6E8DE9-3D27-FB96-CB8A-94889894F4D6}"/>
              </a:ext>
            </a:extLst>
          </p:cNvPr>
          <p:cNvGrpSpPr/>
          <p:nvPr/>
        </p:nvGrpSpPr>
        <p:grpSpPr>
          <a:xfrm>
            <a:off x="7342711" y="3401927"/>
            <a:ext cx="647699" cy="632746"/>
            <a:chOff x="7342711" y="3401927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82385339-853D-3E60-0C4D-AA8DBA53B2AA}"/>
                </a:ext>
              </a:extLst>
            </p:cNvPr>
            <p:cNvSpPr/>
            <p:nvPr/>
          </p:nvSpPr>
          <p:spPr>
            <a:xfrm>
              <a:off x="7397744" y="343356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E61C2E5F-955A-6AFD-8452-5D6452E0A265}"/>
                </a:ext>
              </a:extLst>
            </p:cNvPr>
            <p:cNvSpPr/>
            <p:nvPr/>
          </p:nvSpPr>
          <p:spPr>
            <a:xfrm>
              <a:off x="7397744" y="390770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3E752E3-4A27-A46E-8B81-52A05A228256}"/>
                </a:ext>
              </a:extLst>
            </p:cNvPr>
            <p:cNvSpPr txBox="1"/>
            <p:nvPr/>
          </p:nvSpPr>
          <p:spPr>
            <a:xfrm>
              <a:off x="7397743" y="386539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1165735-195F-6B73-044F-8D473AF422D6}"/>
                </a:ext>
              </a:extLst>
            </p:cNvPr>
            <p:cNvSpPr txBox="1"/>
            <p:nvPr/>
          </p:nvSpPr>
          <p:spPr>
            <a:xfrm>
              <a:off x="7385044" y="3772177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3449784-D3F5-00DA-D0C2-46D9A491F5AB}"/>
                </a:ext>
              </a:extLst>
            </p:cNvPr>
            <p:cNvSpPr txBox="1"/>
            <p:nvPr/>
          </p:nvSpPr>
          <p:spPr>
            <a:xfrm>
              <a:off x="7342711" y="340192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7FB8D97-9E25-2EF2-DC81-04CE4627D3CD}"/>
                </a:ext>
              </a:extLst>
            </p:cNvPr>
            <p:cNvSpPr txBox="1"/>
            <p:nvPr/>
          </p:nvSpPr>
          <p:spPr>
            <a:xfrm>
              <a:off x="7550370" y="3401927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63" name="TextBox 62">
              <a:hlinkClick r:id="rId122" action="ppaction://hlinksldjump"/>
              <a:extLst>
                <a:ext uri="{FF2B5EF4-FFF2-40B4-BE49-F238E27FC236}">
                  <a16:creationId xmlns:a16="http://schemas.microsoft.com/office/drawing/2014/main" id="{125AB97F-BD2B-C78B-B690-266F71C5165F}"/>
                </a:ext>
              </a:extLst>
            </p:cNvPr>
            <p:cNvSpPr txBox="1"/>
            <p:nvPr/>
          </p:nvSpPr>
          <p:spPr>
            <a:xfrm>
              <a:off x="7344178" y="349225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4ED04C0B-7C5B-94B9-68F4-853705049505}"/>
                </a:ext>
              </a:extLst>
            </p:cNvPr>
            <p:cNvSpPr txBox="1"/>
            <p:nvPr/>
          </p:nvSpPr>
          <p:spPr>
            <a:xfrm>
              <a:off x="7630576" y="351645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CFD38465-387C-FF23-D833-DDB3F7F43538}"/>
                </a:ext>
              </a:extLst>
            </p:cNvPr>
            <p:cNvSpPr txBox="1"/>
            <p:nvPr/>
          </p:nvSpPr>
          <p:spPr>
            <a:xfrm>
              <a:off x="7342711" y="3633162"/>
              <a:ext cx="56766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5D98085-39A8-0EB1-35CB-58020EB0DD8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460F4EE9-4063-4A7B-4B76-FF9835DAF0E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BDA78018-7549-8958-9B8E-54070F0E4AB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D6E09E37-2B61-3A42-6F8A-BE71969BC3A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CCCC19A8-11EE-2E14-C15D-5F701C6429C4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F658C863-129B-0453-1860-DA14702F8ED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48D35E36-3FCB-1D62-4797-F0EDE2F8EF33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D9C20A63-2EAE-AE10-366A-E9D584F16C2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732967CE-B785-A700-D1FF-667B1208083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8207C048-844F-3E7C-3DC7-8879218C6C63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F1E9E2F2-6E47-8EC7-D383-4EF78D549096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5599958-E875-2D79-C0F0-1A59693B7F5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75E0BEB2-2701-F9AB-8E0E-98414CA1B58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49" name="Group 248">
                <a:extLst>
                  <a:ext uri="{FF2B5EF4-FFF2-40B4-BE49-F238E27FC236}">
                    <a16:creationId xmlns:a16="http://schemas.microsoft.com/office/drawing/2014/main" id="{F6E2A082-801F-130A-54A9-6A8B5566F08B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4094AE27-12A6-0E2B-70A6-7FAAF196A983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54" name="Group 253">
                    <a:extLst>
                      <a:ext uri="{FF2B5EF4-FFF2-40B4-BE49-F238E27FC236}">
                        <a16:creationId xmlns:a16="http://schemas.microsoft.com/office/drawing/2014/main" id="{8B8F8FAB-11CC-F684-6011-FEA2896923B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56" name="Group 255">
                      <a:extLst>
                        <a:ext uri="{FF2B5EF4-FFF2-40B4-BE49-F238E27FC236}">
                          <a16:creationId xmlns:a16="http://schemas.microsoft.com/office/drawing/2014/main" id="{48FA7D7D-E8F0-E947-36A3-AEF1333BE5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E7CABE36-2AF0-B90F-07A3-31B9194B2E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1536739D-F57C-956A-A961-2CF6E12659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26B2F144-F214-5879-D5AC-70926F193C4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1F614A32-2D2A-7A77-D4FA-7EE0E839D45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351E271A-1E0F-2902-3E0E-6532AB08582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4E586E4E-1FE9-462E-4695-30808A917DD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06EAA103-04E6-CEC1-669D-15D3FCB2FF5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DCBD1987-0141-463E-84D7-FE5779201612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CDF11D7D-B56B-96FE-F234-2BBDEEA83265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0C06F39D-8EAC-56AF-95BC-66AEAA12CC3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FF269743-00B1-E4C1-0953-166B72C519F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F562385C-6A47-0FCC-93B4-5E2BB9DE60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55" name="Straight Connector 254">
                    <a:extLst>
                      <a:ext uri="{FF2B5EF4-FFF2-40B4-BE49-F238E27FC236}">
                        <a16:creationId xmlns:a16="http://schemas.microsoft.com/office/drawing/2014/main" id="{B076FBEA-2934-F650-7A88-9E02A6D4EF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B4DF39F9-992B-FDD9-3E6C-FD81B3E18A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50" name="Straight Connector 249">
                <a:extLst>
                  <a:ext uri="{FF2B5EF4-FFF2-40B4-BE49-F238E27FC236}">
                    <a16:creationId xmlns:a16="http://schemas.microsoft.com/office/drawing/2014/main" id="{2FA9B89E-80AA-0072-F01E-6BB96BD2692B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04ED9BE3-B804-C3B6-8BF5-90BB9FECF206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02177854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73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103E97EB-0227-AB11-6FAC-BEC5D2D631A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4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7" name="(6) Carbon">
            <a:hlinkClick r:id="" action="ppaction://media"/>
            <a:extLst>
              <a:ext uri="{FF2B5EF4-FFF2-40B4-BE49-F238E27FC236}">
                <a16:creationId xmlns:a16="http://schemas.microsoft.com/office/drawing/2014/main" id="{CE054A1A-33B6-AE6E-187F-3524D703804D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25"/>
          <a:stretch>
            <a:fillRect/>
          </a:stretch>
        </p:blipFill>
        <p:spPr>
          <a:xfrm>
            <a:off x="11001676" y="39755"/>
            <a:ext cx="406400" cy="4064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093EBAFC-FF9D-C8D6-0FB0-6F07ADB897E3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6A10CF96-B77C-DFFC-7721-BDCF542131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1E9A7BD9-7F0C-A331-6D2F-8267B1F23C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0CDC2643-9042-ACAB-25C4-243C75087B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22803FF-49C4-C3AE-9876-BD71A0BE87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EA8F584-9434-6AE2-7ED9-655AF11B01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BA96584-7249-DD06-1101-265585AA045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43" name="TextBox 42">
              <a:hlinkClick r:id="rId26" action="ppaction://hlinksldjump"/>
              <a:extLst>
                <a:ext uri="{FF2B5EF4-FFF2-40B4-BE49-F238E27FC236}">
                  <a16:creationId xmlns:a16="http://schemas.microsoft.com/office/drawing/2014/main" id="{8A67B7E3-1C3F-AFE0-D9D2-AA9DFC33CF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AD088C3-549F-5502-8076-5032ABDB06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576FB90-35AB-1913-A273-FBD630003E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27EFC21F-1EBD-06A9-DFEF-E79EA048B8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E7C6A5BF-7A10-9CEF-A365-18AD48430E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DD84DE19-6A0B-7E5C-4780-7889DA2B67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F16E404-7328-51AA-8BE5-BDA4CCCF04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8A05318D-1487-82E2-094F-5328FC119EF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1132AEF-68F0-04A2-4810-79FC2CC2BF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3A9E6877-CDFA-369D-998B-74C88F37DA3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63" name="TextBox 62">
              <a:hlinkClick r:id="rId27" action="ppaction://hlinksldjump"/>
              <a:extLst>
                <a:ext uri="{FF2B5EF4-FFF2-40B4-BE49-F238E27FC236}">
                  <a16:creationId xmlns:a16="http://schemas.microsoft.com/office/drawing/2014/main" id="{F3B9A6C8-47E4-67E3-BE2B-58463671A7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74D384A9-1E8E-C2F2-F613-237BBA0455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1138462E-D9EB-F80F-9705-001322D4EA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585C8515-AC57-E89B-1F47-99D323F6D654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AC6125F6-7FF7-8CEB-C059-0A34EA50C0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79039699-28FA-97D7-6528-306A0C373A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61259FDB-41D2-35A7-247F-493BCFF4C4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9095A9C-8E1E-1994-D5B3-FF43FBCBC67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D2BAC321-48D7-8E83-EA1D-7B32FF44EC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52096607-0C0E-2816-6FAB-772F2F97439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885" name="TextBox 1884">
              <a:hlinkClick r:id="rId28" action="ppaction://hlinksldjump"/>
              <a:extLst>
                <a:ext uri="{FF2B5EF4-FFF2-40B4-BE49-F238E27FC236}">
                  <a16:creationId xmlns:a16="http://schemas.microsoft.com/office/drawing/2014/main" id="{110B0598-AF18-12F3-D9ED-1612B33918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29B753FB-25E9-74E1-2DA7-2C602A3B28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4583DF0B-DDDB-3B37-CA5B-6F1D09E94B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888" name="Group 1887">
            <a:extLst>
              <a:ext uri="{FF2B5EF4-FFF2-40B4-BE49-F238E27FC236}">
                <a16:creationId xmlns:a16="http://schemas.microsoft.com/office/drawing/2014/main" id="{5335EA17-632B-B804-7501-B310722CBDB8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D7659046-D72F-BE0E-6743-BFAAF6A98F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Rectangle 1889">
              <a:extLst>
                <a:ext uri="{FF2B5EF4-FFF2-40B4-BE49-F238E27FC236}">
                  <a16:creationId xmlns:a16="http://schemas.microsoft.com/office/drawing/2014/main" id="{B97BBEFC-2630-6525-1C6C-00B482150E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048006FD-3352-2A77-7E5C-41EB242FA5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00BB4DAB-0A4A-E1B9-65E9-A6C2CD6F1A6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56B2D4-7D55-ECC8-926F-92D2F3879D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38B36EEC-463E-5F00-A7A0-C2E2C12C6DE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96" name="TextBox 1895">
              <a:hlinkClick r:id="rId29" action="ppaction://hlinksldjump"/>
              <a:extLst>
                <a:ext uri="{FF2B5EF4-FFF2-40B4-BE49-F238E27FC236}">
                  <a16:creationId xmlns:a16="http://schemas.microsoft.com/office/drawing/2014/main" id="{254663B0-B64A-7FF6-849E-02EE3D6711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DA5F69B0-35D5-3BA5-AE09-17799D74F5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90AABE20-7E06-BF89-78B5-E2BFE76A34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899" name="Group 1898">
            <a:extLst>
              <a:ext uri="{FF2B5EF4-FFF2-40B4-BE49-F238E27FC236}">
                <a16:creationId xmlns:a16="http://schemas.microsoft.com/office/drawing/2014/main" id="{23EB45E8-3DB9-F1B4-7B2A-C63F4449FB75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656600BA-7607-D58D-2346-E603BB3F8F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Rectangle 1901">
              <a:extLst>
                <a:ext uri="{FF2B5EF4-FFF2-40B4-BE49-F238E27FC236}">
                  <a16:creationId xmlns:a16="http://schemas.microsoft.com/office/drawing/2014/main" id="{1CF3A45C-9E7F-9302-9235-44AD31B4B0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7C5B01B6-9F14-1B9A-A15B-65E08630E29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CF0094ED-97DC-B831-1944-707A41AA41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D22C82B3-9BA7-C997-AED3-9BF3A81A3B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B8A757D4-C64C-C0CB-E001-69A0D58ED8A3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907" name="TextBox 1906">
              <a:hlinkClick r:id="rId30" action="ppaction://hlinksldjump"/>
              <a:extLst>
                <a:ext uri="{FF2B5EF4-FFF2-40B4-BE49-F238E27FC236}">
                  <a16:creationId xmlns:a16="http://schemas.microsoft.com/office/drawing/2014/main" id="{4A9D888A-4296-BE4E-425A-7FE39FEC3C32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5151321D-CF56-20BE-5E1F-F0BC1181E1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DE237929-38DF-2E5B-1ED7-4D59782F02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910" name="Group 1909">
            <a:extLst>
              <a:ext uri="{FF2B5EF4-FFF2-40B4-BE49-F238E27FC236}">
                <a16:creationId xmlns:a16="http://schemas.microsoft.com/office/drawing/2014/main" id="{BC8DF816-4B47-F797-0D19-22ED0B3F792D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FD4E3F06-C8B8-5080-0036-616ABCB056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Rectangle 1911">
              <a:extLst>
                <a:ext uri="{FF2B5EF4-FFF2-40B4-BE49-F238E27FC236}">
                  <a16:creationId xmlns:a16="http://schemas.microsoft.com/office/drawing/2014/main" id="{877FCC88-0C09-E92C-B59A-99C3425EAD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6DA69555-51C3-C566-713D-FCB270E71D1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13CA9E80-48A6-E115-8295-5E49EB6CD6A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9084EF1D-65D0-55AA-9FF2-F5EAF281A4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EB8D1D6D-A38D-B66F-E180-587BCF9A487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917" name="TextBox 1916">
              <a:hlinkClick r:id="rId31" action="ppaction://hlinksldjump"/>
              <a:extLst>
                <a:ext uri="{FF2B5EF4-FFF2-40B4-BE49-F238E27FC236}">
                  <a16:creationId xmlns:a16="http://schemas.microsoft.com/office/drawing/2014/main" id="{FB8B7995-167A-D28F-B808-64E25A3356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68C1FD3D-C23E-3C25-923A-A98029F0D6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2547CFDE-7E3F-EB97-6F98-99668ED91B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38A9AA7-2491-BAB7-EDA3-036AA9091B0E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BDF02404-F1CD-FEAF-1606-CAF85B3C32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289BC65F-BA63-330E-05CD-B782D71D5E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7BED360B-6D80-427B-1C34-DFF43B8D04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A5FF3A3-2B18-EC76-7BA9-C051D5620A4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EB7671CD-7B35-CAA2-5FEC-8CDA0E1D07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B4D23FA9-F9A3-7C3D-7EE0-8D8AC5F039D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71" name="TextBox 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27DC6898-3194-CE5C-E486-C6839FE9DF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39664ED-6C07-D696-BA5B-281E4047E8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EC8CC033-8912-0901-E35A-EC82087898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FF80229-11F8-CA1A-69AD-4F22B7199819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47808413-26D2-19A2-B092-19D1B0C4EF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265D8021-E7F3-958D-0FB9-9221904C41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A5E5FA02-C89B-84F7-7AFA-E9482D66D1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24BADDDD-A132-B436-7C8D-988BCBACFD5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ACA79DA-B312-6528-0AE1-F615874EC0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88C47D04-6123-2D61-A531-1ADDC1D2E6B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81" name="TextBox 80">
              <a:hlinkClick r:id="rId33" action="ppaction://hlinksldjump"/>
              <a:extLst>
                <a:ext uri="{FF2B5EF4-FFF2-40B4-BE49-F238E27FC236}">
                  <a16:creationId xmlns:a16="http://schemas.microsoft.com/office/drawing/2014/main" id="{1A855F94-DEF7-A3D1-43CF-A6FC926E05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BB2A9C5A-2DD2-F391-1A5F-69BB48B7FE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C5835C0-BB1D-9D1B-5765-CA2BEF0CC7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738B624-64EF-3F41-4F15-337465D202B2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882F9866-9367-0405-AC49-465FBCDFC6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2F152745-0C11-30FA-708A-0FFB2D7E11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DB9FFB9A-A221-D584-F1FC-049B6E6A734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7508171A-2DBF-0FE0-4719-EAAE81AFA70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13BA7640-55D4-9B21-2881-8EA5FB36DC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14FE27A1-1824-50E3-BB9D-209ABBB6D08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91" name="TextBox 90">
              <a:hlinkClick r:id="rId34" action="ppaction://hlinksldjump"/>
              <a:extLst>
                <a:ext uri="{FF2B5EF4-FFF2-40B4-BE49-F238E27FC236}">
                  <a16:creationId xmlns:a16="http://schemas.microsoft.com/office/drawing/2014/main" id="{96ED5D53-C5C5-F866-48B4-57F3A3ABE6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ED946FF-8F23-F304-88CC-6C3699D559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3130AAF6-30B3-40B6-CC9C-E26B474577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857E6EB1-778C-6F2A-7B0F-EF1EEA0FF7A4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6B6676F2-AAE6-D3B4-F36B-3FD734AA5A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A6662C63-EF9E-9320-700B-A5F7B7A57F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37A84E9-C5BF-B218-08E4-2DCB137E8F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3C1085FA-F145-1F23-CAA5-3598A140727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56524BA-CAB4-3438-681C-9BBA9DB7BF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EB82BEB9-BA8B-055F-7A17-0DC7F941C20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1" name="TextBox 100">
              <a:hlinkClick r:id="rId35" action="ppaction://hlinksldjump"/>
              <a:extLst>
                <a:ext uri="{FF2B5EF4-FFF2-40B4-BE49-F238E27FC236}">
                  <a16:creationId xmlns:a16="http://schemas.microsoft.com/office/drawing/2014/main" id="{6B6DB55A-9FBE-CB06-B581-6A494AEF70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92490D5-32D6-C6F4-41BF-07638A3764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36EF9728-575A-71D0-6FC7-5878108E05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4470D14C-8268-C663-8453-B15E10C30F75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34778E41-20D3-9D51-A8A4-EED5C153A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382AB532-F163-05DD-C453-44D4E7376F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3909629C-E35A-8EE1-4706-4AFC76B58C5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8311CB-7440-CCF7-3213-0AC3DFF335E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32FBC6AE-0C19-C18D-D864-CE03D8BA99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083C0F5F-8F5D-11DB-637B-3B21DD17D72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1" name="TextBox 110">
              <a:hlinkClick r:id="rId36" action="ppaction://hlinksldjump"/>
              <a:extLst>
                <a:ext uri="{FF2B5EF4-FFF2-40B4-BE49-F238E27FC236}">
                  <a16:creationId xmlns:a16="http://schemas.microsoft.com/office/drawing/2014/main" id="{1A8B3BB6-AAC8-3018-E136-BAAB7E921B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C8A74773-F151-06DC-1895-D108A8723C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C6DC721B-2C74-D711-182D-9547425011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28147815-6428-1C9C-8D31-69A6578E06D7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B98468C3-F7CE-B7FE-5E17-FACC6DE77C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F30A1256-7A5C-0CD6-3743-7460DE8C6E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699009C1-446C-FEB7-862C-1173201F34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0BC73D7-3C68-F5B9-8415-65CD8DE9C5B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92A2A4CF-05F7-F69F-E6B1-0D239B6691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DC00164-CD71-1F43-E162-99E87B9AC43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1" name="TextBox 1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EB76A8C2-419B-56E5-412F-AD115ECF31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A8828182-CD4E-EC45-1ACB-F31E3A115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6BAA8647-6004-87C4-0B67-897FC9034B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CB786258-65B9-FF0C-AAC5-F7B5576CC2D8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F2F5D2BA-BC0F-CD01-D080-17C99DCC9B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BFE56C52-DD6D-DB67-44BA-07CEA38B5F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3F320FF-821E-FCFB-38CF-4A66A5D416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80C96D1-CA62-B189-DC9C-C498604F50F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DCFA2A9A-719F-D01D-05F9-8692268A1A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63355F0D-4810-C55B-BBD9-73169D39D5B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75" name="TextBox 174">
              <a:hlinkClick r:id="rId38" action="ppaction://hlinksldjump"/>
              <a:extLst>
                <a:ext uri="{FF2B5EF4-FFF2-40B4-BE49-F238E27FC236}">
                  <a16:creationId xmlns:a16="http://schemas.microsoft.com/office/drawing/2014/main" id="{881E79C8-93A3-5BBB-EB96-98D8B3ADFC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1B6611D3-828F-1DC3-A988-53C3EF0009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F54074A-9DAE-1C0F-B195-E3A4230375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B4FA2EBD-704D-FECF-0D07-F42950878DFA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5F95D2D6-EEAA-47A8-6A14-63112DFDA1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26F2813F-EED0-53A0-0848-C19A892A95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B453AFBB-90BC-598E-4832-B8883961444F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0BD91C6D-7FA4-695E-4237-A0EF1709C1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6CA78905-8A01-4538-B66A-2BA24AE179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0460CF62-D31B-E48B-6BFE-DF8558260D4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207" name="TextBox 206">
              <a:hlinkClick r:id="rId39" action="ppaction://hlinksldjump"/>
              <a:extLst>
                <a:ext uri="{FF2B5EF4-FFF2-40B4-BE49-F238E27FC236}">
                  <a16:creationId xmlns:a16="http://schemas.microsoft.com/office/drawing/2014/main" id="{EF8265E0-DB60-0831-FC65-EB6DE56960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55CE5375-EC5E-4FBB-E344-42D69ACA5D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87AC9EB-8A1B-17FE-B2ED-08C8B5E046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12D8A32-A1D6-B1F2-6547-053BD87679F4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49CC79F1-6E9F-6938-CF99-F51CA9153D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9AD18162-EF00-6C78-6A43-FE9309CCB2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348594BF-10A8-EBE5-D884-8A900C6853D3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0A1F27F-47DB-FADB-1B48-F07DA71E872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44DFCA23-0B2F-60E0-9C00-3A048F95B1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DEF09D40-2C13-58DD-A64C-AC1F5B6BD15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217" name="TextBox 216">
              <a:hlinkClick r:id="rId40" action="ppaction://hlinksldjump"/>
              <a:extLst>
                <a:ext uri="{FF2B5EF4-FFF2-40B4-BE49-F238E27FC236}">
                  <a16:creationId xmlns:a16="http://schemas.microsoft.com/office/drawing/2014/main" id="{50F480B3-87E2-0CB0-C12D-5164586FCF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317C802-E0F8-65A0-7EF4-0AE060617D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13683431-3FF3-7E78-127F-8523529F09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F67B955D-4CDA-9745-7838-B18DAD67D748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1700808D-10F9-1571-FB0B-67BC131F6B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AD855398-86A0-C51E-8FE8-F2385C2B5B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A3509BD0-8BED-EA30-A8DE-798A9C0857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FB1C9A01-0C12-6D20-B993-C5644F95A2F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ECDFA9C7-D50A-C6A9-7146-966999BF24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0E1AC45-B383-D41D-3B2A-013EC32D574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227" name="TextBox 226">
              <a:hlinkClick r:id="rId41" action="ppaction://hlinksldjump"/>
              <a:extLst>
                <a:ext uri="{FF2B5EF4-FFF2-40B4-BE49-F238E27FC236}">
                  <a16:creationId xmlns:a16="http://schemas.microsoft.com/office/drawing/2014/main" id="{386E3E3D-B0CE-06C4-2295-579C05C347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5EE237F1-C7E2-8162-D29D-133B8B02CD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34F1B859-7D1C-D06B-85FB-C44C3F7A1D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77562CE8-8ADA-A5B4-B6F4-C05FD82777E9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2BD36083-3C33-F823-8C89-0C3889CEEF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14D06805-F3D9-F4D2-4F93-7320C12105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C0B3E5EE-6326-A20B-F711-9D36957B36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8A31EF7E-03F7-22C0-14E7-A219E7FB37F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DC3304D2-8C30-0DF2-7623-FC5A3A3E62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64C5DEC0-0054-AE3D-D142-1899D22256A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247" name="TextBox 246">
              <a:hlinkClick r:id="rId42" action="ppaction://hlinksldjump"/>
              <a:extLst>
                <a:ext uri="{FF2B5EF4-FFF2-40B4-BE49-F238E27FC236}">
                  <a16:creationId xmlns:a16="http://schemas.microsoft.com/office/drawing/2014/main" id="{E6DC7857-0CAE-F1DB-F5B1-8816FA63E6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EC4419E-A998-2192-D91E-0366171A99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EB5F2A1E-6AED-AC69-DEAA-BC888FB20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2642DFEF-9791-BAEE-4801-B20BF5ECB324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E3ACE686-3597-6EDD-9005-872B7A1E89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35437DF9-39A0-5EA9-6DE9-B6AB88E87D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895327B2-2B91-367E-3C9B-8FDA3C6105A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33E5E8F4-6176-10CA-6642-F7DCDCF5123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B65B4981-69FD-48E7-8EC8-DDEBC7F11A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ED406670-1CB4-E5A4-2CFD-D97F31A6AA3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257" name="TextBox 256">
              <a:hlinkClick r:id="rId43" action="ppaction://hlinksldjump"/>
              <a:extLst>
                <a:ext uri="{FF2B5EF4-FFF2-40B4-BE49-F238E27FC236}">
                  <a16:creationId xmlns:a16="http://schemas.microsoft.com/office/drawing/2014/main" id="{F207F311-1011-19CF-BE53-1CDF106699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32F96770-4FE4-E79A-71A5-49E3AD73B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8E954E8E-FBAC-18A1-1782-1783563FAB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3EED5C6D-9EAC-5336-9CD1-AA7AF845D7A7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EC9EA46D-EB4D-C6B7-4F78-9E2C3A6483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23FDF126-05A1-066C-754D-AE16963294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C20B8940-84B7-F6DD-2871-A65F939E3B2C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505800BC-1FFF-FD17-269A-88608A2F51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95AB8909-AF3F-AEBB-E283-B3A19E1E42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F0A30393-16AD-FD61-145F-E6492686843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333" name="TextBox 332">
              <a:hlinkClick r:id="rId44" action="ppaction://hlinksldjump"/>
              <a:extLst>
                <a:ext uri="{FF2B5EF4-FFF2-40B4-BE49-F238E27FC236}">
                  <a16:creationId xmlns:a16="http://schemas.microsoft.com/office/drawing/2014/main" id="{B4977F12-29B9-1BAA-FD54-5B936A1D08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D7951A73-4A24-F00A-C569-2A7203BB27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2D26D897-7F03-3BC2-8B2B-0F71D53EDE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0FCB631C-8C4F-2476-2562-719F3DE23904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512031BD-E6D4-01CC-9AC8-A7511FEFF0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45D0E72E-4505-E426-B369-1769C4CCB5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CF7493C1-4DBD-C1A2-F30E-64453C97461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9CC058A7-AC8C-612E-4385-95D61DCBACD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392CB898-1526-71F8-C22C-09D0279767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E7D86A1D-F973-6362-950D-1379FDC8756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343" name="TextBox 342">
              <a:hlinkClick r:id="rId45" action="ppaction://hlinksldjump"/>
              <a:extLst>
                <a:ext uri="{FF2B5EF4-FFF2-40B4-BE49-F238E27FC236}">
                  <a16:creationId xmlns:a16="http://schemas.microsoft.com/office/drawing/2014/main" id="{756EE0F3-CC9C-D310-B86B-D3C5B97BB0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B3B94FDA-3B3B-E736-EFAD-A5A5D86BFA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C62A49ED-7FA2-E363-849F-ADD55B2B4E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6AA38A4A-9CDC-4B6B-149D-6B7A8445689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D20DE929-B038-7ED4-2670-47A7F5FB89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37A2EC72-DA6D-3E62-A841-76DB590856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A8B06213-1309-176B-6ED0-F92B9D7FFF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4EFB9B4-11C2-77AA-90BA-74E1747CF08A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B98372FA-6E59-9557-3B81-DFFDB36C86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C165BDFA-2BD9-7808-DE11-8D5CBC653C5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353" name="TextBox 352">
              <a:hlinkClick r:id="rId46" action="ppaction://hlinksldjump"/>
              <a:extLst>
                <a:ext uri="{FF2B5EF4-FFF2-40B4-BE49-F238E27FC236}">
                  <a16:creationId xmlns:a16="http://schemas.microsoft.com/office/drawing/2014/main" id="{3D2CC50A-981D-7272-9277-C36FB17F86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C2896B38-7537-6237-58B4-369FF1DF31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8B072688-3387-7C2C-40AF-BDCD7C33A3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400C806C-C6EB-9859-5B4B-41C5C79F91AD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26224E38-5441-4E6F-EDC1-7B17FCBAC4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E5396083-37ED-6F8E-D730-D89FAE0152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8768585F-E027-B2FE-DAED-08A8248BE4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9ABBB316-FC4F-2410-0CB8-B80C71B515B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12F59ABC-64E3-9BE1-FBFD-59726869E0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C22638DB-E865-97AE-2143-49FCADBD02F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363" name="TextBox 362">
              <a:hlinkClick r:id="rId47" action="ppaction://hlinksldjump"/>
              <a:extLst>
                <a:ext uri="{FF2B5EF4-FFF2-40B4-BE49-F238E27FC236}">
                  <a16:creationId xmlns:a16="http://schemas.microsoft.com/office/drawing/2014/main" id="{0B7B8C7A-F7FB-4274-AAFD-10F7D7A698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170F7DDF-EFCC-4467-6E2F-9AEAFEB1A6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4F0E310-EF17-EF76-6FFA-B85B501B21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F1FACAE-1BB5-7F27-8357-1AE4B3A64C6F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1FFF1A33-5917-53A5-3C32-A5852E76E8F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958987A6-C88E-896F-FC32-AA0D43FBE4F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64CCE82-2318-DE0D-C34E-CCAC65C1139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0034D6-B56A-60A0-C275-38C2BF306841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9DAF270-491A-527A-778F-A58B3CC91DC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17796DB-753C-F380-B129-F0A897D1278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A3132C5-816C-0CB1-7BBD-E8FF4B3822AC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1" name="TextBox 10">
              <a:hlinkClick r:id="rId48" action="ppaction://hlinksldjump"/>
              <a:extLst>
                <a:ext uri="{FF2B5EF4-FFF2-40B4-BE49-F238E27FC236}">
                  <a16:creationId xmlns:a16="http://schemas.microsoft.com/office/drawing/2014/main" id="{C3C56B53-45ED-1A5C-8D6F-D180095DAEE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5F8F841-0F85-E2C9-6A0F-023DD82B31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A2ED130-9B3F-D00A-DDC9-816D21D316E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38498050-D696-416C-5669-F42E2B714A4F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7B7D846F-1796-4AB5-8D39-B36E22DBB0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AD6079A5-DB8B-B42D-970A-680789CCF7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1F144295-47AE-3088-DAD7-5DE675AC1B0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A642903A-6F87-6345-7B41-786832F51C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89DBF1-3755-0E9C-560F-4B606EFE93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3FC7E088-05D7-0615-5B16-21EAEB0F23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371" name="TextBox 370">
              <a:hlinkClick r:id="rId49" action="ppaction://hlinksldjump"/>
              <a:extLst>
                <a:ext uri="{FF2B5EF4-FFF2-40B4-BE49-F238E27FC236}">
                  <a16:creationId xmlns:a16="http://schemas.microsoft.com/office/drawing/2014/main" id="{C1E5CE7E-308D-5952-C260-BB360EB689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D8E64408-E6D2-B9B3-28F4-F25F053AF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1EC15D3F-1A5B-C9F5-3ABE-848EBFCED58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5694CF94-ABF9-CD51-DCCC-6AD6BD4CFA26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92BD9F32-BE4B-02A8-7CCB-63FE271F42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262101AC-7DF6-BD4F-573E-33B67CD185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4BCEC8F-8F74-FBB4-2200-A941C19175D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D44B8C2F-1971-E53B-7A6B-E0CFA0AE7E1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97515A0E-4BBF-E1C6-37A9-D5840F625A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3524B50-0BEA-359F-6BF6-CC88E5264B5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406" name="TextBox 405">
              <a:hlinkClick r:id="rId50" action="ppaction://hlinksldjump"/>
              <a:extLst>
                <a:ext uri="{FF2B5EF4-FFF2-40B4-BE49-F238E27FC236}">
                  <a16:creationId xmlns:a16="http://schemas.microsoft.com/office/drawing/2014/main" id="{58E8C299-A622-612A-C1AA-E6056F7DE7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1A40C787-211C-D7E7-1571-4B8D27C585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38732971-2DEF-5E3D-CF5E-138FA680BD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FFEDB5B-079E-5AC4-6786-5E00CC86BA9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60811295-2934-2420-0DCF-7A0B28CBCA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B91AC2FA-C1A1-0AEB-CF1C-9952C907EB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7FDAFE4E-BFC0-262A-23FA-AAE7DF3F6BDA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9B45D027-D5FC-2BF2-D018-4D4D4DBAB78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7ECCDC1D-6B9F-B7D8-4BD5-1887703AF1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B65F928B-F762-D19C-79B1-E5C229DC428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536" name="TextBox 535">
              <a:hlinkClick r:id="rId51" action="ppaction://hlinksldjump"/>
              <a:extLst>
                <a:ext uri="{FF2B5EF4-FFF2-40B4-BE49-F238E27FC236}">
                  <a16:creationId xmlns:a16="http://schemas.microsoft.com/office/drawing/2014/main" id="{ECBCD115-1DBE-AD59-D948-B0B81CD3B1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B2EC3D4A-4C64-89F5-614E-874D339715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EB21400-A5E8-BA4C-D7A7-03718AD20A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3271B4A4-5521-EE3E-D090-259ACD079A5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7A156A0A-2E76-4C35-9B40-5BFC25F407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0D5112AC-19F5-CEE1-6945-B6BCCAB0E4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5076FC09-4073-205C-3518-06B928BD86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BD4A7248-737A-DFC4-0E95-3FD3F03B396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A25D4151-B000-F54E-0F8C-DBDFD60C6C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11134FB-A8F1-5199-A26F-1689AAA7A02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546" name="TextBox 545">
              <a:hlinkClick r:id="rId52" action="ppaction://hlinksldjump"/>
              <a:extLst>
                <a:ext uri="{FF2B5EF4-FFF2-40B4-BE49-F238E27FC236}">
                  <a16:creationId xmlns:a16="http://schemas.microsoft.com/office/drawing/2014/main" id="{B365A3A7-0073-D572-D0D1-2D5BFBA108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A42FF39F-C616-14DB-1997-EE8D8C66F8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96BDF053-9351-F0A2-9D1D-38B4EB8E1A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C761EE77-652B-8DCD-EB7F-7D3A4AB6AC21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2BA04623-00D9-81C5-F050-68F25EA1B8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A972E0C1-9310-51E1-DE3A-680D7E9CF9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DD7A020D-BBC8-6CDA-25FC-A23549B2ED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1C2F992C-2A95-9CAC-1765-90444CD5C78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DED855DA-DC2A-7E70-8DFF-9B140017CD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36946DB7-13CA-0C70-B2C9-2BD1196A355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556" name="TextBox 555">
              <a:hlinkClick r:id="rId53" action="ppaction://hlinksldjump"/>
              <a:extLst>
                <a:ext uri="{FF2B5EF4-FFF2-40B4-BE49-F238E27FC236}">
                  <a16:creationId xmlns:a16="http://schemas.microsoft.com/office/drawing/2014/main" id="{A1AA53D4-E2A1-757A-D6C7-C520056858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18AD34DE-07D9-73AA-A47C-70135E3ED9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91ECD33B-CBDA-17EE-1708-802CEE802A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0B98789E-B113-2A61-56AC-38803531D933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E3CF076D-DA91-E08A-070B-CEEE619C79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A6214417-6F9B-36FA-91F1-70217A9CF9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8F99A81-6DE5-6E27-3FA9-853A20A9C70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982A4051-063B-0556-D7E1-7A91FC155A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F644ABFC-5F47-E0C8-8AAC-B174A9E3A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3D6AD9B7-3264-28A2-C202-12F85A5E71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566" name="TextBox 565">
              <a:hlinkClick r:id="rId54" action="ppaction://hlinksldjump"/>
              <a:extLst>
                <a:ext uri="{FF2B5EF4-FFF2-40B4-BE49-F238E27FC236}">
                  <a16:creationId xmlns:a16="http://schemas.microsoft.com/office/drawing/2014/main" id="{D42ED5C3-F2C4-9051-1E1F-85E53DF3A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5A861B91-F0F1-E38D-9784-9C91EB8426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111F0E3B-E5CD-559D-54CA-70E5AD1F68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46DCE4A7-E8F1-A6A2-7AFB-11D7F7C08FD0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46EB924B-3F39-2C24-4778-408EA839F1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23901990-C988-9B3D-1624-AA082E8D6E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E4424168-64CF-F3CE-DC3C-7DFF275D13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ECBD20DD-3F57-BADA-A6C4-267122C868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93BD785A-4145-72AA-2511-17E2581A7B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F8AB1F70-D5FF-F799-1654-5FBC5F2CC0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656" name="TextBox 655">
              <a:hlinkClick r:id="rId55" action="ppaction://hlinksldjump"/>
              <a:extLst>
                <a:ext uri="{FF2B5EF4-FFF2-40B4-BE49-F238E27FC236}">
                  <a16:creationId xmlns:a16="http://schemas.microsoft.com/office/drawing/2014/main" id="{FE4996D8-2429-84FC-E373-942F82B426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E143EFB1-0891-50CF-643B-4EAF176393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EE8EF6D3-F209-6D31-1BA1-7D9337CF07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9F3F2EC1-019C-76DB-321F-C8F81A7E07BC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A8E24406-1E85-51FD-2BF7-75A171E02F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85E0F15F-BCCE-0B71-BC5D-96A4DA709E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F9B399CA-084C-F9D6-E9CB-2A970130D4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2968943F-06C3-6270-D2F0-99D2D8031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CEB636D8-B139-A0B4-1D29-28F8A47062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6396284E-D388-1B28-1A65-76274F68CE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666" name="TextBox 665">
              <a:hlinkClick r:id="rId56" action="ppaction://hlinksldjump"/>
              <a:extLst>
                <a:ext uri="{FF2B5EF4-FFF2-40B4-BE49-F238E27FC236}">
                  <a16:creationId xmlns:a16="http://schemas.microsoft.com/office/drawing/2014/main" id="{B3C880F4-8472-9A99-DB55-067F929CE2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D43724F3-5315-4348-611D-0B4815E882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1E9E262C-9411-48F7-7A03-97DB8DECE1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FA58C8E5-2CF1-1F99-A099-4D6174D4B81E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A436A27F-E351-E39A-F7AA-4BC680F847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9DD1CF05-939C-FAB9-CAE2-CA56B6F83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A70C7C0B-33C2-2BD5-64FD-F51BC106EA4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8B972818-BBF0-92A2-404B-6DECA85B9E0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66FFF363-A27D-9607-13B7-728A548350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5A31DD65-F38F-6143-7077-90A2AD6B5BB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676" name="TextBox 675">
              <a:hlinkClick r:id="rId57" action="ppaction://hlinksldjump"/>
              <a:extLst>
                <a:ext uri="{FF2B5EF4-FFF2-40B4-BE49-F238E27FC236}">
                  <a16:creationId xmlns:a16="http://schemas.microsoft.com/office/drawing/2014/main" id="{002E4069-5DE1-6094-0AEA-43A79E274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B3B9023E-6227-E291-F8B8-AB1713EF3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6D5AA74F-B10C-1D94-B782-0FF0DABD8F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CE9FB60B-5330-230D-EFD7-45660BCDB058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A2168CFD-2678-2027-038A-4C838C6CB5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287F3378-5E0C-272D-40C3-F658285A3B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E07F1A27-35F7-E1FF-673B-D5E25AF7D25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AA64564A-D6AC-88F5-AD60-9CF8D43CA79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B0BFFFBD-F7D9-75E5-9FAD-9B4CDBF7B4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439CB2AB-D91F-9E97-0EAE-45AEF3D5B0E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686" name="TextBox 685">
              <a:hlinkClick r:id="rId58" action="ppaction://hlinksldjump"/>
              <a:extLst>
                <a:ext uri="{FF2B5EF4-FFF2-40B4-BE49-F238E27FC236}">
                  <a16:creationId xmlns:a16="http://schemas.microsoft.com/office/drawing/2014/main" id="{FAF24A0D-4373-E82E-845D-AEF2091B830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B05D7F25-5C89-0C35-4740-B24F84EAEE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B20100AC-6219-2D66-C591-7B5D1E4FF6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517CE938-7F0B-9E4F-5F96-FC62448928C9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7849A348-9CB1-89BB-C756-9F88B82B78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7D73AE7C-79EA-2651-E926-5527E480F7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97636DD8-5761-FF12-76F9-59327A5AE2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D63B75F4-3D8C-67E7-68E7-41C56821A27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C5B3B44F-C7CC-E193-424D-B9FBF29B5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0728AC47-937F-4E71-FEAA-C653B37FA1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BF329D85-E855-868D-285B-6219C51ECD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F6639C25-8CB4-AA3D-8E7A-AC8EF18A35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A953B95A-C66A-45A6-15E3-DFB5F28978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89FEF5E0-80F4-E347-152A-0CD7C2D7E66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4144946F-54D1-9EC5-8C47-B75A213F29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F1FD7711-5EC5-DBAF-A684-7A9A681832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E0D00096-2CD3-5A12-B79A-D964E156CD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53505225-F0D7-117F-3C76-24D0E2F9A5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C089E7F3-7A53-849C-B125-F9595DA685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BF8697B2-C406-20C7-8CAE-9953BE5187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E3D4505A-398E-6A4E-17BA-079EBBDAC3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5360D1FE-4B23-3A5D-5C06-4876E7D55B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7160D249-5A68-AF60-DD8B-E4CC7C424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C5B3C61-CD41-BED0-ED17-A069E4083A6C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5AED2BE1-6661-0F4D-205C-2C70FCFDB4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7AC2DB81-BB95-D05E-410D-7F1E07BD16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193BCA8C-98B5-13CC-C7D3-3D39EFD324B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C2917C3D-9548-3708-D622-1449DB6C834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D2B09246-0077-BE7C-FBFF-CAE1DF4884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1136F2E8-F555-E9EB-B5A3-FF1595284A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E72D907B-5AC6-351F-05AD-F97B034055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F730F1BB-C976-0960-261C-0189952564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9A8EE8F6-C23F-2B54-5284-75F29EA8C5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6936354A-C2B4-B10D-65DD-A457F7C584C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C3D57B4C-A8B5-AE39-D551-2E3AC3B990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7CD8B6B2-F9C2-B383-5F2F-B6DCDB7191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B61992C9-D641-A5CA-7471-14303739DA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C94BEBCA-D7C6-2054-BD88-6FB5FEFD36B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15FB62F1-6CBB-D6D0-25AE-95F49A3F25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7460BFEE-444C-3C2C-F4BA-73EF317E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CBE42A57-8B91-E60F-0019-F70D3A86810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A2A7FCA1-6082-B0DB-41D0-4C053403F9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F197471-50C7-43EB-B4C3-520FF2450A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FC39C3D1-DF96-FF7A-E31E-4AFEEB9C8E4A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05DB04A6-078F-DFAA-4FAB-1B478F6537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DC3817A8-5195-7316-A063-A07FD6BE2C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C5EDC3A9-AF16-FC94-4BD1-3C9F3A8E52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D0EAFCDF-466F-53EB-9ED4-ED5E56B8E77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7AD059D1-DEBC-7205-8938-2C0D958CC5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94BFA164-FE14-CEB0-A067-FF6E248346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11B124B7-3F53-CF2F-5172-700A4E452E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A99E3B1C-BC56-89C8-F625-E9A0B3F3F0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137824B-1845-0C7B-00D2-8DAA39AB48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EF699F28-B6CF-7E3E-08B2-256F48C12F46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D228CC1C-586E-6F0A-7E71-317156FF8B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D7910E2B-96B8-D862-DC11-1DE06D8DF6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255A81CE-F0CC-58AE-26A7-402576B8C0F6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9CD514A5-9BB6-1561-1B33-E654EC34193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1F0709C4-BA2F-03AB-DC48-92A9C55807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B371C494-583E-4602-91FF-F7C26BF9218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4102CC22-1535-85A7-2D19-2E4C68BA67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61E02DB-22CC-13DD-A03A-2FC5C19C10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07B38C3C-DC85-C6D2-BDC8-9A9563F8B1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18CEB856-51E2-5660-9FA6-453A9176B9DB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F3507D81-B4D1-1EF1-F16C-5B545C9F3B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24D6B620-E6C4-5E73-D4AE-7E231714EA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5B8529CA-CCD7-B5FE-807A-D5361E0E7C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3FE00FA2-58E1-6963-B241-7262D0A9E94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C7FBBFC4-1F05-CDA5-9C3C-B676480D6A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F70AF676-25BC-E2E8-0AB5-F8700F785C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65" action="ppaction://hlinksldjump"/>
              <a:extLst>
                <a:ext uri="{FF2B5EF4-FFF2-40B4-BE49-F238E27FC236}">
                  <a16:creationId xmlns:a16="http://schemas.microsoft.com/office/drawing/2014/main" id="{61C79AD7-2C35-2A09-2850-39632D2A0C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8C9D5ACB-7EFD-4DA3-85FB-4FC70D5BCB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311920DD-DDC2-86F2-F2A1-60261F325F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32C280E2-652D-7518-53A8-0BB54652A93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B086226D-2F70-3089-11F9-FDC17D918D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E7600786-C800-73AE-48C0-B74525741E8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6C438EE9-FBEC-8888-8C5A-AFFC693B935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4C22C3EE-1244-CB27-BA99-D6A2F3979D3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9FB20B7C-C28C-2DC9-B7CA-9DE47EECB0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EE99187E-3A9F-A0B8-92D8-91B1261B70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EE35145A-46B2-91BB-C177-57909ECAEC8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D3F0BA36-D3E6-4DE7-78C1-758B2FD597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BCCF993C-EE52-EA9A-7645-1504255139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F5F84475-CECB-27B9-05A8-4E4DD7860B6D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FE265C01-55B2-E9CE-1B0F-BBB3B416BE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72A1BBF0-B63D-AB43-0F4C-FF2EF64457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7F94F946-0DE0-A5A4-8012-26A77DC8329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6411D421-E317-6251-49A7-407A429BD53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23F31288-D001-BEC2-D37C-D25F11C070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41458BDC-2E09-4732-7E8F-6F2C30C419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E888095F-11AA-6CE2-CB97-F99A56CC44A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614CDF83-A894-EBAC-4AAA-9DF0850DBC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0ABA3B00-7458-36A3-BD50-8E46A9C75D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719BF0D1-CFE5-7876-90BA-66650D5B04A3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DC8FBB3D-8E7D-07F7-90C0-45429A5156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2516AEEA-3073-CC28-CD08-D77B65A342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4BA2DC37-E08D-4D32-60EC-734248F1692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9FEEB115-33FF-CCD4-9CDB-8199BE6E43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50E8CA37-8A5F-6ABF-56EA-D3F8FD3121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9EA1715B-DB24-9B74-440B-9A5753D43A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80359EDF-7CB1-E596-C477-2E22A2298B8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C6C1EAC4-B20B-8AB8-20D5-40FB5C094D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FC023019-5887-F155-E0C9-D3CD7535DB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38D1F18E-3B76-052C-C707-6E5AC635C00C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4E8FDEA6-6B5E-8D6B-0468-706751AD34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96785A48-674D-CA4A-2A67-CFFEC35F35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080C5226-D605-54A1-EC13-D24B36DF382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813CEC4D-CF3D-43D0-FCDA-BBD142654A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4845700F-E32B-1845-606C-A2E5B3E37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0E6959E9-27D2-1F22-FC6E-52E0020B38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E0F1E356-DBD3-B944-2E84-0220187F2E5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8AA7CEDA-45B9-C49A-FBC0-5403025590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6DDBC03D-B0BC-5361-20A7-43EBDB5690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2A08CFDF-F8DA-3E21-0C83-9D199961D64E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8110BC0E-A6DC-A4F0-7224-3A064EBA68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CB8A581B-4C0C-AB3A-B4BD-CCC4F04DA2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4A456494-8C08-62AE-1871-2D8689FE6D1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AA52C113-5B38-BD4F-58F4-75189E2DFF9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C55987FB-BE69-D8B5-DE80-65A988F0D5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19D8AA34-3CC0-27BD-C1F4-8149DAC087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4428291F-2257-F846-5C5F-781C8A8CCBA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939E35E2-9182-66EF-8FAC-63FEFC7982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22F12AC9-2B06-2B1A-FD2F-1A8C7BE64D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090DDE54-37E4-1015-8DB7-C6CEBACB5234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7742A442-0766-5D63-0BE9-27F7075212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73FBE5A6-458E-628C-AD49-9B94A80353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628AD5F0-B5FB-6D1E-2C83-47B67886F65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005AA98A-7ED6-264E-70A0-14EF030C35B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9849702B-25C7-1309-46BF-27C6504F2B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D6668CE9-2F6A-51B7-FE6F-531DC6829C7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1D63D925-7F6E-FD1B-5271-68D2295D487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F4753D9C-98B0-16E4-2415-81069391DC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B3EBEB83-99CF-5D88-87BE-FDCDF936BB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0352F516-3B09-5591-3253-310B44F33C4A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E060C357-C5E3-FEFE-ED85-2813D1CB4D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03A9E06B-7AEF-C695-5504-8005B73197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08C353D6-5B3C-8F35-6DAC-6C25D0DD5BC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DB875C1B-C80E-7FE6-439F-DCD1DA674C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2B823C3A-2E48-B38D-8B7D-2822523576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95A65EB4-D68E-E2AC-2974-D065601E48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20B05A9E-3F8E-5F87-6987-881751FD30E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8C54BC2A-2559-FA14-33F0-03F39FF29D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5D3771B3-4AA1-22B8-927A-E704E82D47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A0055CCE-3A5A-9BA2-4344-D3E0AF3BFE0E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77CE8815-00BC-DA12-D049-3FBD237617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31900697-23F0-0B88-8882-53F37D8999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053028CB-62A6-86B9-1EF7-E80F9FAD115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8A5EB681-DDDA-2307-8A2D-1E3D290C52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16E580EB-6806-DA11-9641-10F983557F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747B821C-F9A3-6623-DBC7-9143188903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BBED5344-A39E-255B-6DFA-0F82112895C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8A9B7208-A129-F304-4844-FF0A73917D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1164FA81-7894-1ACB-878C-6859A96D88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995FF290-97B6-F899-F3A0-6C383FC15848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F096AB53-8AB2-0A62-6209-E3B062D09A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D4836382-2EC3-4A6C-FD65-6EC33F20FD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91E99F8E-EFE2-DB5B-BCC7-F90FC74F1C6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3D96A4F0-F1BE-F40B-63FF-B95058D7D2D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C5379117-628E-9398-228A-4202D8D4CF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2A3C304-2833-23AD-B2A6-6E262547FE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846" name="TextBox 845">
              <a:hlinkClick r:id="rId74" action="ppaction://hlinksldjump"/>
              <a:extLst>
                <a:ext uri="{FF2B5EF4-FFF2-40B4-BE49-F238E27FC236}">
                  <a16:creationId xmlns:a16="http://schemas.microsoft.com/office/drawing/2014/main" id="{D7CCF2E0-456B-1626-FAD5-2C3F711FDF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412AE835-5CAF-E396-E664-ABB9D61776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B0DF7E9E-3416-A509-AB00-ECBD6FD5D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5E923141-2167-D005-508C-6226DE2817A1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F263F030-2FC5-4A59-94F4-51FB8DBDE7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1268B9E8-132C-67C5-6089-505013613E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68FBCEED-3744-4E21-01EA-8C7EA9E7251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752222D5-8867-6F10-FE15-2A130059CAB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3D3778B9-D24B-9896-6426-9CFDC92FD9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F8AC9736-4539-2748-0C47-1C3C57FD774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896" name="TextBox 895">
              <a:hlinkClick r:id="rId75" action="ppaction://hlinksldjump"/>
              <a:extLst>
                <a:ext uri="{FF2B5EF4-FFF2-40B4-BE49-F238E27FC236}">
                  <a16:creationId xmlns:a16="http://schemas.microsoft.com/office/drawing/2014/main" id="{ABC6CE6E-1376-69F7-841F-C2F6092004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29A56218-66B6-681D-B8BB-BAD34A8834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97E94E5A-F4BD-8D30-7061-00B56D8CD9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899" name="Group 898">
            <a:extLst>
              <a:ext uri="{FF2B5EF4-FFF2-40B4-BE49-F238E27FC236}">
                <a16:creationId xmlns:a16="http://schemas.microsoft.com/office/drawing/2014/main" id="{DB570F00-66D1-B4B5-4DAD-EA38080C830F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41CABB75-C195-BD4C-D878-9E173127AB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1A01F2AB-BE15-1CB0-411E-7ACBEDFBCB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EE3AD59B-2E6F-6D1F-57D0-A7189D5B5AB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62409E34-8036-4A69-4F28-81E62A34A49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B4B4EFB2-F9C0-0652-8ABD-2C20CD9C67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CAEECCA9-F580-69A1-B1AD-A34A875718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936" name="TextBox 935">
              <a:hlinkClick r:id="rId76" action="ppaction://hlinksldjump"/>
              <a:extLst>
                <a:ext uri="{FF2B5EF4-FFF2-40B4-BE49-F238E27FC236}">
                  <a16:creationId xmlns:a16="http://schemas.microsoft.com/office/drawing/2014/main" id="{5E42F315-5B4E-12B3-F978-1FE8EECE1B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C9F64D8F-1147-1355-4CB0-830654CCEB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8576CC03-00DB-3701-A1FF-6A5C7EAEE9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9B99717E-44D3-BBBA-B33E-271A7F6A3A23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B3FB5829-E560-9346-1A6A-4D3E0BA6E4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9446E5EE-DF3E-33F2-D7BC-282F19C322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13A241C9-94DC-D0B8-1381-8AA165BCBC0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CE3626B3-20E6-08F2-914A-C052774F625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1E56E0E7-B72E-C042-7D78-016C7C6393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76BFA01B-654F-5748-F86E-FEFC3AE9D1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946" name="TextBox 945">
              <a:hlinkClick r:id="rId77" action="ppaction://hlinksldjump"/>
              <a:extLst>
                <a:ext uri="{FF2B5EF4-FFF2-40B4-BE49-F238E27FC236}">
                  <a16:creationId xmlns:a16="http://schemas.microsoft.com/office/drawing/2014/main" id="{3CB786E6-72B0-D887-0E36-4FA342162C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B2CB6559-CFCD-6E14-E964-53DFCC8424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FCF82DCA-F65A-5A7D-85F3-13DB78E858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90FED524-3DC2-978B-62D7-B887BEC303B8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27238DA5-E877-B37E-23AD-762DB20EC9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D15A234F-45C7-628D-2511-587B6B7305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42B9DDC5-41EB-571E-8B41-0E1BF88D8F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A320FDD5-B182-50D1-ED86-47CD204A8AD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56E83A30-5209-4D95-C808-1742C09CAC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6D809BF1-0FE8-D703-7402-ECD9896AD9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6" name="TextBox 955">
              <a:hlinkClick r:id="rId78" action="ppaction://hlinksldjump"/>
              <a:extLst>
                <a:ext uri="{FF2B5EF4-FFF2-40B4-BE49-F238E27FC236}">
                  <a16:creationId xmlns:a16="http://schemas.microsoft.com/office/drawing/2014/main" id="{FA3D1DA8-C27B-25C5-3578-8592FD57DC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0DA2219D-DD56-C5C5-CD3E-BD59F70836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A504A8DE-B153-B7C7-AFB5-C59491D727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19F733AA-917D-C84C-565D-9CA7D82DCB76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960" name="Rectangle 959">
              <a:extLst>
                <a:ext uri="{FF2B5EF4-FFF2-40B4-BE49-F238E27FC236}">
                  <a16:creationId xmlns:a16="http://schemas.microsoft.com/office/drawing/2014/main" id="{5F1E8525-CAF0-BF27-AB1E-542E376E44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5D2C9A23-AAC2-BBA9-4BFD-696240EA62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F06EDA7E-FE68-4380-FB02-148B608CB6C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26A23096-9CB9-6DF0-CEE7-619B195BBF0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B4A955BB-AC74-89C6-3A43-6DE69AA283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06271F36-780E-EFDE-351C-51B07BB9C9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6" name="TextBox 965">
              <a:hlinkClick r:id="rId79" action="ppaction://hlinksldjump"/>
              <a:extLst>
                <a:ext uri="{FF2B5EF4-FFF2-40B4-BE49-F238E27FC236}">
                  <a16:creationId xmlns:a16="http://schemas.microsoft.com/office/drawing/2014/main" id="{29D635DF-EFF6-9E65-15BB-A155774E2E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E5FAB5B7-8F12-E48E-407A-C14B98B84A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90AF5941-435B-65F6-C7A1-BBD95BF5C6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969" name="Group 968">
            <a:extLst>
              <a:ext uri="{FF2B5EF4-FFF2-40B4-BE49-F238E27FC236}">
                <a16:creationId xmlns:a16="http://schemas.microsoft.com/office/drawing/2014/main" id="{2B3BD81F-6C7B-811A-5B49-E8A1549E27A4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970" name="Rectangle 969">
              <a:extLst>
                <a:ext uri="{FF2B5EF4-FFF2-40B4-BE49-F238E27FC236}">
                  <a16:creationId xmlns:a16="http://schemas.microsoft.com/office/drawing/2014/main" id="{AFEA71AC-B6A8-43D6-3D5D-1969B9C88A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2FA60A5C-11F6-99E7-DBB5-51FE2BD5C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F6FABBD3-8638-C47D-2056-E401823BD9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CB8D0481-64C3-CBF4-EF02-CB09E9FB83D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31EB29DB-3E7D-79D0-9B11-EC15078FC3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0BA32406-50E0-95D6-6BA8-3BB4316513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6" name="TextBox 975">
              <a:hlinkClick r:id="rId80" action="ppaction://hlinksldjump"/>
              <a:extLst>
                <a:ext uri="{FF2B5EF4-FFF2-40B4-BE49-F238E27FC236}">
                  <a16:creationId xmlns:a16="http://schemas.microsoft.com/office/drawing/2014/main" id="{AC03004D-2A33-5E7E-09AF-D8A2A6F02F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5974A4A6-800E-33EA-A224-B08DDE3AD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88412521-FFAC-8903-0CA5-76F92D6D06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79" name="Group 978">
            <a:extLst>
              <a:ext uri="{FF2B5EF4-FFF2-40B4-BE49-F238E27FC236}">
                <a16:creationId xmlns:a16="http://schemas.microsoft.com/office/drawing/2014/main" id="{37CAF9D9-635B-1D0C-41FD-FCCE2E4A4DA7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80" name="Rectangle 979">
              <a:extLst>
                <a:ext uri="{FF2B5EF4-FFF2-40B4-BE49-F238E27FC236}">
                  <a16:creationId xmlns:a16="http://schemas.microsoft.com/office/drawing/2014/main" id="{E64809E0-82F3-97B6-03FC-009AA0F29A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63B9D7BF-329F-7A2F-8F16-3B40EE9821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C9CFC402-42BF-55A8-DFCA-25115CE8A96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772FB52F-34AE-3799-9FB0-C0D2AF88ECA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726A19FB-DAC1-56BC-CBA1-489410AF1D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CF2F9AEF-3946-1E04-2674-62198A6AAA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26" name="TextBox 1025">
              <a:hlinkClick r:id="rId81" action="ppaction://hlinksldjump"/>
              <a:extLst>
                <a:ext uri="{FF2B5EF4-FFF2-40B4-BE49-F238E27FC236}">
                  <a16:creationId xmlns:a16="http://schemas.microsoft.com/office/drawing/2014/main" id="{A24407B1-CF62-253D-1601-E7A024BF1C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027" name="TextBox 1026">
              <a:extLst>
                <a:ext uri="{FF2B5EF4-FFF2-40B4-BE49-F238E27FC236}">
                  <a16:creationId xmlns:a16="http://schemas.microsoft.com/office/drawing/2014/main" id="{57B9255F-DE1C-6DE5-976A-3408782C62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F0419CC-2E53-22AB-BD0D-B55D627C7777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4E5B9302-7796-9E46-3B14-A9C0A3B467E4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D53C16B9-03D7-4238-5B8D-1C57DEC635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F6F7103-00DD-58B6-F3E5-07723697E1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98F1573B-B6A3-4DFD-28D8-C4D44B2B9D3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7D65E868-DE57-A6F1-6B3F-0A82B5B793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CFDBE078-8CAB-080A-246E-641E3370C4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4D4D452C-A195-FD7E-913D-0AB9E8E907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043F6DF8-1D9A-5F2B-DF1D-94E5B48A8F4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412E7C44-4CD1-7EF1-DCF9-2F4EF362B5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90D49F42-41F4-FBDF-D72C-93D448D6DB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9747339B-4219-F31F-F42D-D1073C662FE8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415D0147-C448-3CA6-E623-BECF9F66EE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2871A502-42EA-CFB9-CB64-33BA0D1DFB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8A70370A-CE94-52D7-A966-DE2AA37DFA2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F1ACD6A3-3E10-5FAC-688C-4649658B2C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846DA537-F490-1289-BA0F-416BCE0D3D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0500854D-964F-D8D7-945E-E3B71FB9F1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4156BA85-10A7-B0E7-2EB6-F1E1BD923EF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5BF5DF3-0A7C-889C-6313-33D8ADFB0C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50C6D477-5021-3AFD-AB13-938E383A79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062EB3F-29F8-8CBC-2AAC-206B0E15F60B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038" name="Rectangle 1037">
              <a:extLst>
                <a:ext uri="{FF2B5EF4-FFF2-40B4-BE49-F238E27FC236}">
                  <a16:creationId xmlns:a16="http://schemas.microsoft.com/office/drawing/2014/main" id="{1D4A3FEA-512A-0808-7B7C-4B6FA5BCBC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" name="Rectangle 1038">
              <a:extLst>
                <a:ext uri="{FF2B5EF4-FFF2-40B4-BE49-F238E27FC236}">
                  <a16:creationId xmlns:a16="http://schemas.microsoft.com/office/drawing/2014/main" id="{C5844B48-771A-71B1-C011-8389717121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33332BF9-1EED-CA09-5045-E4483A754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326F4A73-236B-7603-EC43-0AA13CC9E7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42" name="TextBox 1041">
              <a:extLst>
                <a:ext uri="{FF2B5EF4-FFF2-40B4-BE49-F238E27FC236}">
                  <a16:creationId xmlns:a16="http://schemas.microsoft.com/office/drawing/2014/main" id="{23A7D07D-DBA2-9162-4A87-E90668A32C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060D7417-E9A0-DD10-D83E-DAD2555342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044" name="TextBox 1043">
              <a:hlinkClick r:id="rId84" action="ppaction://hlinksldjump"/>
              <a:extLst>
                <a:ext uri="{FF2B5EF4-FFF2-40B4-BE49-F238E27FC236}">
                  <a16:creationId xmlns:a16="http://schemas.microsoft.com/office/drawing/2014/main" id="{D82FA839-E651-6B97-5D7E-C2AEA59EE3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FBBBCE2C-45AB-0A39-CB3A-6F7197CE07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37438380-3E7D-3487-120F-0BB02B8345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047" name="Group 1046">
            <a:extLst>
              <a:ext uri="{FF2B5EF4-FFF2-40B4-BE49-F238E27FC236}">
                <a16:creationId xmlns:a16="http://schemas.microsoft.com/office/drawing/2014/main" id="{C8FD8C97-1B99-A93E-46EB-0B12250344C2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048" name="Rectangle 1047">
              <a:extLst>
                <a:ext uri="{FF2B5EF4-FFF2-40B4-BE49-F238E27FC236}">
                  <a16:creationId xmlns:a16="http://schemas.microsoft.com/office/drawing/2014/main" id="{CEAAA39A-532A-EB42-9AEE-65E4232742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" name="Rectangle 1048">
              <a:extLst>
                <a:ext uri="{FF2B5EF4-FFF2-40B4-BE49-F238E27FC236}">
                  <a16:creationId xmlns:a16="http://schemas.microsoft.com/office/drawing/2014/main" id="{4ED35246-5827-F172-EC90-9C053CD9F0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DC100C07-AAF1-59B3-7E53-B4EA2ED1B7E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A1877388-B115-16E0-EAD2-6AFE6ACE76A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0617BF8D-C6D7-D879-E21D-ECB448C42C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2AACA63F-92BB-FCDF-31AA-22FD803F11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054" name="TextBox 1053">
              <a:hlinkClick r:id="rId85" action="ppaction://hlinksldjump"/>
              <a:extLst>
                <a:ext uri="{FF2B5EF4-FFF2-40B4-BE49-F238E27FC236}">
                  <a16:creationId xmlns:a16="http://schemas.microsoft.com/office/drawing/2014/main" id="{93FAB731-1238-5560-A110-916369E71D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8CC2468F-5DF2-284C-77F9-17DE0F9AC6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056" name="TextBox 1055">
              <a:extLst>
                <a:ext uri="{FF2B5EF4-FFF2-40B4-BE49-F238E27FC236}">
                  <a16:creationId xmlns:a16="http://schemas.microsoft.com/office/drawing/2014/main" id="{D7FA2535-5717-DB76-1F05-0382C1457D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057" name="Group 1056">
            <a:extLst>
              <a:ext uri="{FF2B5EF4-FFF2-40B4-BE49-F238E27FC236}">
                <a16:creationId xmlns:a16="http://schemas.microsoft.com/office/drawing/2014/main" id="{FFB7BC0D-0DD6-1F8F-BF47-7E6401D4D4EC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058" name="Rectangle 1057">
              <a:extLst>
                <a:ext uri="{FF2B5EF4-FFF2-40B4-BE49-F238E27FC236}">
                  <a16:creationId xmlns:a16="http://schemas.microsoft.com/office/drawing/2014/main" id="{C552B363-F881-2ED0-03BC-5D2DE9BF1A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" name="Rectangle 1058">
              <a:extLst>
                <a:ext uri="{FF2B5EF4-FFF2-40B4-BE49-F238E27FC236}">
                  <a16:creationId xmlns:a16="http://schemas.microsoft.com/office/drawing/2014/main" id="{DEC382B9-BAFD-9E9E-50E1-41BF8BC32E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E6D736B3-AB81-1B4C-103F-C201133C77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C80A509A-B603-D7CF-AC05-F37CAB7F001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2" name="TextBox 1061">
              <a:extLst>
                <a:ext uri="{FF2B5EF4-FFF2-40B4-BE49-F238E27FC236}">
                  <a16:creationId xmlns:a16="http://schemas.microsoft.com/office/drawing/2014/main" id="{5266FDA3-5888-8F5A-935A-7C75207400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D6D88043-26FC-AC3F-EF35-D4ABAFD281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64" name="TextBox 1063">
              <a:hlinkClick r:id="rId86" action="ppaction://hlinksldjump"/>
              <a:extLst>
                <a:ext uri="{FF2B5EF4-FFF2-40B4-BE49-F238E27FC236}">
                  <a16:creationId xmlns:a16="http://schemas.microsoft.com/office/drawing/2014/main" id="{FE7F3279-68DB-9FEC-6E0A-4AFF0180A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065" name="TextBox 1064">
              <a:extLst>
                <a:ext uri="{FF2B5EF4-FFF2-40B4-BE49-F238E27FC236}">
                  <a16:creationId xmlns:a16="http://schemas.microsoft.com/office/drawing/2014/main" id="{C3FE7C52-6FB4-8B63-DCCC-3B216F82F8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66" name="TextBox 1065">
              <a:extLst>
                <a:ext uri="{FF2B5EF4-FFF2-40B4-BE49-F238E27FC236}">
                  <a16:creationId xmlns:a16="http://schemas.microsoft.com/office/drawing/2014/main" id="{6031C423-F1DD-F004-6D74-449193C569A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067" name="Group 1066">
            <a:extLst>
              <a:ext uri="{FF2B5EF4-FFF2-40B4-BE49-F238E27FC236}">
                <a16:creationId xmlns:a16="http://schemas.microsoft.com/office/drawing/2014/main" id="{BD01DAF7-7FDD-EC7F-0F83-F6FACB57A7AB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068" name="Rectangle 1067">
              <a:extLst>
                <a:ext uri="{FF2B5EF4-FFF2-40B4-BE49-F238E27FC236}">
                  <a16:creationId xmlns:a16="http://schemas.microsoft.com/office/drawing/2014/main" id="{98D809B2-EC5F-A7CB-7E7D-88C5B685AA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" name="Rectangle 1068">
              <a:extLst>
                <a:ext uri="{FF2B5EF4-FFF2-40B4-BE49-F238E27FC236}">
                  <a16:creationId xmlns:a16="http://schemas.microsoft.com/office/drawing/2014/main" id="{550BFF99-F018-98E0-C901-4EDF396CEE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47D1464C-A358-8739-0E98-37F1629775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EA4ED563-75A1-4763-211C-13E361A0FEF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2" name="TextBox 1071">
              <a:extLst>
                <a:ext uri="{FF2B5EF4-FFF2-40B4-BE49-F238E27FC236}">
                  <a16:creationId xmlns:a16="http://schemas.microsoft.com/office/drawing/2014/main" id="{BD7F9657-C09A-E51C-74B2-A15499B871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5EF5B2FC-D28E-8EDD-CE88-4B1F983C22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4" name="TextBox 1073">
              <a:hlinkClick r:id="rId87" action="ppaction://hlinksldjump"/>
              <a:extLst>
                <a:ext uri="{FF2B5EF4-FFF2-40B4-BE49-F238E27FC236}">
                  <a16:creationId xmlns:a16="http://schemas.microsoft.com/office/drawing/2014/main" id="{D86873CF-5BCE-5F1B-9735-4B82DB0623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075" name="TextBox 1074">
              <a:extLst>
                <a:ext uri="{FF2B5EF4-FFF2-40B4-BE49-F238E27FC236}">
                  <a16:creationId xmlns:a16="http://schemas.microsoft.com/office/drawing/2014/main" id="{C97364EB-8F73-270C-5807-6EF9BAF97E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1DCD1F2B-0808-C14B-13A4-15C140B470B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077" name="Group 1076">
            <a:extLst>
              <a:ext uri="{FF2B5EF4-FFF2-40B4-BE49-F238E27FC236}">
                <a16:creationId xmlns:a16="http://schemas.microsoft.com/office/drawing/2014/main" id="{DC86D94C-345A-4EDD-CEF9-D9D3320F7C23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078" name="Rectangle 1077">
              <a:extLst>
                <a:ext uri="{FF2B5EF4-FFF2-40B4-BE49-F238E27FC236}">
                  <a16:creationId xmlns:a16="http://schemas.microsoft.com/office/drawing/2014/main" id="{7F7BE494-FAE5-DCC7-9787-497CF19F43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" name="Rectangle 1078">
              <a:extLst>
                <a:ext uri="{FF2B5EF4-FFF2-40B4-BE49-F238E27FC236}">
                  <a16:creationId xmlns:a16="http://schemas.microsoft.com/office/drawing/2014/main" id="{E57DBE93-69C9-FFC6-429D-ED7778D1EA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5588B3E-EC3A-9FAC-902D-3420BDA71B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E78B216E-E38A-EC9B-45D8-8FA83D149A3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2C9E6970-14C8-8D9A-4481-2172AE5958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53F1B52A-742E-7DC5-18AB-BB376A8229E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84" name="TextBox 1083">
              <a:hlinkClick r:id="rId88" action="ppaction://hlinksldjump"/>
              <a:extLst>
                <a:ext uri="{FF2B5EF4-FFF2-40B4-BE49-F238E27FC236}">
                  <a16:creationId xmlns:a16="http://schemas.microsoft.com/office/drawing/2014/main" id="{59F2C10A-9E8F-7F25-9F25-F0264399E8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B814B64F-EFD5-C36E-B728-76346F1A1F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86" name="TextBox 1085">
              <a:extLst>
                <a:ext uri="{FF2B5EF4-FFF2-40B4-BE49-F238E27FC236}">
                  <a16:creationId xmlns:a16="http://schemas.microsoft.com/office/drawing/2014/main" id="{9228D85D-BCBB-B155-27C6-E4264B9F77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087" name="Group 1086">
            <a:extLst>
              <a:ext uri="{FF2B5EF4-FFF2-40B4-BE49-F238E27FC236}">
                <a16:creationId xmlns:a16="http://schemas.microsoft.com/office/drawing/2014/main" id="{9FFA2CC5-3D38-E89E-A65A-C4CF183424C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1CD372CC-C12E-440C-1704-29E240218B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F53844E3-B4CD-25A5-8F3A-88FFC82435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A2115028-1CA9-AE60-0958-F1B8F0FFD41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E7C3FCEE-6740-5CCE-1864-5CE356737F7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E42FD0E3-3945-7FFA-6A9D-88FEA7ADA4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2CBC2B94-BC86-E9FF-8167-6430FC3BDC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286" name="TextBox 1285">
              <a:hlinkClick r:id="rId89" action="ppaction://hlinksldjump"/>
              <a:extLst>
                <a:ext uri="{FF2B5EF4-FFF2-40B4-BE49-F238E27FC236}">
                  <a16:creationId xmlns:a16="http://schemas.microsoft.com/office/drawing/2014/main" id="{EA2BAD3A-1933-95B7-ED33-EABA4E4B5E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783E0D5C-E610-68C7-5F6D-940CBCBFD8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B5342C98-D9A3-25BA-05C4-BFC4030E8F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289" name="TextBox 1288">
            <a:extLst>
              <a:ext uri="{FF2B5EF4-FFF2-40B4-BE49-F238E27FC236}">
                <a16:creationId xmlns:a16="http://schemas.microsoft.com/office/drawing/2014/main" id="{19E7A48C-CD5A-9794-91FA-E7EEBF81B7CF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290" name="TextBox 1289">
            <a:extLst>
              <a:ext uri="{FF2B5EF4-FFF2-40B4-BE49-F238E27FC236}">
                <a16:creationId xmlns:a16="http://schemas.microsoft.com/office/drawing/2014/main" id="{93EF7436-F61D-3473-D8E9-EE21C869E34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7B667DBB-35CB-1D90-8AD6-3EE0C399283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B39C0B96-C272-B26A-4216-50EC8FCE2098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380C76D1-5355-5728-6ADE-F487C12ACAE6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F1AEACC2-E1F3-A34D-CEE5-A8F5E9D0BC2E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35381B4D-D6BF-1B5F-77E1-A22E3432C4E1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D42C72F9-A539-A6E4-1CA3-A3A559F6465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693B1A0B-DBDF-F7D3-9CB5-7B7C1E6266E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5516B800-344B-9695-1AED-BEE70B32BF7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9B38CC35-6345-6DDC-E565-9F20590B1D08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FDF71CA3-07E7-B6AB-DE18-3F6A888B17F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9770BD01-82EA-FC0F-231A-F75C32F1A6FA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579A7B43-0318-DE4D-B767-00FFE62D71D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B611019A-C6DB-AFAD-160E-D2890D4A8696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A5B0B86F-C395-C538-1E69-7DF8B6222945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DDCD49B2-BD78-C779-3B3D-926FAB253FF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7358F7FA-8875-1059-6D52-F138702998B3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BCE98A2C-0160-33B2-5C5D-9471E207FC11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57A4019D-1AD0-4F64-CFFA-E68232F21AE7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989E72D7-1293-FF83-E039-40F749798EA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875903F1-4C21-4595-E466-0BF24C90AD4A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E4EE5460-1D83-CD03-4633-92060F9FE964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E0F3A30B-5301-BCA7-6A71-61AC01253F6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7E75E793-3059-8527-A10B-B8E896824683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6C2C8AFF-5F21-1D4C-4B40-863249DBEFA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974E0DEE-4B09-E35A-0CCB-44AF99B1379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125746E3-0AFE-4C2F-D594-151C9EC66876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05FD9150-636B-FF35-9BDA-4E494DC5D00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B4511622-A9BD-3245-A8A9-3F7271CC29C0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40311B6D-EBBE-407A-4D3B-544A866896EC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6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ACF151C2-2EB9-D9D4-B85E-FDF8595D274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5BAB962B-E8D9-9EF7-0790-F14CB1568D57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Carbon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93FDD048-ACD3-E6E6-31E3-F84840625959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12,01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2398824-9801-50DF-CA28-61D88DACE89A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2,55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0772783-768B-E57C-3C4B-461B76B6A61E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  <a:r>
                <a:rPr lang="en-US" sz="1400"/>
                <a:t>2s</a:t>
              </a:r>
              <a:r>
                <a:rPr lang="en-US" sz="1400" baseline="30000"/>
                <a:t>2</a:t>
              </a:r>
              <a:r>
                <a:rPr lang="en-US" sz="1400"/>
                <a:t>2p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08899CE9-C619-0BB3-EDFD-B2C7DE9743D5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-4,-3,-2,-1,0,1,2,3,4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DE75A042-0A90-044E-3702-859F2665A4B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6621CED2-908C-0656-BBD0-F01DBFE90D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9AA3425E-07B5-3C7A-7F5A-A0764A093D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B83F78EC-0B25-71A9-F1F8-8A890ABE74D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1C89F6CA-64A2-3F07-2758-C09F0338D4D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9C46F879-07AA-0750-A399-B62756AD38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5176FDBE-91A1-92D8-2BEE-C36B195E1E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690" name="TextBox 68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F975D6C-EF1A-15B1-9AE4-6432D35CE5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027E00A5-FF7C-96D9-4DBA-F98314F890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78F37D7D-7CCA-6BBE-7742-7332CD33F6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27E57E21-0B49-F01B-D320-FF89A1287918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F0B963DD-CAD4-D122-D71A-5B3AF68F86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1" name="Rectangle 800">
              <a:extLst>
                <a:ext uri="{FF2B5EF4-FFF2-40B4-BE49-F238E27FC236}">
                  <a16:creationId xmlns:a16="http://schemas.microsoft.com/office/drawing/2014/main" id="{1AD562E5-E8D8-073B-71E5-414EBB3FF8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B4DF8382-7517-065E-2579-BB1CC65458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754EC8F0-496B-89C3-3D5F-C68C6191271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6B4DB4E0-B058-7743-53AE-842F74E860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39EF37F8-832F-008A-B0DB-CF5D6E4024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6" name="TextBox 80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525FFED0-7464-4BCC-5F9D-CBE1AB20F9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DF654873-0162-0B25-8AF3-D4197C5616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8053BFB1-69DE-A46C-C4D4-B1EA2B95A4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14D09B35-1DE3-66A4-F0F0-623854071D9C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10" name="Rectangle 809">
              <a:extLst>
                <a:ext uri="{FF2B5EF4-FFF2-40B4-BE49-F238E27FC236}">
                  <a16:creationId xmlns:a16="http://schemas.microsoft.com/office/drawing/2014/main" id="{8DB741D3-0F54-4EE2-F499-A3CE5C8109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Rectangle 810">
              <a:extLst>
                <a:ext uri="{FF2B5EF4-FFF2-40B4-BE49-F238E27FC236}">
                  <a16:creationId xmlns:a16="http://schemas.microsoft.com/office/drawing/2014/main" id="{CAC6F832-EC0A-5905-30CE-311A7AAFC6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537FBB14-8C29-1127-4480-B539651CFDC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74FDA359-1CDC-8C41-7063-6072DF1E221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ED5BA9CD-3B69-8447-8087-43B10E6E9A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7E93272C-74A1-8E26-A907-26DC036F812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6" name="TextBox 81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D1474C5F-D04A-BC9B-E827-1D065EF64E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96C5718-0481-EEB8-D316-2F2BD1F412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32919494-A9B8-0675-53CE-0CB6B096D7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CFFFBAE8-A03A-542F-A981-75BC6F17858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84B8CA34-E01F-F3E2-1E61-AF336360A3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F8BD739E-C839-B244-CEC1-DE9057E41E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CB6A4B39-948A-C1A1-D566-BD320A53369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2235B444-2FF6-5363-C294-1D74D6C55FA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EC6F3E7C-7E9D-5B37-36A6-4D18D4C053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677A2675-4163-21A5-91E7-6C1284057C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FA98B93B-EC3D-43E2-C37C-65F240DF96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B07D8861-C4CE-527A-747B-8C415EC25B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BC7EF1B1-2818-D682-AB9A-5C62FF2E1C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22663DFC-B9B5-0B95-56D6-27806AD5976A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4AABA363-9ACA-BEE0-0EB8-7AA47538CA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A38D455D-B2FA-C9B8-3827-D7A2F04499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FF1AD3EF-0914-4CED-9986-5373BAFFEE2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759D014A-0D05-CB99-3F93-0C4BF2E5F3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AB78C127-87FD-1E4E-8EB8-368A1D3DFA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95B6BA1C-60F5-CD51-89C1-0BD6E7C3C9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4355198A-E160-6648-7D48-7F552489F51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F17CF250-7F84-A03B-91D7-5AA7D64CD4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0D2A13E2-2135-3005-6A38-1580092EA6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E64CDE11-C903-60CA-3DA1-742BDC818BE4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20CE83CB-652D-A327-C2C5-B369BDBF0A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C87EA380-37EA-7562-3C03-854FC65224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B8762011-A52B-C8EF-2703-421B4EA3FC3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03FC24CF-C050-E448-C518-4CA9870718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87C16786-26DD-B1B4-A15F-DF629B0713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3FBC81B0-E362-9B9B-09A2-9CB878F3A2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FD637B84-76FB-AEE5-82BD-7551CA5BCA7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A5C407D6-B390-C95F-484E-71E78739D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69E3903F-B7F4-4AAE-23FE-A630AA806B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87BE8B94-6EA5-DA29-A80F-CCA13283AC3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80AB72F3-9284-E606-6BE6-2A1C6ED61B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85086294-7E67-B841-7858-1BCEF3E408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0A3072F5-04DB-B73E-BDF8-D4ED3A82B44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CD424404-FE7D-2EFC-0732-2EFC359CCC1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E1D2EC3B-89F7-7D47-F277-084814266A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B6CA1EC8-131A-511E-C6D2-86839558CD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C5289885-7CEA-C72A-A842-C94B58084E3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E3E53CF5-498A-A707-C73A-6B751118FE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9E088EE7-C1E9-4C90-F0EB-C3CD118081A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1620C7E-B969-D090-8D85-8E3FC5FC37DC}"/>
              </a:ext>
            </a:extLst>
          </p:cNvPr>
          <p:cNvGrpSpPr/>
          <p:nvPr/>
        </p:nvGrpSpPr>
        <p:grpSpPr>
          <a:xfrm>
            <a:off x="7913118" y="1663387"/>
            <a:ext cx="647699" cy="590441"/>
            <a:chOff x="7913118" y="1663387"/>
            <a:chExt cx="647699" cy="590441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AA49E65-6315-4522-4158-7F193A71F075}"/>
                </a:ext>
              </a:extLst>
            </p:cNvPr>
            <p:cNvSpPr/>
            <p:nvPr/>
          </p:nvSpPr>
          <p:spPr>
            <a:xfrm>
              <a:off x="7968151" y="169502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5D8B250-299A-7C9C-C17F-A1F01B1645FD}"/>
                </a:ext>
              </a:extLst>
            </p:cNvPr>
            <p:cNvSpPr/>
            <p:nvPr/>
          </p:nvSpPr>
          <p:spPr>
            <a:xfrm>
              <a:off x="7968151" y="216916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B9B917E-E2DA-4AA1-143F-7C8F68C12980}"/>
                </a:ext>
              </a:extLst>
            </p:cNvPr>
            <p:cNvSpPr txBox="1"/>
            <p:nvPr/>
          </p:nvSpPr>
          <p:spPr>
            <a:xfrm>
              <a:off x="7968151" y="203363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DF399BF-8FC3-82CA-6474-130B5F9AD0E7}"/>
                </a:ext>
              </a:extLst>
            </p:cNvPr>
            <p:cNvSpPr txBox="1"/>
            <p:nvPr/>
          </p:nvSpPr>
          <p:spPr>
            <a:xfrm>
              <a:off x="7913118" y="166338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0A3AA14-F461-6D95-8660-A6AABDF13DFE}"/>
                </a:ext>
              </a:extLst>
            </p:cNvPr>
            <p:cNvSpPr txBox="1"/>
            <p:nvPr/>
          </p:nvSpPr>
          <p:spPr>
            <a:xfrm>
              <a:off x="8200983" y="166338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7" name="TextBox 16">
              <a:hlinkClick r:id="rId122" action="ppaction://hlinksldjump"/>
              <a:extLst>
                <a:ext uri="{FF2B5EF4-FFF2-40B4-BE49-F238E27FC236}">
                  <a16:creationId xmlns:a16="http://schemas.microsoft.com/office/drawing/2014/main" id="{8D153B98-B079-9658-E949-767C01780500}"/>
                </a:ext>
              </a:extLst>
            </p:cNvPr>
            <p:cNvSpPr txBox="1"/>
            <p:nvPr/>
          </p:nvSpPr>
          <p:spPr>
            <a:xfrm>
              <a:off x="7914585" y="175371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89FC883-2659-B603-E374-1BB83E9853E0}"/>
                </a:ext>
              </a:extLst>
            </p:cNvPr>
            <p:cNvSpPr txBox="1"/>
            <p:nvPr/>
          </p:nvSpPr>
          <p:spPr>
            <a:xfrm>
              <a:off x="8200983" y="177791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4776F15-11D0-4B3B-70E9-C447A342EAB7}"/>
                </a:ext>
              </a:extLst>
            </p:cNvPr>
            <p:cNvSpPr txBox="1"/>
            <p:nvPr/>
          </p:nvSpPr>
          <p:spPr>
            <a:xfrm>
              <a:off x="7913119" y="1894622"/>
              <a:ext cx="5768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B3EDA704-95DD-C7AB-BD38-ECDBF622790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C9596F7B-270E-0857-236A-BA0AD366389B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26450BE6-E067-3560-922E-ED9ADE1FCE93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24FC582-ABA2-4EA1-F310-C82928D7F08E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05C967D-7862-7286-6487-964E3D1BB03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97F961BB-E030-B69B-D3F4-3D1936C0D35B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4748759B-87DB-B7FB-A8F3-5952047DEE9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48DE15B-4826-AA08-B18B-5B83B9BE499C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A40AF5D-E946-31A3-2D01-FDBC59B6F7FA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CB468210-D7DF-4D94-1EFA-A246EC30C5EA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511FFB8D-6565-EF95-A98A-CAF21EB77AD8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6DAD70BF-F15D-A819-921B-DE4525E76D32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B306059F-285B-58DD-3BD2-C7939C751279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31" name="Group 230">
                <a:extLst>
                  <a:ext uri="{FF2B5EF4-FFF2-40B4-BE49-F238E27FC236}">
                    <a16:creationId xmlns:a16="http://schemas.microsoft.com/office/drawing/2014/main" id="{C523A736-C0AC-C0CE-EC4E-8A9323FFCD2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34" name="Group 233">
                  <a:extLst>
                    <a:ext uri="{FF2B5EF4-FFF2-40B4-BE49-F238E27FC236}">
                      <a16:creationId xmlns:a16="http://schemas.microsoft.com/office/drawing/2014/main" id="{260A641B-E48C-DCE2-098D-4B5C66EB36D4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36" name="Group 235">
                    <a:extLst>
                      <a:ext uri="{FF2B5EF4-FFF2-40B4-BE49-F238E27FC236}">
                        <a16:creationId xmlns:a16="http://schemas.microsoft.com/office/drawing/2014/main" id="{190E4A92-2185-B462-778F-2FDD51C33FB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38" name="Group 237">
                      <a:extLst>
                        <a:ext uri="{FF2B5EF4-FFF2-40B4-BE49-F238E27FC236}">
                          <a16:creationId xmlns:a16="http://schemas.microsoft.com/office/drawing/2014/main" id="{FABCE75C-18D4-7E61-7A1D-6EEB7F83CF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49" name="Group 648">
                        <a:extLst>
                          <a:ext uri="{FF2B5EF4-FFF2-40B4-BE49-F238E27FC236}">
                            <a16:creationId xmlns:a16="http://schemas.microsoft.com/office/drawing/2014/main" id="{4E19A04F-D3DD-0C28-B003-D6A21A654E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1" name="Group 650">
                          <a:extLst>
                            <a:ext uri="{FF2B5EF4-FFF2-40B4-BE49-F238E27FC236}">
                              <a16:creationId xmlns:a16="http://schemas.microsoft.com/office/drawing/2014/main" id="{ECE3AE1A-0D68-1105-EC55-D67002A3D2B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3" name="Group 652">
                            <a:extLst>
                              <a:ext uri="{FF2B5EF4-FFF2-40B4-BE49-F238E27FC236}">
                                <a16:creationId xmlns:a16="http://schemas.microsoft.com/office/drawing/2014/main" id="{3AB45D96-214C-399F-0094-0EC64593137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5" name="Group 694">
                              <a:extLst>
                                <a:ext uri="{FF2B5EF4-FFF2-40B4-BE49-F238E27FC236}">
                                  <a16:creationId xmlns:a16="http://schemas.microsoft.com/office/drawing/2014/main" id="{3D06AFD9-52B5-91F4-E321-1BBE8E4A7D7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7" name="Straight Connector 696">
                                <a:extLst>
                                  <a:ext uri="{FF2B5EF4-FFF2-40B4-BE49-F238E27FC236}">
                                    <a16:creationId xmlns:a16="http://schemas.microsoft.com/office/drawing/2014/main" id="{0304C4C3-3C5F-9742-2A2E-1CE176E8184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6FC4CD02-42ED-2802-86B8-F22F0B72504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02519437-B82B-C900-7A43-0F3E322DBD1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6" name="Straight Connector 695">
                              <a:extLst>
                                <a:ext uri="{FF2B5EF4-FFF2-40B4-BE49-F238E27FC236}">
                                  <a16:creationId xmlns:a16="http://schemas.microsoft.com/office/drawing/2014/main" id="{77698A5D-9F4D-029C-1519-B2F6E6AFE0F4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54" name="Straight Connector 653">
                            <a:extLst>
                              <a:ext uri="{FF2B5EF4-FFF2-40B4-BE49-F238E27FC236}">
                                <a16:creationId xmlns:a16="http://schemas.microsoft.com/office/drawing/2014/main" id="{4E691ABE-2995-F85A-200A-B09F460B56FF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2" name="Straight Connector 651">
                          <a:extLst>
                            <a:ext uri="{FF2B5EF4-FFF2-40B4-BE49-F238E27FC236}">
                              <a16:creationId xmlns:a16="http://schemas.microsoft.com/office/drawing/2014/main" id="{15187C72-D682-2470-B364-FB06351D435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0" name="Straight Connector 649">
                        <a:extLst>
                          <a:ext uri="{FF2B5EF4-FFF2-40B4-BE49-F238E27FC236}">
                            <a16:creationId xmlns:a16="http://schemas.microsoft.com/office/drawing/2014/main" id="{DE854595-E7C9-6774-6A93-690677A1F1A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39" name="Straight Connector 238">
                      <a:extLst>
                        <a:ext uri="{FF2B5EF4-FFF2-40B4-BE49-F238E27FC236}">
                          <a16:creationId xmlns:a16="http://schemas.microsoft.com/office/drawing/2014/main" id="{ECD938D4-A23B-46AB-FD53-551203D68D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37" name="Straight Connector 236">
                    <a:extLst>
                      <a:ext uri="{FF2B5EF4-FFF2-40B4-BE49-F238E27FC236}">
                        <a16:creationId xmlns:a16="http://schemas.microsoft.com/office/drawing/2014/main" id="{29F25D0C-60DF-5F1D-4DB5-35DA7F0E6F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E49557A6-0B37-5CA1-7E15-3B9D4FA9F9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2F9AFA24-2944-9C8D-5004-31F8757934B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A794A018-8C02-5F7F-3C3D-027A077E458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381054496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72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0" name="Picture 1899">
            <a:extLst>
              <a:ext uri="{FF2B5EF4-FFF2-40B4-BE49-F238E27FC236}">
                <a16:creationId xmlns:a16="http://schemas.microsoft.com/office/drawing/2014/main" id="{CF754217-C90A-DF6F-AFAA-0A9DF4E2526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D0652092-AB48-79A4-2FF5-55B1DBD3ACA4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09E8C945-B188-9D1E-39D5-AFA7A4238F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24D25C62-6C45-0798-D315-0FF5A8620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48DAFCC5-BC02-07C3-A797-3869C84EE7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41A85C2B-7AF0-8E6B-287C-2554411A8B1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5843C6E1-6EED-C392-8EE1-DE2ED651AC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C8A01893-501A-842D-55C2-084F3E9D7DE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7E53B044-98E2-BD96-F9A2-E49709B57C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00C379BB-833A-F518-8038-3CA96A21AF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A3D8D48B-168E-E152-BBC0-495CB13730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Si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5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3" name="(14) Silicon">
            <a:hlinkClick r:id="" action="ppaction://media"/>
            <a:extLst>
              <a:ext uri="{FF2B5EF4-FFF2-40B4-BE49-F238E27FC236}">
                <a16:creationId xmlns:a16="http://schemas.microsoft.com/office/drawing/2014/main" id="{7C1EF6DE-B919-8A23-C721-FE92B94B40CB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26"/>
          <a:stretch>
            <a:fillRect/>
          </a:stretch>
        </p:blipFill>
        <p:spPr>
          <a:xfrm>
            <a:off x="11048732" y="39755"/>
            <a:ext cx="406400" cy="406400"/>
          </a:xfrm>
          <a:prstGeom prst="rect">
            <a:avLst/>
          </a:prstGeom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D2A5BDEC-F85A-4408-F900-0A180C1F67F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B695015B-AEB3-172A-6FBC-3D86AA22CA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51B436CA-52F3-28C8-5351-835C3A04A9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BB1DA5F-942D-3FE0-C384-3CE88E9FB0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E5ED61F-5C47-BC76-E548-F78B4F9AA42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AAD3556-95AD-F6D6-6731-AF8747178C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1C9830E-FE9E-96D7-6695-9153E68A380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42" name="TextBox 41">
              <a:hlinkClick r:id="rId27" action="ppaction://hlinksldjump"/>
              <a:extLst>
                <a:ext uri="{FF2B5EF4-FFF2-40B4-BE49-F238E27FC236}">
                  <a16:creationId xmlns:a16="http://schemas.microsoft.com/office/drawing/2014/main" id="{9B99594D-11EC-A5DA-50CA-F03DD123BEF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0FAEF4F-7F2F-55EA-B4A9-1A8C2B798B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99DD7051-ACFE-93C4-D06B-D2339BD9C2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D4301BAF-8D7E-954A-4E23-CBA33A1BE839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04C8BB66-8EF0-9600-616D-96A8531577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4FC16E53-3D53-794C-7E5F-993D1E5B6A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3112144-B3F2-AEE0-8B13-9D1F1120625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09323F4B-ABE0-3F4A-BC9B-832318AB49A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79E2A805-1DF0-DCA8-E7AD-2FB0D63761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F8ACDBA-55DF-2E5F-6E86-366D48C8952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52" name="TextBox 51">
              <a:hlinkClick r:id="rId28" action="ppaction://hlinksldjump"/>
              <a:extLst>
                <a:ext uri="{FF2B5EF4-FFF2-40B4-BE49-F238E27FC236}">
                  <a16:creationId xmlns:a16="http://schemas.microsoft.com/office/drawing/2014/main" id="{17A0F971-74BF-5E41-BCEC-CBED22EC22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4030FAA-209B-21DC-2876-1A342ACD38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099A424-DFF2-C24D-A51F-3FC5D27F07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E834A9C3-1E91-573F-4B4A-3F5D48A91C5B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7A70234-7592-DA3F-3B54-9BBC46E1CB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B453A06A-5CE7-A287-F2EB-A5D70505AA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037A5E1-60AD-9E4A-74EA-1D93E7205E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608136F-5F93-E384-70EC-F2E86A1D2AC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DA2C5BC-CF03-1E3E-2CE8-F039965D06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553E7DE5-A21C-C22B-6C2F-A78C3813353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2" name="TextBox 61">
              <a:hlinkClick r:id="rId29" action="ppaction://hlinksldjump"/>
              <a:extLst>
                <a:ext uri="{FF2B5EF4-FFF2-40B4-BE49-F238E27FC236}">
                  <a16:creationId xmlns:a16="http://schemas.microsoft.com/office/drawing/2014/main" id="{0D4EA02D-D5EC-1C99-ECBF-3F92AA09F3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753EFE11-95C7-6444-02DD-231A031191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75D487FC-8D7B-4AFB-3C06-9FBD06B43C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857" name="Group 1856">
            <a:extLst>
              <a:ext uri="{FF2B5EF4-FFF2-40B4-BE49-F238E27FC236}">
                <a16:creationId xmlns:a16="http://schemas.microsoft.com/office/drawing/2014/main" id="{220AA54B-9B1A-50AD-C422-3A83D5008D8A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95A7D612-240F-73BA-3576-464CE5B3A1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3789DBBB-3B55-96E1-2B95-6667540F46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C35D1A3-0355-4302-C014-6F5E83A916E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8C62777E-FC2F-055C-EF62-B38485A2688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B9D720EB-9922-8C63-F221-9851066294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043FB373-1B14-F21E-91F9-D7941E54C80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884" name="TextBox 1883">
              <a:hlinkClick r:id="rId30" action="ppaction://hlinksldjump"/>
              <a:extLst>
                <a:ext uri="{FF2B5EF4-FFF2-40B4-BE49-F238E27FC236}">
                  <a16:creationId xmlns:a16="http://schemas.microsoft.com/office/drawing/2014/main" id="{FAB0EE94-CBB0-45CD-122E-49D3A64CE8BD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0307957B-BD9D-2548-1648-D8EAED96E7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DA38DBE8-69FF-1237-066F-80D88B19A4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887" name="Group 1886">
            <a:extLst>
              <a:ext uri="{FF2B5EF4-FFF2-40B4-BE49-F238E27FC236}">
                <a16:creationId xmlns:a16="http://schemas.microsoft.com/office/drawing/2014/main" id="{E10D1668-5685-60F5-1F9F-B7672B8266B1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D94E6331-896E-405F-C7BC-201C9AB263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AB76C528-F979-AA37-2CEC-5066D667E9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F71A0D15-31EC-C550-F8EB-EEBC0DDB5B6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6E7D699B-A996-5AEF-E9E8-5E28C6A1C73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BC250249-DA4E-E66F-9021-81D03238BC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00A0BD09-67BC-4C66-67A6-A159BB6CA83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895" name="TextBox 1894">
              <a:hlinkClick r:id="rId31" action="ppaction://hlinksldjump"/>
              <a:extLst>
                <a:ext uri="{FF2B5EF4-FFF2-40B4-BE49-F238E27FC236}">
                  <a16:creationId xmlns:a16="http://schemas.microsoft.com/office/drawing/2014/main" id="{7CC13EEB-3EF7-C850-FD48-A761E333BF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640D42AA-87C8-4A4B-7E26-0D132D2A2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E8D3F2AE-60CE-9F8A-5FB4-FABEA56C5B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5D79D321-29C8-A282-34A2-598489DEAD4F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325703EC-57DD-85FC-0504-475FD48694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E7D25262-813B-F4FD-23FA-29F6BC27B8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9422A03A-E8B5-EEC3-9AA4-C77DA17C00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045D550D-7734-999C-1D4D-3C42B4FA68B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FA80D84C-C170-B6F3-C7AA-AFDC8D39DE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E365D14A-D713-EB31-7457-D6545416046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906" name="TextBox 1905">
              <a:hlinkClick r:id="rId32" action="ppaction://hlinksldjump"/>
              <a:extLst>
                <a:ext uri="{FF2B5EF4-FFF2-40B4-BE49-F238E27FC236}">
                  <a16:creationId xmlns:a16="http://schemas.microsoft.com/office/drawing/2014/main" id="{B0D11484-C21E-E86F-DC61-2080923968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ADDF410C-CAEA-DDA8-08C6-CC855BCC95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CB0B2F40-C7A4-C8EA-F288-D7E7B417F8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C979F124-1FCF-FB30-465D-EBA2C2EE98B9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CD10AAEE-5E85-06E8-3499-D06881FFF5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31DD78B4-FD7F-9AD6-F8F5-FE4E4FDEF6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36B9A0DD-B9AC-DC38-6A3D-5105C779EF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C4D75EDE-851F-15F2-5D6A-CCD7AFE66C5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7B1D6A76-1368-F67E-6444-059F6D2101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AC4CE1CB-E71A-4AFE-4ADE-1B5C4DF9B92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916" name="TextBox 1915">
              <a:hlinkClick r:id="rId33" action="ppaction://hlinksldjump"/>
              <a:extLst>
                <a:ext uri="{FF2B5EF4-FFF2-40B4-BE49-F238E27FC236}">
                  <a16:creationId xmlns:a16="http://schemas.microsoft.com/office/drawing/2014/main" id="{83C01B03-292A-DC9C-1CE1-3188D54614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D7837774-75B2-ECFE-6C7A-793039CD1F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F4903E75-8BAE-0546-A76F-25547E78F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281A90AB-6C64-71DA-414C-2D58521E1997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E2BBA4E4-20F6-DC8A-8D7A-F122798D45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0A7A4AB-D10F-096E-5933-09B59EE1C7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C157FF5-E655-F38B-9DFE-743BFD2549B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FD75F5C-F4F2-E88E-D53E-F090AD1B133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BA22ACC-E51E-8651-A47A-BC65DEE40C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99E78DCB-FDA1-2134-18B4-A9D25B2FB1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70" name="TextBox 69">
              <a:hlinkClick r:id="rId34" action="ppaction://hlinksldjump"/>
              <a:extLst>
                <a:ext uri="{FF2B5EF4-FFF2-40B4-BE49-F238E27FC236}">
                  <a16:creationId xmlns:a16="http://schemas.microsoft.com/office/drawing/2014/main" id="{06329BC6-B47E-0D9A-4DA6-3C4A3ABCF5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736CD71-3A5F-8ED2-EED6-D7FABBF16E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26F0849-EB0C-4EFC-D7DA-33FA82AB13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4DD1E4EA-C98A-82B9-6291-7CEDED93CB75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9E32CB4E-ACF7-DD8B-FD2A-417F06332E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5A2D4F55-5040-B3E7-403C-0A35DFA86C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300A910-5F4A-3289-4C01-A945174FFD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82C7DCE8-7E1A-2617-2518-2417F69CDB1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E7F64856-5DEE-6616-BD01-4720008E90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50101860-041D-3DA1-4BE2-08C431C667B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" name="TextBox 79">
              <a:hlinkClick r:id="rId35" action="ppaction://hlinksldjump"/>
              <a:extLst>
                <a:ext uri="{FF2B5EF4-FFF2-40B4-BE49-F238E27FC236}">
                  <a16:creationId xmlns:a16="http://schemas.microsoft.com/office/drawing/2014/main" id="{159F89C5-0B69-384E-6690-BD9AF032A9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E2024D1E-86BC-1F27-A7FD-5FF92CA2D7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5916FE4B-1089-00B1-6269-9757233904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F213ACC-BC9A-A316-BE26-DC45E35A1BB2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D153A6A7-4FA6-F748-C7AA-E6D14934C4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8EC12C75-41B2-785E-9BD0-D1AA5CDE79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8FFCCF37-370D-76A4-DD81-99F75A3467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9FC85867-98F6-07E5-F18D-60E6B98E821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C5B96A7-E8FE-AD27-7982-2889702D7F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C9D0B69-0CE2-251D-C50F-63E1302E053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0" name="TextBox 89">
              <a:hlinkClick r:id="rId36" action="ppaction://hlinksldjump"/>
              <a:extLst>
                <a:ext uri="{FF2B5EF4-FFF2-40B4-BE49-F238E27FC236}">
                  <a16:creationId xmlns:a16="http://schemas.microsoft.com/office/drawing/2014/main" id="{9F0BD0DF-6CAC-C82E-E776-EBE5B678FC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C9DBB385-FBD3-5064-825A-F89E216E24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00CFF0E4-65AC-CB57-2D6B-FE0209A648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8BE246AB-4AF1-401E-A424-D64FE7EDBC6E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DA0C1648-0130-26E5-B8A0-F470EA642C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CCA45A8A-5760-0BBF-A15C-8287350468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1A61C5D7-71B1-8F0E-3E0E-2D999E9C65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EEC01A0-D08B-7EB5-791D-7E835B421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5337E3E-8006-5AF3-476D-548D2F8553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D79641B9-8B23-0B5B-FCA4-264267747FC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0" name="TextBox 99">
              <a:hlinkClick r:id="rId37" action="ppaction://hlinksldjump"/>
              <a:extLst>
                <a:ext uri="{FF2B5EF4-FFF2-40B4-BE49-F238E27FC236}">
                  <a16:creationId xmlns:a16="http://schemas.microsoft.com/office/drawing/2014/main" id="{A64EEC9D-E297-193B-404F-A5892E54D0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F156B9A0-38BC-AC3C-B979-AFAD57A31C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5EDCFCC7-ADBC-604C-2DC6-82DAAC8E5E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E2B2A40C-7357-0B86-27F6-00DD4DD1C101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E69F8355-622C-0289-5A43-798CFE2078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EE137B79-BDF8-DC9F-5E5E-1839A3F78C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8C4D0C9D-A26E-A0DA-6918-5F2B4C688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07C0C4FC-488F-B30F-639D-1E6ACEC4666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A568A142-C48B-27DC-5946-B76840212E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056EEC3-D0A4-9F38-6174-D71826004BB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0" name="TextBox 109">
              <a:hlinkClick r:id="rId38" action="ppaction://hlinksldjump"/>
              <a:extLst>
                <a:ext uri="{FF2B5EF4-FFF2-40B4-BE49-F238E27FC236}">
                  <a16:creationId xmlns:a16="http://schemas.microsoft.com/office/drawing/2014/main" id="{7B2C6B1E-4CC9-5397-5B93-BD32416279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2F3A365B-9CD2-9A1E-ED8D-90E7CEFD9C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6E04677-7DAD-CB6E-31CC-74013B6434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FA05DC9A-0718-11B3-DCAE-DFD9934C792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6F642F03-A04B-50EB-B15F-B5F962FBBF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8BFEFDC6-F92F-BD65-34BB-3A8CFA4C09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04AF09DB-7CE8-3AF7-0587-21F42DE9D29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603136DD-532C-3C57-5861-D9C8DA05616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A885841E-94F9-974B-AF93-5B74EBE07B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BADBFA2F-BB6D-3B74-3D01-754A49E8C1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20" name="TextBox 119">
              <a:hlinkClick r:id="rId39" action="ppaction://hlinksldjump"/>
              <a:extLst>
                <a:ext uri="{FF2B5EF4-FFF2-40B4-BE49-F238E27FC236}">
                  <a16:creationId xmlns:a16="http://schemas.microsoft.com/office/drawing/2014/main" id="{2486A9C9-19A9-8F5A-045F-22FA1129EC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A40209A-06B5-545D-BBCE-54BB7FB4A5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E542DB8-9C45-4237-94AC-2FD3D62BCE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6F45231E-1A05-FE5B-B280-D8890BF4D758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36A9DBA7-C375-71EE-041D-1AC5189CFA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D497A22F-4287-AEC5-D956-C6FE017B39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8D462DD-55E8-FE15-CE13-0718AA1873B0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89C889B9-4FE6-51CE-72B4-7385010EDAC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89D9452E-68CC-BF58-CD1B-B16493AB71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B9422F2-C0FF-65D4-8F2C-4C4066BC7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74" name="TextBox 173">
              <a:hlinkClick r:id="rId40" action="ppaction://hlinksldjump"/>
              <a:extLst>
                <a:ext uri="{FF2B5EF4-FFF2-40B4-BE49-F238E27FC236}">
                  <a16:creationId xmlns:a16="http://schemas.microsoft.com/office/drawing/2014/main" id="{309BA705-6BDA-9F24-109F-3B2C2AFF92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29DBDBD-FC14-1CE3-1D4A-F99A7814BC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ECC1FC21-C8AB-7524-3662-976AA800DE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94A49D39-ABEB-F6C0-D6C0-C4CC305849C7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3F3B5755-2486-ABFE-9248-9560E9FB89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4D4E84F8-FDC1-13F3-FF97-40266F98C6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868F8D05-9A57-C688-DBBB-DBDFA38D28B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C6F1FA70-C70C-43E7-780E-F59DAA020B4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B1D9F02D-B04F-A266-2F49-568F9ABDBC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ADB87636-689B-E7DA-8A86-760D438ED4F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206" name="TextBox 205">
              <a:hlinkClick r:id="rId41" action="ppaction://hlinksldjump"/>
              <a:extLst>
                <a:ext uri="{FF2B5EF4-FFF2-40B4-BE49-F238E27FC236}">
                  <a16:creationId xmlns:a16="http://schemas.microsoft.com/office/drawing/2014/main" id="{1DA819CF-3EC0-B848-E375-EF43580A72F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4A1234B3-7210-FDEC-E2A5-CF2FBCD00A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2BE22580-49A8-2F4B-1CE2-2F937B3203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FDB8ED45-0773-7FA2-447F-3A631AAC3BE3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3639DED3-143E-87F7-90D2-0A6E51E661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46B228CC-3AC6-D2F9-E563-3D30C87348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5BA37F2A-B95E-5E1C-C796-D246EA760DC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B5EACDC3-DEE3-F239-3F7E-07F8B06CB1C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C6B420F0-3CF4-627A-C8EE-CA795EB9BD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59102923-BBEB-A324-1530-872E4262435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226" name="TextBox 225">
              <a:hlinkClick r:id="rId42" action="ppaction://hlinksldjump"/>
              <a:extLst>
                <a:ext uri="{FF2B5EF4-FFF2-40B4-BE49-F238E27FC236}">
                  <a16:creationId xmlns:a16="http://schemas.microsoft.com/office/drawing/2014/main" id="{65B58C69-1D73-3698-8036-3005EEB697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C8DDF3C4-E291-E255-790E-52D02CB0FB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EF342374-59C8-7D02-986E-EFB6DBAE78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F6F0477A-E83B-8AC7-7609-3C1CFAF22AE9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F091E3B1-3659-F532-F1E0-F53468CAEF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32DB6B96-19DE-428F-84C9-53230E3BC4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110B580E-89A1-B89D-29F1-9112E22B98E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B5A4B129-BA5B-6AFC-C5E0-CE99643B23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F5C1A10-1462-9814-480F-D85BD29B2C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4149F631-836E-D0FD-F8C7-25EF863BCC1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236" name="TextBox 235">
              <a:hlinkClick r:id="rId43" action="ppaction://hlinksldjump"/>
              <a:extLst>
                <a:ext uri="{FF2B5EF4-FFF2-40B4-BE49-F238E27FC236}">
                  <a16:creationId xmlns:a16="http://schemas.microsoft.com/office/drawing/2014/main" id="{ACD7C642-FCC0-FB1D-478D-2BF6ECCC71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CAF8FE50-85EB-ABB9-E5C1-65C99FB161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54F9861B-9881-0191-9251-B699CDEE6A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3B391F95-1415-B60D-F076-D2E6BC22812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A251EA1A-B765-DC4B-CA16-EE02ECC9A8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A2A1A82E-55E8-3A0D-C8A4-729FD08A6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EEF66ABA-1508-CB45-F2BF-62BBDF97801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C1AD553A-8FE5-5A5D-37A5-9609162FF8F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3F34444-423C-908E-4610-4890B3FE4D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C0DFF19D-59E8-253C-5233-B1A29B588BB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246" name="TextBox 245">
              <a:hlinkClick r:id="rId44" action="ppaction://hlinksldjump"/>
              <a:extLst>
                <a:ext uri="{FF2B5EF4-FFF2-40B4-BE49-F238E27FC236}">
                  <a16:creationId xmlns:a16="http://schemas.microsoft.com/office/drawing/2014/main" id="{2DA1AEEB-4BA8-1F7C-AC9A-F40382A9A5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0915167-5712-7910-1033-0BD0EBE16D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C8F5BA7-1A91-B2E3-B367-8F70A17680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DB10B3E3-FF60-E4E1-D161-47F96283A2FF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17B7FFE9-C49D-8E75-533D-3590FC3FB9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2DC5E78A-C1E4-347C-8162-F3C18296C4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EB0F9135-018D-3B5C-1683-46BCF9C21347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6C197941-6E2F-4794-1F96-F22D000843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07FE60F4-9553-1DD6-04CD-B8133C763D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3F6DEA2D-C9AB-322B-F164-252A94227FC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256" name="TextBox 255">
              <a:hlinkClick r:id="rId45" action="ppaction://hlinksldjump"/>
              <a:extLst>
                <a:ext uri="{FF2B5EF4-FFF2-40B4-BE49-F238E27FC236}">
                  <a16:creationId xmlns:a16="http://schemas.microsoft.com/office/drawing/2014/main" id="{C1E76DC3-472A-66D4-D1AA-273A858842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30E6994B-67E3-8698-424A-73B96ECA2D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91ADE94-CFEF-8C81-152D-B052428090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1A41DFF-6152-A883-F8DD-8172DFD2292F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BC24D1E3-4FE2-63FD-AE25-BEE8BAFE2C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D5F05EB6-F499-0BB8-4407-8480782556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5A68AFDE-F071-AA5D-F67D-BDC361158A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AF8FE520-85EA-AC41-9299-B72801BF146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0BAB5A4C-BC98-123D-BB56-0D65F5AE5D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95CEE792-A7CE-F6B4-8E03-44A1D2E4C7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332" name="TextBox 331">
              <a:hlinkClick r:id="rId46" action="ppaction://hlinksldjump"/>
              <a:extLst>
                <a:ext uri="{FF2B5EF4-FFF2-40B4-BE49-F238E27FC236}">
                  <a16:creationId xmlns:a16="http://schemas.microsoft.com/office/drawing/2014/main" id="{331A00C3-C1A1-39E1-0D3F-F460C37E18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E6F64AEB-A1F8-8823-2E12-E93180DF5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BFF48D06-72DD-74AB-08F7-C2A9DE603E8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8EC6BA73-EA89-D12B-C925-8055A710F465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463D4B66-43D1-796A-F198-766FE28A90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2F759B37-1498-71D4-EFCC-D717E9A1D3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8DBD0A8-457C-5725-6B08-B6A098ACE2C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A01DF313-8CA5-259D-3DB9-E630669D408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178C30B7-5364-98D4-6EF7-7998F2135D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A9033079-BFA6-234D-D08D-D9DB04C79E7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342" name="TextBox 341">
              <a:hlinkClick r:id="rId47" action="ppaction://hlinksldjump"/>
              <a:extLst>
                <a:ext uri="{FF2B5EF4-FFF2-40B4-BE49-F238E27FC236}">
                  <a16:creationId xmlns:a16="http://schemas.microsoft.com/office/drawing/2014/main" id="{EFC751DD-804E-7F95-6C29-9D749E9789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69375075-41AB-32ED-E561-527A121AAA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CB7B981C-3639-B90B-C679-C8327573B8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78222276-9C4A-2693-1DDA-F9BC257F7471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67A80F3-B936-12CA-2A11-C74B4E333B8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D3485E57-CFC6-F69A-1134-D90CB78B244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A5DBEF61-7EE2-E5B6-868E-C9486CB9CFA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22D2018F-6AA2-F0AA-E580-4753202E59E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B03DD470-9CD5-C374-1D07-4FC72ADCD97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6EFC2AED-3575-2946-51CF-6D0860E14DE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FC92238-FB3B-DE7D-47B9-0F4D254D017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349" name="TextBox 348">
              <a:hlinkClick r:id="rId48" action="ppaction://hlinksldjump"/>
              <a:extLst>
                <a:ext uri="{FF2B5EF4-FFF2-40B4-BE49-F238E27FC236}">
                  <a16:creationId xmlns:a16="http://schemas.microsoft.com/office/drawing/2014/main" id="{43CAC007-E8FA-8E8F-64EF-B9B19E88617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E7EFC4B2-F1AF-45E0-EA2F-EBFE9D1BDFF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245ADA2A-2784-6675-4AC2-319E1C7DC14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B3A7BC52-5F84-2B19-FAFE-06D59A917222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5018946E-9C5F-F6E6-4013-F89E845145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5B161735-CDAF-F0DA-1F13-03E5DA96F3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38A331E-285A-FAF0-7CDD-3D5B4AF35A0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61535DA2-0711-0684-159E-A870E55C43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3F0E3CB5-C0E2-3D19-E691-0865A5B4C2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C19AC30-AEA6-3F86-0E28-03726383FD5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361" name="TextBox 360">
              <a:hlinkClick r:id="rId49" action="ppaction://hlinksldjump"/>
              <a:extLst>
                <a:ext uri="{FF2B5EF4-FFF2-40B4-BE49-F238E27FC236}">
                  <a16:creationId xmlns:a16="http://schemas.microsoft.com/office/drawing/2014/main" id="{A9B79633-E09F-C513-AA2B-3F89122F36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B4DAB4A9-250F-CEF3-9846-EC139A4A74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4B4DD4E1-A2DB-34B2-82F2-2FD809796B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43F449BE-AEB1-0254-1072-A254D8C03B47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26547C81-DF00-ED66-9EB5-C7CA1D79CB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A7DBA06D-EB95-DB8E-6BC9-0D9FC10D1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6192B7F-3883-C195-CD14-7AECFFD49ED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C197BA7F-BA01-DA3B-E5EF-C2B6DE280AC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657D703F-52D3-26FC-6702-E3B3B48006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478CDC3A-3FF1-B5DF-DD7A-BEAD6F78464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371" name="TextBox 370">
              <a:hlinkClick r:id="rId50" action="ppaction://hlinksldjump"/>
              <a:extLst>
                <a:ext uri="{FF2B5EF4-FFF2-40B4-BE49-F238E27FC236}">
                  <a16:creationId xmlns:a16="http://schemas.microsoft.com/office/drawing/2014/main" id="{FF86DEEC-20A0-ABDE-537F-A2BB60C74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052BDD7A-4B07-C0FC-7E91-2A5ACAA2B9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5017CCF9-45D4-7ED0-AE2E-07AEDC7248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7C65DFCD-146F-5C5C-8108-9A8204533DF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014C7B4C-5DB1-D482-9661-76EDB8C830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D4B3FA54-7F2B-FD82-D29E-FEE8339BCE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680B7272-2864-22B2-E47C-2A1B629220ED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C92E72AB-10A7-D2E2-7591-7B36E5BADAF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C8D74C80-3C28-63AB-7D31-4B174AE5D1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98DB8162-8822-0462-C4D5-2D3A55738AE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406" name="TextBox 405">
              <a:hlinkClick r:id="rId51" action="ppaction://hlinksldjump"/>
              <a:extLst>
                <a:ext uri="{FF2B5EF4-FFF2-40B4-BE49-F238E27FC236}">
                  <a16:creationId xmlns:a16="http://schemas.microsoft.com/office/drawing/2014/main" id="{06B28CB5-888E-C19D-16EA-68B7F41A2C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CCBFA940-442B-C86B-379F-DEE96B33EE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9147CE9B-8779-53B2-88F9-FDFA450AE8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253E26D7-0EB9-D039-3268-B2170ACC03DD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CAC4DABD-82A3-B0AC-FB7D-4A611C2656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66398C67-7E20-B927-5914-ED0A3B7E34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02763CC-8509-E8C6-D8E8-56EFF17011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ECECB268-BDCE-D70F-3E72-DA3815E85F5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0BC09F61-B8DC-2C48-AF18-7AAD02FAFC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871DB725-9F80-7F4D-5EB2-CF0E989DFCA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536" name="TextBox 535">
              <a:hlinkClick r:id="rId52" action="ppaction://hlinksldjump"/>
              <a:extLst>
                <a:ext uri="{FF2B5EF4-FFF2-40B4-BE49-F238E27FC236}">
                  <a16:creationId xmlns:a16="http://schemas.microsoft.com/office/drawing/2014/main" id="{1F944F5D-3E16-0AAA-6D02-623A797761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0A03FF7B-1707-2F27-3795-3ABE592639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B1755BDD-969D-1B30-C718-A4E4839523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A6003797-15B5-0581-FE46-CDF13FFDC5C4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63D65539-58A1-FD2D-A46A-95BBF7431D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04F59A2F-E200-381E-3FD2-BF7E9EB5B3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9F68328B-62F9-4156-FF5E-482CB8CFD6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B706DFD9-BCDA-51DA-6C4F-C692F524969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D5B522F4-1656-C591-CC61-961F65860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A2D2092B-AEC4-8479-A0C8-76F942D7C21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546" name="TextBox 545">
              <a:hlinkClick r:id="rId53" action="ppaction://hlinksldjump"/>
              <a:extLst>
                <a:ext uri="{FF2B5EF4-FFF2-40B4-BE49-F238E27FC236}">
                  <a16:creationId xmlns:a16="http://schemas.microsoft.com/office/drawing/2014/main" id="{81613128-3D08-5279-E66C-63CDB576D2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C2C47BF8-FA77-CB1C-E3A8-01C697DDAF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06F9A719-1D0E-8096-E609-452C347BF0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743B00E5-3416-E5E8-BDC0-4D7D2396B403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DD86DDD9-5871-A71E-EDAB-556693319E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AAF47BCE-1D08-A237-8CB0-48D6590C3E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49C249F4-8E8D-D566-F02E-F3D31ED64FC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B0B85C59-3AEF-62D6-AFE2-387A99425A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510FE5F4-F30D-80B9-61A0-1D61C54DED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0C475D4E-7D21-CA80-C040-7BD8373723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556" name="TextBox 555">
              <a:hlinkClick r:id="rId54" action="ppaction://hlinksldjump"/>
              <a:extLst>
                <a:ext uri="{FF2B5EF4-FFF2-40B4-BE49-F238E27FC236}">
                  <a16:creationId xmlns:a16="http://schemas.microsoft.com/office/drawing/2014/main" id="{2F335FE9-3A90-DC1B-BA8D-D51D4BE322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B1B38BF4-CFD1-2920-3149-4242D44FD9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516772F4-D1DF-66DB-A548-86F36A098A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38454101-E0DA-ABFE-59AA-00956A6F001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D794BEC9-B5FD-C6EE-E33E-F77FBB76C5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5590BB54-39CF-A9B4-EB63-95DCF221F3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CBCF6580-D379-AC04-7173-22C2CC088C3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E823E4BC-A8E6-0D7B-31D0-73BEF31702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3BFFFC5A-2F2E-9995-65BA-0AB05062F0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8BE913C1-FCA8-778E-0D7E-C7367E2FBF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566" name="TextBox 565">
              <a:hlinkClick r:id="rId55" action="ppaction://hlinksldjump"/>
              <a:extLst>
                <a:ext uri="{FF2B5EF4-FFF2-40B4-BE49-F238E27FC236}">
                  <a16:creationId xmlns:a16="http://schemas.microsoft.com/office/drawing/2014/main" id="{520A01C2-F1C2-E0E7-32B5-FF41828423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99BF544-05E6-794F-9EDA-1228AD2ADD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32747070-EE7F-6F21-51F9-C08993D423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3669E00E-9AF8-67B7-1229-EA7D2E723559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C62AA2B5-DD33-ED1F-C59B-2D49BDBEAF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B3461205-7960-B954-AE92-C76D0BEF30A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3C891611-2F46-7EFB-A08D-EF5473D904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20CCD22D-4EBF-80EC-2676-2D3D1481430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F0018A9E-F0CE-9C2F-E324-2C94A27652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DD4634C9-FFE7-D0C6-7734-012081F61C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656" name="TextBox 655">
              <a:hlinkClick r:id="rId56" action="ppaction://hlinksldjump"/>
              <a:extLst>
                <a:ext uri="{FF2B5EF4-FFF2-40B4-BE49-F238E27FC236}">
                  <a16:creationId xmlns:a16="http://schemas.microsoft.com/office/drawing/2014/main" id="{AC2595CD-22EF-C0E0-D7F5-2760A4D333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BDDAC8A0-0285-454B-F3A4-90DFC6C368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E5C461D0-79AF-1D2A-6EF8-B06153A152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ED277FC9-1D5B-87E1-66AC-23FE9A8AC9D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47AAAD3B-B74F-C1A9-41E0-8CE21FBF97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B19D87F5-8A0D-DD6E-5C13-21C2146B9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048A14E0-8262-1FB1-8A51-B060B38527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CA468AA0-14A2-D5CF-FD74-9C56D79C58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B4E3116E-5D81-7C7A-69F7-42E81D5936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01E8DE3F-E65B-5F5F-A647-CDFE9361D6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666" name="TextBox 665">
              <a:hlinkClick r:id="rId57" action="ppaction://hlinksldjump"/>
              <a:extLst>
                <a:ext uri="{FF2B5EF4-FFF2-40B4-BE49-F238E27FC236}">
                  <a16:creationId xmlns:a16="http://schemas.microsoft.com/office/drawing/2014/main" id="{C01FD6DF-9F03-D518-A5CB-A3EFE50AAE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CDCDC3EF-3071-D439-C9C7-EA4D0EF2A0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C7C291A0-961A-08E2-7EB0-CFF984BFBB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318A9DDF-44A2-573C-9ED1-77AF7FE8D57F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689412AB-DDFF-9CD9-D715-3CE2779E84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7D6E6F0A-136B-2810-6712-3D6A93E835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0BE10BE7-CC54-D1ED-078A-43ED4F43F7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9AB71EB4-1C67-5ABC-59A9-C30D6C3354C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3B64B122-3634-4C68-00DA-835273DBF8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B1E9559B-2C61-D8BC-5B6A-4020B87F36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676" name="TextBox 675">
              <a:hlinkClick r:id="rId58" action="ppaction://hlinksldjump"/>
              <a:extLst>
                <a:ext uri="{FF2B5EF4-FFF2-40B4-BE49-F238E27FC236}">
                  <a16:creationId xmlns:a16="http://schemas.microsoft.com/office/drawing/2014/main" id="{4136195A-51DC-2477-7816-26A49A9435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003115F0-1E6F-C02C-A4EA-F8D7A103EB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612BBA9-55CF-B65F-E1E6-DEBCE08060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EB0CA1EF-C375-D5F1-0926-709BB73DB5A9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56A3D394-43B6-1C5E-FF59-1BFDD5EA95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68FDFD88-E58A-A6C7-5A97-433D20EC3C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58E6F3D2-2829-40CC-4529-A86BD50BC1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935C306C-C11A-F0B6-B525-938A27E732E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8A02006F-DCCF-713A-D8F3-3CD3F3299F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114100AC-6500-8028-C4A8-F4C127B3D6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ACEE8AB3-EACB-B03E-C36A-F4ACB6AB71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0EA7CA84-6948-E46C-B739-6B481C3DDB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E35775DA-CC0E-DE7F-06DC-7BB4BE7D56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0F9FED9A-7967-564B-4CE6-F7BACD426F01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E87835D0-0A79-CAF5-94CC-F044D662E5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7E93D210-2714-AA5A-5A61-F8764C1924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0D10B436-1C30-C711-AFA1-BF0784E9C6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98478903-4126-40C5-DD8B-DFC6A74736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29F53D5-D899-6BC0-4AA4-A360A5663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4C9FBF7C-5837-F130-BF51-12F112D3F4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422" name="TextBox 421">
              <a:hlinkClick r:id="rId60" action="ppaction://hlinksldjump"/>
              <a:extLst>
                <a:ext uri="{FF2B5EF4-FFF2-40B4-BE49-F238E27FC236}">
                  <a16:creationId xmlns:a16="http://schemas.microsoft.com/office/drawing/2014/main" id="{C740D389-EEEE-99C5-F8B4-E81D05ACE1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4240108A-DD3D-0600-8946-E3B94EFCB6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E22EFF5C-6DAF-24E3-A1B4-437DA7A1BF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E5091F37-700C-A82A-FFB0-1167663E237C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67BFB910-FB27-04A7-34FE-BB39CBB860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9A3D5A4B-1278-F81C-22E0-D75B03480B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9AC57901-DACF-7CFD-C9FD-1EFB9AB336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86972697-F53D-9433-1838-C212EA57A36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69C6066F-B30C-3787-B070-9641E21571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F06D7C1D-A4D2-FAF0-B378-FF7791B739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32" name="TextBox 431">
              <a:hlinkClick r:id="rId61" action="ppaction://hlinksldjump"/>
              <a:extLst>
                <a:ext uri="{FF2B5EF4-FFF2-40B4-BE49-F238E27FC236}">
                  <a16:creationId xmlns:a16="http://schemas.microsoft.com/office/drawing/2014/main" id="{45F71CED-32B3-14BC-EA2F-4B39BFDCC4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D9B28AB1-D569-E19E-3490-4734636770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197F2482-752D-A3FB-414F-1E02ADD7C4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034951AC-71A4-9F3F-5B98-3BB9CC52986D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CADFF1A2-68C9-F096-8866-DF19084F06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5DB535ED-6C0F-8C7E-444A-B7BE485D49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AF3C8936-8321-4009-93F9-999587A96D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3F44EAAC-7287-D600-A3AE-BCEC82901BF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BA6D466A-04E4-22EC-66EF-06EBB3C550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F1594A57-A988-8ECB-28A5-8DA480F36A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42" name="TextBox 441">
              <a:hlinkClick r:id="rId62" action="ppaction://hlinksldjump"/>
              <a:extLst>
                <a:ext uri="{FF2B5EF4-FFF2-40B4-BE49-F238E27FC236}">
                  <a16:creationId xmlns:a16="http://schemas.microsoft.com/office/drawing/2014/main" id="{C57B1B67-60D5-7199-CA5A-C0415CD5EC1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392340C6-F561-7C3C-67D7-6B7E03D0C6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7A8F9E3-97D4-B9EC-2EB5-5159324D04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7364482E-5BBB-9ACF-35E6-5D8B2681894C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A4899D5-4CF1-BBD0-A086-654779ED1F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2F2E82F3-7643-1F25-0480-6446754535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74D6718D-B1DD-16FA-9577-379117F035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C8636B54-9241-080E-1D48-BE932948AC3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4F407BEE-1C24-8099-4EE5-55C2B71069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BF54833A-C4E6-E770-30EA-1F9B5AE025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52" name="TextBox 451">
              <a:hlinkClick r:id="rId63" action="ppaction://hlinksldjump"/>
              <a:extLst>
                <a:ext uri="{FF2B5EF4-FFF2-40B4-BE49-F238E27FC236}">
                  <a16:creationId xmlns:a16="http://schemas.microsoft.com/office/drawing/2014/main" id="{619B64C6-0525-21A9-5BA8-EAB5E36E9D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7168C47-20AC-86CB-0CCB-0834C8380A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CD2F8679-1CDB-910A-B8FE-785B29187F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DB970F63-6C8F-010D-B21E-7E84F654A29F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33BA6848-9007-2B32-B930-8755B112DB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E389EAFA-7CDE-6E8D-CCC1-8EFDF7661B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CF638FDA-76E3-E681-C724-C806C4B847B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C8BC5847-E88D-E3E4-B5E6-6202F77B9A8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EA5E2793-7004-C81B-E400-06782F21B1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6412570E-8AE3-931B-3EB7-E1138C8343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816" name="TextBox 815">
              <a:hlinkClick r:id="rId64" action="ppaction://hlinksldjump"/>
              <a:extLst>
                <a:ext uri="{FF2B5EF4-FFF2-40B4-BE49-F238E27FC236}">
                  <a16:creationId xmlns:a16="http://schemas.microsoft.com/office/drawing/2014/main" id="{64510768-230D-7F4B-2D9A-06FA10474A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228EB963-A0A7-9D1D-7388-36EEC3E527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35CB30EE-91C2-4C5B-BA9F-A685BDE92D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8B02AC87-87AE-B719-3760-898BC54FB15C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6E327720-4403-806D-42B4-0B7C0E55F8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1BA602A4-9A99-EA6B-C2FB-F51FCB49D6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38A598A1-B0E7-14C3-A4CF-435AB4AEAD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1E023AE3-BE63-99A6-8150-F2395790CBB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3AD920AE-4424-3096-6902-1D6C63A662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A57C0EEA-314A-78CB-DD90-882D47C48A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65" action="ppaction://hlinksldjump"/>
              <a:extLst>
                <a:ext uri="{FF2B5EF4-FFF2-40B4-BE49-F238E27FC236}">
                  <a16:creationId xmlns:a16="http://schemas.microsoft.com/office/drawing/2014/main" id="{CDE40D2C-92F2-0B2F-F7F2-49E3D551B7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C2B7801D-4331-B01D-1B3D-ABCBB027DB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072F8E04-61C7-410B-0146-4396CAA2A7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E5E6C2B6-6E25-55A3-7829-22E6086490A6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76F49DBC-EBD7-FC07-DDC3-3CDC97A89E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EF9518A9-EE49-0DDA-DA37-C77E406163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448960DF-9B43-196A-25C3-E99CA3C988F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E4E40530-291D-27FE-8D2C-F37EB7CD53D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0E12846F-8C8F-DC33-3D36-D8BAA968CA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C491FB49-98D3-E981-397B-0F956C602E6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1680E6D0-62A9-8294-B8E2-4B559800111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C4B610F5-9AA3-D5AD-67BB-DC4B3E8283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BA94B50-710C-7DEA-A7C0-4C9D1C64B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821C971E-DE01-C1E8-B4EF-753CC3B8FBFC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0B6A05DB-AAC4-E7B5-B96E-579AE90513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8D618D55-C33F-7699-E7BF-86AB3B8399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652E12A9-22D8-5505-BC40-037D2C1C7B1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29822173-461D-7BA9-3EE1-DE5D223B7A6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D41A55B3-EDE2-5FCF-F1C3-136973DE6A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CC5ECE05-4A17-7840-5AE3-66808BD04B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0BD5D0C8-C5FC-C5DC-9B55-FFFE7BAE9C5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C0A4EEF1-8F8F-0368-AB2D-6114944E0A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77BE403F-8785-658A-0D3D-7D7A397340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8793A068-8856-2DA0-0B35-23317F6B7171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E2FDB15B-0B27-52D6-9342-22E2513AA7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A9154D72-45EB-C7AA-F9AA-7FFCFC23B9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33202B1E-D5D0-C2C6-5ACF-4D0A3A67356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5BEE6C5E-5E16-30D7-6165-2B04D09CA8F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FA613E94-6D1D-1D7F-7A82-BF64BAD079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B59013BB-D6B4-29D5-2ADB-F7CC28AFE1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B43B1850-4D32-FAE9-797D-34D967E4853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80E57180-42C5-EDCA-5527-3B3C758654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E05B411F-619B-9010-E63E-0CC3896211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E11808E9-5686-9DF8-CAF5-7EB9658BFD0E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3C39476B-5AFF-DD81-CC77-EDD5151E1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9372935-935E-0062-5B79-43A2498FDE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1BC57045-A653-8F8A-6D0E-E5506AB6079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0C198995-D0E7-415E-B0DA-F4A7CB1FD1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9AC213A5-D752-2646-3DE6-304D6D6F2E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18C8A523-A022-D0AB-099F-6A33E7D002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FF3C2101-4F62-3869-2629-1CB0FD9DC71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E0C7655D-51D1-1974-7848-3FBB79B7DC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262D321A-0709-782E-C24D-43027E5D80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156B20D6-191B-2F7C-95D0-308F25CE74DF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1438F865-9733-26EB-1580-D33E8F99BC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99EA9BDF-3C6C-78EC-AABF-5B84B2485F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AA3F8093-C752-52A7-7751-79CBCE40DE2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4D6A0723-18BB-4119-899F-190FC11FCF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C379CD4D-E97E-D1C0-9CDD-3B87BE9E42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1AD12F8A-37BE-0886-B5A1-D68DB85F2D8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7B43401C-EB5F-B477-3438-86292A367A1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B41B62F9-DFD0-B5D6-48C4-C1F1226B87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C51CDBC3-CCAF-F06E-3808-03DB75B5A6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BDEDA5F7-3605-D8D2-A722-BAE84B0F4E7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88E2B49A-6FA2-DCF3-F4DD-632FDEA096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8CD3464B-5C0A-0DAC-CB24-AC9FAEDB83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BBB33E4E-2F3A-EED5-9414-BCF69485EB6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803971DA-0268-36E1-A0AC-AF06F591EF9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C4DDB76-A47E-193F-D22B-4CA7E33140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BCD9E475-5214-3C58-1D41-1ED9711AD0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DE109EF7-AAD9-C7E4-BA84-D93EA423E21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AD23CED4-1C43-AD06-35E6-12DBA93977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95D55D2-9F22-41DF-2C0D-834B5DAAC1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030AAEF1-4521-6B99-053A-393DD51C1CC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9B90D831-49C0-8E5E-EFBE-B7D71A613E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ECB01397-21E8-987A-0056-4FCAD416C8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FBEB6635-968D-C711-6998-D89B1F45ABC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21E82F5D-851E-7C47-931C-E9B1BBBCF47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20F0BA99-5891-54C9-3468-9C5CFCBC90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7810AB69-C8B8-D121-2D66-90E610086E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8625C81F-6810-6C61-9EB1-224D3582148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00C97324-2529-6B6D-E7EE-5E8A49F1AF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1597F3AC-804F-3738-A28D-679E6516BA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821A53A3-5A8C-3479-3C7E-BAABE432DA60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EC91AABF-2BEE-0603-7DC3-6A9538D8D3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6F5E37E3-0980-338E-6B96-39E08E59CE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A1EF4C0E-1FBF-8C9E-0273-B9A2A20079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2AD88E9B-0D01-FE26-9613-487D5E9C13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366EA866-F38B-6C8B-B8D7-F5FC67871C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AF5F7777-A2CE-3433-D5AB-64F81585C48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BDF88FEC-E516-AE40-52EF-FE067F891CC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9068AE3D-1FCD-30FE-77EB-D1987D0503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4B63DD25-9DE5-0071-13A6-748F022FD1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8FBE6C30-FF5A-64F6-C7FE-E0274C030807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46ED5538-3D5C-DE29-136E-88440D0094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0E00D02-B855-58F8-2C0A-925E1661AC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F73667A7-7401-CF83-FCC5-FF7D9457A8F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BBF715D4-0ECE-168D-9C08-2B42F0A5E82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3C7103A9-25F3-6A75-16A5-F6B403B2B2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80C8FD6-9C58-4E13-05B5-2F5E693293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846" name="TextBox 845">
              <a:hlinkClick r:id="rId74" action="ppaction://hlinksldjump"/>
              <a:extLst>
                <a:ext uri="{FF2B5EF4-FFF2-40B4-BE49-F238E27FC236}">
                  <a16:creationId xmlns:a16="http://schemas.microsoft.com/office/drawing/2014/main" id="{BC98F103-F783-B8BA-7836-CE47FF0D96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B0564BE6-9D31-0EB4-9E80-ECF78789F6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B4669ABB-95E1-EB8D-E096-FC3C1EA68C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79CD7A0C-470E-1B7A-FCD2-DB5CE84ED2D5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FED4781B-DF60-62E8-C666-0469B6AE5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2862EE45-75D0-71A6-3823-AA4AF4EDF5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3979BAD2-49B6-3C9D-69EA-A5DF03373DE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F999248E-85B8-2BDA-78A8-53E38FB01E1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94CED9F6-009C-D206-C3F4-EF34F69F70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EB28A0EA-1C8D-8F82-8499-19256AB1BA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896" name="TextBox 895">
              <a:hlinkClick r:id="rId75" action="ppaction://hlinksldjump"/>
              <a:extLst>
                <a:ext uri="{FF2B5EF4-FFF2-40B4-BE49-F238E27FC236}">
                  <a16:creationId xmlns:a16="http://schemas.microsoft.com/office/drawing/2014/main" id="{83ADB579-6C16-0F60-0069-EF7D4DE51F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302D9EFF-0084-F7C4-4765-BF0B5D1C6F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559D965A-1E00-2213-3B4C-FE0E217CE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899" name="Group 898">
            <a:extLst>
              <a:ext uri="{FF2B5EF4-FFF2-40B4-BE49-F238E27FC236}">
                <a16:creationId xmlns:a16="http://schemas.microsoft.com/office/drawing/2014/main" id="{1B89F97B-F21E-7FB4-67ED-03964C7506E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D2431918-1F6C-318E-B9CD-5FE3D4B67D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8BB87F63-F4B2-DAB2-2578-504F575238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DA3F04A4-6B5D-CDC1-316F-6F4AF071D5A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D2B7D6D6-67D2-2584-4CC5-AB1AE8F23BD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7E3802DA-3745-0A2E-A43D-52BF56A82A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CA857E9E-94BA-514D-0AA9-C4512E83F7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936" name="TextBox 935">
              <a:hlinkClick r:id="rId76" action="ppaction://hlinksldjump"/>
              <a:extLst>
                <a:ext uri="{FF2B5EF4-FFF2-40B4-BE49-F238E27FC236}">
                  <a16:creationId xmlns:a16="http://schemas.microsoft.com/office/drawing/2014/main" id="{255B79B8-015D-AF42-E3DA-6F67EB47A6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37543CD2-457C-F91D-2D0A-079BAAEAF7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B244878C-1353-CDE1-8363-A563B22CFD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4C2B873F-E001-80F6-746E-C75781210273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2D003794-C521-9023-4856-9DF6DE3E5D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CEBF4A24-936B-6DBD-3EF9-E5095B6E0E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446FC45A-7201-EF58-DF07-694B934EAEF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C8C70E0A-05F3-0A1A-08FA-C97033BBEBC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2E7FB5EC-FF84-1380-EEA5-0DB4B7D8CB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818EF8BF-B4FD-3E44-3066-D564F139F2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946" name="TextBox 945">
              <a:hlinkClick r:id="rId77" action="ppaction://hlinksldjump"/>
              <a:extLst>
                <a:ext uri="{FF2B5EF4-FFF2-40B4-BE49-F238E27FC236}">
                  <a16:creationId xmlns:a16="http://schemas.microsoft.com/office/drawing/2014/main" id="{18555565-DEF9-B41A-E0C5-DD07D9A214E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B58E32D0-81DB-0367-34E3-31158745B4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82F85F79-22E2-C0AA-1C92-AC94341DB4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941722C0-D7C6-6D83-BAF6-6E07CF75C962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36D367ED-5CB5-0611-9383-756F398CB9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052C92CC-0C4A-5800-9787-98762437D7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17225852-5D8A-B965-9268-0E6F877AB63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DEBF7FE7-DFC5-B61B-5E8E-F840EEE1153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A30DF852-0686-D130-B8B1-EC8F0757C9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17D20EC1-56F8-5683-A5B9-F85873129B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6" name="TextBox 955">
              <a:hlinkClick r:id="rId78" action="ppaction://hlinksldjump"/>
              <a:extLst>
                <a:ext uri="{FF2B5EF4-FFF2-40B4-BE49-F238E27FC236}">
                  <a16:creationId xmlns:a16="http://schemas.microsoft.com/office/drawing/2014/main" id="{549BE6D9-F2D5-F3E4-29D7-4CA23885D9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B3C40D08-E010-74A1-F6F1-760038FEEF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76060DE8-E202-54F8-1C8A-AAD52193AD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5F02F07D-C16F-5817-04C3-BE6ED67BDD0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960" name="Rectangle 959">
              <a:extLst>
                <a:ext uri="{FF2B5EF4-FFF2-40B4-BE49-F238E27FC236}">
                  <a16:creationId xmlns:a16="http://schemas.microsoft.com/office/drawing/2014/main" id="{DD0BB989-116C-2CBA-B811-D018887279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21F6DC67-1FAD-8698-AD3D-F60BA82DE0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083E8FD4-F3B4-096D-2238-F69DF9A9BB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D7C9EF1E-F467-72EB-0226-612B421DF5E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D92644C7-E631-6003-10EA-42ADC00A76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4A44AB78-93D6-2644-5068-8954C8F6FA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6" name="TextBox 965">
              <a:hlinkClick r:id="rId79" action="ppaction://hlinksldjump"/>
              <a:extLst>
                <a:ext uri="{FF2B5EF4-FFF2-40B4-BE49-F238E27FC236}">
                  <a16:creationId xmlns:a16="http://schemas.microsoft.com/office/drawing/2014/main" id="{442C8285-2A02-3D55-7561-BB2EA9A21C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E4E08AC0-2166-82CF-64BF-F0D2B4FB39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155A2201-F0C3-A31B-89CC-833B7175C0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969" name="Group 968">
            <a:extLst>
              <a:ext uri="{FF2B5EF4-FFF2-40B4-BE49-F238E27FC236}">
                <a16:creationId xmlns:a16="http://schemas.microsoft.com/office/drawing/2014/main" id="{F6D4C38A-D97A-F7C4-EF09-AA2BD21B90DD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970" name="Rectangle 969">
              <a:extLst>
                <a:ext uri="{FF2B5EF4-FFF2-40B4-BE49-F238E27FC236}">
                  <a16:creationId xmlns:a16="http://schemas.microsoft.com/office/drawing/2014/main" id="{B6F677A9-92B0-C46F-3EC5-3AE4842E23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A66AE798-D04B-267E-4A21-31985F0834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BE6E2122-A8F2-92CC-C343-6EF249DB48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250EADE1-5674-BD4A-E95E-9CB8814C207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123C507A-B7FB-57EF-F9F1-E6F55B3B15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6865884C-0FC7-8589-BA5A-EB66384536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6" name="TextBox 975">
              <a:hlinkClick r:id="rId80" action="ppaction://hlinksldjump"/>
              <a:extLst>
                <a:ext uri="{FF2B5EF4-FFF2-40B4-BE49-F238E27FC236}">
                  <a16:creationId xmlns:a16="http://schemas.microsoft.com/office/drawing/2014/main" id="{F8E3648F-C71F-BBF3-5380-DAC37A0DBD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2ACF4007-E211-DB8E-13A8-41983880CF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C96555BB-DB05-FC9B-CA31-AF8F9F2DCB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79" name="Group 978">
            <a:extLst>
              <a:ext uri="{FF2B5EF4-FFF2-40B4-BE49-F238E27FC236}">
                <a16:creationId xmlns:a16="http://schemas.microsoft.com/office/drawing/2014/main" id="{3BE105CD-CC2D-6304-0DA6-4055C1CE5480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80" name="Rectangle 979">
              <a:extLst>
                <a:ext uri="{FF2B5EF4-FFF2-40B4-BE49-F238E27FC236}">
                  <a16:creationId xmlns:a16="http://schemas.microsoft.com/office/drawing/2014/main" id="{0FE308B6-8480-6126-4E5D-B1C45C20C4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D4901163-3162-31BF-2A59-04318E0F76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E0F32FF8-CCE8-DB50-AC96-3CD4256D3D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7163B722-6C8C-1D25-CD05-3B2A57629B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0B23B847-F378-426D-11E1-E39B2B969E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4D019298-E619-088F-D9EB-0A34ABE936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36" name="TextBox 1035">
              <a:hlinkClick r:id="rId81" action="ppaction://hlinksldjump"/>
              <a:extLst>
                <a:ext uri="{FF2B5EF4-FFF2-40B4-BE49-F238E27FC236}">
                  <a16:creationId xmlns:a16="http://schemas.microsoft.com/office/drawing/2014/main" id="{58F458B9-2D18-EA53-E812-343E9692E7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D62D7AAF-3C8D-FD80-9447-54F7ED1E85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633B4BD5-AC04-8077-7BE0-D077DFE2B403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F0AF4F3-6A71-6ED3-9690-317505746704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935810E9-7A4E-46F9-C7EC-6BEAAEC5A2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8449A613-03BF-12E3-A2DC-8257A7529D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104B6835-DDBD-1E5D-1168-BE5A1CEA247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E81802C2-5AA7-3442-6578-2C0B5D1F6F3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47522736-DBE8-4E4E-87C4-35B26E3593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9D493935-E55A-1C2B-4F06-4138875B46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24F427CB-54A1-9C43-6870-A3BD8D70E48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618AEA09-E6E8-46F5-FB4E-C4C5AFEA20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EF5E69B6-04D7-2F8F-7243-8A8D67D52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E9E3011-91E8-9379-9F7F-887BA41A769A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E4B25DC2-6014-97A9-D089-DD23E7D3E7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2EEB9CF8-BF83-BA2D-201A-CFCD6CB17C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546C2F8A-1A18-ACE6-0E64-BDCFCDAC1F3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C4FCB943-6515-545C-AB5C-E59F00C074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C761C85-5158-54F3-E471-49841283C0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40416A87-8B9A-5064-7D74-A4C15AF6FD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21A3CF25-E3DC-E018-F4E6-02EAE26743B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117B2D9F-69AD-67F3-3A10-070F039B6E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F7329880-699B-097A-5B73-2FC47777CA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047" name="Group 1046">
            <a:extLst>
              <a:ext uri="{FF2B5EF4-FFF2-40B4-BE49-F238E27FC236}">
                <a16:creationId xmlns:a16="http://schemas.microsoft.com/office/drawing/2014/main" id="{EB6EA025-6774-D325-BC18-781F2BBE45F3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048" name="Rectangle 1047">
              <a:extLst>
                <a:ext uri="{FF2B5EF4-FFF2-40B4-BE49-F238E27FC236}">
                  <a16:creationId xmlns:a16="http://schemas.microsoft.com/office/drawing/2014/main" id="{DDF51E34-B63C-00FA-8812-1A19D7F734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" name="Rectangle 1048">
              <a:extLst>
                <a:ext uri="{FF2B5EF4-FFF2-40B4-BE49-F238E27FC236}">
                  <a16:creationId xmlns:a16="http://schemas.microsoft.com/office/drawing/2014/main" id="{63C418DC-384F-DA65-F656-CE0368BC74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FFDD50E1-2A5F-875E-0041-640BA942674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78A486F0-D6B4-636B-2328-F4CF02F4C0B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E7C255C8-B3DB-F1C4-02B9-EC8455C8AC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A449AD53-1980-9A16-C3A6-D1DFADB553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054" name="TextBox 1053">
              <a:hlinkClick r:id="rId84" action="ppaction://hlinksldjump"/>
              <a:extLst>
                <a:ext uri="{FF2B5EF4-FFF2-40B4-BE49-F238E27FC236}">
                  <a16:creationId xmlns:a16="http://schemas.microsoft.com/office/drawing/2014/main" id="{2A49B78E-93E9-D66C-2137-911D321416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458D8418-E362-A8B1-089A-9EF1577C7C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056" name="TextBox 1055">
              <a:extLst>
                <a:ext uri="{FF2B5EF4-FFF2-40B4-BE49-F238E27FC236}">
                  <a16:creationId xmlns:a16="http://schemas.microsoft.com/office/drawing/2014/main" id="{FE1E189E-60CD-54BE-A201-7262870966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057" name="Group 1056">
            <a:extLst>
              <a:ext uri="{FF2B5EF4-FFF2-40B4-BE49-F238E27FC236}">
                <a16:creationId xmlns:a16="http://schemas.microsoft.com/office/drawing/2014/main" id="{F1AFF2FD-F2EB-3E57-30E2-D78EBD53BD6B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058" name="Rectangle 1057">
              <a:extLst>
                <a:ext uri="{FF2B5EF4-FFF2-40B4-BE49-F238E27FC236}">
                  <a16:creationId xmlns:a16="http://schemas.microsoft.com/office/drawing/2014/main" id="{CD344506-30DF-0647-4C55-D96ACEB3ED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" name="Rectangle 1058">
              <a:extLst>
                <a:ext uri="{FF2B5EF4-FFF2-40B4-BE49-F238E27FC236}">
                  <a16:creationId xmlns:a16="http://schemas.microsoft.com/office/drawing/2014/main" id="{4E8F0535-7691-AF6F-04C7-F321BF3BA2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22FC54E4-BD6C-F5CF-E8DF-3288127D043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D29D559B-C52D-DFC9-C194-A600FE80EE4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2" name="TextBox 1061">
              <a:extLst>
                <a:ext uri="{FF2B5EF4-FFF2-40B4-BE49-F238E27FC236}">
                  <a16:creationId xmlns:a16="http://schemas.microsoft.com/office/drawing/2014/main" id="{A72BD54B-9CE3-F88B-36D8-3E910AAB09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4F3498DF-BC28-D4C7-EC1E-22EA115E5A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064" name="TextBox 1063">
              <a:hlinkClick r:id="rId85" action="ppaction://hlinksldjump"/>
              <a:extLst>
                <a:ext uri="{FF2B5EF4-FFF2-40B4-BE49-F238E27FC236}">
                  <a16:creationId xmlns:a16="http://schemas.microsoft.com/office/drawing/2014/main" id="{721CAC6E-274A-DA20-B834-9A84C0D8BD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065" name="TextBox 1064">
              <a:extLst>
                <a:ext uri="{FF2B5EF4-FFF2-40B4-BE49-F238E27FC236}">
                  <a16:creationId xmlns:a16="http://schemas.microsoft.com/office/drawing/2014/main" id="{ED92453D-1615-19AB-3512-A550D8B0E1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066" name="TextBox 1065">
              <a:extLst>
                <a:ext uri="{FF2B5EF4-FFF2-40B4-BE49-F238E27FC236}">
                  <a16:creationId xmlns:a16="http://schemas.microsoft.com/office/drawing/2014/main" id="{C0260E90-C1CF-4999-2F43-0B18F8C615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067" name="Group 1066">
            <a:extLst>
              <a:ext uri="{FF2B5EF4-FFF2-40B4-BE49-F238E27FC236}">
                <a16:creationId xmlns:a16="http://schemas.microsoft.com/office/drawing/2014/main" id="{37CCDEA0-4CFF-9A94-1717-072E35044540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068" name="Rectangle 1067">
              <a:extLst>
                <a:ext uri="{FF2B5EF4-FFF2-40B4-BE49-F238E27FC236}">
                  <a16:creationId xmlns:a16="http://schemas.microsoft.com/office/drawing/2014/main" id="{47304588-47B5-6BC2-FF8D-3CD3574176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" name="Rectangle 1068">
              <a:extLst>
                <a:ext uri="{FF2B5EF4-FFF2-40B4-BE49-F238E27FC236}">
                  <a16:creationId xmlns:a16="http://schemas.microsoft.com/office/drawing/2014/main" id="{C83E00F2-213A-DD9C-D12B-7D738AEB8C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FB586A77-58A2-5F4F-45ED-8690CE9C9C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4619F187-BDB4-1AE0-74D7-04DE3B69CB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2" name="TextBox 1071">
              <a:extLst>
                <a:ext uri="{FF2B5EF4-FFF2-40B4-BE49-F238E27FC236}">
                  <a16:creationId xmlns:a16="http://schemas.microsoft.com/office/drawing/2014/main" id="{59D1293A-FCCC-9997-1029-BF84F0285C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A0B9CEE1-7506-F48F-FD46-0780A434B5F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4" name="TextBox 1073">
              <a:hlinkClick r:id="rId86" action="ppaction://hlinksldjump"/>
              <a:extLst>
                <a:ext uri="{FF2B5EF4-FFF2-40B4-BE49-F238E27FC236}">
                  <a16:creationId xmlns:a16="http://schemas.microsoft.com/office/drawing/2014/main" id="{50794A07-2D16-E17D-CCE8-FC64D3595A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075" name="TextBox 1074">
              <a:extLst>
                <a:ext uri="{FF2B5EF4-FFF2-40B4-BE49-F238E27FC236}">
                  <a16:creationId xmlns:a16="http://schemas.microsoft.com/office/drawing/2014/main" id="{86E0E033-2DDD-0918-D2D8-588F9A2033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16C5BD32-8B79-9D97-8D21-03C0F5AB659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077" name="Group 1076">
            <a:extLst>
              <a:ext uri="{FF2B5EF4-FFF2-40B4-BE49-F238E27FC236}">
                <a16:creationId xmlns:a16="http://schemas.microsoft.com/office/drawing/2014/main" id="{E67B033C-1AA5-B23E-A984-C1FDAFBE72F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078" name="Rectangle 1077">
              <a:extLst>
                <a:ext uri="{FF2B5EF4-FFF2-40B4-BE49-F238E27FC236}">
                  <a16:creationId xmlns:a16="http://schemas.microsoft.com/office/drawing/2014/main" id="{73D93300-EA6E-0727-100C-E88CCEF63F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" name="Rectangle 1078">
              <a:extLst>
                <a:ext uri="{FF2B5EF4-FFF2-40B4-BE49-F238E27FC236}">
                  <a16:creationId xmlns:a16="http://schemas.microsoft.com/office/drawing/2014/main" id="{C8811708-399E-6213-8B30-5A8104C495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92B66CE3-E8A6-427F-1971-D09B043610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C7BDEDB8-3741-9C4A-2AF1-932D022434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D17712F6-1DBF-F6F1-39F9-3978CACCAA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ED000B99-7870-DC21-8267-320757F56A3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84" name="TextBox 1083">
              <a:hlinkClick r:id="rId87" action="ppaction://hlinksldjump"/>
              <a:extLst>
                <a:ext uri="{FF2B5EF4-FFF2-40B4-BE49-F238E27FC236}">
                  <a16:creationId xmlns:a16="http://schemas.microsoft.com/office/drawing/2014/main" id="{F414D57D-C872-0B07-1D9D-5C480742FC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587B3CFD-00FF-E093-E24A-EB7E2F380F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86" name="TextBox 1085">
              <a:extLst>
                <a:ext uri="{FF2B5EF4-FFF2-40B4-BE49-F238E27FC236}">
                  <a16:creationId xmlns:a16="http://schemas.microsoft.com/office/drawing/2014/main" id="{D6B9DC66-E90F-21FB-44B2-A6A7AC991A0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087" name="Group 1086">
            <a:extLst>
              <a:ext uri="{FF2B5EF4-FFF2-40B4-BE49-F238E27FC236}">
                <a16:creationId xmlns:a16="http://schemas.microsoft.com/office/drawing/2014/main" id="{BF0AD4D7-30A6-8399-437D-854512097A95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039E9DCC-D897-34A5-06F9-DC3A9C0A24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8DCC5BEF-F281-1956-8894-7B68872568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F9104774-D8B2-F30E-D1DF-8AB19FFF57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037AAC6C-BE7A-AE66-FFEF-75EAA8E2461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4CC2CB5E-F40F-1A4C-DE21-C9C0C29894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63BD145C-E3B3-43F5-FB65-5792B0EE601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86" name="TextBox 1285">
              <a:hlinkClick r:id="rId88" action="ppaction://hlinksldjump"/>
              <a:extLst>
                <a:ext uri="{FF2B5EF4-FFF2-40B4-BE49-F238E27FC236}">
                  <a16:creationId xmlns:a16="http://schemas.microsoft.com/office/drawing/2014/main" id="{7C369A24-FC57-040A-9658-75DFDDF8F5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C4FC8C91-7CE5-1DFD-EBBF-90D89BD70D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48FA7A3D-8161-E3AB-3503-84F324BE2B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46C57527-8106-D235-EE11-FFEE5EEAD65D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2CC7D99F-DE8E-5377-3C62-3BBCC5FC33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10823616-4722-6E1D-41F1-65C9275D92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F7F8D160-09A0-1A2C-FB13-D591C56FC5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F21968C9-6BA5-B6A8-F17F-04688FB6CCB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2EC2BBCC-35C1-B7F8-9CA2-350443D517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506FC475-5067-2BFA-14F7-231453BA06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296" name="TextBox 1295">
              <a:hlinkClick r:id="rId89" action="ppaction://hlinksldjump"/>
              <a:extLst>
                <a:ext uri="{FF2B5EF4-FFF2-40B4-BE49-F238E27FC236}">
                  <a16:creationId xmlns:a16="http://schemas.microsoft.com/office/drawing/2014/main" id="{81A1A265-CE9B-CCEF-A89A-98A219189B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D9AE7A6C-329F-D6CE-30AD-421EF598B9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58286E79-7A41-EA1A-1470-062D985B9D8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299" name="TextBox 1298">
            <a:extLst>
              <a:ext uri="{FF2B5EF4-FFF2-40B4-BE49-F238E27FC236}">
                <a16:creationId xmlns:a16="http://schemas.microsoft.com/office/drawing/2014/main" id="{7E64593C-E682-38FF-A40A-85E23945CD85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300" name="TextBox 1299">
            <a:extLst>
              <a:ext uri="{FF2B5EF4-FFF2-40B4-BE49-F238E27FC236}">
                <a16:creationId xmlns:a16="http://schemas.microsoft.com/office/drawing/2014/main" id="{B7401E2F-B595-D6F3-7E9F-BAE6087FD559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679" name="Rectangle 678">
            <a:hlinkClick r:id="rId90" action="ppaction://hlinksldjump"/>
            <a:extLst>
              <a:ext uri="{FF2B5EF4-FFF2-40B4-BE49-F238E27FC236}">
                <a16:creationId xmlns:a16="http://schemas.microsoft.com/office/drawing/2014/main" id="{EC77B23D-E9A0-E7AF-7A1A-A96C0F5395BF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680" name="Rectangle 679">
            <a:hlinkClick r:id="rId91" action="ppaction://hlinksldjump"/>
            <a:extLst>
              <a:ext uri="{FF2B5EF4-FFF2-40B4-BE49-F238E27FC236}">
                <a16:creationId xmlns:a16="http://schemas.microsoft.com/office/drawing/2014/main" id="{F33DD67E-1070-E0EC-3B8E-BD5EE511DC5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681" name="Rectangle 680">
            <a:hlinkClick r:id="rId92" action="ppaction://hlinksldjump"/>
            <a:extLst>
              <a:ext uri="{FF2B5EF4-FFF2-40B4-BE49-F238E27FC236}">
                <a16:creationId xmlns:a16="http://schemas.microsoft.com/office/drawing/2014/main" id="{2E701D08-A0FF-99E8-7981-BD1D61A94747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682" name="Rectangle 681">
            <a:hlinkClick r:id="rId93" action="ppaction://hlinksldjump"/>
            <a:extLst>
              <a:ext uri="{FF2B5EF4-FFF2-40B4-BE49-F238E27FC236}">
                <a16:creationId xmlns:a16="http://schemas.microsoft.com/office/drawing/2014/main" id="{7D83EEF8-ABA6-839F-ADEF-B4F3EFC54308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683" name="Rectangle 682">
            <a:hlinkClick r:id="rId94" action="ppaction://hlinksldjump"/>
            <a:extLst>
              <a:ext uri="{FF2B5EF4-FFF2-40B4-BE49-F238E27FC236}">
                <a16:creationId xmlns:a16="http://schemas.microsoft.com/office/drawing/2014/main" id="{724557B4-D488-BA50-8D7E-E2E218294E47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684" name="Rectangle 683">
            <a:hlinkClick r:id="rId95" action="ppaction://hlinksldjump"/>
            <a:extLst>
              <a:ext uri="{FF2B5EF4-FFF2-40B4-BE49-F238E27FC236}">
                <a16:creationId xmlns:a16="http://schemas.microsoft.com/office/drawing/2014/main" id="{A733CF5A-B053-5A6D-9BF7-0D3445317AE9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685" name="Rectangle 684">
            <a:hlinkClick r:id="rId96" action="ppaction://hlinksldjump"/>
            <a:extLst>
              <a:ext uri="{FF2B5EF4-FFF2-40B4-BE49-F238E27FC236}">
                <a16:creationId xmlns:a16="http://schemas.microsoft.com/office/drawing/2014/main" id="{AA2A1935-CB30-06F8-0ECF-7B699DA27529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686" name="TextBox 685">
            <a:hlinkClick r:id="rId97" action="ppaction://hlinksldjump"/>
            <a:extLst>
              <a:ext uri="{FF2B5EF4-FFF2-40B4-BE49-F238E27FC236}">
                <a16:creationId xmlns:a16="http://schemas.microsoft.com/office/drawing/2014/main" id="{7C69C93B-7964-C416-30FE-958D6A9B61D2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687" name="TextBox 686">
            <a:hlinkClick r:id="rId98" action="ppaction://hlinksldjump"/>
            <a:extLst>
              <a:ext uri="{FF2B5EF4-FFF2-40B4-BE49-F238E27FC236}">
                <a16:creationId xmlns:a16="http://schemas.microsoft.com/office/drawing/2014/main" id="{F831990B-3213-E713-393C-06524EA6A29C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688" name="TextBox 687">
            <a:hlinkClick r:id="rId99" action="ppaction://hlinksldjump"/>
            <a:extLst>
              <a:ext uri="{FF2B5EF4-FFF2-40B4-BE49-F238E27FC236}">
                <a16:creationId xmlns:a16="http://schemas.microsoft.com/office/drawing/2014/main" id="{894CC20A-485A-412B-D6D2-208929FE02E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537397EF-C318-10B4-4F30-69F51F21C16C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87FF07DA-6A9A-F7A9-597E-43537B0245A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9DE0D743-0DE8-7E3B-013B-29964C9A54A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664A4786-AE07-9C86-3878-FC3584A7235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006B9C0D-9DB9-CE87-6CB1-58A9C956038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F9192595-18F3-6854-0F13-0F8B871F0F34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267A093D-820B-54EE-C358-62113D561D3F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4A37D72F-7F95-8419-FE9E-9A9EB08077A7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93" name="TextBox 792">
            <a:hlinkClick r:id="rId108" action="ppaction://hlinksldjump"/>
            <a:extLst>
              <a:ext uri="{FF2B5EF4-FFF2-40B4-BE49-F238E27FC236}">
                <a16:creationId xmlns:a16="http://schemas.microsoft.com/office/drawing/2014/main" id="{35101092-4F06-4157-1329-1A1F82986D00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94" name="TextBox 793">
            <a:hlinkClick r:id="rId109" action="ppaction://hlinksldjump"/>
            <a:extLst>
              <a:ext uri="{FF2B5EF4-FFF2-40B4-BE49-F238E27FC236}">
                <a16:creationId xmlns:a16="http://schemas.microsoft.com/office/drawing/2014/main" id="{B3FC4AB8-B931-5C74-E11B-0E2D15CE135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95" name="TextBox 794">
            <a:hlinkClick r:id="rId110" action="ppaction://hlinksldjump"/>
            <a:extLst>
              <a:ext uri="{FF2B5EF4-FFF2-40B4-BE49-F238E27FC236}">
                <a16:creationId xmlns:a16="http://schemas.microsoft.com/office/drawing/2014/main" id="{869E13FF-019A-E5AB-A598-A3A1712EAFC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96" name="TextBox 795">
            <a:hlinkClick r:id="rId111" action="ppaction://hlinksldjump"/>
            <a:extLst>
              <a:ext uri="{FF2B5EF4-FFF2-40B4-BE49-F238E27FC236}">
                <a16:creationId xmlns:a16="http://schemas.microsoft.com/office/drawing/2014/main" id="{16444D6A-2483-15C7-9A2D-B95EB5AB97B8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7" name="TextBox 796">
            <a:hlinkClick r:id="rId112" action="ppaction://hlinksldjump"/>
            <a:extLst>
              <a:ext uri="{FF2B5EF4-FFF2-40B4-BE49-F238E27FC236}">
                <a16:creationId xmlns:a16="http://schemas.microsoft.com/office/drawing/2014/main" id="{CCE99A82-14C6-789A-7186-22D633F0E233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8" name="TextBox 797">
            <a:hlinkClick r:id="rId113" action="ppaction://hlinksldjump"/>
            <a:extLst>
              <a:ext uri="{FF2B5EF4-FFF2-40B4-BE49-F238E27FC236}">
                <a16:creationId xmlns:a16="http://schemas.microsoft.com/office/drawing/2014/main" id="{4785DD0A-92FE-29B8-2D1B-03C7E5AB5604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9" name="TextBox 798">
            <a:hlinkClick r:id="rId114" action="ppaction://hlinksldjump"/>
            <a:extLst>
              <a:ext uri="{FF2B5EF4-FFF2-40B4-BE49-F238E27FC236}">
                <a16:creationId xmlns:a16="http://schemas.microsoft.com/office/drawing/2014/main" id="{8AD4548A-309D-C02C-8813-988EA58DAFE5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0DE9E08-5591-6EFF-CD2A-F1EFACEEE10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AB14A18-99AD-6A0C-6AAA-1C43A5A32E2C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20385A75-ED28-02DD-6194-96C429D6EC22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49CE25B-6A4A-9E2F-632C-176D989C995C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14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B70B24C-D736-E4EF-CCC4-1B8AF3B0ECB6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Si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603824A-ACB6-2755-8387-34319E1AB959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Silicon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A7CAAF2-6008-8F6D-6440-1A8BD3EFDCF8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28,09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B0FA51E1-84B7-5AAC-1FED-7CD4DDA3F31E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1,90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DAEBB467-6255-9A8C-37EE-D074A4FE6E6C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[Ne]3s</a:t>
              </a:r>
              <a:r>
                <a:rPr lang="en-US" sz="1400" baseline="30000"/>
                <a:t>2</a:t>
              </a:r>
              <a:r>
                <a:rPr lang="en-US" sz="1400"/>
                <a:t>3p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2BC2B6F0-C35E-C79A-CB4E-123D402D122B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4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38D0C502-0082-F54D-6409-CFAAE6CD4116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F7B12654-2FF8-9E9B-78AA-EEC98331F0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EB8175A5-80D3-8CD0-60B0-66F55223A5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E58814EA-C996-CB98-AFBA-7A29E869A80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756795C2-C802-AFD6-F126-2E0DD1206B0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8FB4F14F-027D-88FF-B6DE-0A813FE89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08BC2522-8F70-3CBA-2B5C-37FDD799F0A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74" name="TextBox 1873">
              <a:hlinkClick r:id="rId115" action="ppaction://hlinksldjump"/>
              <a:extLst>
                <a:ext uri="{FF2B5EF4-FFF2-40B4-BE49-F238E27FC236}">
                  <a16:creationId xmlns:a16="http://schemas.microsoft.com/office/drawing/2014/main" id="{AF8FD565-0D09-EB52-EBF2-B31297C193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F1E10E43-97C6-464E-C047-7AAEBA7C6F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D5B5F712-F0E1-7A45-2FC5-B64560468F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26DFBA66-7219-2761-4770-A4217903815C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2485A314-8248-1D78-B2B3-662B0C5597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3117888E-2715-2EA3-7B6B-C040BD6752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F36D7368-6324-C3C6-2BD8-42525FAAAF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1A95A7A8-798A-A99B-68D9-A358C10C180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11A660C1-A053-623B-F307-6C55BAAFA4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7C527619-767C-70C2-29A9-256FD82782E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B4D105B-B99A-CC9E-031F-AFA43759C9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2393C3A6-D078-EC1A-41D7-0B15F38A40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61982FA5-B0B7-4D42-6C92-AC9113E0FD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38CB9CE7-AAF7-8741-9E25-E7F8DC3FD1F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82790C4A-6275-091F-CC6F-1154A65BFD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0E8E79CF-7224-432C-4E42-46B4BE90E5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7DFE2B50-8C51-E89F-29EF-9F341B0010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0844AB5-29B7-7813-A2CA-99E6070A810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827F19B-741A-9E97-6769-C8D4379EBD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2B01B2A-21DC-4E81-2EA0-31ADAABE57E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1D23845-2115-DD7C-149F-DA49B2D315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78BFEFF-7332-C8AD-98BE-4E722F07A3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865BD43C-49D0-BDB9-7242-843A306496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979DA80F-7B67-A552-E731-7BF8E439A22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AC434FC8-30F6-F235-64F0-5CE9CFDDAE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8DFC883F-E9C3-CE8E-743A-80E32A162A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7A7A29A5-986D-A0C4-F3FF-471ED3EAD94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98F92022-97CE-AC36-93D9-5DFECA2CBD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72F53554-4AE2-862C-5673-9300A12AAF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07C74662-3934-A9A7-A0AF-53B228E527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0E4A64A-B367-B3D7-1A4A-A4DA1D075C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29723DAC-18FD-0E80-B0A7-01784FDFC9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BB8586EC-05F6-88A6-792A-F6ABD87B00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2D63829A-688D-19C8-9348-13D3A057A40B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10E37F9A-3980-1C3A-45B0-C3CCBA5388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2AA91791-1144-8D34-976B-B3F49AB796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5BECD71B-EBAF-2BA1-5790-743CBD9CF9E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FD1EE987-92E5-EFA5-1B2E-B4A0DE06D67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D69D44C3-4FDF-66AA-9379-C0618213AF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F9E6F0FD-63AB-05A5-F655-3B7BC21ABD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CA3B0266-5321-0EE1-012C-626CF4E5865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E768BA7A-900B-9C4C-EB18-411D2A427C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FBB320B4-7F24-179F-9EA6-C88C1323D5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15927933-B0D4-3650-0BD7-B9D46E6EEE4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D63160AD-B03E-1E44-ED4E-2208D26DD6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549D20F8-31FF-22FB-D031-93F45ED5E6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24988EBB-DA7F-EAC3-AEA8-8CAD57CF4AB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62D3437B-10AC-A2C1-C326-BF6B2E5901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B551F6D5-CF85-BEF5-9AC0-3FB82918D5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E8AB66DE-9531-0618-893D-F3BF1E82F6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1A08F6FF-A903-27C9-45F1-31EB754907E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2BE192A8-E621-81AD-7F21-D91E432952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97664AB1-D697-EE8D-6CCD-B65934AB79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3B30879A-A655-B7C9-289A-6226E0760FCE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01BACB43-2F3D-428D-37C3-CAB10F1222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9180DE60-F79A-0972-7FAA-CB05D507C2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E313F96A-2CDF-392B-78CB-403CBCE740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BFEF62C6-F6EC-C817-70C0-88593E7F6C1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FF060768-F5A8-1BC5-ECDF-106127AF7B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4EAE49AB-A8C7-FEF3-9DF5-E91B5C46F6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EBB29419-2CC4-7E04-D04D-4611CCF633F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6E671A8F-27E9-5842-CE28-36D5BB6F03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E8B9B6F8-AAEB-1920-23FF-1FF6F94EADE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54E4B55-FDEA-D2AD-35B9-010502F14559}"/>
              </a:ext>
            </a:extLst>
          </p:cNvPr>
          <p:cNvGrpSpPr/>
          <p:nvPr/>
        </p:nvGrpSpPr>
        <p:grpSpPr>
          <a:xfrm>
            <a:off x="7913119" y="2240923"/>
            <a:ext cx="647699" cy="632746"/>
            <a:chOff x="7913119" y="2240923"/>
            <a:chExt cx="647699" cy="632746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CF8E4D5-94A5-3EC2-8888-88C6AD7E1B29}"/>
                </a:ext>
              </a:extLst>
            </p:cNvPr>
            <p:cNvSpPr/>
            <p:nvPr/>
          </p:nvSpPr>
          <p:spPr>
            <a:xfrm>
              <a:off x="7968152" y="227256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BBD4CBED-7914-914C-E374-C19C8F9067F0}"/>
                </a:ext>
              </a:extLst>
            </p:cNvPr>
            <p:cNvSpPr/>
            <p:nvPr/>
          </p:nvSpPr>
          <p:spPr>
            <a:xfrm>
              <a:off x="7968152" y="274669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184347A-84BC-2EC7-1D6C-47B1E40BC43C}"/>
                </a:ext>
              </a:extLst>
            </p:cNvPr>
            <p:cNvSpPr txBox="1"/>
            <p:nvPr/>
          </p:nvSpPr>
          <p:spPr>
            <a:xfrm>
              <a:off x="7968151" y="270439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4348619-2653-2234-BED7-02618BD9C22D}"/>
                </a:ext>
              </a:extLst>
            </p:cNvPr>
            <p:cNvSpPr txBox="1"/>
            <p:nvPr/>
          </p:nvSpPr>
          <p:spPr>
            <a:xfrm>
              <a:off x="7968152" y="261117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BAFF94A-F5E9-088E-0C73-743F8C6AA11B}"/>
                </a:ext>
              </a:extLst>
            </p:cNvPr>
            <p:cNvSpPr txBox="1"/>
            <p:nvPr/>
          </p:nvSpPr>
          <p:spPr>
            <a:xfrm>
              <a:off x="7913119" y="224092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258B68F-8AEA-21EB-4927-8495376CC83F}"/>
                </a:ext>
              </a:extLst>
            </p:cNvPr>
            <p:cNvSpPr txBox="1"/>
            <p:nvPr/>
          </p:nvSpPr>
          <p:spPr>
            <a:xfrm>
              <a:off x="8200984" y="224092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20" name="TextBox 19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94A42FE-2253-FD41-DF05-B9956F27DCF0}"/>
                </a:ext>
              </a:extLst>
            </p:cNvPr>
            <p:cNvSpPr txBox="1"/>
            <p:nvPr/>
          </p:nvSpPr>
          <p:spPr>
            <a:xfrm>
              <a:off x="7914586" y="233125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D4DEB2F-AEA2-2F6A-187D-78CC9850718D}"/>
                </a:ext>
              </a:extLst>
            </p:cNvPr>
            <p:cNvSpPr txBox="1"/>
            <p:nvPr/>
          </p:nvSpPr>
          <p:spPr>
            <a:xfrm>
              <a:off x="8200984" y="235545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BF20360-87C6-61EB-BB23-4D2B310ED67C}"/>
                </a:ext>
              </a:extLst>
            </p:cNvPr>
            <p:cNvSpPr txBox="1"/>
            <p:nvPr/>
          </p:nvSpPr>
          <p:spPr>
            <a:xfrm>
              <a:off x="7913120" y="2472158"/>
              <a:ext cx="5768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62D3A73-6596-AB95-677A-735622CD3A8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65829523-8BC0-3C91-28BB-30DDD85ED0A7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85D3789A-2265-073D-2CA7-B96CAE0977D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4C5F0CDE-3913-47A6-0687-A8D2E397485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8F67823-15A3-41E6-1D08-D6C081287FBA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2EEB9301-CB19-6E51-33B3-0A60E7CE7BA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C011B5A9-D3B2-E39E-3BE0-3B717811D8AF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63A1A306-9B7F-D079-EE73-DE8AF095AB0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F09A03A-8076-E288-7AA3-4EC8EB95B786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01673DFC-D9AF-550C-8C44-A036FB4240A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DDD70AE1-DD12-A99E-E461-B8EA18B2E7C7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59DDC8D4-6873-5F29-0154-4F3E1F0D3D98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650" name="Group 649">
              <a:extLst>
                <a:ext uri="{FF2B5EF4-FFF2-40B4-BE49-F238E27FC236}">
                  <a16:creationId xmlns:a16="http://schemas.microsoft.com/office/drawing/2014/main" id="{B47C2393-D2B0-2C01-14C7-0526DEA3F7D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18230022-3BA6-D71D-B655-CFCCCB01022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654" name="Group 653">
                  <a:extLst>
                    <a:ext uri="{FF2B5EF4-FFF2-40B4-BE49-F238E27FC236}">
                      <a16:creationId xmlns:a16="http://schemas.microsoft.com/office/drawing/2014/main" id="{D1C98D12-A23F-9247-E2B3-0A55C8623EB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696" name="Group 695">
                    <a:extLst>
                      <a:ext uri="{FF2B5EF4-FFF2-40B4-BE49-F238E27FC236}">
                        <a16:creationId xmlns:a16="http://schemas.microsoft.com/office/drawing/2014/main" id="{D0078EA4-2415-712B-4F22-A7754E70513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698" name="Group 697">
                      <a:extLst>
                        <a:ext uri="{FF2B5EF4-FFF2-40B4-BE49-F238E27FC236}">
                          <a16:creationId xmlns:a16="http://schemas.microsoft.com/office/drawing/2014/main" id="{83FD92B1-A0BB-4F72-345B-D21D648FFC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774" name="Group 773">
                        <a:extLst>
                          <a:ext uri="{FF2B5EF4-FFF2-40B4-BE49-F238E27FC236}">
                            <a16:creationId xmlns:a16="http://schemas.microsoft.com/office/drawing/2014/main" id="{FD615984-6615-63B4-E205-422C3C5DAC0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776" name="Group 775">
                          <a:extLst>
                            <a:ext uri="{FF2B5EF4-FFF2-40B4-BE49-F238E27FC236}">
                              <a16:creationId xmlns:a16="http://schemas.microsoft.com/office/drawing/2014/main" id="{0A4F4E01-3539-D017-CC87-C0C32E7ED8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778" name="Group 777">
                            <a:extLst>
                              <a:ext uri="{FF2B5EF4-FFF2-40B4-BE49-F238E27FC236}">
                                <a16:creationId xmlns:a16="http://schemas.microsoft.com/office/drawing/2014/main" id="{3A4D3C42-622B-4AE4-8829-76DA49B2152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780" name="Group 779">
                              <a:extLst>
                                <a:ext uri="{FF2B5EF4-FFF2-40B4-BE49-F238E27FC236}">
                                  <a16:creationId xmlns:a16="http://schemas.microsoft.com/office/drawing/2014/main" id="{FB0BE7A5-8C4A-1A95-E356-6E32B67B560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82" name="Straight Connector 781">
                                <a:extLst>
                                  <a:ext uri="{FF2B5EF4-FFF2-40B4-BE49-F238E27FC236}">
                                    <a16:creationId xmlns:a16="http://schemas.microsoft.com/office/drawing/2014/main" id="{9A8D0811-BC7C-47AC-5E04-3E52C1D6F47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83" name="Straight Connector 782">
                                <a:extLst>
                                  <a:ext uri="{FF2B5EF4-FFF2-40B4-BE49-F238E27FC236}">
                                    <a16:creationId xmlns:a16="http://schemas.microsoft.com/office/drawing/2014/main" id="{CD1EB4B0-0F16-1C74-3313-14BAAF90A5E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84" name="Straight Connector 783">
                                <a:extLst>
                                  <a:ext uri="{FF2B5EF4-FFF2-40B4-BE49-F238E27FC236}">
                                    <a16:creationId xmlns:a16="http://schemas.microsoft.com/office/drawing/2014/main" id="{1D2ACAEE-2E9D-556C-222B-BD2510BD6B2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81" name="Straight Connector 780">
                              <a:extLst>
                                <a:ext uri="{FF2B5EF4-FFF2-40B4-BE49-F238E27FC236}">
                                  <a16:creationId xmlns:a16="http://schemas.microsoft.com/office/drawing/2014/main" id="{E7AF1C16-34A0-E0C7-F68E-1AA88339B784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779" name="Straight Connector 778">
                            <a:extLst>
                              <a:ext uri="{FF2B5EF4-FFF2-40B4-BE49-F238E27FC236}">
                                <a16:creationId xmlns:a16="http://schemas.microsoft.com/office/drawing/2014/main" id="{EB5C82EB-FA07-7C91-1797-EA74659BA94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777" name="Straight Connector 776">
                          <a:extLst>
                            <a:ext uri="{FF2B5EF4-FFF2-40B4-BE49-F238E27FC236}">
                              <a16:creationId xmlns:a16="http://schemas.microsoft.com/office/drawing/2014/main" id="{E6A0F9FF-F2EC-D1C0-672B-542499ED9C9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775" name="Straight Connector 774">
                        <a:extLst>
                          <a:ext uri="{FF2B5EF4-FFF2-40B4-BE49-F238E27FC236}">
                            <a16:creationId xmlns:a16="http://schemas.microsoft.com/office/drawing/2014/main" id="{D57908B4-6A56-1DF3-02C4-2631FAFDF89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773" name="Straight Connector 772">
                      <a:extLst>
                        <a:ext uri="{FF2B5EF4-FFF2-40B4-BE49-F238E27FC236}">
                          <a16:creationId xmlns:a16="http://schemas.microsoft.com/office/drawing/2014/main" id="{7EF64EC4-B1C2-D739-2BD5-B51AB5C553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697" name="Straight Connector 696">
                    <a:extLst>
                      <a:ext uri="{FF2B5EF4-FFF2-40B4-BE49-F238E27FC236}">
                        <a16:creationId xmlns:a16="http://schemas.microsoft.com/office/drawing/2014/main" id="{FC1AED69-C417-6C03-F637-AE69008459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8B8D995-4798-E22E-674A-D227A87D9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C0EC316E-3F64-C283-CF64-4A3459233F3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CF4D7ACE-7FA8-8C9B-BCBC-D8C7DE00CA88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09386268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64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075B586C-F85B-0079-7752-26B7B34DE8A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Ge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6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84554A5-A5D3-19E2-C586-66C2BA4F22C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0BF4B62-2D47-0A1B-BC4A-6214AA0A79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2AF77D9-33C9-DF27-7BF3-F69C60232C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3E22D4D-4DA7-B079-38AA-8E7C80C073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E311275-4F99-B54E-02A6-A5EEFE57EC6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D486736-E7D3-6108-617E-6D0BDCAB5F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DF36E49-C0C5-CC9D-6341-4B8C4413EF4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20" name="TextBox 19">
              <a:hlinkClick r:id="rId27" action="ppaction://hlinksldjump"/>
              <a:extLst>
                <a:ext uri="{FF2B5EF4-FFF2-40B4-BE49-F238E27FC236}">
                  <a16:creationId xmlns:a16="http://schemas.microsoft.com/office/drawing/2014/main" id="{D84E4C23-FEFA-DE53-27D1-F6E0CADA36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8F31D34-6620-166A-27A5-010F0D2A86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01F5327-8F7F-485E-9C52-41105B0223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E03E394-9C0F-8AC1-1033-1071E49E6FF4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AE02B2C3-5DA5-0FD5-5882-BCDD20DDD3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BDEB62CF-9996-FBFE-86B7-7E5169B472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CA2569C-FA5F-DCC0-1D36-8B82716C45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09664242-8000-6CA0-E167-36F1F91044B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4562785-EC1A-3FE0-1E95-CD667DB3CB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4ABE352B-725B-11C1-1B20-58B591D9BC6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41" name="TextBox 40">
              <a:hlinkClick r:id="rId28" action="ppaction://hlinksldjump"/>
              <a:extLst>
                <a:ext uri="{FF2B5EF4-FFF2-40B4-BE49-F238E27FC236}">
                  <a16:creationId xmlns:a16="http://schemas.microsoft.com/office/drawing/2014/main" id="{7FD00D80-6C73-228B-F995-4F759E63A7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8BB5A95C-5FC2-3C14-FA4B-CA4DDB24EA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02A7729-0A63-9B05-9526-ED1AC45E98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592D11B6-BC3F-B222-1523-F01C0C73FD51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C897C8B7-E629-2FCE-C05F-DAD462AF0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AB48B76F-FF1C-25F9-C9B7-5290D51EBF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19AD82F-D445-6133-D06E-7E3341E288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1654E44-1608-30A4-88A4-06862966320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EFB6D0C5-6F4A-7915-7A1E-32F3A36C8D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A01AA42D-5726-E81D-FCA5-D86393CE85B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29" action="ppaction://hlinksldjump"/>
              <a:extLst>
                <a:ext uri="{FF2B5EF4-FFF2-40B4-BE49-F238E27FC236}">
                  <a16:creationId xmlns:a16="http://schemas.microsoft.com/office/drawing/2014/main" id="{A90D82E3-862A-3FD0-5BCB-4ECA5333D0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C178DFC-F359-2951-B635-BD39609A4E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CFBF8C-64EF-E8B5-52F9-78E339D48E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6FC7020-7CC0-28F8-9E1E-DB88C0C7602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BE229088-A53E-0414-E933-A05A8C74DA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76B67422-D9DB-9934-6AEB-FF0122CD9A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D798E309-6600-D1EF-1914-258C746C3E33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0289AB-1A2D-1D78-8C75-E093BF23A2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AF27EC1-ABC3-E87C-C5A9-B0BF36787D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24859393-1ADE-8FBA-2033-63C89D03068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61" name="TextBox 60">
              <a:hlinkClick r:id="rId30" action="ppaction://hlinksldjump"/>
              <a:extLst>
                <a:ext uri="{FF2B5EF4-FFF2-40B4-BE49-F238E27FC236}">
                  <a16:creationId xmlns:a16="http://schemas.microsoft.com/office/drawing/2014/main" id="{091AD0C4-5F76-E41A-AFD6-F5BAB3CDAC6B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A0C005FD-F768-9B30-4B0A-930CE6E6D5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FE390169-9FAE-F60E-61BF-D434EA42E0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856" name="Group 1855">
            <a:extLst>
              <a:ext uri="{FF2B5EF4-FFF2-40B4-BE49-F238E27FC236}">
                <a16:creationId xmlns:a16="http://schemas.microsoft.com/office/drawing/2014/main" id="{6C8B4BEF-2DB1-6BE8-3276-96FFB599839F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A2640042-B967-4374-054C-CF332F8F02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F7C1BF69-49F1-371E-CF06-E55D08269B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22D20003-0381-6EA9-DA0B-D09822DB9D3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6BAF5D54-A4CE-0EC2-B9FD-58C9539FA55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81DB396E-62C8-1714-F16F-68A05FF72B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EFA9EFDA-FF9C-A717-6625-FBA24CF4FA3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883" name="TextBox 1882">
              <a:hlinkClick r:id="rId31" action="ppaction://hlinksldjump"/>
              <a:extLst>
                <a:ext uri="{FF2B5EF4-FFF2-40B4-BE49-F238E27FC236}">
                  <a16:creationId xmlns:a16="http://schemas.microsoft.com/office/drawing/2014/main" id="{472BCE74-C043-5EEB-64B0-D804E659B2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7AAD5D4D-2DAE-2FA7-EE98-DAE2BC7671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B4EE855B-A2AF-2646-93DD-89F625FBDD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886" name="Group 1885">
            <a:extLst>
              <a:ext uri="{FF2B5EF4-FFF2-40B4-BE49-F238E27FC236}">
                <a16:creationId xmlns:a16="http://schemas.microsoft.com/office/drawing/2014/main" id="{88E9E2F5-6F90-2C3E-7A3A-18220AE59B4D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AE67B1F1-DE08-E972-087C-058538D018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A11DEE81-BEF2-E4E3-BEBB-84E42F3F13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0CBF3A95-9FFB-DB61-8141-AEAB81F607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C7B24C29-9F29-B476-77E9-4DE069D90DE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6909B3BB-A804-95FC-B319-6E8808F85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C17ACECE-BB18-2272-0048-5DE46A4F63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894" name="TextBox 1893">
              <a:hlinkClick r:id="rId32" action="ppaction://hlinksldjump"/>
              <a:extLst>
                <a:ext uri="{FF2B5EF4-FFF2-40B4-BE49-F238E27FC236}">
                  <a16:creationId xmlns:a16="http://schemas.microsoft.com/office/drawing/2014/main" id="{27F13781-2DD9-6223-6779-2E5CFC45CA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EB195C47-C041-3D0A-A100-03EF0820C4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81299063-3031-3E96-8614-B04BC22B96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897" name="Group 1896">
            <a:extLst>
              <a:ext uri="{FF2B5EF4-FFF2-40B4-BE49-F238E27FC236}">
                <a16:creationId xmlns:a16="http://schemas.microsoft.com/office/drawing/2014/main" id="{AB80588A-BD4D-EC88-C9AD-FA7BB5FF0419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4B883FF1-3652-A0F5-848B-953793DE0E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EADC2069-0577-3888-C1C0-84486715C4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FF84ACCE-DCBA-2F26-E592-8717C2194C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8ABD4039-5E91-BBE7-EBE3-D390AECDAFF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B2A1246E-1385-FFDA-4F1F-C13C4B35C0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64CD2730-FC2B-9469-B25F-59976291F62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905" name="TextBox 1904">
              <a:hlinkClick r:id="rId33" action="ppaction://hlinksldjump"/>
              <a:extLst>
                <a:ext uri="{FF2B5EF4-FFF2-40B4-BE49-F238E27FC236}">
                  <a16:creationId xmlns:a16="http://schemas.microsoft.com/office/drawing/2014/main" id="{C3C96E18-E959-0B55-81F3-021CAF1AE7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E282F93D-DB2D-4F62-EE4A-D1BA82D00B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4CA5CCA1-683C-9CEE-82B3-4041D751BC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908" name="Group 1907">
            <a:extLst>
              <a:ext uri="{FF2B5EF4-FFF2-40B4-BE49-F238E27FC236}">
                <a16:creationId xmlns:a16="http://schemas.microsoft.com/office/drawing/2014/main" id="{D6A43FFB-19DD-1FC2-1D67-90DF9F97981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C6248729-F9A1-4532-7AC5-689BFB83B6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6024FC9F-86D3-7CD6-A532-E1F6B4F15D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10ACC3C7-9F4B-30A1-9B6F-026DC0EDF1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DFE2B093-A51A-5C6B-53E8-F493181FC18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41D7A34F-2FC4-72E6-B803-72DE6CA97B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F9EE030B-A411-7F54-1E58-35EA2569F8F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915" name="TextBox 1914">
              <a:hlinkClick r:id="rId34" action="ppaction://hlinksldjump"/>
              <a:extLst>
                <a:ext uri="{FF2B5EF4-FFF2-40B4-BE49-F238E27FC236}">
                  <a16:creationId xmlns:a16="http://schemas.microsoft.com/office/drawing/2014/main" id="{16C8CD46-7543-66DF-86D3-DC06085655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9C0531A7-E05A-A87C-0F39-A908F5989D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C4414231-E0F0-C98A-F3CC-6017042673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37AF8B8A-B180-D0DE-CEA2-33488D386720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BDD8A28E-5A61-4E5F-1B02-6AB26C5F09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931FB9A3-5019-09D6-3F0D-12685CA3B7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E22DFCB2-F092-1729-618C-E4417336ED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077E4654-05EC-ECDB-3480-CE949D9AC0E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BA3AF1B-18D0-FC93-4D34-414DC8BD36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496878F-A0B3-C88E-1C3B-0A5E14EA917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" name="TextBox 68">
              <a:hlinkClick r:id="rId35" action="ppaction://hlinksldjump"/>
              <a:extLst>
                <a:ext uri="{FF2B5EF4-FFF2-40B4-BE49-F238E27FC236}">
                  <a16:creationId xmlns:a16="http://schemas.microsoft.com/office/drawing/2014/main" id="{CB58D5A8-E9E9-BBC3-95A9-080DD5C01D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085D6CC-7C8B-90B6-559F-8E26DB7C7B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FB73302-9252-4A9F-71B8-1C30ECB272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E7DCADE1-EE99-CE65-021D-EAC565D30BE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7BEADDB5-D539-7FE1-F146-2026D97FF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3F73CABD-61FC-537F-687A-46615AB0F9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ED132C44-8863-0315-4AD5-7D4BA171EE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AF1E51B-6940-7A6B-663D-604A16A31EF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4C54241-B60D-5699-8F41-FE6BC4D59B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3E5B2D9D-1646-33E0-A4C5-EDDF64E6E0D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" name="TextBox 78">
              <a:hlinkClick r:id="rId36" action="ppaction://hlinksldjump"/>
              <a:extLst>
                <a:ext uri="{FF2B5EF4-FFF2-40B4-BE49-F238E27FC236}">
                  <a16:creationId xmlns:a16="http://schemas.microsoft.com/office/drawing/2014/main" id="{181D65ED-7BE8-53CF-1859-0429856A6B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18A7923A-83A6-C80A-6B79-DBDFA088F1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68EF6AF7-BB18-9051-5B3F-0E094437E7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5E2CF3F8-8E99-9CB9-23D6-2F53FEA1A680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068AE601-958D-7AD9-BCAF-87D5D08103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CBCAAC1A-DC09-901F-0BF7-6C6DDEAB49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1DB40268-9082-81AB-8269-AACA51BFEC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ADC676A0-DD1E-B6AD-ADB8-80779F24E7B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3FF7418-1F14-2970-A801-4EB14BDB84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E58A5F63-385C-5EC8-A685-FF337063E03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" name="TextBox 88">
              <a:hlinkClick r:id="rId37" action="ppaction://hlinksldjump"/>
              <a:extLst>
                <a:ext uri="{FF2B5EF4-FFF2-40B4-BE49-F238E27FC236}">
                  <a16:creationId xmlns:a16="http://schemas.microsoft.com/office/drawing/2014/main" id="{FEBE18D7-A5B3-DE3E-2826-0B4CDA36360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7108112-B531-4E64-B4B4-3D37AB2F54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4C537FFC-30A3-97A2-06D9-A7C63EE64D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A31190FF-FD26-5D0D-4DB2-B0AC3EACB51E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54C3038D-A165-3263-E19C-509F4452C2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2C82C211-DCB3-B830-4383-A4F916CE1E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171F971A-4C7A-CF3E-8600-5CD73D69A0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A661745F-9A8A-B908-6715-C5C5E15BB5C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BF12AF5D-FECE-E0B1-1C0B-F1AF0E5E0A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4D5DA77D-3FF3-21F5-1A08-333C947EF11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9" name="TextBox 98">
              <a:hlinkClick r:id="rId38" action="ppaction://hlinksldjump"/>
              <a:extLst>
                <a:ext uri="{FF2B5EF4-FFF2-40B4-BE49-F238E27FC236}">
                  <a16:creationId xmlns:a16="http://schemas.microsoft.com/office/drawing/2014/main" id="{A3472E3E-1813-AE8B-CEEB-2BEBAE0633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54FE6CD9-44D8-D9E6-1F04-0141E7949D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C1462EBE-538A-8801-027A-F0D42F420D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16FB8F47-271D-4595-9B88-B769281E4DA4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F4626966-61E6-0EA5-3CD8-750A40043D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FEF1C27F-4BE2-92EC-41B2-5B06FD7CBE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3D2D74AE-DB8C-E3E2-C50B-5CA325B34F6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F7A294F-E778-D203-2A69-7BACEBBE10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C7EDBC5-986B-8021-FAB5-405328D771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B8FD6A5A-E483-07BB-05F6-D3640E3AA1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09" name="TextBox 108">
              <a:hlinkClick r:id="rId39" action="ppaction://hlinksldjump"/>
              <a:extLst>
                <a:ext uri="{FF2B5EF4-FFF2-40B4-BE49-F238E27FC236}">
                  <a16:creationId xmlns:a16="http://schemas.microsoft.com/office/drawing/2014/main" id="{79DE417D-762C-0F1C-3D98-D253F42FE8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305DB22D-5660-369B-9FBE-210BC4F8D3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5ECBD202-1A61-1AA4-4DAE-CE41F5FD04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98A04EF3-95C0-C8F0-5EAB-563C5F83D8BB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C63B0DAD-DB73-B6E4-69DA-8EE8F3F454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BAB5933-FEB8-A640-BAC1-176FC8A8D3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86DCC227-49AA-F31A-72CE-C047BCAF6C1D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13A9A057-616B-E445-03D8-D67929B795F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734F84B-8855-D308-6562-0910E8AE90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3EFB1DDB-4B10-CADD-B50B-1409A336A70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19" name="TextBox 118">
              <a:hlinkClick r:id="rId40" action="ppaction://hlinksldjump"/>
              <a:extLst>
                <a:ext uri="{FF2B5EF4-FFF2-40B4-BE49-F238E27FC236}">
                  <a16:creationId xmlns:a16="http://schemas.microsoft.com/office/drawing/2014/main" id="{2A27C5A9-E373-6E18-E609-4750165B65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B648C946-8497-C8FD-F24F-52CA10D227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532A9729-3AFD-9163-6BB3-C11EA8740D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ECAD3D97-A5CC-F759-7280-655BAB6603A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4B7A260C-13AC-E6DA-153E-462F6CE23E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24BA878B-7ED7-F8D9-35A3-6DEA21B1D0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02600DF6-DEE1-694C-8886-479557D62F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6B9AF81E-66A1-4CBF-EF5C-BDC32D94C8B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2AB5BD79-BB0B-86A8-49E9-5B9F5CF807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3458721B-1F6B-4ED4-F74B-745E4DA0A0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73" name="TextBox 172">
              <a:hlinkClick r:id="rId41" action="ppaction://hlinksldjump"/>
              <a:extLst>
                <a:ext uri="{FF2B5EF4-FFF2-40B4-BE49-F238E27FC236}">
                  <a16:creationId xmlns:a16="http://schemas.microsoft.com/office/drawing/2014/main" id="{1F2C8E70-5D75-107C-A8FB-E0F5F17A3E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C2AEBCC-CA79-D834-2243-078283A4F0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6A95595B-C2A8-311B-8D00-0317C8B146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F560B8CA-DF9D-C781-E84C-0967D5BBD368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6433DFCD-D365-20B2-56E2-6E0803064C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F7906DE8-7EE3-833D-B61C-906C186588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F18C925-D45C-6B8E-4CD7-2B72AD32E8D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CF801698-81F4-F365-DB75-2C8B1E734EC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64A81AC-2168-6F6B-55E5-55304A4044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24EFB6B0-6408-5E8D-748D-E74656DF217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215" name="TextBox 214">
              <a:hlinkClick r:id="rId42" action="ppaction://hlinksldjump"/>
              <a:extLst>
                <a:ext uri="{FF2B5EF4-FFF2-40B4-BE49-F238E27FC236}">
                  <a16:creationId xmlns:a16="http://schemas.microsoft.com/office/drawing/2014/main" id="{0792C1AB-1ADF-6E41-42BD-01108A03A4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5D18923F-0ABA-A97D-0251-1B6EAEA2FF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B4F96FBC-FABF-36D9-4382-5324F93766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C27B029A-3B04-D72F-0786-B9C94876CDA8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49AE4572-FD74-7BE3-B12C-8562129AB7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E5BA4227-86C4-7F75-C0F1-53EDD26923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DDC0F890-F92D-462C-DFA8-AA91C06ADEE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37804C9-E194-5B2F-35E0-F72A4D9D13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5D0B4511-DBE0-48A9-1D3B-930E422EB8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F76E73EB-2314-0A1B-C175-FD4EB5129F4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225" name="TextBox 224">
              <a:hlinkClick r:id="rId43" action="ppaction://hlinksldjump"/>
              <a:extLst>
                <a:ext uri="{FF2B5EF4-FFF2-40B4-BE49-F238E27FC236}">
                  <a16:creationId xmlns:a16="http://schemas.microsoft.com/office/drawing/2014/main" id="{2DF85549-1E9C-473B-0CC4-31D3BC40AC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26673A96-C7DA-6E86-75CB-AF224C5967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DB2927B0-0B2C-7144-2962-062896296B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08F31F01-7CF4-F86E-6701-FF069253C809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1EE4644D-3823-5C14-790B-0BC7773214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A0896090-597E-FEC7-E86B-BA9DD06A3E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473EF2AA-B816-C041-8F31-0C3720B6FE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3724E28E-9678-CDF8-1D7C-2221AF12695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A9D4160C-41BA-BCC8-64A1-E611E6A58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AF0BC05-13F8-2137-78E2-80366846E3D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235" name="TextBox 234">
              <a:hlinkClick r:id="rId44" action="ppaction://hlinksldjump"/>
              <a:extLst>
                <a:ext uri="{FF2B5EF4-FFF2-40B4-BE49-F238E27FC236}">
                  <a16:creationId xmlns:a16="http://schemas.microsoft.com/office/drawing/2014/main" id="{78A586FD-E0A5-0470-8542-7EACEFC378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DDF97090-0F99-C0B9-2EAA-AF099846D2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73ED7872-D7E7-E584-7A8C-81F409C097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52FF8551-E1F5-29BE-7F4B-62D2DA9ADE68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16AA6845-79C3-02F3-A082-BB7753200B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3992DEB9-689B-C13E-A04A-B950A1F2E6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DB1B3FE-FF6E-8E09-A0DE-9E6EB57DE9C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014F7E2D-B1EC-4C7F-AB2D-A8B6ACB88D9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C74E673A-380E-4886-E906-2B1F43997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D5A577BF-6304-D220-D498-E6F9B1716A4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245" name="TextBox 244">
              <a:hlinkClick r:id="rId45" action="ppaction://hlinksldjump"/>
              <a:extLst>
                <a:ext uri="{FF2B5EF4-FFF2-40B4-BE49-F238E27FC236}">
                  <a16:creationId xmlns:a16="http://schemas.microsoft.com/office/drawing/2014/main" id="{B9DE1530-6EC2-799C-6B31-1FFEE2DBCE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8FFD29B4-25EB-23E3-3596-A79502CEB2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CD29CFE3-A87A-A078-7F00-4F06A4D462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0F8D7B45-4DDB-C796-97FA-552AE2422749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AC0FFF1A-C5A2-C9D7-25A0-01DB55ECA0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5B8AF5B-8551-DAAC-9733-2F0000DE58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EFA427-91C9-9E52-D398-3DE06FED6A2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DFBB8CD9-BCAA-18F1-1205-124644DEE0E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AF19313-28FA-2DE9-3364-B5D38EF506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FF97D78-C720-C507-4E89-BDA7A4423FC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255" name="TextBox 254">
              <a:hlinkClick r:id="rId46" action="ppaction://hlinksldjump"/>
              <a:extLst>
                <a:ext uri="{FF2B5EF4-FFF2-40B4-BE49-F238E27FC236}">
                  <a16:creationId xmlns:a16="http://schemas.microsoft.com/office/drawing/2014/main" id="{A2D65CAA-CE09-10E4-346C-2D20C66CCC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9CA0705-9DB0-849B-02C5-717FCC1784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F417345F-E375-AFF2-0AA4-F32604E883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009B5AFB-D7AE-E1CC-9C9C-CDA92A12748C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905E3E2F-7451-F66C-16A2-69C273BA32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13489DF8-4CDE-2430-C0B4-A2E3F841A9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D2DE9CF8-E94A-0613-44AE-EB7F318BF1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AA21B073-3B69-6E7E-B516-2E611AE73C5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B6457D9A-C9FC-5B8E-9795-1DB10201E9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E0107011-1607-5F24-8CA0-2BE9CBF5C6F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331" name="TextBox 330">
              <a:hlinkClick r:id="rId47" action="ppaction://hlinksldjump"/>
              <a:extLst>
                <a:ext uri="{FF2B5EF4-FFF2-40B4-BE49-F238E27FC236}">
                  <a16:creationId xmlns:a16="http://schemas.microsoft.com/office/drawing/2014/main" id="{0F8AA5DB-2756-EE01-738C-34A949AEA2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8ACEB2F2-6A24-0AF8-DC24-B052CEFB26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4CCD0BC-FC5F-43FF-F609-220362F2FC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257CE0A-A947-F0D4-77CD-0EBA0704136D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86514C6-B881-A900-EDB8-0D87B2DE9E0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A0F05E4E-62F2-F6B3-10F3-4743C88B69C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D49DC1F7-6456-A9B0-DDCB-FBD26BF6277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6E8AC2E6-50C3-A726-4B1E-1470E4E9F2E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90F1E431-D344-B506-0E58-1690A5987CE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EF4E447F-0916-4255-D5B4-D8C3D8BD279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204DAE58-B1A8-E3AA-A41B-1B27B682C00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338" name="TextBox 337">
              <a:hlinkClick r:id="rId48" action="ppaction://hlinksldjump"/>
              <a:extLst>
                <a:ext uri="{FF2B5EF4-FFF2-40B4-BE49-F238E27FC236}">
                  <a16:creationId xmlns:a16="http://schemas.microsoft.com/office/drawing/2014/main" id="{88BBF597-6C7E-8A27-BE81-8745332D10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782534F-9876-3146-89BA-1EAD53AA133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9CDF4F2-2FBE-BCD8-1FDB-B433FEA77680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884260FB-EA2A-E3F8-79C8-BDF07C221CE0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843B0C8A-7BF0-B20D-7E97-1969B21508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6A3733B2-0471-6DEB-CE03-6F5A03A3FD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049BB9A1-6455-0DA6-DEAF-671F8403D1F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4B82D75C-AB51-AE93-044D-BAB2A746F44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6F46011F-1DFE-64BF-FAD4-994C6830FA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3FC124A-B403-ED61-4A1F-7E3843021D8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350" name="TextBox 349">
              <a:hlinkClick r:id="rId49" action="ppaction://hlinksldjump"/>
              <a:extLst>
                <a:ext uri="{FF2B5EF4-FFF2-40B4-BE49-F238E27FC236}">
                  <a16:creationId xmlns:a16="http://schemas.microsoft.com/office/drawing/2014/main" id="{A692451E-7D73-9ACA-D036-02D6208C58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C5EC4FA-60E4-2811-0764-3C45001A48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00DC97AC-6FF8-2364-E92A-A1F7778960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87DAB118-9DF9-C303-D0C7-C33FC8972527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A506D053-982C-9B8B-FE71-473A73A569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F7795CAE-CE90-34A2-A16C-5479F08FCE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695C7A2F-2393-A651-6784-4CDEF5E66AF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1FA0C10-7409-CC48-7296-DEA9899BFF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C2B7C4E9-B564-CF2E-C482-94BF094753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52F3C9E-1D3E-32F2-1669-5EA4DEEA907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360" name="TextBox 359">
              <a:hlinkClick r:id="rId50" action="ppaction://hlinksldjump"/>
              <a:extLst>
                <a:ext uri="{FF2B5EF4-FFF2-40B4-BE49-F238E27FC236}">
                  <a16:creationId xmlns:a16="http://schemas.microsoft.com/office/drawing/2014/main" id="{DB7BCAAB-C61D-9FC6-410D-71A881163E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9FA8E8E0-04A4-E080-C392-801B2ADBB7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9A6EB031-2C36-70AE-3867-092A53C687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E5130AC6-F40C-3D8A-E6F7-CA3BC385AA83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7F02A537-6764-06A7-1936-51FABDF24D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A4C89BE5-CCB2-374B-236B-1C61B2503A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99E4F53A-3F57-5DED-9447-DA49234ACEED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84944B87-17D8-1CCD-8343-E3F098A98C2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D05627CA-2F86-F5BD-BD5A-B92A23F5DF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CFDC89DB-709E-392C-AC24-6DBE8AAEF39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70" name="TextBox 369">
              <a:hlinkClick r:id="rId51" action="ppaction://hlinksldjump"/>
              <a:extLst>
                <a:ext uri="{FF2B5EF4-FFF2-40B4-BE49-F238E27FC236}">
                  <a16:creationId xmlns:a16="http://schemas.microsoft.com/office/drawing/2014/main" id="{17171120-0A6E-3012-50CE-DA0819AD8D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494A68F6-123F-1B1E-DF22-2FC80118AB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724F8D0B-328A-0215-039B-A698518AA2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23A88550-8CB0-A0BB-E165-247047093567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45261E3F-31D0-36C4-2FD6-FFB95B2F85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4DE92708-0864-5CEB-EADF-ECF9AD8DA3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4BB68D8C-DAF8-FFAD-DF5D-1FCAAD229A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DA4CD8BA-F203-C57F-11B8-F1F3A15CE1F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D006CC93-F3CE-03B2-C5F6-5EF9C1C931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BE96FFEA-FD6F-41B0-046A-273820B93BA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405" name="TextBox 404">
              <a:hlinkClick r:id="rId52" action="ppaction://hlinksldjump"/>
              <a:extLst>
                <a:ext uri="{FF2B5EF4-FFF2-40B4-BE49-F238E27FC236}">
                  <a16:creationId xmlns:a16="http://schemas.microsoft.com/office/drawing/2014/main" id="{1492DE3D-76A3-C2E1-0985-D64A29DD20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1EE5C844-FDEB-DE31-285D-3A76815512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84E01A81-3D82-3E7A-6564-E0FBC9548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80FB7F40-2875-A4F7-5AFC-19FC921BD30D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942738C-2D56-5AFE-5B62-42F4D70FE6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500239EE-4D25-ABD4-55A9-F6F48E4334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5939F59B-2B3F-CE79-3A63-5B2DDB26A8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C5772837-D7FF-2F75-D856-732C939825E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3C54561-B486-62A8-39C2-8663B39FA5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EFB1850F-42BA-33E2-F92F-0395D68246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535" name="TextBox 53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02E8574-131E-54CE-6C4B-BBC2BFEF0E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1575654-7600-A885-998D-FFA003840A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8FF882F6-C4E3-9863-F7F8-761DC72874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8EA5AE49-45CF-3B1E-EC3B-5A2090BB5317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99B7F061-49B2-7AC1-062C-FB9586CCC4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2E390ABC-3587-D8F7-3DD5-2D73D461ED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289F3DB-3617-754D-26FB-11F2B54CC1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23DA105A-367D-D8AD-25C0-4B28D78EDAF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BD510CAE-4D80-73EF-5389-ACFC73EEE4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B0BCA0AF-6273-76D1-568F-6BBACB9A1F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545" name="TextBox 544">
              <a:hlinkClick r:id="rId54" action="ppaction://hlinksldjump"/>
              <a:extLst>
                <a:ext uri="{FF2B5EF4-FFF2-40B4-BE49-F238E27FC236}">
                  <a16:creationId xmlns:a16="http://schemas.microsoft.com/office/drawing/2014/main" id="{18619B5B-0D51-B5A0-2395-2F31304E88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C3ADD782-F1FA-8089-B4E9-BB40CC3D90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E8735945-E007-FABB-5F18-1CD866DA4A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EA9E080F-4120-FE7C-1DF6-1BD89517D803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9EB8022B-DF33-16A8-744D-CB2E916906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6C526B1D-05F7-AE70-C2DC-97DEE03BD1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DB73CDF3-E13C-EE2D-D994-B3FD4781862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E9560ACF-A8F7-FD17-9C7E-FC242007D6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E3F76323-070A-3117-B6EA-4022740C04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0F9E22B7-2717-B000-C10B-0709BC36B9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555" name="TextBox 554">
              <a:hlinkClick r:id="rId55" action="ppaction://hlinksldjump"/>
              <a:extLst>
                <a:ext uri="{FF2B5EF4-FFF2-40B4-BE49-F238E27FC236}">
                  <a16:creationId xmlns:a16="http://schemas.microsoft.com/office/drawing/2014/main" id="{3E32A45E-6332-3211-14BA-0CFE006E48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08331A60-7D71-1884-85BC-1DE2DD8D0B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B83897DD-AFB7-8EFB-22AA-930B719927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290BA4D1-E93A-2849-DC1F-33F18FEAEE4C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FFF75CD0-9AB0-9ECD-9115-D1E4DBBEB7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5D411A32-2997-D532-F847-9225698F30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ECFF9429-79B5-1234-EA8D-E8E8281E28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716FEB70-C7E6-73B4-469A-BEF30AE47A4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D44D81C3-5FAA-275B-14AC-3BC61B9157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16FE89CB-0960-F950-742A-7343508A4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565" name="TextBox 564">
              <a:hlinkClick r:id="rId56" action="ppaction://hlinksldjump"/>
              <a:extLst>
                <a:ext uri="{FF2B5EF4-FFF2-40B4-BE49-F238E27FC236}">
                  <a16:creationId xmlns:a16="http://schemas.microsoft.com/office/drawing/2014/main" id="{E470DE25-6CB7-7EC0-DFAF-D40F571845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1F1BDE88-EF9F-4AAD-0884-8754F4D1F1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103E183-69F8-325A-408D-664C00CE88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F3BCB079-220D-88C4-E45E-E444A96786A5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B4FF3866-2587-0BD2-6009-ED4115DF8F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D64D3094-93ED-BBCE-BD5B-754B951CF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E31777FE-A126-2886-9608-0E77E98ECE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02910652-564D-3D28-D3D7-A8B247DEA9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C9D00F36-A75B-A9A8-7563-C23CFD8F4C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4AB44EB9-7A73-C1D5-62DF-9B07ECD1FB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655" name="TextBox 654">
              <a:hlinkClick r:id="rId57" action="ppaction://hlinksldjump"/>
              <a:extLst>
                <a:ext uri="{FF2B5EF4-FFF2-40B4-BE49-F238E27FC236}">
                  <a16:creationId xmlns:a16="http://schemas.microsoft.com/office/drawing/2014/main" id="{B720EC5B-2C34-75E0-2A79-C18323102F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1FCAB668-0E02-5C78-AAC0-BB3B6328C5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6A29196-52AC-93ED-3E2B-6DF1E54C48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903B7D24-0564-B6E5-EB30-4D361E5D126B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2D19A0F0-BB27-50F8-1707-231F671B04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5AB32169-A353-19FD-B654-C7D4A9FE9A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B8D51B37-E444-9404-5CC3-89E960D150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6172265A-82DC-7382-97B9-5E2F6322027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6BFF4D09-6CE6-628B-A532-925BA3CAD7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4520E115-5647-86E4-178D-45E7822943F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665" name="TextBox 664">
              <a:hlinkClick r:id="rId58" action="ppaction://hlinksldjump"/>
              <a:extLst>
                <a:ext uri="{FF2B5EF4-FFF2-40B4-BE49-F238E27FC236}">
                  <a16:creationId xmlns:a16="http://schemas.microsoft.com/office/drawing/2014/main" id="{A3E91260-CBE7-80BA-4032-6E05595CAE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7B60D6C0-35B3-7938-82C6-D5AE3DC006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9B935F-D770-24C7-5C28-98811502A4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6B80FD74-7F26-3891-A65D-23D4061737C5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045A65FF-EC37-7EB0-4024-B7A3EA7B33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D8E6FA38-4862-89A4-F195-C3CEF5525C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9AF54EE8-08C2-4EEC-8609-9D512AE583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D184E68F-D9BA-B131-33A9-A126BAC5354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37E6B282-5111-4D3A-4037-031E2999AF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3A029A5-E1A7-7B7A-3C41-DF0D6F4020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2160AB71-6C02-380E-83A1-55CE5980CD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F1BECD2A-B187-CA4A-E076-E95B561A29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186B8701-C0BA-1547-D2F1-49D7CE6463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5B12D823-A563-434E-BF5F-54B3765EFAA9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875C06A3-AF65-674B-0C5C-F0E09C44F8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E30E469A-DAA3-40DA-9D66-8B656E4BE8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B49B6279-BE41-A4D1-9FCA-E2B1B49D11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11DDA63B-8BAD-554E-13D8-2379E9C39E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2B6CE40A-1480-3B18-A880-9D6950725F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D2AAA584-B54A-CEA2-27DB-04ED33CC51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598BCE1C-9C91-59A8-C9C4-3500B7FAEA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1CFFC165-D891-DF5B-5914-337F627AFD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A3D5CCB6-E67C-D061-A178-8C3FE037F4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E8FD0837-6FA6-0D5C-C52B-0DA8F3A7509A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85BE3E20-838F-F632-5395-6DF7F4DDE6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C727D048-82E3-5DB1-57A0-1774BFC84A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7D194191-1D03-A6A0-B80F-42C2898AD7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8FE76164-80A5-FEFE-DCA9-A88E6E3B2AE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CCD8FCBC-2AF0-BCFC-FFB4-1EE37C6527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1C4641A2-9C68-9596-2E28-5D980C5D679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CDC7FFE8-0E49-23EB-789B-C54D90FC31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56CB2400-78BC-ECB1-FCB3-673C8E3136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FF34D94A-3062-B52A-751F-54D27104C3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1AA653FD-CFA5-C2E9-D9EE-05E229FD8BEF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8280EF09-2DBA-B4DD-770E-7C8F69380E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61A195A4-4BEC-D712-1B10-41C088E73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B4298142-DE5A-3681-57BA-083D208FB8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C46211C0-315E-BCB8-E667-8AA05E3861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AE36FBE9-2EDF-A468-1893-078D211949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4473EC38-61F0-7516-E7F4-6AA7A7C789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50A4F025-B485-0DD5-6A67-B1E3666BAA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30709619-5704-BE10-42F9-8AB1E4D8D9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580134D-12C2-DA1E-EF81-EDC81CD62D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6CAD4BE7-EE90-2C60-986F-0C40CB91E4E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0A58CFC0-2615-5A28-45E9-2F2158C5B9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9DC989DB-98CD-3FED-7C9B-6D101A475A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2A232434-EF6F-1331-4017-910A376EED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B52B2EBE-2650-D75F-E9AE-8F0E2C5EDD9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625AFDF4-9D72-FFD2-CD08-69F4C81488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9A9458F-B0FF-0D01-68C1-3B7EB7C642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FDEA8878-692A-520C-EBB2-98DA327133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000ECFB3-2822-04FE-513E-82848E5190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2E1EA84-ECD2-D52D-E2C6-7141849B38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02047A94-C35C-849B-EE86-2C7281989A98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785E93D-BFFC-FE37-AC11-3DF3E8FAEF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0259B4E1-5708-9226-D018-79016BB9CE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6C5D839D-9746-2B13-22F9-614ACF5EC76A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78D112AE-1EC4-DDF9-7A3D-9D158EF13D7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BE63FA79-68BD-451A-EAAB-C7322FA47D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94813390-B471-CB3A-CC83-E4D689C790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BBD74987-3A2C-CB92-839A-A1742AA809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0664F49-9586-C59B-1AEC-17AE5D809D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1613461-6AFA-BA83-2B73-FD9B4B64A3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69DC276C-9228-8281-E087-FE24B724662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55429F90-55AF-BD2E-DD65-0707773965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07744104-D977-74E2-44AF-2671F30DE0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E399B52B-6BE7-563A-6E35-232C6234DE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DE13CEAA-E1A8-2432-DC77-79C836E2EAD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B59D316-B783-F210-FEAF-4E23111DFB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5509452E-FBC2-DD25-D355-2909E0DC893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5" name="TextBox 814">
              <a:hlinkClick r:id="rId65" action="ppaction://hlinksldjump"/>
              <a:extLst>
                <a:ext uri="{FF2B5EF4-FFF2-40B4-BE49-F238E27FC236}">
                  <a16:creationId xmlns:a16="http://schemas.microsoft.com/office/drawing/2014/main" id="{6E9CAE7F-E0E7-B809-60C0-EE3B25CEA5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32D176C8-DB07-C3EB-8D6D-7F601D440F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8BBD7AA8-FE3D-46AC-721A-625F83FD75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2354CC86-4B99-15E3-03DA-5C67A300B02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6F17B278-CD38-5046-59F7-6358C82866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BAB0A495-B85F-042E-8D32-8950FC2D1C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165E0284-6197-080B-4DBD-56453596C2B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27326F6A-65E7-0C5D-9D67-11244106AF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A0660B67-B8FD-AE56-B357-DCD81C0BDD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2DFA1176-12D0-D88E-BD1D-0631E3DDB0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B4FB4DA4-9E7D-390D-6B3C-86EBE869C53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BA039EE5-0953-0EFE-2065-B38DBD9E36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0C54B1C8-65A3-1827-FD11-114A37FD14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F287533F-896F-D957-6BE9-F09F92B300DE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062255E4-0E5B-B7B5-AEA2-741ACAD099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E711EDA6-EF87-7323-11DA-39C9AC8B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D39BF5CC-2145-EEF6-119D-5A2FBCEC2E3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AE7E0E32-2DEA-3B87-D839-76672E2892A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07B2C5BF-F4A4-C627-2EFC-4A6325026A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DBE39F8-CF17-E024-B3DF-86C2E0DBA5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57A1D0B7-030E-3087-9BBD-EE473FD1754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A0F86C23-B3BE-D6CD-D4EE-B673F3B889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5A4561C5-712F-8C51-93BF-440B53E93F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F14FBDDA-ABE2-D302-E8B9-C670E2305BEC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2CD375EC-AC17-4479-B546-EE2CD1882C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2324F63A-2142-5513-2B9A-D657F7E12E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6FD7E639-3F7B-F3FA-E9D7-A6736005139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19C1CAC2-1AA1-F06B-CAD1-4F533EA17FD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AF7270F2-F0BD-B30F-7121-95E9150ED0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8212974E-1193-65B0-209E-1B33E99223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42BF6096-3580-7502-75F5-FEC1557B3CC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AEBD5F91-C6DC-0ECC-C54C-3D1E71B10D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799B195D-63C3-5F21-8494-95392FD393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8ADE7337-E79D-9CB2-BE57-888589E59A60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DC42E4BF-31A9-244F-5355-31555F8E56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E8471DAC-679A-E227-B4D1-BFD28AF5EA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9E405B8B-3122-8848-3A84-644E183A53B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3B692EE4-4191-27E2-6576-AEAFD5C720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2799C942-2AA6-184E-4964-113C54861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CA6E2F1E-5FA3-8F73-8094-EF22DD4581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A0B10042-9C7D-0B81-CF90-98B4FF07391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8E4E4579-D972-D22F-3DE3-E2877772A3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1C15B3F2-01AA-59F3-2CB2-94B0651025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7008230A-0F36-F1F0-D1C5-1447FF63E92E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A1253A9B-08DC-EBA3-2D94-57492C83A4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D1226634-D6DA-0E72-20FD-C442DFF12F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BED5C444-36C6-D7F1-D98D-14A9534CB0F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2D6E3581-9346-6E17-5F7B-26EB950C64A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1EA89903-BA4A-0C4A-9845-02286DAAB8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A5EBA4C9-4F2E-EC4A-1EDE-85B80F18AB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E5EED774-7BDE-BDA8-28E4-4890DC60E0F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38274F3-3BF7-5B2B-7258-A1EB204FD7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6405F104-107C-FAA4-0C14-355FA23EC2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FBDE0541-75A9-724F-2376-1C7F71A992B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03BDB41A-F656-47EC-FB02-03CC9FEC7D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487B7897-23FD-E2F2-20E8-45E6041F49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86A96E1C-82D9-7BCD-BA45-F013EA3F734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AF922600-781A-AA59-D403-CACC8EA86A4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330C20F3-BFDB-8984-DC0C-B3A16028FC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C13EE9C9-9F95-76ED-98C8-68AA1904E0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BFBF0D0D-E880-7A8B-0DBD-29A394F4063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01A67B84-2970-ABF4-7704-593E8AC110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FF1FC351-B70C-12AC-9EA8-3B5C5B0F21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F0CB16F8-3567-D1FE-4F0D-83DE101CB9AE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F1423CD8-E5E6-0199-A97C-B87FDA9CC5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9B568699-3986-1EC2-1B88-89475A0A58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2D7A0432-820F-09AB-9E38-1FD1F5B53B3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226D6CF6-E59F-B23B-2567-EE628D57DF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EB84612D-F80A-7CF9-996E-D363D4DB49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0A0C5729-0B54-2881-56F4-690714EA12B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6BA3EDDD-8CF5-4C18-845B-126CCA8FF18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A8AF63B0-BA07-1475-DA81-2839B171E5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BB5E9FBE-3D40-4E79-C502-44352175A0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4B9379E4-AB4C-7150-34F1-0B53AC3DCAA4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230DC046-EF65-1C7C-3349-A0413AEE16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9C7E88B-0404-E96E-AFBE-FA7A9B030E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51287817-70EA-4ACE-7B11-7173E19B03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6ACA4350-BD6C-2073-4F65-F16E1BDE8E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0B2339EB-556B-B025-84A2-215BB820DA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7FFC146F-6401-B183-2FFA-6CA400545C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59C3E7D1-C96E-3257-09EE-631AAA53673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B76CFE8D-3EDC-1D26-8893-BB13D712C9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69B2F240-BDA9-5DE3-BC0A-1DBA1412AC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571C188B-6784-59D9-4F0E-97111909B816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E673EDE6-0F32-1F02-95B0-230CC78055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5A81CBB9-D13B-3BF3-5C91-8F401133F5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C17961EC-B4AC-3BCB-267E-AB73EDD027C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6246E87C-942B-53F5-8AC2-D94C8792A71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9030330C-0DD7-74EE-7031-2E0BB07747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03282ECF-0744-D0AB-DB5A-73E50278C59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825" name="TextBox 824">
              <a:hlinkClick r:id="rId74" action="ppaction://hlinksldjump"/>
              <a:extLst>
                <a:ext uri="{FF2B5EF4-FFF2-40B4-BE49-F238E27FC236}">
                  <a16:creationId xmlns:a16="http://schemas.microsoft.com/office/drawing/2014/main" id="{B2166FF4-2C93-C600-B8D5-DE4B599AF2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8AF6BD7A-4B90-A12B-3CD1-7277B8FF76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098090B-BC57-CCF5-F1BF-D098C898C5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4A5DB035-1405-6655-00D1-AF27142A2C18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958906D7-C72A-12FE-D63E-46501BE174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6BC16E77-207F-E526-D982-C408D6FB9D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C5343895-C997-F3F5-A106-51E6F48B56B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3614D521-1C2C-5204-8BD2-152DB762EA4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77CFB84C-E68D-7ABB-5D95-814B0F97FA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6C1A83BB-BA05-60AB-3C27-0D9F7D8F30E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835" name="TextBox 834">
              <a:hlinkClick r:id="rId75" action="ppaction://hlinksldjump"/>
              <a:extLst>
                <a:ext uri="{FF2B5EF4-FFF2-40B4-BE49-F238E27FC236}">
                  <a16:creationId xmlns:a16="http://schemas.microsoft.com/office/drawing/2014/main" id="{1F668749-C091-0FF9-E5DB-CB7025E228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1A794162-A05D-6DEB-190E-9BF32BF4CB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38DFEB03-2DE6-8218-0C80-3A1D8561D3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7501925F-E408-DF91-30BC-C3D9270C57DF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839" name="Rectangle 838">
              <a:extLst>
                <a:ext uri="{FF2B5EF4-FFF2-40B4-BE49-F238E27FC236}">
                  <a16:creationId xmlns:a16="http://schemas.microsoft.com/office/drawing/2014/main" id="{B114E3E5-60D0-A251-7D38-A156D0B7FD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0C803972-45CD-B1F7-4D2C-2072907D21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F2A0C536-EC6E-7CD8-DE04-30F47E0F825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1DCB9EEA-B7DA-EFF0-3FE6-CF1B947F51D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D548C1F-8617-0CB0-E994-280743AADC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C2C0FA6E-D2B5-439F-7E81-874882404F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45" name="TextBox 844">
              <a:hlinkClick r:id="rId76" action="ppaction://hlinksldjump"/>
              <a:extLst>
                <a:ext uri="{FF2B5EF4-FFF2-40B4-BE49-F238E27FC236}">
                  <a16:creationId xmlns:a16="http://schemas.microsoft.com/office/drawing/2014/main" id="{6F2220AB-48CA-05D3-EB33-32FEFBC6D0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0F56ECA8-2A0B-B21B-5DCC-A01C17298F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20E15881-B230-675C-2DAF-C228DD7109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48" name="Group 847">
            <a:extLst>
              <a:ext uri="{FF2B5EF4-FFF2-40B4-BE49-F238E27FC236}">
                <a16:creationId xmlns:a16="http://schemas.microsoft.com/office/drawing/2014/main" id="{2387CAEC-289E-FBD9-D1D0-5025B28073C3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49" name="Rectangle 848">
              <a:extLst>
                <a:ext uri="{FF2B5EF4-FFF2-40B4-BE49-F238E27FC236}">
                  <a16:creationId xmlns:a16="http://schemas.microsoft.com/office/drawing/2014/main" id="{DE387B0C-DB9B-D819-C77D-D874646167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15787D17-5618-43B8-8A94-44E322E87F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4225B97F-2632-D0E0-F7A9-9563A4D1504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0FCA745D-A30B-261A-F422-E2A7F308B0A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DA985BC8-4E40-0B40-7758-9C546BD634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8382506F-40F7-AB67-9052-E210E0616E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95" name="TextBox 894">
              <a:hlinkClick r:id="rId77" action="ppaction://hlinksldjump"/>
              <a:extLst>
                <a:ext uri="{FF2B5EF4-FFF2-40B4-BE49-F238E27FC236}">
                  <a16:creationId xmlns:a16="http://schemas.microsoft.com/office/drawing/2014/main" id="{6907AF1F-E5B9-D920-6BE1-0BF15A2229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8CD0DDAF-A8DE-0AA7-6607-44C772AF00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524BDC0B-F105-38FB-9B54-AC79EBAB7D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0C37A2D0-3A5E-E7F4-6929-06ADA83D884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C3B27892-7629-2DE8-1547-A47AE1C909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6F3C7FB3-FBFB-5B67-C119-2B1338F2A8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04E2C6F5-787F-7D0C-6645-A0D0270AC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8F539BDB-78DA-CB78-E4B5-2E54A28829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52AE646D-72BC-3AD7-FC0A-02FFB7D824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C554D034-84E2-040B-B1A1-DE2E21D6AE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5" name="TextBox 9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D8DB411C-1651-FCF2-4E57-03F8EA023B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B173AFC9-438C-2A1C-1A36-E6B633BBBC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56BB6984-E4B3-C729-F22B-FBAA692621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307CA0E8-F573-56F0-3939-B9CB72D46B95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B93C0AFE-E253-ABB7-A393-54A7139778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90BB72A3-A3EF-F4C0-7B37-421262E3754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65354452-404C-78E4-398E-10A46467D9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5CFC06E9-3109-0AB0-9658-5612E60321C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8560A0F5-4A6C-EA93-08D4-3B178C5C8B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9BCF3754-B20E-A4E6-56E0-6F15C26C06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5" name="TextBox 9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FA0D58A9-3BB7-D9C3-FC8A-EF21B7665E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3BAC18A4-9E8B-7D65-C6F2-FA73F20306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087A95FB-AE68-CDD9-0E0E-48C4B7001A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32114034-C207-6E4F-C012-5C4C1F7B8C37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4306DEA3-1B03-056E-3002-F153B2D6E6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6794D1CA-994B-690B-995B-01B8CCFB7E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49531768-FC71-4098-4C26-34604D6A88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03A6F476-8278-3583-A3FB-8B152D64FFA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2F569E74-23A3-B72B-BF27-6FB6E91BD0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EA8D35A3-8E88-83A0-6690-9955F15FD4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5" name="TextBox 9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A729731C-7FA1-ABFF-FB17-3EEA7C17A2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65AD4633-CFC0-0CB0-6EAC-27FA6E87AF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67D4E6DD-61D3-9011-8754-DFAA2AAB31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58" name="Group 957">
            <a:extLst>
              <a:ext uri="{FF2B5EF4-FFF2-40B4-BE49-F238E27FC236}">
                <a16:creationId xmlns:a16="http://schemas.microsoft.com/office/drawing/2014/main" id="{B4607F7C-0D6A-E15B-E676-DFF54221F006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59" name="Rectangle 958">
              <a:extLst>
                <a:ext uri="{FF2B5EF4-FFF2-40B4-BE49-F238E27FC236}">
                  <a16:creationId xmlns:a16="http://schemas.microsoft.com/office/drawing/2014/main" id="{2C2B02EA-D2AB-0E7A-04E9-8BFB851D7F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Rectangle 959">
              <a:extLst>
                <a:ext uri="{FF2B5EF4-FFF2-40B4-BE49-F238E27FC236}">
                  <a16:creationId xmlns:a16="http://schemas.microsoft.com/office/drawing/2014/main" id="{02ECFB75-13DC-CABD-490D-51FE417A6A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61D01658-2687-C898-C0A8-F46ACCDF1A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FE013CE8-3DA8-7BB5-2227-88ECA5968E3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7EF34FD3-3504-2EAA-6C9B-20399A5F2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D738F6B2-0DE2-17FE-6C9C-1F854C33D8A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5" name="TextBox 9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33FDCA2D-50A1-AEA5-7BF3-4D8D06F5B7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848FAB33-7691-5C92-7A73-442D13336C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8A1C6D4D-817A-3415-D48D-C3DCE4F725FD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1A926304-9895-7F3F-BE8F-F645462867E3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88FB570A-CEB7-80AA-00A8-AA1907961B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6906A4-D384-EBF9-7A14-14363EFBE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D47DA8DD-372A-A288-0911-D037B7CB398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7279F6FD-5389-70A1-0CFB-0893093A84A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DECEBF17-127B-C9A8-EA05-CB5CD7692F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04FC32F9-773F-F412-2E73-CBF0A63FF9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ADF8C300-572E-1DDF-53D4-C1759BD6199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186A5FB5-01E6-167E-094E-E7AEC61042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DA316DBB-24FE-ED28-76A7-1B2973B466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6AFAE439-4A7F-7FB9-028B-84AFD21BE4DE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3926F520-6DF1-748C-D5C3-BE497DF3F8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E4BC0D20-6B79-7D0A-3ED9-D82FC663C4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1D0198B7-5DFE-EDAB-F1A6-1A05148C6B8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17C465DB-4DF0-F077-0D29-845745EF0D3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80045107-21C2-B25F-E09D-4AA24A791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F6E1BC88-CE59-B9DB-2A06-CFDF369161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FE8E17CC-7C7B-645C-BBAF-58B2141C41F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09F6FCCC-0529-8AF9-2E22-67270596DC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7CE84889-AB1D-AC4F-5621-5D500F1D77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76" name="Group 975">
            <a:extLst>
              <a:ext uri="{FF2B5EF4-FFF2-40B4-BE49-F238E27FC236}">
                <a16:creationId xmlns:a16="http://schemas.microsoft.com/office/drawing/2014/main" id="{4432FEEF-004A-F196-85B3-F889E625374C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77" name="Rectangle 976">
              <a:extLst>
                <a:ext uri="{FF2B5EF4-FFF2-40B4-BE49-F238E27FC236}">
                  <a16:creationId xmlns:a16="http://schemas.microsoft.com/office/drawing/2014/main" id="{D64957D2-A303-E33B-67A6-E80DE77CAF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8" name="Rectangle 977">
              <a:extLst>
                <a:ext uri="{FF2B5EF4-FFF2-40B4-BE49-F238E27FC236}">
                  <a16:creationId xmlns:a16="http://schemas.microsoft.com/office/drawing/2014/main" id="{BE2C73DE-CAE3-AAAE-9ED0-BC4B94DAD2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B3625AFF-6758-3F8D-4D5C-1C4B985BB31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1CF5757C-0356-5BDF-C1FD-64FAF5E4E3F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CAC231F8-9309-734F-C9EC-E34ED3207D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1171BFE6-6EF4-8DC8-D2EE-DD802CC6B7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83" name="TextBox 982">
              <a:hlinkClick r:id="rId84" action="ppaction://hlinksldjump"/>
              <a:extLst>
                <a:ext uri="{FF2B5EF4-FFF2-40B4-BE49-F238E27FC236}">
                  <a16:creationId xmlns:a16="http://schemas.microsoft.com/office/drawing/2014/main" id="{20ED0FED-A66D-DA40-CF41-999A384C49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8660A1E6-71AE-D21C-C65A-178B7B2CD3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80128EB2-5C5A-FABA-BA80-0CDCC796F6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5199D127-4F0A-A5F3-06F9-3F52E68000E6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9C4A8063-7041-3978-77B1-9BE2C4C623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Rectangle 1047">
              <a:extLst>
                <a:ext uri="{FF2B5EF4-FFF2-40B4-BE49-F238E27FC236}">
                  <a16:creationId xmlns:a16="http://schemas.microsoft.com/office/drawing/2014/main" id="{5B5B51F5-DD0B-F02D-F6AF-AC6871287B3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8C2A9767-81E9-6AB2-3548-E2CC0C14E02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E53A8111-E357-C4F6-F1A3-8056A820B84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2A09EFE1-8D4C-A783-F844-5F84DA8176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F0554FFD-B968-ED75-F815-8F198EF7B3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053" name="TextBox 1052">
              <a:hlinkClick r:id="rId85" action="ppaction://hlinksldjump"/>
              <a:extLst>
                <a:ext uri="{FF2B5EF4-FFF2-40B4-BE49-F238E27FC236}">
                  <a16:creationId xmlns:a16="http://schemas.microsoft.com/office/drawing/2014/main" id="{B02537B7-AC22-685C-30A5-F996F5F590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AE47A46C-C46E-566E-7E17-AB8605B390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02B3E4D9-75C2-C0D7-4A1B-B484D1412C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056" name="Group 1055">
            <a:extLst>
              <a:ext uri="{FF2B5EF4-FFF2-40B4-BE49-F238E27FC236}">
                <a16:creationId xmlns:a16="http://schemas.microsoft.com/office/drawing/2014/main" id="{8A8C402F-5DB9-8AFD-017A-BEAFE406738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356D25B-2B3B-8F8A-51A4-62C7C16666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Rectangle 1057">
              <a:extLst>
                <a:ext uri="{FF2B5EF4-FFF2-40B4-BE49-F238E27FC236}">
                  <a16:creationId xmlns:a16="http://schemas.microsoft.com/office/drawing/2014/main" id="{29C8662D-BF61-0FF0-5625-20446EE3B4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794215F4-F47A-9176-5565-E084D83C0C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892D43D5-4C3C-3398-9A04-B7D785B3047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2FD1494E-E2A1-F021-BA84-2FF2B0E51C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062" name="TextBox 1061">
              <a:extLst>
                <a:ext uri="{FF2B5EF4-FFF2-40B4-BE49-F238E27FC236}">
                  <a16:creationId xmlns:a16="http://schemas.microsoft.com/office/drawing/2014/main" id="{47873F8F-818D-C880-DEEC-CD776B1CE4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63" name="TextBox 1062">
              <a:hlinkClick r:id="rId86" action="ppaction://hlinksldjump"/>
              <a:extLst>
                <a:ext uri="{FF2B5EF4-FFF2-40B4-BE49-F238E27FC236}">
                  <a16:creationId xmlns:a16="http://schemas.microsoft.com/office/drawing/2014/main" id="{629AD41C-1E22-BC21-3491-9957A535F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3458EA95-B58D-1D54-17F5-1B1FEB427D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65" name="TextBox 1064">
              <a:extLst>
                <a:ext uri="{FF2B5EF4-FFF2-40B4-BE49-F238E27FC236}">
                  <a16:creationId xmlns:a16="http://schemas.microsoft.com/office/drawing/2014/main" id="{15DCBF6E-B567-8964-4157-16D57A7C1BF7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066" name="Group 1065">
            <a:extLst>
              <a:ext uri="{FF2B5EF4-FFF2-40B4-BE49-F238E27FC236}">
                <a16:creationId xmlns:a16="http://schemas.microsoft.com/office/drawing/2014/main" id="{31527447-6338-E8BF-E4DC-D63AD113BFF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AECB52B7-9278-09C2-BEBA-5F5357354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Rectangle 1067">
              <a:extLst>
                <a:ext uri="{FF2B5EF4-FFF2-40B4-BE49-F238E27FC236}">
                  <a16:creationId xmlns:a16="http://schemas.microsoft.com/office/drawing/2014/main" id="{4686CA7E-01D0-EE09-6206-2D4B5BAEED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6CE84584-7964-F903-C1EC-0C5013A383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670A21F7-E686-41E7-21E0-2EF41BF206B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DDEF3B14-8F53-4B50-CAF9-8D8F640F9C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072" name="TextBox 1071">
              <a:extLst>
                <a:ext uri="{FF2B5EF4-FFF2-40B4-BE49-F238E27FC236}">
                  <a16:creationId xmlns:a16="http://schemas.microsoft.com/office/drawing/2014/main" id="{302F41D1-4107-D8F4-E9A6-7E387353DC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3" name="TextBox 1072">
              <a:hlinkClick r:id="rId87" action="ppaction://hlinksldjump"/>
              <a:extLst>
                <a:ext uri="{FF2B5EF4-FFF2-40B4-BE49-F238E27FC236}">
                  <a16:creationId xmlns:a16="http://schemas.microsoft.com/office/drawing/2014/main" id="{6FD65A84-86ED-1C85-D433-AA7856031F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A4F62292-AAFB-D33E-92CD-DDDB0E4D77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5" name="TextBox 1074">
              <a:extLst>
                <a:ext uri="{FF2B5EF4-FFF2-40B4-BE49-F238E27FC236}">
                  <a16:creationId xmlns:a16="http://schemas.microsoft.com/office/drawing/2014/main" id="{F4A04278-35FC-20CA-E302-BF1A820D82F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076" name="Group 1075">
            <a:extLst>
              <a:ext uri="{FF2B5EF4-FFF2-40B4-BE49-F238E27FC236}">
                <a16:creationId xmlns:a16="http://schemas.microsoft.com/office/drawing/2014/main" id="{4404D6F6-27AA-4094-E29E-31022627A892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8C18AC0F-7147-8D72-F341-E37DCE992B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Rectangle 1077">
              <a:extLst>
                <a:ext uri="{FF2B5EF4-FFF2-40B4-BE49-F238E27FC236}">
                  <a16:creationId xmlns:a16="http://schemas.microsoft.com/office/drawing/2014/main" id="{06952604-E0AA-96D9-7BE6-1FDE12C91E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FECB77CD-33BB-AFDF-077A-9262F592A4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5BB1EB3C-634A-F4A2-7434-CDF3E875930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FCB5EB7D-3A4A-F5A3-7797-4C9061BBD6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9AB0CBD6-75BC-2312-5242-BFAFBF9D060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83" name="TextBox 1082">
              <a:hlinkClick r:id="rId88" action="ppaction://hlinksldjump"/>
              <a:extLst>
                <a:ext uri="{FF2B5EF4-FFF2-40B4-BE49-F238E27FC236}">
                  <a16:creationId xmlns:a16="http://schemas.microsoft.com/office/drawing/2014/main" id="{C441E5FF-43FB-01E5-DE7C-30FC407C31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F4AB0BC5-AF54-4205-EDE8-E66470BD56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24841A43-8423-158F-5D11-703EDC257E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086" name="Group 1085">
            <a:extLst>
              <a:ext uri="{FF2B5EF4-FFF2-40B4-BE49-F238E27FC236}">
                <a16:creationId xmlns:a16="http://schemas.microsoft.com/office/drawing/2014/main" id="{61951511-BA25-CEAE-52FC-AFD1733E0F9E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DF214C0E-EE07-113F-2364-2825C15D45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0B53FD98-42D3-5B9F-CEC8-FE77D6A4B4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3C14B67-A20B-8862-0EC6-02488003E0B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C4C474E9-7DC6-A963-0939-6F4ABF346F7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9BC6A717-9710-3592-725E-2920A9F77D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D771E59E-6B89-AFEA-B48F-5B314A9ED81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285" name="TextBox 1284">
              <a:hlinkClick r:id="rId89" action="ppaction://hlinksldjump"/>
              <a:extLst>
                <a:ext uri="{FF2B5EF4-FFF2-40B4-BE49-F238E27FC236}">
                  <a16:creationId xmlns:a16="http://schemas.microsoft.com/office/drawing/2014/main" id="{B115A535-94F2-F2D9-F4B5-CEF11BFA3E0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31EECA8B-5DF6-6924-C4B2-5CAEEC65F2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6EC0A5E7-0BC3-4ED4-3DDF-D0EA48D206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288" name="TextBox 1287">
            <a:extLst>
              <a:ext uri="{FF2B5EF4-FFF2-40B4-BE49-F238E27FC236}">
                <a16:creationId xmlns:a16="http://schemas.microsoft.com/office/drawing/2014/main" id="{A7DF9A97-6BA2-36C3-835F-DB8E76CB75FC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289" name="TextBox 1288">
            <a:extLst>
              <a:ext uri="{FF2B5EF4-FFF2-40B4-BE49-F238E27FC236}">
                <a16:creationId xmlns:a16="http://schemas.microsoft.com/office/drawing/2014/main" id="{45324F57-5FE4-3EC5-45D4-81076B694F9C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82BEA754-B83D-308A-B33E-06245B6E534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4C63D593-8778-522B-EB82-1005AE59392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CC659F4B-2E2E-3A8D-3CC2-585CD7BBF20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C9C0F3FC-FB57-EB39-1230-6F4D7BB5B65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0D9B2E57-0E1B-DF34-F699-CA117FA0BAF3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8A3B3122-6972-4A42-65BF-C00BBBD4996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FBE637EB-57C3-4630-3932-87958265DB6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672C94F2-BC25-4324-8B0E-CEE895DE3314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A4F92425-BC10-5BDF-17F3-4C5B2AB0C41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02632CB9-C9AF-24BB-8C40-6049A6191FBF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1719AB1A-0F5F-D2D7-AFF8-D30FDB2D8F0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65415E0D-AD88-F3B7-C2EB-0FD2B536BF09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07B94784-9532-7884-DEBE-3340E0F8234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55A23D58-F4BC-2AEE-3C42-735408925729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9EF72024-488F-9405-09C3-6A4B9852C03C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1842E15F-605E-38CB-A44E-28D21C334D8C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8A276330-0565-2507-9395-92E902514CC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46B043BF-9679-428D-2D81-85F5CB2E7565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B2103287-1973-47CD-5AB8-B1682244B18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5DA849BB-CD27-46B5-19F5-415BA880DF5A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5BA93A62-9413-99C4-EEBE-900374451922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A2BB1050-E4C3-5745-E296-CA6C6C8167E6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6B7A2004-BC6F-8A8C-C080-5E3E52C3EEEB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7EDB5202-9803-C730-103D-D713CF0C6063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A891DA43-AADB-1887-47E9-50ED9BA5E9A2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32) Germanium">
            <a:hlinkClick r:id="" action="ppaction://media"/>
            <a:extLst>
              <a:ext uri="{FF2B5EF4-FFF2-40B4-BE49-F238E27FC236}">
                <a16:creationId xmlns:a16="http://schemas.microsoft.com/office/drawing/2014/main" id="{48E675D0-67DC-1A0E-7440-9155D6F6C53A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5"/>
          <a:stretch>
            <a:fillRect/>
          </a:stretch>
        </p:blipFill>
        <p:spPr>
          <a:xfrm>
            <a:off x="11049000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4B6E30FD-48BF-B171-7072-2065B2181EC7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857D75E2-559D-D53E-8E91-C88D6636B23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6FB6440E-680C-2AF5-5B42-DFA2477BA0BD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ABA636E0-D9FE-7D47-D9FB-1AD474C7933E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32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4B80D79B-15AE-085C-8C84-5A023B6F083B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Ge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288C34B0-1514-3380-CEFC-38F9B1A5A38F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Germanium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5DA9E344-18B8-2F1D-7426-6BC1004A5A56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72,64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07511F0-6609-CEB0-597C-EA134F1A2492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2,01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65E14CC6-36A7-07A9-2229-F5A9EE6E0E0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10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  <a:r>
                <a:rPr lang="en-US" sz="1400"/>
                <a:t>4p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FC5B21F4-FFB8-3031-2CE9-2E5C1D488FB8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2, 4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0A3BFC72-A421-BD3B-01CA-FB703E26F85C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2996F8D0-8CDF-447C-6E9C-FAF85800CB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3E55D453-0AA7-A92A-CCB8-35DCC8260F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7B5243DE-A4FF-D8AB-F782-315B7A559B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CE37211B-242A-5BE9-9163-AA0255C57A5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154BDDFE-FFF1-6579-AD6E-E0C7D754E3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670637DE-8979-5BCC-0AAB-6550957A7A4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670" name="TextBox 669">
              <a:hlinkClick r:id="rId116" action="ppaction://hlinksldjump"/>
              <a:extLst>
                <a:ext uri="{FF2B5EF4-FFF2-40B4-BE49-F238E27FC236}">
                  <a16:creationId xmlns:a16="http://schemas.microsoft.com/office/drawing/2014/main" id="{098AFEC5-037B-71E7-08B3-69E7E1C1E0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3AADD47F-5969-6235-351D-794683F491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C5BB53CD-05BF-41ED-6F3E-2D13FA2B51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68D79E3F-0DDE-D01B-EA41-1F3DF1D7F0B5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11D2EE56-B5EB-3671-04B6-3DACB62EEA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B4509573-1EB4-E905-3774-8C0593542A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657FC06B-10BF-4139-CC6D-BC9276470F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EBA4DA7F-E69E-DB61-D213-D4EBA6BA2A4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ACB1F2B9-B040-09AE-ADF4-45F24D88CA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340F6946-4831-AC3F-0BF1-5D1F30FA2F0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40C4B879-AC34-E394-1DD9-E9A2362C4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4760886-2571-E295-75A7-AE76A20E0E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50FA82BC-534F-BFDF-21EA-18C104CF39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1B999513-BF43-034E-18DA-3B628DB6A3DA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646F03D6-1153-A098-9341-FF5BD5D0B3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0820B4A0-4C57-6882-FDA8-D778E2518F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E6628EF3-B735-B49A-9467-09A3B4F99D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81CC42E3-79DE-6139-5DB5-BDDC647BB35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E81DC7FD-C28F-FDCF-68FD-7746550CAF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6EC1F026-A5E4-F7C0-DEF4-AC0143CF215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9F73A68-B524-E619-2642-DC842EC17E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146B8351-36EC-6062-3C09-A5A34077D7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1F83AA1F-4318-95FC-D6B5-3A93245034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E7737CF9-56E7-B5DB-30C4-4428647B58C3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012BB7C7-F5DC-A2EE-8AAD-2A41E01823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37FC2742-9610-958B-43A3-580FEA04DE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97D10971-2955-E43E-3025-AAFCC1F4B20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163E7D4-A666-089D-E72D-1D5E0E196D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B6C44100-E2C1-CB1B-DCB4-F6A6754B92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9FC75D79-266E-D863-2BF9-7F898E96FC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23AB9E5E-78AF-CFF7-9F35-2C6AA14DAD3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1C901828-F130-822D-7453-30E277FD5F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003F5F7B-E9C0-715A-5EFC-400463BC19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EC8AFD35-11B8-195F-CFBE-9B548507C1A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FBB94155-0650-4035-913D-E2410672EF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10D20AAF-5D6E-6744-A657-D2B4050CD3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F199860E-9E98-0BAE-5BF7-A5B66656A9A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D8988F3E-05A1-50C0-E316-093461ED9B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0AED1726-E79A-A22B-FC62-6FFEE2860D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D96B1DF7-04F1-6706-DCA0-F52DFA34EF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ECF64396-F67D-0CA9-8DAA-F8A81C2C334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FB0D01CA-288B-0593-0075-6E832DCA24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95158BA1-D745-32E2-F83A-B24F151679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76DC4E93-C637-FE73-A259-3C2E43FA178E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A575803B-1403-53B0-3954-5EEC988481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B7ECAE76-1265-A75F-D761-D78FBC8BB3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93824088-A38F-B5EC-235F-A5F3C294EE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3FA2B826-DDD4-99B8-0CB2-A7B8C1B5DFF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582FDD61-C0F9-0486-8930-A2189C9A83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D9AB8203-2916-1687-54F7-C5F1720EFC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FAA5C2F-194F-11F5-BEF8-7F94DCE5A0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51F13C6C-3F58-B021-22D8-2B8962E3C9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714DBA7A-2391-5C59-BA02-8C6D9B11C68C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FD790CE0-5326-EDB5-D7BD-4640146C0D72}"/>
              </a:ext>
            </a:extLst>
          </p:cNvPr>
          <p:cNvGrpSpPr/>
          <p:nvPr/>
        </p:nvGrpSpPr>
        <p:grpSpPr>
          <a:xfrm>
            <a:off x="7913118" y="2823327"/>
            <a:ext cx="729232" cy="632746"/>
            <a:chOff x="7913118" y="2823327"/>
            <a:chExt cx="729232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F58BB284-BDD7-F058-4917-E43292EC0620}"/>
                </a:ext>
              </a:extLst>
            </p:cNvPr>
            <p:cNvSpPr/>
            <p:nvPr/>
          </p:nvSpPr>
          <p:spPr>
            <a:xfrm>
              <a:off x="7968151" y="285496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62C66693-2C14-A250-D1C8-596FE22557D6}"/>
                </a:ext>
              </a:extLst>
            </p:cNvPr>
            <p:cNvSpPr/>
            <p:nvPr/>
          </p:nvSpPr>
          <p:spPr>
            <a:xfrm>
              <a:off x="7968151" y="332910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E480CF2-9B2D-E4DA-5E55-46559225BC6F}"/>
                </a:ext>
              </a:extLst>
            </p:cNvPr>
            <p:cNvSpPr txBox="1"/>
            <p:nvPr/>
          </p:nvSpPr>
          <p:spPr>
            <a:xfrm>
              <a:off x="7968150" y="328679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D1C797A-29DA-0676-2DF4-135937D5951F}"/>
                </a:ext>
              </a:extLst>
            </p:cNvPr>
            <p:cNvSpPr txBox="1"/>
            <p:nvPr/>
          </p:nvSpPr>
          <p:spPr>
            <a:xfrm>
              <a:off x="7955451" y="3193577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ADE7BAA-047D-13F7-1C39-881F16D7E3DE}"/>
                </a:ext>
              </a:extLst>
            </p:cNvPr>
            <p:cNvSpPr txBox="1"/>
            <p:nvPr/>
          </p:nvSpPr>
          <p:spPr>
            <a:xfrm>
              <a:off x="7913118" y="282332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7FDF8EB-B0B1-CAED-D3AC-8D4AFE51BC55}"/>
                </a:ext>
              </a:extLst>
            </p:cNvPr>
            <p:cNvSpPr txBox="1"/>
            <p:nvPr/>
          </p:nvSpPr>
          <p:spPr>
            <a:xfrm>
              <a:off x="8200983" y="282332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64" name="TextBox 1863">
              <a:hlinkClick r:id="rId122" action="ppaction://hlinksldjump"/>
              <a:extLst>
                <a:ext uri="{FF2B5EF4-FFF2-40B4-BE49-F238E27FC236}">
                  <a16:creationId xmlns:a16="http://schemas.microsoft.com/office/drawing/2014/main" id="{DB4780F4-EC4F-4C3A-E1EA-17187BAE6EF4}"/>
                </a:ext>
              </a:extLst>
            </p:cNvPr>
            <p:cNvSpPr txBox="1"/>
            <p:nvPr/>
          </p:nvSpPr>
          <p:spPr>
            <a:xfrm>
              <a:off x="7914585" y="291365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C2F09ADF-B357-2F56-00ED-64D820C9539E}"/>
                </a:ext>
              </a:extLst>
            </p:cNvPr>
            <p:cNvSpPr txBox="1"/>
            <p:nvPr/>
          </p:nvSpPr>
          <p:spPr>
            <a:xfrm>
              <a:off x="8200983" y="293785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F1F55B31-90B5-C376-5624-FA6CA6EB370F}"/>
                </a:ext>
              </a:extLst>
            </p:cNvPr>
            <p:cNvSpPr txBox="1"/>
            <p:nvPr/>
          </p:nvSpPr>
          <p:spPr>
            <a:xfrm>
              <a:off x="7913118" y="3054562"/>
              <a:ext cx="7292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DFE948C7-63B1-5539-720D-7459665E7E01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49E03D9A-84F4-0505-4D24-E80F941DAECF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3F27E69F-D33F-5708-60F8-947F4F85E63A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07225597-35D4-8DB7-DFB0-B50BD2F24696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D9D6562-6E51-D8A6-8741-DDE58FA36E03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C74A96A5-4DCA-FA91-03FB-C0C7565AEA99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71E9D6ED-EA78-FB86-3830-53C855757C55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0FFFE7E2-CCA3-3861-455E-D43E975BAC02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B79B25D7-E801-05B3-E223-04DE6C28DFED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39F25F7C-48A8-EA5C-A50A-2BC71A05C130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B161556F-30A3-58CA-59A9-61CFD2262208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33757E93-15DE-CCBC-6760-0033D339FA3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650" name="Group 649">
              <a:extLst>
                <a:ext uri="{FF2B5EF4-FFF2-40B4-BE49-F238E27FC236}">
                  <a16:creationId xmlns:a16="http://schemas.microsoft.com/office/drawing/2014/main" id="{48D0DFC1-FD48-0140-A415-80BA777017D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D0128DEA-2435-174F-84C0-1086AE634C9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654" name="Group 653">
                  <a:extLst>
                    <a:ext uri="{FF2B5EF4-FFF2-40B4-BE49-F238E27FC236}">
                      <a16:creationId xmlns:a16="http://schemas.microsoft.com/office/drawing/2014/main" id="{CF6CF6AE-893C-A461-35B6-04DA01D56F1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674" name="Group 673">
                    <a:extLst>
                      <a:ext uri="{FF2B5EF4-FFF2-40B4-BE49-F238E27FC236}">
                        <a16:creationId xmlns:a16="http://schemas.microsoft.com/office/drawing/2014/main" id="{F7B3B026-0D32-C441-B09C-D3D5E53B029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676" name="Group 675">
                      <a:extLst>
                        <a:ext uri="{FF2B5EF4-FFF2-40B4-BE49-F238E27FC236}">
                          <a16:creationId xmlns:a16="http://schemas.microsoft.com/office/drawing/2014/main" id="{D09B938E-7568-154B-9D1D-641273CA9D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78" name="Group 677">
                        <a:extLst>
                          <a:ext uri="{FF2B5EF4-FFF2-40B4-BE49-F238E27FC236}">
                            <a16:creationId xmlns:a16="http://schemas.microsoft.com/office/drawing/2014/main" id="{126537AF-3D72-2125-3208-4E8CF756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80" name="Group 679">
                          <a:extLst>
                            <a:ext uri="{FF2B5EF4-FFF2-40B4-BE49-F238E27FC236}">
                              <a16:creationId xmlns:a16="http://schemas.microsoft.com/office/drawing/2014/main" id="{E99644A5-EA48-C5D5-C3A9-DA78F3A000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82" name="Group 681">
                            <a:extLst>
                              <a:ext uri="{FF2B5EF4-FFF2-40B4-BE49-F238E27FC236}">
                                <a16:creationId xmlns:a16="http://schemas.microsoft.com/office/drawing/2014/main" id="{52DB606F-A795-C2AB-618E-B49E2D4B87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84" name="Group 683">
                              <a:extLst>
                                <a:ext uri="{FF2B5EF4-FFF2-40B4-BE49-F238E27FC236}">
                                  <a16:creationId xmlns:a16="http://schemas.microsoft.com/office/drawing/2014/main" id="{5534BEB3-60BD-A800-AEA9-53DA404EF8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86" name="Straight Connector 685">
                                <a:extLst>
                                  <a:ext uri="{FF2B5EF4-FFF2-40B4-BE49-F238E27FC236}">
                                    <a16:creationId xmlns:a16="http://schemas.microsoft.com/office/drawing/2014/main" id="{B14C708F-60E3-23D9-6E0F-071DE373048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87" name="Straight Connector 686">
                                <a:extLst>
                                  <a:ext uri="{FF2B5EF4-FFF2-40B4-BE49-F238E27FC236}">
                                    <a16:creationId xmlns:a16="http://schemas.microsoft.com/office/drawing/2014/main" id="{FA125768-5136-F8D3-67DD-8F2EE113A5A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95" name="Straight Connector 694">
                                <a:extLst>
                                  <a:ext uri="{FF2B5EF4-FFF2-40B4-BE49-F238E27FC236}">
                                    <a16:creationId xmlns:a16="http://schemas.microsoft.com/office/drawing/2014/main" id="{2D6A88C3-E449-1A6F-8174-C9326AECB98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85" name="Straight Connector 684">
                              <a:extLst>
                                <a:ext uri="{FF2B5EF4-FFF2-40B4-BE49-F238E27FC236}">
                                  <a16:creationId xmlns:a16="http://schemas.microsoft.com/office/drawing/2014/main" id="{C8622999-FD74-8969-A6F4-D65BDEA0323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83" name="Straight Connector 682">
                            <a:extLst>
                              <a:ext uri="{FF2B5EF4-FFF2-40B4-BE49-F238E27FC236}">
                                <a16:creationId xmlns:a16="http://schemas.microsoft.com/office/drawing/2014/main" id="{D6849AFF-76D2-6C62-0B79-6201E8C6F652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81" name="Straight Connector 680">
                          <a:extLst>
                            <a:ext uri="{FF2B5EF4-FFF2-40B4-BE49-F238E27FC236}">
                              <a16:creationId xmlns:a16="http://schemas.microsoft.com/office/drawing/2014/main" id="{85FE369F-BD64-8FF6-4BC1-C91FF4A1250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79" name="Straight Connector 678">
                        <a:extLst>
                          <a:ext uri="{FF2B5EF4-FFF2-40B4-BE49-F238E27FC236}">
                            <a16:creationId xmlns:a16="http://schemas.microsoft.com/office/drawing/2014/main" id="{ACF547A4-24D9-0D3B-00B4-2A8220ADC00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77" name="Straight Connector 676">
                      <a:extLst>
                        <a:ext uri="{FF2B5EF4-FFF2-40B4-BE49-F238E27FC236}">
                          <a16:creationId xmlns:a16="http://schemas.microsoft.com/office/drawing/2014/main" id="{566C424A-035B-05C1-B02C-B1C1903501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675" name="Straight Connector 674">
                    <a:extLst>
                      <a:ext uri="{FF2B5EF4-FFF2-40B4-BE49-F238E27FC236}">
                        <a16:creationId xmlns:a16="http://schemas.microsoft.com/office/drawing/2014/main" id="{408F438C-CE38-AB98-6016-1339502FF8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673" name="Straight Connector 672">
                  <a:extLst>
                    <a:ext uri="{FF2B5EF4-FFF2-40B4-BE49-F238E27FC236}">
                      <a16:creationId xmlns:a16="http://schemas.microsoft.com/office/drawing/2014/main" id="{75B15FE7-8729-DC7B-CDA4-8DEF46577D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88D64934-DE82-390C-7DB6-9F5207BC4B8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3AB7F5EF-473C-4710-A07D-2CB4B896AA9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871011268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05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7AB36C81-B67C-93B7-63D5-24B4AD5EF9E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Sn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6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3" name="(50) Tin">
            <a:hlinkClick r:id="" action="ppaction://media"/>
            <a:extLst>
              <a:ext uri="{FF2B5EF4-FFF2-40B4-BE49-F238E27FC236}">
                <a16:creationId xmlns:a16="http://schemas.microsoft.com/office/drawing/2014/main" id="{2C256A58-A561-9F8F-9037-7679D80C050F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27"/>
          <a:stretch>
            <a:fillRect/>
          </a:stretch>
        </p:blipFill>
        <p:spPr>
          <a:xfrm>
            <a:off x="11071750" y="0"/>
            <a:ext cx="406400" cy="40640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4B513204-69FF-A7D3-99A3-6DA55A0CD58F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860C2E4-336E-28BD-EF20-3FFA1840D2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8867A0D-47BE-8075-AAA1-EB450AC65F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A1A5967-B9D0-5989-B15C-93C35574D3D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C875EC2-3343-B19D-171E-8643AF17EBD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AAA626C-7F22-A37A-7FD9-7FF23A447D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3412603-A485-5ED4-3141-4D735A0BB0A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20" name="TextBox 19">
              <a:hlinkClick r:id="rId28" action="ppaction://hlinksldjump"/>
              <a:extLst>
                <a:ext uri="{FF2B5EF4-FFF2-40B4-BE49-F238E27FC236}">
                  <a16:creationId xmlns:a16="http://schemas.microsoft.com/office/drawing/2014/main" id="{56DB326B-5E30-15F9-934D-C636B7E2E6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9ECF6ED-DE02-49A9-22FE-A5041CB696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6FC381D-18FA-9D08-AA0A-56859917E9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7B58159-8CC9-D923-A2E3-3D08D8591E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7CEA4799-780F-B150-E2E2-4785B9C70B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9C93F846-3882-5406-C1A3-6E32C32C8B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85FF8DC-BE3F-8425-7951-80681CF04C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7DAD596-6ED8-141E-B2EC-4C1ED3D7DCE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75B2B31-C829-FC3A-A8E4-AA7F51AC84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CFB9E7B-E3C2-15A1-ACA6-C6ACF8481D3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" name="TextBox 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462EBB46-5BFB-AF0C-CA44-2DC54D755E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809129E-59A1-1831-1114-A3E57B5169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13214BD-DF93-F4E0-327F-AB180EB79E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6F71D50D-9364-DA12-56FE-8050774763DA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8A2CE4ED-9EFA-58C3-96BD-29B6557AA4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27E75803-162D-09D1-B327-01C4E512E7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3503BDFD-29C2-6ED9-C303-D3C63E5B94E4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FD83067-8BE9-C301-6D6B-53519CE9FD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68E259EB-E845-279E-7547-128725E3A8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E9B7885-CEC9-0B84-6FA0-F76094B9236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51" name="TextBox 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810AB171-E9A9-53B5-4D7E-A2B1B4173A87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60596E18-2EA8-246C-88EF-D0FC4E678E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8237FE7-F776-6243-F307-542DC6AB0A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098F584-ED2F-23D5-C747-639F503C52E8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8A07FD45-96DC-5BB6-6B3E-FA6A522E21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F0CB1689-7291-3502-D215-39E1322B66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EC64805-93E2-2800-A06C-4FD65DF5EFD1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817416A-C714-BBA9-E2BC-17D225AAC5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1C3F049-3C81-AC9C-830B-3A977CB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76D33C5-C283-EA96-6204-C7E40FA03C2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61" name="TextBox 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5673DE73-DAE6-157F-869A-F9B8690443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997D41C-6FF9-6A0D-7AFB-5EF12FF97F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12902725-FD36-5137-72F7-344543D7C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856" name="Group 1855">
            <a:extLst>
              <a:ext uri="{FF2B5EF4-FFF2-40B4-BE49-F238E27FC236}">
                <a16:creationId xmlns:a16="http://schemas.microsoft.com/office/drawing/2014/main" id="{142D57D0-8597-FAE3-809C-287204B4F801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08FAC69A-265E-AC72-E959-B9FF9AFE16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079678B9-C0C4-180B-B3F0-6784CE82C5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D41F1069-DC0A-BC32-675C-2DEF5946DE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DA2F5377-3622-7450-99A2-1C6970A8E1F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BF93257E-2152-83F4-F5B1-17554EB3A0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F65DED3-4373-05FE-F9F0-114A451E570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883" name="TextBox 1882">
              <a:hlinkClick r:id="rId32" action="ppaction://hlinksldjump"/>
              <a:extLst>
                <a:ext uri="{FF2B5EF4-FFF2-40B4-BE49-F238E27FC236}">
                  <a16:creationId xmlns:a16="http://schemas.microsoft.com/office/drawing/2014/main" id="{60DDE40C-21B5-F419-C44E-5973865C99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C80D2F41-3776-18F3-98E0-0F4C7ED0D7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21B6DB7C-10AB-76D7-4155-A08CF29628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886" name="Group 1885">
            <a:extLst>
              <a:ext uri="{FF2B5EF4-FFF2-40B4-BE49-F238E27FC236}">
                <a16:creationId xmlns:a16="http://schemas.microsoft.com/office/drawing/2014/main" id="{ED5A81F7-63FB-F97C-CBA7-0D95E434609A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7210F8BE-DAFF-E657-E7DF-AA93325F6B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D1F96F35-3568-0DFB-C375-847A482906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2C37608-4090-9259-9DCE-C9946F91355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9A49B6A-BA42-6B9A-C90F-0B9CFA28E33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E49A416B-3B16-745C-F7A4-6C93B6E3B8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0368A13C-9297-4037-B136-FF8904B04AB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894" name="TextBox 1893">
              <a:hlinkClick r:id="rId33" action="ppaction://hlinksldjump"/>
              <a:extLst>
                <a:ext uri="{FF2B5EF4-FFF2-40B4-BE49-F238E27FC236}">
                  <a16:creationId xmlns:a16="http://schemas.microsoft.com/office/drawing/2014/main" id="{F2454249-6D1E-9843-B4DD-5976C18A5D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1A73F66F-F22C-D5C4-6E85-395772F3A6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E503C31F-B860-657D-3A9F-3B2F543647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897" name="Group 1896">
            <a:extLst>
              <a:ext uri="{FF2B5EF4-FFF2-40B4-BE49-F238E27FC236}">
                <a16:creationId xmlns:a16="http://schemas.microsoft.com/office/drawing/2014/main" id="{969F6A30-824F-8E13-F95A-29CAFF38FEF3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9A2350CA-2766-AA32-9CC2-BA7E3B9A19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D78405FA-FD18-E07E-8C91-BFF2A16443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57666A9F-772C-836C-6713-2C65E9153B7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BBD3241C-C603-07F2-65BB-C9CBE22E012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26FDE96A-37FF-A0E0-3DD9-5082DD0675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66E61375-87F8-B6C8-FC65-5FD1E43353C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905" name="TextBox 1904">
              <a:hlinkClick r:id="rId34" action="ppaction://hlinksldjump"/>
              <a:extLst>
                <a:ext uri="{FF2B5EF4-FFF2-40B4-BE49-F238E27FC236}">
                  <a16:creationId xmlns:a16="http://schemas.microsoft.com/office/drawing/2014/main" id="{4A151F32-B44A-3F40-4C79-B846CF55B4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ABE64007-9792-7828-FD06-CAD5857665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BAD2875A-2832-0954-3FB8-45A6B4B76C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908" name="Group 1907">
            <a:extLst>
              <a:ext uri="{FF2B5EF4-FFF2-40B4-BE49-F238E27FC236}">
                <a16:creationId xmlns:a16="http://schemas.microsoft.com/office/drawing/2014/main" id="{E268F7F0-7B82-A0C7-3AFE-53E80BF0F994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918B7874-7A94-D419-E615-D748F4A9A4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6A65A62E-E5A6-61E5-DEFA-82708CBB93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DCAA748-0269-C322-7839-EA5EE7F8FF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3A4D3327-351B-C8D9-F3B0-192F5017120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7D12787B-5C16-DFB9-675B-3AF86C9D96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122D3C0D-A0D7-E3D0-E197-FC13F21B4B2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15" name="TextBox 1914">
              <a:hlinkClick r:id="rId35" action="ppaction://hlinksldjump"/>
              <a:extLst>
                <a:ext uri="{FF2B5EF4-FFF2-40B4-BE49-F238E27FC236}">
                  <a16:creationId xmlns:a16="http://schemas.microsoft.com/office/drawing/2014/main" id="{DA421A38-E225-FD52-FD4D-2402E4D7D8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F3D9FB99-9517-8D3D-6906-FFB29D9212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A240EB8C-95EB-6D6A-81BF-EB667B7904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B62B695A-A403-4416-CCD4-096DFDEF1509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EA18CAE0-9AB4-61B3-AC71-4B6C7A5342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CD7020B8-FC73-F419-381A-0EE6199D0F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A9C2382C-C2DB-16E0-9777-D26C7BA0CE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E7F62287-8E68-614E-D572-5FAB06D7F09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BDF3406-DA40-3CAC-AA4D-DB36589C25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76EFFDF7-37D6-9DBD-1B56-F2C4001D8A9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" name="TextBox 68">
              <a:hlinkClick r:id="rId36" action="ppaction://hlinksldjump"/>
              <a:extLst>
                <a:ext uri="{FF2B5EF4-FFF2-40B4-BE49-F238E27FC236}">
                  <a16:creationId xmlns:a16="http://schemas.microsoft.com/office/drawing/2014/main" id="{753D523C-D742-A32B-5D6E-0FDCFC3E2E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5F7E3D6C-EEEA-7B93-6B77-CB42C12481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58FAA954-66F9-B0CB-45A7-AA0C7BEB2D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177E2614-890F-5107-E3B7-EAA99AABF6C9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41E67B31-3066-143B-D1BE-6E35CCEC22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6BA3ED44-D2FE-70F6-AC37-C1AEF7CDCA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3A7AEAAA-2F86-BE20-1B3B-F851FF3B3D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D9FF877-B62D-D6AA-E3D2-39888F3AD9F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4A2D1F2B-6ACB-3D2E-2D63-AB1AB04CB2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58EADC3-4DC5-1DA4-10AD-3EA847E8E31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" name="TextBox 78">
              <a:hlinkClick r:id="rId37" action="ppaction://hlinksldjump"/>
              <a:extLst>
                <a:ext uri="{FF2B5EF4-FFF2-40B4-BE49-F238E27FC236}">
                  <a16:creationId xmlns:a16="http://schemas.microsoft.com/office/drawing/2014/main" id="{FE6EC881-9B13-FC0D-25B1-56E2C05E6C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B97D212D-8191-BC7D-90AF-B277A72B24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37F9933-46DD-57AE-89DF-5F5EF5DE68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51B6FB6E-0901-0AE7-05CA-CC8CAA01331A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ABD37BE4-CFCE-0F9A-9074-29A64A2C1F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FF9CD9B3-AD44-6854-3E39-C55AF6BFD9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DA4613BF-8CAD-B8E9-98C4-6C11E7108B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4DF2A45-1B03-951A-50D3-D19B3469CD9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88966B07-8762-FB71-F91B-F40967DA41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94041ED-648D-33D7-B807-A98DAED11FD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" name="TextBox 88">
              <a:hlinkClick r:id="rId38" action="ppaction://hlinksldjump"/>
              <a:extLst>
                <a:ext uri="{FF2B5EF4-FFF2-40B4-BE49-F238E27FC236}">
                  <a16:creationId xmlns:a16="http://schemas.microsoft.com/office/drawing/2014/main" id="{EA162B61-0686-E30B-5C43-100333758A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D43F3BC-FDD7-AE95-49C5-880C201666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143ADA78-AF6C-88B0-6133-E2391F7C9A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E318A48E-FDC2-5AF5-26F6-A1AE9BF60BA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57CC00B9-165A-1D0F-A9E6-A359FD24BE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902F6A10-D30E-DA02-D956-8C322F191E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AD65F3D-A1C5-4EE6-2389-6C4EDC81332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8007F05-A180-8D87-08F8-C948CCCCEE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B8282814-D67B-E6CF-DD18-1DC00C8C5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036C304-D4A5-DAEA-F002-4D9C2EDF3B7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99" name="TextBox 98">
              <a:hlinkClick r:id="rId39" action="ppaction://hlinksldjump"/>
              <a:extLst>
                <a:ext uri="{FF2B5EF4-FFF2-40B4-BE49-F238E27FC236}">
                  <a16:creationId xmlns:a16="http://schemas.microsoft.com/office/drawing/2014/main" id="{A209E82D-7680-54BC-2B15-C8631FAB88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4AFA5AC5-14EF-70B8-DE31-E5B5B97188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41CAA652-B3BF-5EA8-ACCC-C98FC5FFB3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1A356E3-70A7-46FA-3DBB-7FC4B51E7F1F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D8335251-A907-88A3-A36B-2E82882572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E09B0CC4-6E26-F234-3809-5B60290337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5BC6B339-DAC0-E2BD-A5EE-7745BF0348C5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81F27C4C-0421-F7EF-977E-D39FD936C30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1A9FF00-3A48-A3E8-A599-8744CB0C8F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6C9DEDA-62A6-FE32-6D36-8AFB5A88A9C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09" name="TextBox 108">
              <a:hlinkClick r:id="rId40" action="ppaction://hlinksldjump"/>
              <a:extLst>
                <a:ext uri="{FF2B5EF4-FFF2-40B4-BE49-F238E27FC236}">
                  <a16:creationId xmlns:a16="http://schemas.microsoft.com/office/drawing/2014/main" id="{AEC175F9-30DB-0C52-92F5-01F39E3181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5CCC5DA-1F45-A7B3-A786-09C74139C5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705AE368-CFB4-BA8C-F311-730A0CC99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7FAC1D1E-9131-C318-C5FB-75F4D7D93F26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83130193-4A58-A22D-28FB-AE0B823B17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DFEADDD1-5ED5-F745-AEBD-B04C486BDB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9271188F-E0CB-0912-2CB5-A3FF618989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52DAA894-004B-05CE-32BF-1D7D8EEA5F1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B6F10DCC-F491-1489-43D5-4A22FB4D00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3AE3BD32-BBAF-1E25-8923-9F6526A8BA3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19" name="TextBox 118">
              <a:hlinkClick r:id="rId41" action="ppaction://hlinksldjump"/>
              <a:extLst>
                <a:ext uri="{FF2B5EF4-FFF2-40B4-BE49-F238E27FC236}">
                  <a16:creationId xmlns:a16="http://schemas.microsoft.com/office/drawing/2014/main" id="{A7534084-E5AA-EB24-136E-B8430184E8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C1996FDF-4B30-BE71-F7EB-9AAAA056C7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4052F20-E9D6-95A2-0382-FD37255BA2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BDDA8DC7-0754-E89A-41ED-1FB1F2D17C8F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FA36A027-D9BE-560A-5228-2198DFEB89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BBE9AB99-3814-FB87-F4CE-224B46969E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2C2C3C64-AFEE-1A07-2F69-2CB4AF5052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84D38B1-F883-CD34-A98A-1C54D3DB49D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AEF7F7D9-9B70-5170-806F-F14DD5882E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6719414A-5264-831A-55A6-94BCE412E11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205" name="TextBox 204">
              <a:hlinkClick r:id="rId42" action="ppaction://hlinksldjump"/>
              <a:extLst>
                <a:ext uri="{FF2B5EF4-FFF2-40B4-BE49-F238E27FC236}">
                  <a16:creationId xmlns:a16="http://schemas.microsoft.com/office/drawing/2014/main" id="{795D5DF1-FCB3-A9DD-0F1E-C5AFA64551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D8AB76A-8DC5-C572-BFA4-AF3E5DF535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885F9097-6B71-BAA8-687C-12A7F3CBAD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80A7867F-B682-3073-B6F6-9C83F9E67EBE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7803C842-BF2E-B034-8127-CE3233FDC4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67CEB669-ED7C-37FF-315E-D8DA7F1693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5D2F5191-D2AB-7952-A9A7-BACFAED424F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AA313485-B754-981E-A665-5668894C11A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B08057C-6817-8A03-AFC2-014234727E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CD1E3A48-FA58-8C75-DF91-86E7755AB90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215" name="TextBox 214">
              <a:hlinkClick r:id="rId43" action="ppaction://hlinksldjump"/>
              <a:extLst>
                <a:ext uri="{FF2B5EF4-FFF2-40B4-BE49-F238E27FC236}">
                  <a16:creationId xmlns:a16="http://schemas.microsoft.com/office/drawing/2014/main" id="{152A1284-49E8-B680-8A48-0AF649BEE6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8EA00E3-54F9-4297-A8BA-EBFB230F6A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ECC1DCFD-769E-F19D-32FB-4BCFF1D11B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65FB449-12EB-17B4-C159-80D689BFBEA2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92A9566D-D9AA-B764-1500-4710B91E17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AC4248F3-6631-8B1C-97F6-F0A78594BE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506D931E-7FCA-7139-96D8-721C1251BE1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898BD8AE-3224-0B04-4B41-F42B999FF9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73DC45A9-A6B3-2201-57C7-355A140A98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A736166C-E2A0-C0F2-802A-C935E8D8185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225" name="TextBox 224">
              <a:hlinkClick r:id="rId44" action="ppaction://hlinksldjump"/>
              <a:extLst>
                <a:ext uri="{FF2B5EF4-FFF2-40B4-BE49-F238E27FC236}">
                  <a16:creationId xmlns:a16="http://schemas.microsoft.com/office/drawing/2014/main" id="{01415A13-EC8A-A2F7-96A1-B4EF936371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276F4AB1-F527-F475-89A7-317C3C435D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C3A3631F-153C-19F6-7C19-D97CF349CC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1B98B003-CA12-9CE3-D3A6-B0EA9CFA70E4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E778E18C-AAD3-18CC-B5BE-594BB24E20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34116995-A0B8-C361-B816-5408CE5867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D3089D6E-5E00-2121-EFF0-18B721665D1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0EDF876D-B35C-EE7D-6183-6E0FDBD92EA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E864631-4BB3-2830-302C-4688576058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8D10C70-1123-A708-82C9-CDDC0A96F1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235" name="TextBox 234">
              <a:hlinkClick r:id="rId45" action="ppaction://hlinksldjump"/>
              <a:extLst>
                <a:ext uri="{FF2B5EF4-FFF2-40B4-BE49-F238E27FC236}">
                  <a16:creationId xmlns:a16="http://schemas.microsoft.com/office/drawing/2014/main" id="{4E4F394E-086C-1B4C-655A-127902308D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0129C9B6-69AD-266A-3EFF-EC4D48398F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0F90F161-BF30-921B-1DC0-5294F748F0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F048671A-4F6B-BFFB-71D6-666101C86486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EDA982D8-1302-E68D-0540-C0C7E6A62B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2FD5AC15-D20D-77B2-DB48-CECB2A78EE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3A77A359-7457-756F-4F68-6B1B809D5E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6FC9D159-03A2-13A0-4042-23FFF690601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0CFD841D-540A-47A0-6CD3-62E1E6A077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DD0CCA23-B741-3CFE-4C2C-41D3BAF68E7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245" name="TextBox 244">
              <a:hlinkClick r:id="rId46" action="ppaction://hlinksldjump"/>
              <a:extLst>
                <a:ext uri="{FF2B5EF4-FFF2-40B4-BE49-F238E27FC236}">
                  <a16:creationId xmlns:a16="http://schemas.microsoft.com/office/drawing/2014/main" id="{5CA33182-8EBB-E885-AE1A-8CCB5761E7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5FF3932C-2F42-9F44-F940-FD9BFABFA6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4F0DA131-BDC8-07E9-305F-4B49D8F0FF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53DD4EB0-9264-FDC5-2381-3FDCA2100E09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2EAABCD8-5C22-25B6-445C-0CB8A7D3E7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BBFF2999-C42B-AC66-E2A4-644C9BBD62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DB5188D-B66D-9C05-4FC8-26F09B6C79B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742632A1-2963-565F-91BD-9C7E23F3927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B192814-1FFA-E146-DFCD-454DB07FBE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E6A4F2D-B30C-AC2F-7506-CF8C93A69DF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255" name="TextBox 254">
              <a:hlinkClick r:id="rId47" action="ppaction://hlinksldjump"/>
              <a:extLst>
                <a:ext uri="{FF2B5EF4-FFF2-40B4-BE49-F238E27FC236}">
                  <a16:creationId xmlns:a16="http://schemas.microsoft.com/office/drawing/2014/main" id="{BAB455EA-BDB7-A6B5-4878-8151FC0D5C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B223B078-E8A1-3B2D-7AE6-F2586C1938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15133D91-EE80-39CD-9082-EEBA9C3996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8D38FF3-F237-4758-C8E2-A4A1A42C879D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CEF07BC9-C921-A830-E48B-A8D58E11FC1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32" name="Rectangle 331">
                <a:extLst>
                  <a:ext uri="{FF2B5EF4-FFF2-40B4-BE49-F238E27FC236}">
                    <a16:creationId xmlns:a16="http://schemas.microsoft.com/office/drawing/2014/main" id="{25229D77-DA4F-DA90-2F25-6ED61B749F9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5DF1A7A3-2440-2CA1-6F33-581BE61B4D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7933542-02D2-B473-C80D-8040BBD1BAE0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484E4C96-7873-BDEE-80FB-0806DD1360AF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A0BA0F6A-CB11-FBA2-1255-74BC594E17E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1E9D708-044B-3DDB-7C7F-11E4A30EE99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63" name="TextBox 262">
              <a:hlinkClick r:id="rId48" action="ppaction://hlinksldjump"/>
              <a:extLst>
                <a:ext uri="{FF2B5EF4-FFF2-40B4-BE49-F238E27FC236}">
                  <a16:creationId xmlns:a16="http://schemas.microsoft.com/office/drawing/2014/main" id="{28DC826B-2AA8-9F7C-649F-E17586AD8C8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26992FB-4350-989B-9F34-14C4ABE4B2B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41B213B1-E54E-A032-8EBC-E2EE310E99F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E8F5E659-97B3-2614-631E-067856EEEEF7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493B9A3C-9F74-4E98-CB1A-2B657C54D3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885EECFF-4837-FC5C-0C21-B00EBBC32B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1AD0A146-C40C-4664-BEC4-CBEA4CF4594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D00AD70B-42CF-48BC-3C29-CD43F3E536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7B5F6E32-6C86-930F-1DF9-8D37FD766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652FC89E-C2C2-CF34-CBDA-471274B26AC0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341" name="TextBox 340">
              <a:hlinkClick r:id="rId49" action="ppaction://hlinksldjump"/>
              <a:extLst>
                <a:ext uri="{FF2B5EF4-FFF2-40B4-BE49-F238E27FC236}">
                  <a16:creationId xmlns:a16="http://schemas.microsoft.com/office/drawing/2014/main" id="{5D3104D2-ACE2-C589-51F9-64C5B523F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CAA45993-E687-28BB-376D-FE4C5FD628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C0E1AF06-0EE4-9015-07D3-DDB7C2CFD9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D2F5A158-69B3-92A8-7903-812FA16E4074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FD520744-9C7B-970F-F321-E7DC370C10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FC86A3D7-7F3C-070F-3B0E-EECBCF11C7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E7D0E7E4-396C-CE54-8389-84661FEA197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DB52F4FE-1C9F-14E0-F639-E443E60FD68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3EBB10F7-9428-045B-63B2-83670CC20B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5D54C4AB-A875-8554-3080-DAC1DCE3BEA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351" name="TextBox 350">
              <a:hlinkClick r:id="rId50" action="ppaction://hlinksldjump"/>
              <a:extLst>
                <a:ext uri="{FF2B5EF4-FFF2-40B4-BE49-F238E27FC236}">
                  <a16:creationId xmlns:a16="http://schemas.microsoft.com/office/drawing/2014/main" id="{1547D98B-6F9D-28FD-F4C6-C0566AA744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EF216443-9427-B68B-42DC-012827CAFA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B9A0A94B-AFCE-928F-BF4B-2681330F0D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ABD55B91-C26D-6E19-D65B-AA1180C716B2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7DB83C05-D214-A7DA-7F17-C005285111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5D928BCF-9F2F-2397-FCB2-031C9263B2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B84607F9-EE97-4DCE-F499-481334EE92F9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78E8E5E6-A767-2B00-4755-8EFF3AA64E2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80D4861-A69F-EE41-8475-E3827DD9B7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0AE69630-FD72-2F9B-1992-3FD0C8D8826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61" name="TextBox 360">
              <a:hlinkClick r:id="rId51" action="ppaction://hlinksldjump"/>
              <a:extLst>
                <a:ext uri="{FF2B5EF4-FFF2-40B4-BE49-F238E27FC236}">
                  <a16:creationId xmlns:a16="http://schemas.microsoft.com/office/drawing/2014/main" id="{A89597E0-3995-5EC9-2CCA-99DB85882F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D5DF2E94-63CD-6295-B365-4D641B8A5C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5105AF0C-F9C3-9255-6400-D4884B6B76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7CFF926C-7057-877B-40D7-FB07C3CA39C1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D5629D94-E358-2C89-DA9A-B6F47334AA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61957878-CD7B-70F7-995D-73ED094432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D843064A-72B0-BE3F-7F85-8CE1F2720B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3213AFF2-0B3A-BD86-690A-9B5DD88779E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8DEFBE9E-58FF-BBE7-6AA0-B7B19BACD3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E763A6A1-ACB4-7538-3393-22075CD69F1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371" name="TextBox 370">
              <a:hlinkClick r:id="rId52" action="ppaction://hlinksldjump"/>
              <a:extLst>
                <a:ext uri="{FF2B5EF4-FFF2-40B4-BE49-F238E27FC236}">
                  <a16:creationId xmlns:a16="http://schemas.microsoft.com/office/drawing/2014/main" id="{7060CE39-046D-87A3-93A3-AF60530BB89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97558FC5-96E2-0048-5755-EB3C7CE02E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B8715ED0-FA6E-89A6-44CA-400DA2DF2D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18188B8E-45DA-2608-E6EB-99FD0B22441B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C6E122A5-D77F-A9B8-EDE9-1CA60B93E1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49D17CC1-AFE2-A6E6-1F07-024D2FBCC5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21D28449-84F3-0D95-629F-7090FF511D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7089B375-0F86-8FE6-572E-DA4F553F365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F7CDC5C0-7C03-257E-6F27-1CE96142FE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325CF5EE-E08A-0DF2-7843-11CFDBAC4D7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406" name="TextBox 405">
              <a:hlinkClick r:id="rId53" action="ppaction://hlinksldjump"/>
              <a:extLst>
                <a:ext uri="{FF2B5EF4-FFF2-40B4-BE49-F238E27FC236}">
                  <a16:creationId xmlns:a16="http://schemas.microsoft.com/office/drawing/2014/main" id="{EE636394-973E-BF61-2A7A-AD5FB10C31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ACAA705C-AA09-C84D-D348-5FD41D8E05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1E4DE709-A6DF-462C-3E90-0BB4AA11FE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F0BF36FA-7C95-416D-5084-9BF763B2D0C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30AD5D2-0EB6-195B-452F-0C9B35CFE5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78C9BCF9-0D19-ACD7-1BEF-EEC84784B7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09763A1-6A6C-A815-FBCA-4280287689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BF546E0A-92D5-E9B4-5127-1AF6367B10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C6A95EFF-90E4-58AA-AFF7-C8DACB9809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BB90476E-9575-60DA-7122-C1BF490CA6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536" name="TextBox 535">
              <a:hlinkClick r:id="rId54" action="ppaction://hlinksldjump"/>
              <a:extLst>
                <a:ext uri="{FF2B5EF4-FFF2-40B4-BE49-F238E27FC236}">
                  <a16:creationId xmlns:a16="http://schemas.microsoft.com/office/drawing/2014/main" id="{37545BD8-122B-3FBE-10C6-BBBC783F71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28EE9316-F8D1-6787-4A8D-541DF33BA9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F603EF96-FED3-A7FF-9E2F-A2AFB784E6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F329DB02-7630-12A3-4E65-10288DAD48A2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072BA76E-B142-B0E6-AB48-EC2F3603B2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170AE0F7-72D5-C7B8-7144-F441A9430C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142FC992-E4F4-1C31-ABAC-759BF3D0C9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026F4689-3B1C-A875-D7DB-62D813A32C0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51BC5FFD-27FD-443B-5F72-F4C8CBBBB1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DACBA514-350F-BE1A-CF5D-188A06381DA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546" name="TextBox 545">
              <a:hlinkClick r:id="rId55" action="ppaction://hlinksldjump"/>
              <a:extLst>
                <a:ext uri="{FF2B5EF4-FFF2-40B4-BE49-F238E27FC236}">
                  <a16:creationId xmlns:a16="http://schemas.microsoft.com/office/drawing/2014/main" id="{5F6C90B4-7254-3EFE-BD6E-FC8DC25C95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E65DFFD0-2BD6-6F89-4E80-E58AD45FDB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94EF8560-B2FD-E75F-139F-6EB91C3F51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1810598C-471A-F855-8300-26A5D8D58145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AE6C5958-D8BB-92FA-6709-517C41EB33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E7DBA0AF-C0DD-A249-5558-A6FCB6BB84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6FAC434F-68E5-C7E0-30C8-F6ED89CC80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F60ADD5A-61F4-A9D3-D16F-4B1F36974D0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06A21556-DE36-C8BC-72DE-8DE7F5C677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CBAF8BA0-E4A9-A5B3-DA70-30A8AEEE27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556" name="TextBox 555">
              <a:hlinkClick r:id="rId56" action="ppaction://hlinksldjump"/>
              <a:extLst>
                <a:ext uri="{FF2B5EF4-FFF2-40B4-BE49-F238E27FC236}">
                  <a16:creationId xmlns:a16="http://schemas.microsoft.com/office/drawing/2014/main" id="{AF8D24F2-FE35-C553-741D-CE2C9A12CA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AED9B241-6E4A-242C-50D1-B82102C07E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16CA53A-0C37-ED8A-0724-0EAADB6A56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F5FA5882-FA6B-EC47-47C4-3A0A88A82D8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2509835F-8E2C-1C13-2B27-3E6D755147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C40E8B6F-9124-B44E-BE6D-8C5463D1E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8BD34FBB-9A78-8FD8-AEF6-9E11CB7C7A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C14CC935-9A0D-B6CE-7CA0-65C8050805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6D3F0D5F-25BC-8E51-6AD1-BFA0E61FEE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0FE764BE-00C0-7630-6F42-4593514DC0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566" name="TextBox 565">
              <a:hlinkClick r:id="rId57" action="ppaction://hlinksldjump"/>
              <a:extLst>
                <a:ext uri="{FF2B5EF4-FFF2-40B4-BE49-F238E27FC236}">
                  <a16:creationId xmlns:a16="http://schemas.microsoft.com/office/drawing/2014/main" id="{8553D57D-B8F8-6084-841E-F2F5C20BAF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34AF6DD8-522D-6808-4D39-23DD32B870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847F452F-3EF5-2468-8FCE-21DBFF7771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C35DA3E8-4E7E-A47A-3E18-78B950EEAE79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482BB465-C4A1-4573-637F-8940FFE270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E36BA948-6D44-1D19-E203-AA11E341AB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E8280D5A-D88F-6EF0-2ABF-62EFE9C17B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B78C8DC4-DECB-9966-D2D5-CB716D4DE3A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6967E001-B12B-6CFF-9EE3-3E5CBA67F4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7A3A369B-0F42-E18F-50B4-07D829C04A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656" name="TextBox 655">
              <a:hlinkClick r:id="rId58" action="ppaction://hlinksldjump"/>
              <a:extLst>
                <a:ext uri="{FF2B5EF4-FFF2-40B4-BE49-F238E27FC236}">
                  <a16:creationId xmlns:a16="http://schemas.microsoft.com/office/drawing/2014/main" id="{89B59B28-54E7-D925-30E9-AC23505FCA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CE5EA5B8-EF20-ECF7-AA81-BFE8AAD8B3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0694AAEB-9D25-E923-BA15-C29013EEA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8B30157A-CF12-975D-9E7B-5F2D14072812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86CB86FB-F5B4-B530-D4E4-619543ABC0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621B7BA7-57FC-C158-D7AB-B569D72D02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853F9C06-EB40-2BCC-5531-5ADB90E7F3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3AA1E176-71B9-0494-2479-0B8D0A0E1D4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FB21A993-B56F-1383-D442-58CE0C6768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1E1E3E70-0E1C-E446-CDBB-CE8B1EE130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364F1997-B69E-710B-CABE-2763BE57E3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ABE58575-D388-E7FD-BED3-3C5617E817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C7591803-468F-D2A9-6723-ADFB8FF701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01E7973B-E5AC-74F1-C13C-EBBC8DD49397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7352624E-6120-1771-7F5B-6BEEA05556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346AFBCF-06BE-929A-69A0-DFD7A8151D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CBD07896-642B-4133-BB99-823D6B52C4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0F46B222-2790-54BD-AC93-1C3BA07E904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8B91D73E-B2C4-2495-6E48-9AF9987080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E025283C-E941-2D12-739A-512DC584B7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7409405F-9613-B08B-4040-ED646CF37C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0239C6B9-08EA-0A36-8A89-4AF783BF91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FC0B3FD4-F4D7-948A-9AB9-C83D46555E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8216F0B9-C8A0-D05A-376E-68F4B6A28382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7EE012DE-EE85-9A49-235A-D5E35EA01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B12807FF-4405-3100-BC39-6AAA9C9158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03E7FCD7-F4CB-7C4E-F03B-9B67742FD2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5F7E1905-F9E6-F181-3641-801E57D724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3048EC57-E304-94EA-0045-70CB789C3D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C8FA7ED6-52C7-8690-2B93-892A31B033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0518FA2F-C119-54CC-CA66-61E6368D3C1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E4067EDE-7370-2B6D-CE08-04AC6E9A64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7E7E79AE-1768-1751-B263-9CCA165B69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89DA35F0-DD46-A57D-4798-1A068EFC363A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090ABFE9-30D1-E42C-1708-45278F40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D6B2B11D-352F-F1FA-94F8-7C96BC4E39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DC843139-D257-670D-FBB9-1C97C5CA83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C78B9845-B39D-2E16-F1D8-1A5E1937524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45DACBEA-2D2A-2235-3FDD-3BFA59F5FB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5CE33922-5694-2FB8-DD01-8BE025E604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E4FEA24A-2427-A319-DEEE-06611BFCEFF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697F953D-F0AF-0B3B-A95E-F5336EE515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189FF58D-D6BF-FE1C-0732-8418C1E7B0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38B12446-0190-D66B-D25A-9D11C4E06ADA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6EC9E791-9430-8235-B3A7-71CD02640C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DA453588-45F3-351F-2555-937727115B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EF133D54-7144-0407-E4B2-9B970C1F0B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1A0855CF-9A0C-E459-6AC5-D45765CA3A0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9E2CB8EA-2B01-ED85-DE43-85E9565774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4AB1EB22-F637-A596-EE42-A780E72B9E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1C5359CC-85A2-AE79-F9EA-66D68F4C0B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555D098-A286-E9D8-FD09-66624F6957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FCB4BE6B-D1A4-D82D-5A17-FEA0D6C234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2B7D88E5-C993-617C-357F-59934374DF89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EEA55C36-D31A-B869-4FFD-CC4E1423B4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E4A333FD-21C0-CD63-3CDA-C227B8AA9E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40B384B7-2AE3-33AE-BABD-2041C3BEF126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B7D7923D-D9E4-D635-4A3A-EAC06CB9A39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8B73E0E2-679D-61AE-B381-70A066E15C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F60B6F3C-BC04-E70A-6F66-FEBCA19274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DBBA0BA1-F6D7-68BE-BD91-FB486B5A5F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B217C618-B471-2CC1-BD35-C86A8304FE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0E57443-4AE9-0702-B0D9-F51C8BDDE9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46BD82A1-F5EC-21A2-D8BF-50062247F3A0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AA78A4F1-868E-85FC-08E5-4CFBC245BF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940B7CF9-22E6-C4B7-E424-4F0C08F070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42C01252-A1A6-B009-B2F9-9FA1D93F01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70A60677-B2D8-0B19-813A-9CCA3A1664D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0341F3E5-05C1-CF80-E8F5-B1A424568F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5E20989D-5AA3-B541-9AAC-1F71DA6934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6" name="TextBox 685">
              <a:hlinkClick r:id="rId65" action="ppaction://hlinksldjump"/>
              <a:extLst>
                <a:ext uri="{FF2B5EF4-FFF2-40B4-BE49-F238E27FC236}">
                  <a16:creationId xmlns:a16="http://schemas.microsoft.com/office/drawing/2014/main" id="{1840D64C-D524-8950-17BF-319990B36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1968790F-7168-C94A-2941-6A1EB9997D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478C16A5-0399-C25C-DBE5-AF00639D15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C68A1CBF-B3A6-1773-FF98-04FCA3DF11C6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9EC1F4E9-667F-D662-9EC2-5823B0554E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A7F07756-0DC7-EA36-DBCB-F772977E02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B2EE4919-2610-BD26-93A9-D982A7DEBE8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4F4CFA40-6D92-624A-ACBB-0E665B3F1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975B986F-6D7E-4186-8D08-894091F637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8123E05B-0372-A36F-E55A-9384A4ECB8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A7FC4579-C90D-0CA3-DFDB-A3F2479EEE3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4CBA616-99F7-E84B-4525-91FD809CC8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7CB7522E-DE6E-E2BA-45D1-64E83CCF35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26C0143D-81FF-0690-320D-1CB765BC970A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3A65C306-B445-4098-E6B4-36F0220E2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E3F1058C-F8DA-5F08-3B26-06A954EE303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7175BAC4-9392-935E-4F19-49084AE49FA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87FC2DC1-6EF6-3C1F-E0C7-C36F9375F0E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AF7DF376-80B0-781A-9E8F-381EDBCF9B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D5751CB3-DC5D-F6F3-1643-4C0FEECC5B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D1E36140-73A4-3AF4-DE32-A68F61D19AA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34C4BB75-29F6-EC9D-1C9A-27F65A1E25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17F73DE0-D1C1-A81E-6F50-4AC6399211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164AAC8E-AEE2-C1D2-2F76-4810329C553C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736E13D3-32E4-79D6-9AFF-ACBE9AC3F8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033DA988-7CE2-768F-BF1A-CB70167229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11A3E40B-E38A-E515-F4D6-914682CBD86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6ADC5887-1F05-FA7D-ECA0-C657AAEC12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450C763C-6EA4-913F-9A40-A3C1582BC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90984883-CC81-8FED-F5AF-626A562900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70E66C8A-7C51-DDAD-C632-D12A758ADC7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34704D49-FFE8-3CAE-55D2-ABE1EE11AC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0075234A-DD70-F8FB-0B6D-37895F8DCB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9CA8D055-BCE3-F1D3-54F6-45CB35E35B10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8CA4F5F2-CF6E-3733-353B-D0CF2C7DC5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39B63AD8-5516-8248-730F-234BDEE8A1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C05276DB-004B-5ABB-29B0-39B5C70426F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D39D596D-4072-B0CC-0AE4-A7AEFC5269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C2D95A5-ABA4-2B92-4F4E-E02FACFAA6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C7F357B0-C289-C128-968F-7957B6EAFF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4902BA07-26A5-15A3-0A21-0F45E07179B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3820779E-F3F6-93C8-0A1C-9CFAB9EB29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8F691A6E-D975-45F7-28FB-F32A154D23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8B6199C4-24B4-9A36-5C88-6F244114C48A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89781BBE-FD21-FCE4-F147-CF3F54307B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8BF107BB-2C0A-0D78-58FF-A961B17FC2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FD168491-BD37-EAA0-29E3-B213344A1D0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54B81497-17A0-B874-A77C-956D6FCBF09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732B5116-679D-7F7B-D0E3-9F0C3DFBBA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42A58D9A-DFD4-3146-EAC3-578C4E0777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FEDF0F97-BFE0-71CB-5DAE-E4C2559BD3D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44640032-31AB-9E4F-AA3F-0ECB33F445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A3AB36E2-4548-B94C-55B1-3527521BA9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9EEDCB4B-2B84-59FF-4F92-1BFECED6B099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B8E2EA9C-30DE-F506-B680-8A4AC6CC37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17668761-2E59-C462-6D76-99CDEE744B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1982D5B5-5BB1-73FF-5B6D-472367F781F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7FD6D7DA-B1F8-5450-96E7-2B18F83E3F0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A857D9D6-6A54-3438-00CE-44808CF20E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57728094-5869-E245-4EDB-24F2D941F4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53A29001-D3F6-9814-31E7-BBD9C2FA392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71E26238-9933-8316-F3BE-38AD723722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5679899F-254F-0223-399B-CD14A00C5B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FEDE09B7-FE5A-B566-5682-4992E8ED1135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0DE3CFCE-F651-A176-5195-CCB1BECBC1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5EC4FD2A-5F3F-AAB4-9547-47451ACE18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29BFBBAA-A437-AC47-3B86-A9920A536EC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8411991A-DB16-BAB1-6226-9A7A3BF759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BCE5B824-1C64-0A41-2C4D-B252E13A0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4492691B-6D64-CB8B-782C-406767211E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1FC51BA1-7CE2-C7D9-13D2-546892ABDD1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61395732-A304-6354-3D1F-916C1D5944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2B0A0032-6F72-0BEC-430D-CD6E90625A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71A3D59-BC04-9DCB-1403-83DCB667F499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D97046C4-5B49-E924-B9A5-08E01F8EC0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33498459-D66D-08AF-9F5E-274D7397EC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B41E8BCA-BABC-DC90-1CCD-7EF6F8072D6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5593F40B-5318-2495-0522-6634237E4C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FA3F9712-2A99-8661-AC03-692D22A5D9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226AEC3F-5F38-82FE-0D5B-4C89D97CCB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087A32EF-EAB9-399E-0EB5-3B11C8B7144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BA740383-EDE0-D55D-7AFC-1DCB0DC595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3D534392-9AC3-6E87-B7D3-D4C1B2BCDA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B773468E-80B1-ED60-54C9-F054ADD7E97D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6F4A8EE8-D89C-AB31-8229-E6AE38FFB4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186018E1-4A36-2842-6383-AB18BB024F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0B01819F-3AD2-8C1E-8E7A-112769D2539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B1382130-6CF0-450C-C8ED-5D19345F7E6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A4A91B72-61E4-2A5A-E412-7DBF024D9E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4EBD38EA-9647-016A-54CA-DF629D0594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816" name="TextBox 815">
              <a:hlinkClick r:id="rId74" action="ppaction://hlinksldjump"/>
              <a:extLst>
                <a:ext uri="{FF2B5EF4-FFF2-40B4-BE49-F238E27FC236}">
                  <a16:creationId xmlns:a16="http://schemas.microsoft.com/office/drawing/2014/main" id="{F288732C-5CD0-9BD5-8B22-E7BAC47DBA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6841BBD-8A76-788A-17F8-4CF60880B4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14F6B6FB-86A1-1461-F0DC-73CB3A755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2899734E-BC55-0216-6B71-8495F46DC376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5DC07BDD-310B-0A53-799F-F477F763E4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8AF9C3E8-1A10-0DA4-5A1F-146FA13127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0FA9CBA0-78B0-9CED-B9B1-08ADE79A73C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612D59A6-D07A-D10A-36ED-66F2F3DE13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C454E1B3-1B20-BF95-7AE9-F0093944B6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AA3B03F4-C671-DE9D-08CE-4914AFD97B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826" name="TextBox 825">
              <a:hlinkClick r:id="rId75" action="ppaction://hlinksldjump"/>
              <a:extLst>
                <a:ext uri="{FF2B5EF4-FFF2-40B4-BE49-F238E27FC236}">
                  <a16:creationId xmlns:a16="http://schemas.microsoft.com/office/drawing/2014/main" id="{5C7C74CC-725C-EF01-F6D0-E8B1ED696E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E710F964-91A8-0B0B-098E-5B206EDE8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32DA127B-B593-B9D2-BA6A-C8198CFF6D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14ABB11C-0F59-EC28-B86D-F25A87BE83BC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469CEAAE-6464-DC34-55A7-09579AC1F3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F127BBDE-8D71-841D-147F-499C37A11D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A31293C-431B-5DD6-13C9-A7BB471E6D5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B6918665-09A1-BD17-2A18-26C2A0608B4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B4CD6AD5-3CFA-B0F5-BD0C-97F9AEABE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481683AC-3AC9-1396-CF8C-6B629051BF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36" name="TextBox 835">
              <a:hlinkClick r:id="rId76" action="ppaction://hlinksldjump"/>
              <a:extLst>
                <a:ext uri="{FF2B5EF4-FFF2-40B4-BE49-F238E27FC236}">
                  <a16:creationId xmlns:a16="http://schemas.microsoft.com/office/drawing/2014/main" id="{1ABA43D5-66FB-DEA7-7A53-8AFFA5D7722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EFA0F730-F673-BC14-2B37-92FF5E04B8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636A377C-B285-8911-E687-5DF8F18689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88A0352A-F864-D4E7-511C-A2F73CB6F83C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C6184D51-3C10-2B5C-623D-3EC3BBE753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D6EEB64-4F98-3512-F04C-CA301C5914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09C2EE47-E921-BCF1-8554-93DFE91308C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BD8E3FD3-BC4D-F47E-3B8C-09588D7763B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254A3629-3094-3F9C-ECC5-632A9B5D89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3486854-A6BA-899C-0C0C-CAD218BA2DE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46" name="TextBox 845">
              <a:hlinkClick r:id="rId77" action="ppaction://hlinksldjump"/>
              <a:extLst>
                <a:ext uri="{FF2B5EF4-FFF2-40B4-BE49-F238E27FC236}">
                  <a16:creationId xmlns:a16="http://schemas.microsoft.com/office/drawing/2014/main" id="{97AB8F9F-D4B7-8120-3AFF-A574DE68C2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12DB7E10-B75B-0E3D-9B54-44463EF2BF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8EB1543C-3E1E-F6FF-6621-EDBE8814C1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66AFBFDC-5011-970E-00F4-7D7A1389240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B0FC3A6C-60BD-A672-F275-C6526C2CA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B1CCE7A6-FA8A-959E-6F2C-7CEC8F97CC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49A4CD39-6009-A517-5E0D-370D19E89F6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4F098EDB-DD4F-C8F3-66C1-E796C0B2018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1297A0F0-886B-0AAC-C7A9-B3D4E5F28E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68E8B04A-7CAF-AC9C-680D-04E44C7314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6" name="TextBox 895">
              <a:hlinkClick r:id="rId78" action="ppaction://hlinksldjump"/>
              <a:extLst>
                <a:ext uri="{FF2B5EF4-FFF2-40B4-BE49-F238E27FC236}">
                  <a16:creationId xmlns:a16="http://schemas.microsoft.com/office/drawing/2014/main" id="{A25D670B-61FC-655C-B8D3-8D60077196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D6B1240A-D92C-1566-AF63-322334C749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DC0BDCF5-BFF5-BD75-AAF5-6DF654C61F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99" name="Group 898">
            <a:extLst>
              <a:ext uri="{FF2B5EF4-FFF2-40B4-BE49-F238E27FC236}">
                <a16:creationId xmlns:a16="http://schemas.microsoft.com/office/drawing/2014/main" id="{93274CA6-86AA-EC14-D25E-33DF093E5FFF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3D995F5F-5906-7DD5-0611-D02CF87A54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EF9367D5-512C-ADFC-9E98-1995D2504D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5DEFD90C-D71A-FBF8-1FBA-997DB281C1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B5C77844-75C5-230E-0463-7627ACDA9DD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8C230CB9-73D6-9F18-0358-69F2584030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DB65FC17-F37D-D155-12FF-E37B07EB72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6" name="TextBox 935">
              <a:hlinkClick r:id="rId79" action="ppaction://hlinksldjump"/>
              <a:extLst>
                <a:ext uri="{FF2B5EF4-FFF2-40B4-BE49-F238E27FC236}">
                  <a16:creationId xmlns:a16="http://schemas.microsoft.com/office/drawing/2014/main" id="{7C7140FC-AC80-0F87-8830-06EA452A33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393F2EDC-A007-F086-1062-871309CDE3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B5C179CF-4634-4A24-5BEE-7CF86EBD0A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7399C035-5FD1-0B1E-5B29-4FE3C366660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23544A7C-0426-6555-9987-5629105F44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FDE9D4C5-C163-4C2D-F42A-882E5E2EA5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73ABB612-9E6D-9C25-AE02-373794F615F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48D92D2A-AEA7-4FE2-39E3-8F76BB1A329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B2781EC4-5CAB-3A87-1923-EA86465BDF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FCEA1010-62E9-9E02-00A0-63269C28E8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6" name="TextBox 945">
              <a:hlinkClick r:id="rId80" action="ppaction://hlinksldjump"/>
              <a:extLst>
                <a:ext uri="{FF2B5EF4-FFF2-40B4-BE49-F238E27FC236}">
                  <a16:creationId xmlns:a16="http://schemas.microsoft.com/office/drawing/2014/main" id="{B0DA2B8E-1A4A-7FCE-832F-0F97C278B5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F62CFA65-60FB-BCA1-0E95-F5449DCEDA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244BCCB8-7A99-0D2B-B7F8-EECA3748C1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DB2800D7-F041-9821-233A-85EBC98AAEC9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2A135677-64F5-6629-91CD-6AFEC0BE76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18268C5C-07E0-82F8-54CE-6B833FBD30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015ED56E-5448-AA46-BB19-72F17B4B32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2554E948-D322-3518-4DC6-A8F4D444510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25B89BDC-5CD9-A549-F603-0A1A7D6063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F0220D54-37D9-CC7E-1A7E-8399834BD6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6" name="TextBox 955">
              <a:hlinkClick r:id="rId81" action="ppaction://hlinksldjump"/>
              <a:extLst>
                <a:ext uri="{FF2B5EF4-FFF2-40B4-BE49-F238E27FC236}">
                  <a16:creationId xmlns:a16="http://schemas.microsoft.com/office/drawing/2014/main" id="{7C918980-670A-119B-56F3-794F8CD928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8B06E99-D6EB-8910-A899-E022EA04D5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E4E1DAD6-4D40-C325-A0CD-C2F41818DF88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C751536F-DD74-BD42-057F-139B3CBAA6AD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FB1C03D4-2C2F-290D-AEBB-2593ECCB60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53CEC611-3D59-7887-DFC5-8EBE4DF37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C7C3C8E5-2EA3-F011-04B9-AA68AEC9638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FDA60876-1E29-8FAB-4219-91A4B2CCC4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2E2FB4DE-B9EC-9032-81A8-A57F00CEB6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F77BFF46-CBF3-0DB2-BB5E-5B79E28A511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7649C8C1-F560-2AC1-08B0-E070C999EC9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5854F1DB-4F46-4247-BF8E-E4D94B15B7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302BAD53-E3A6-F905-D5CB-F88FCA7E35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A790216F-A137-DE08-B04A-EB163E90B671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CA76CF61-0B16-D5EB-3DF8-79C76B0AA5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86AC66DA-2113-5776-C303-247945C020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A1A855DB-3015-666B-0F9F-E0C09CF8A7D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A8A98A88-5502-6C80-55F6-A1C81705D1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80A01770-F368-D94B-1366-77C08AEEA3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B3E89AFF-758B-CB9B-4C41-E5963D02C7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EBCA9341-9FEF-FAEA-DF45-E86D219E58D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A091B628-B8E3-892A-E6BF-08578AD4DD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9ED4FF08-5E47-77D8-8CB3-1C157C19A6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7E0A1AC8-CB8F-1404-0C85-AC347987A2BC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68" name="Rectangle 967">
              <a:extLst>
                <a:ext uri="{FF2B5EF4-FFF2-40B4-BE49-F238E27FC236}">
                  <a16:creationId xmlns:a16="http://schemas.microsoft.com/office/drawing/2014/main" id="{5A87346C-EF2D-1C19-8945-4FF5BF9AD1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Rectangle 968">
              <a:extLst>
                <a:ext uri="{FF2B5EF4-FFF2-40B4-BE49-F238E27FC236}">
                  <a16:creationId xmlns:a16="http://schemas.microsoft.com/office/drawing/2014/main" id="{C7B78EB2-04B3-FD74-3D9C-A0E04FC12D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AD33A94B-79BE-792D-0427-2FC20079EA6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BECB8C91-6F7D-FC3F-B5C6-900DA7FEF77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D086390C-5E3B-2966-8084-41D98C10CD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A8D15759-4437-EC2B-2645-FB2FD5EAF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74" name="TextBox 973">
              <a:hlinkClick r:id="rId84" action="ppaction://hlinksldjump"/>
              <a:extLst>
                <a:ext uri="{FF2B5EF4-FFF2-40B4-BE49-F238E27FC236}">
                  <a16:creationId xmlns:a16="http://schemas.microsoft.com/office/drawing/2014/main" id="{919EFB9D-9A7E-6EA9-0473-1FED6584E3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2F046A12-4F91-209C-4B1E-C361D9D20F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5A4B299C-8E9D-C645-6AD3-32AD42F82C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113BC9D7-15DD-DD7C-7AD6-9926271460A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78" name="Rectangle 977">
              <a:extLst>
                <a:ext uri="{FF2B5EF4-FFF2-40B4-BE49-F238E27FC236}">
                  <a16:creationId xmlns:a16="http://schemas.microsoft.com/office/drawing/2014/main" id="{314CA8AF-AC78-7C1F-BAC3-8340AFEE34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Rectangle 978">
              <a:extLst>
                <a:ext uri="{FF2B5EF4-FFF2-40B4-BE49-F238E27FC236}">
                  <a16:creationId xmlns:a16="http://schemas.microsoft.com/office/drawing/2014/main" id="{BF0D4BE4-F38D-5A00-9F9C-D26E67A1FF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F687B5C3-2828-46DD-B43C-D986BEA097B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EF0BE925-6E9A-4161-1AA8-AB21AFA3C3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353A378F-A50E-FDF2-384C-CC38E62206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239EC4A6-48A8-6F34-6783-77E683DDDF8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84" name="TextBox 983">
              <a:hlinkClick r:id="rId85" action="ppaction://hlinksldjump"/>
              <a:extLst>
                <a:ext uri="{FF2B5EF4-FFF2-40B4-BE49-F238E27FC236}">
                  <a16:creationId xmlns:a16="http://schemas.microsoft.com/office/drawing/2014/main" id="{FDF69741-4C6A-8127-35C5-C4B06782A4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2F81BAED-2B5D-C980-2D32-9084477AC1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056" name="TextBox 1055">
              <a:extLst>
                <a:ext uri="{FF2B5EF4-FFF2-40B4-BE49-F238E27FC236}">
                  <a16:creationId xmlns:a16="http://schemas.microsoft.com/office/drawing/2014/main" id="{357D098B-0A87-EA6F-E2A0-1468DF4F19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057" name="Group 1056">
            <a:extLst>
              <a:ext uri="{FF2B5EF4-FFF2-40B4-BE49-F238E27FC236}">
                <a16:creationId xmlns:a16="http://schemas.microsoft.com/office/drawing/2014/main" id="{F8ED208B-E592-826C-64D4-D946065D3CDF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058" name="Rectangle 1057">
              <a:extLst>
                <a:ext uri="{FF2B5EF4-FFF2-40B4-BE49-F238E27FC236}">
                  <a16:creationId xmlns:a16="http://schemas.microsoft.com/office/drawing/2014/main" id="{3F0D4DB9-2901-D78B-1AC8-D3EC0DB772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9" name="Rectangle 1058">
              <a:extLst>
                <a:ext uri="{FF2B5EF4-FFF2-40B4-BE49-F238E27FC236}">
                  <a16:creationId xmlns:a16="http://schemas.microsoft.com/office/drawing/2014/main" id="{4DE90C4D-BFD8-678D-CB12-437E9E4D72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F39DDDF0-EE17-3A4C-B8D9-3F3B08BA2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6339B525-BA99-0805-9565-6EEF0312D2D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2" name="TextBox 1061">
              <a:extLst>
                <a:ext uri="{FF2B5EF4-FFF2-40B4-BE49-F238E27FC236}">
                  <a16:creationId xmlns:a16="http://schemas.microsoft.com/office/drawing/2014/main" id="{C17562F8-7386-2969-08C3-AF41E7EF29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0526B6B8-19E3-166B-8AAA-A933D8AFF4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64" name="TextBox 1063">
              <a:hlinkClick r:id="rId86" action="ppaction://hlinksldjump"/>
              <a:extLst>
                <a:ext uri="{FF2B5EF4-FFF2-40B4-BE49-F238E27FC236}">
                  <a16:creationId xmlns:a16="http://schemas.microsoft.com/office/drawing/2014/main" id="{84DFEA75-5FE2-A9F4-3736-C6DC610000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065" name="TextBox 1064">
              <a:extLst>
                <a:ext uri="{FF2B5EF4-FFF2-40B4-BE49-F238E27FC236}">
                  <a16:creationId xmlns:a16="http://schemas.microsoft.com/office/drawing/2014/main" id="{C86F09D5-368A-70DF-1430-DBC3A1DD93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66" name="TextBox 1065">
              <a:extLst>
                <a:ext uri="{FF2B5EF4-FFF2-40B4-BE49-F238E27FC236}">
                  <a16:creationId xmlns:a16="http://schemas.microsoft.com/office/drawing/2014/main" id="{04210449-71A0-54B8-9C33-1F72F2A1A50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067" name="Group 1066">
            <a:extLst>
              <a:ext uri="{FF2B5EF4-FFF2-40B4-BE49-F238E27FC236}">
                <a16:creationId xmlns:a16="http://schemas.microsoft.com/office/drawing/2014/main" id="{908C613F-254E-343B-267D-2C484FC1F33F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068" name="Rectangle 1067">
              <a:extLst>
                <a:ext uri="{FF2B5EF4-FFF2-40B4-BE49-F238E27FC236}">
                  <a16:creationId xmlns:a16="http://schemas.microsoft.com/office/drawing/2014/main" id="{2D272D79-F80F-2D28-FE47-C7DCCA2769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" name="Rectangle 1068">
              <a:extLst>
                <a:ext uri="{FF2B5EF4-FFF2-40B4-BE49-F238E27FC236}">
                  <a16:creationId xmlns:a16="http://schemas.microsoft.com/office/drawing/2014/main" id="{994D4CF0-C558-C7BE-643E-DD01B2EEA7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A34E3FB8-1972-285E-60ED-8E721DCE2D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C0CB633C-40AC-F674-6FFF-E845ECA37D8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2" name="TextBox 1071">
              <a:extLst>
                <a:ext uri="{FF2B5EF4-FFF2-40B4-BE49-F238E27FC236}">
                  <a16:creationId xmlns:a16="http://schemas.microsoft.com/office/drawing/2014/main" id="{3F1FEE52-223B-2D17-3F4B-C5AD5B5EC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37BEBF54-6294-1C21-BC35-1360F2FBC9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4" name="TextBox 1073">
              <a:hlinkClick r:id="rId87" action="ppaction://hlinksldjump"/>
              <a:extLst>
                <a:ext uri="{FF2B5EF4-FFF2-40B4-BE49-F238E27FC236}">
                  <a16:creationId xmlns:a16="http://schemas.microsoft.com/office/drawing/2014/main" id="{60B9A020-DAA2-7B4B-72AE-2F52B2D06E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075" name="TextBox 1074">
              <a:extLst>
                <a:ext uri="{FF2B5EF4-FFF2-40B4-BE49-F238E27FC236}">
                  <a16:creationId xmlns:a16="http://schemas.microsoft.com/office/drawing/2014/main" id="{F7409383-584E-8F0F-E002-7542CD8212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6207396F-AC1C-6D72-ACD4-3A79839FB26C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077" name="Group 1076">
            <a:extLst>
              <a:ext uri="{FF2B5EF4-FFF2-40B4-BE49-F238E27FC236}">
                <a16:creationId xmlns:a16="http://schemas.microsoft.com/office/drawing/2014/main" id="{A32BEFD0-4B35-ABB2-5647-8B984205B1EA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078" name="Rectangle 1077">
              <a:extLst>
                <a:ext uri="{FF2B5EF4-FFF2-40B4-BE49-F238E27FC236}">
                  <a16:creationId xmlns:a16="http://schemas.microsoft.com/office/drawing/2014/main" id="{2B607B31-551A-E9AD-3ECF-01C8367194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" name="Rectangle 1078">
              <a:extLst>
                <a:ext uri="{FF2B5EF4-FFF2-40B4-BE49-F238E27FC236}">
                  <a16:creationId xmlns:a16="http://schemas.microsoft.com/office/drawing/2014/main" id="{E02AA174-3FF7-B8EE-D3A1-F34712CE16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9C0D1C96-BFB5-8113-1F03-8E75F8B2BC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C394955-1C62-C43D-742B-420E101A1FF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C20002B9-EB49-CD83-3031-472527D1FE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9B5260CC-FBBC-A582-839B-A609819F100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84" name="TextBox 1083">
              <a:hlinkClick r:id="rId88" action="ppaction://hlinksldjump"/>
              <a:extLst>
                <a:ext uri="{FF2B5EF4-FFF2-40B4-BE49-F238E27FC236}">
                  <a16:creationId xmlns:a16="http://schemas.microsoft.com/office/drawing/2014/main" id="{79956DAB-8718-2765-378E-DD4986D5F6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23388143-2EAB-E321-1424-0DD024400A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86" name="TextBox 1085">
              <a:extLst>
                <a:ext uri="{FF2B5EF4-FFF2-40B4-BE49-F238E27FC236}">
                  <a16:creationId xmlns:a16="http://schemas.microsoft.com/office/drawing/2014/main" id="{C87C95C5-B8B0-D3E2-34A3-14938212A6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087" name="Group 1086">
            <a:extLst>
              <a:ext uri="{FF2B5EF4-FFF2-40B4-BE49-F238E27FC236}">
                <a16:creationId xmlns:a16="http://schemas.microsoft.com/office/drawing/2014/main" id="{53993308-EF80-9C56-E4C4-F5DD35B2F1B5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0DB75C63-2DB3-B750-95A2-39DD54267B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780ADC05-342B-4922-591D-07F6E64B80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FF3B9755-1F41-81D3-917F-CB5B0F7832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8B36F4E7-100B-50F6-25A3-A8FB5E955F9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7A7324E4-5550-0BF3-FF50-2D77009DBC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BA75968E-E4B5-7EF0-9067-25B6FB016B8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286" name="TextBox 1285">
              <a:hlinkClick r:id="rId89" action="ppaction://hlinksldjump"/>
              <a:extLst>
                <a:ext uri="{FF2B5EF4-FFF2-40B4-BE49-F238E27FC236}">
                  <a16:creationId xmlns:a16="http://schemas.microsoft.com/office/drawing/2014/main" id="{3E758DC7-814A-CB84-EDC3-38570AD83C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C5BC973E-C86A-608F-D9B9-996AA7CD87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08D9F289-E720-8E7D-9019-90421DCAE2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289" name="TextBox 1288">
            <a:extLst>
              <a:ext uri="{FF2B5EF4-FFF2-40B4-BE49-F238E27FC236}">
                <a16:creationId xmlns:a16="http://schemas.microsoft.com/office/drawing/2014/main" id="{73AF3009-F78F-F315-FF1E-FD605FB475A3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290" name="TextBox 1289">
            <a:extLst>
              <a:ext uri="{FF2B5EF4-FFF2-40B4-BE49-F238E27FC236}">
                <a16:creationId xmlns:a16="http://schemas.microsoft.com/office/drawing/2014/main" id="{2B073A8B-ADEC-9F54-D261-E035E017F5C6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00C01120-5034-67BE-2D06-831F2450CC3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DAB39DFD-3E55-B65F-76D3-704FEED825D4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AC146023-F9AD-0CAE-8112-BDADA29390A6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AC0B0FF2-5141-8CCC-7092-1CC53506D26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EA3226EF-FCF5-0B1A-A586-A8E33F249A0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7AA69811-FF70-9B1B-51E2-F4B5E61B64D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F1AF9C4B-8301-23C9-A81A-0D544DC9AB3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D1078669-489C-6D5E-3C5A-6DB8395E419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AE4DAE03-F61E-4AB5-20E8-432DFD04B41F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2D7171BC-19D8-CC9A-FEC7-33FA6A2FA147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CA1BFFF6-0CF7-B3BE-1124-6659B42C2A47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78A34B00-2201-C0D5-7D27-59BEAB6B35FC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24E284E8-6FC0-B08D-C385-29E655692F4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5DA37E8D-B440-5E47-6F3B-51174C92864D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719DC6A6-1C3A-BD6E-DBBC-D1968FC967E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42EB9C06-8EC7-237C-AFF0-C31A406FB965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2854C70E-BE13-73CD-3BE6-F8708765372E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E83AEDF5-D212-4A77-AE77-54E8E6A84A84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9EE98F4D-CDD1-B560-B615-A41C515C1D9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74458D29-E1D3-8811-EECB-98411771CDA4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FBB79753-5DED-E79D-7690-3928787C9441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5B59BB5A-81DB-8E62-CF08-4608E2CA1803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246836E6-4811-F604-9817-CFAB843D0A49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2F9C80FC-E275-2AD5-16E9-9D67E2791F26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2A3B4172-595D-0457-1265-3172BE2ADC1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CCB03DC0-6B24-5693-F1AC-A351D98D9FD8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47F58A7C-570D-EFAE-5C6A-A0DA0D9ACB4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8ADDA55D-522F-09D2-BE84-D59CB1AFC980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D0D63642-2B35-5F67-4A70-045812B80802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50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0B331FA1-DD10-3AD8-FD3B-62B43B9B7352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Sn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951A5A45-5650-A298-E6F7-ECC60D610310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Tin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31BE1FFB-6C32-9D58-1124-BBAF3175D2C3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118,69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D690EF2D-CF2F-A055-5E30-51B95AFBA401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1,96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E51602D7-5547-385D-CAD5-C0219A55B6F9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  <a:r>
                <a:rPr lang="en-US" sz="1400"/>
                <a:t>5p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CF350152-9C13-E7E4-A024-ADFD2C9E5ECF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2, 4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E1710629-A519-094E-8FF0-EB2B07616787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54707248-0971-D8DA-5A99-EE283A0714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3A2BBCF-C074-F78C-6B3A-D7046595AB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9A37A08C-E10A-3A22-51CA-F835C2A93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E762C75C-F917-9087-0317-3DFD5C7B8EB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17BF1B7D-DF94-A74D-6336-14150F46B9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7B7823F7-8B71-2DE7-C9D0-2DD43EF2133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660" name="TextBox 65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4F48AFE7-C711-6178-1D99-8BFC7ADD57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3A714E45-6C0A-33F1-F18E-1F457D387B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F809DFFD-069C-5F14-AA2B-2C0127D001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61B19CE3-1C63-8C83-7B03-61DB430BF642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B1DFAEE0-2EFD-34F4-CBEC-37C69E1B01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FFB5D2F3-5062-E091-AA35-9AABD5944D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2C9A1798-8F0A-94A1-8EAB-C8F271BE2D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EDB57E8E-6EBD-A8B4-3ACE-D0ED3D84163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A44E1BDF-E963-8B04-09C6-8EBF166A92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CED9AB3-C302-2C20-69C1-B9BF1E9ADE5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A6F1E7F-6820-BDF7-81FE-EB85182FFF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47373468-85A9-42B3-4CEB-5BE16B6096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AF0C280D-A6BD-7CAE-7F05-612A3104BD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682B6F21-3C0F-75F8-EBC8-3FBEE19DB48C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C93552B9-490E-C0A4-5EE5-84DB8C4A6C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07828527-73ED-1A5F-D6D9-615517DF0B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0C8D866C-9386-2CEE-D968-0574D6BC7C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76BF4E4B-0904-90AF-F78C-B0B50C16EC2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FE8E2595-E5CA-605C-BDDC-204665CC6B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A631B6E-2D44-0CE6-B3B2-9830D8D87B2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5E9B7D28-D7E6-A59B-42F3-B39F8923B7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2C9D12A3-A0CA-1E67-1734-A8F7273727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BCA2397F-339B-2E1D-A1AF-8495966E0F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981CF495-B20C-68E5-9B45-DD7519FA7FA2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0A6423E2-A97D-F099-20C1-D5D9D0AEA0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C900E624-CBF3-B995-A0D6-70E83D07FC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F007D343-1212-A123-613A-99809954929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7B34C45-03E1-2C64-9C66-C3ACEF1BB23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D272E4DA-C727-63D9-BAB9-3AE5FDEC2A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C7FAF3F1-F058-5A84-DA3D-7DE46C45B8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1A844584-8762-3F7D-BD02-BFD5B8DD4C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2E0C9055-6862-C36A-E8C3-A1FEF23EFB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4243F6E3-399A-43BA-F420-F40002C13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133C36C4-4EE6-D207-7091-AD011501E09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8E3ABDE0-E454-35E3-546D-34AA92F3C4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66E1A265-7B97-D16D-DD32-E51A9F0C80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F9504FA1-C651-B6CC-8DD0-C1E2A2ED231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F75C977A-8043-7531-0405-45B04B74394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0BF23B1B-0E5B-43BF-6BCE-DA6CB2B24D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D07FD38E-1551-BB3B-8255-F818AE8BA9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36556321-407A-E835-0D5F-26BC9B019D4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BD1587AD-FECD-34A1-0E8A-F3E1E49F8C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FD647D1E-F506-8861-3910-E6BBA1851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EEAFFE8-360D-0E8F-A339-A7CA10F8062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A3620E02-378B-AB9B-BE58-28087107A3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891C4F0C-55CC-6E1B-AE98-59572E76E5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EA998802-2AC9-861F-A09B-552F4415407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B2D501F4-DDC8-4CD0-E7D7-E5A6A5FC825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0800B9B6-73D7-67FE-7A15-2441BBE610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F4764843-00C0-A919-2DBD-D6E044A47F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E04E738E-2859-740B-2C42-29D7C9AD374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D55F6DF7-B110-7FDE-7404-5CE1DC411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C3B094CA-B3B1-D950-3C85-7C35BF1CC5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29FCE357-845D-C1C9-DF14-D1EBE53AFC31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3D0DBD47-E633-4880-B6B6-ED601A3515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0A556D14-8D66-067B-E45C-7C8510E387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1CB36287-C7A6-B908-6118-09797EA6059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70C57DFA-08A8-E742-285C-889A75E3C80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E0E10185-F9FE-EE14-3B92-2E9CD06D3E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AE59BC9D-61A1-9CBD-083A-08B480CB04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D8AAD351-78D7-FC00-D627-3801C77253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1E47B371-3537-404E-B781-9F8246BFCA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3B1E6572-78B5-9A82-32AC-EF193F542523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A673078-9DF3-771F-8E67-3A44205BC6F0}"/>
              </a:ext>
            </a:extLst>
          </p:cNvPr>
          <p:cNvGrpSpPr/>
          <p:nvPr/>
        </p:nvGrpSpPr>
        <p:grpSpPr>
          <a:xfrm>
            <a:off x="7912865" y="3402174"/>
            <a:ext cx="647699" cy="632746"/>
            <a:chOff x="7912865" y="3402174"/>
            <a:chExt cx="647699" cy="632746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1DA1071-7CC8-D633-F35E-0370E0F79257}"/>
                </a:ext>
              </a:extLst>
            </p:cNvPr>
            <p:cNvSpPr/>
            <p:nvPr/>
          </p:nvSpPr>
          <p:spPr>
            <a:xfrm>
              <a:off x="7967898" y="343381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FF66A67-3CB5-75E2-95E5-72BA309AB7A7}"/>
                </a:ext>
              </a:extLst>
            </p:cNvPr>
            <p:cNvSpPr/>
            <p:nvPr/>
          </p:nvSpPr>
          <p:spPr>
            <a:xfrm>
              <a:off x="7967898" y="390794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96DAD53-08C3-644F-5ECA-0888ECCCC6DB}"/>
                </a:ext>
              </a:extLst>
            </p:cNvPr>
            <p:cNvSpPr txBox="1"/>
            <p:nvPr/>
          </p:nvSpPr>
          <p:spPr>
            <a:xfrm>
              <a:off x="7967897" y="386564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0727647-549C-03FD-9EB4-95330F548C18}"/>
                </a:ext>
              </a:extLst>
            </p:cNvPr>
            <p:cNvSpPr txBox="1"/>
            <p:nvPr/>
          </p:nvSpPr>
          <p:spPr>
            <a:xfrm>
              <a:off x="7955198" y="377242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95A6F64-334D-360C-D202-6389560732F3}"/>
                </a:ext>
              </a:extLst>
            </p:cNvPr>
            <p:cNvSpPr txBox="1"/>
            <p:nvPr/>
          </p:nvSpPr>
          <p:spPr>
            <a:xfrm>
              <a:off x="7912865" y="340217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8CDA90F-C6BD-871E-92FA-6664B764AE1E}"/>
                </a:ext>
              </a:extLst>
            </p:cNvPr>
            <p:cNvSpPr txBox="1"/>
            <p:nvPr/>
          </p:nvSpPr>
          <p:spPr>
            <a:xfrm>
              <a:off x="8120524" y="340217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A7F04197-0D13-15C2-D03D-E598899A359F}"/>
                </a:ext>
              </a:extLst>
            </p:cNvPr>
            <p:cNvSpPr txBox="1"/>
            <p:nvPr/>
          </p:nvSpPr>
          <p:spPr>
            <a:xfrm>
              <a:off x="7914332" y="349250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FE0D8146-01A9-D015-EA67-1DCD89A09D6B}"/>
                </a:ext>
              </a:extLst>
            </p:cNvPr>
            <p:cNvSpPr txBox="1"/>
            <p:nvPr/>
          </p:nvSpPr>
          <p:spPr>
            <a:xfrm>
              <a:off x="8200730" y="351670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4EE71BE8-FF9F-024C-B32D-B225ED68283C}"/>
                </a:ext>
              </a:extLst>
            </p:cNvPr>
            <p:cNvSpPr txBox="1"/>
            <p:nvPr/>
          </p:nvSpPr>
          <p:spPr>
            <a:xfrm>
              <a:off x="7912866" y="3633409"/>
              <a:ext cx="5770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2B91F674-252B-7E86-25B5-29DBD66154C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19015C9C-D48E-6992-89FD-455E59A56B8B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354DE1F2-83D4-E4FC-A9AF-E30776BC79E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C1EEBB6-7D6B-7378-A0DC-0C61311F898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94DB89C2-7E53-C15B-6C43-9E8E33EEE237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BABF1C69-1DB1-B5F9-A826-80DCBE187DE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CFBAEEF9-BF8B-5457-7059-2AECAD4D58E5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ED20550-8B6E-3D89-3B4E-E039DF53F606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9D64A192-D72B-A3C5-FFAC-F85F840A41F9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8EA43CEE-B8A4-4E14-9DDA-CF7D9CDCC653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34339A93-F542-EED4-849F-F4CB9E397E16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48D82DD-4388-7FCE-0664-6B1DAEA736C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650" name="Group 649">
              <a:extLst>
                <a:ext uri="{FF2B5EF4-FFF2-40B4-BE49-F238E27FC236}">
                  <a16:creationId xmlns:a16="http://schemas.microsoft.com/office/drawing/2014/main" id="{1A270301-24C7-56B8-C5CB-E69A1E03DFE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88580A89-C3E0-6E9F-9FF8-014FC8614CC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654" name="Group 653">
                  <a:extLst>
                    <a:ext uri="{FF2B5EF4-FFF2-40B4-BE49-F238E27FC236}">
                      <a16:creationId xmlns:a16="http://schemas.microsoft.com/office/drawing/2014/main" id="{B1FF694F-89C5-3003-574F-1674B23A42BE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670" name="Group 669">
                    <a:extLst>
                      <a:ext uri="{FF2B5EF4-FFF2-40B4-BE49-F238E27FC236}">
                        <a16:creationId xmlns:a16="http://schemas.microsoft.com/office/drawing/2014/main" id="{921C13A9-7F60-670F-F072-F1053DDE944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672" name="Group 671">
                      <a:extLst>
                        <a:ext uri="{FF2B5EF4-FFF2-40B4-BE49-F238E27FC236}">
                          <a16:creationId xmlns:a16="http://schemas.microsoft.com/office/drawing/2014/main" id="{A34079F2-A707-40CC-4AB3-CDA098E4FA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74" name="Group 673">
                        <a:extLst>
                          <a:ext uri="{FF2B5EF4-FFF2-40B4-BE49-F238E27FC236}">
                            <a16:creationId xmlns:a16="http://schemas.microsoft.com/office/drawing/2014/main" id="{483095BD-274D-F24F-23A2-9C7F1A832A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76" name="Group 675">
                          <a:extLst>
                            <a:ext uri="{FF2B5EF4-FFF2-40B4-BE49-F238E27FC236}">
                              <a16:creationId xmlns:a16="http://schemas.microsoft.com/office/drawing/2014/main" id="{9BB72321-162C-8736-5ADA-F577713605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78" name="Group 677">
                            <a:extLst>
                              <a:ext uri="{FF2B5EF4-FFF2-40B4-BE49-F238E27FC236}">
                                <a16:creationId xmlns:a16="http://schemas.microsoft.com/office/drawing/2014/main" id="{E7B78075-0151-AD93-9023-456D9D2C804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6BE06376-4671-35D7-A52F-EC4339417F2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4E52E9C1-D3B8-BD30-1F52-A48F4734DD5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E286842C-50F9-EB6C-5DB4-51ADC1E0339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A83E5429-8D2B-DE99-3A25-9B9042A1471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2810434E-EDA6-31C8-B6D1-C7E3C0FD899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208FB679-4DB4-F305-E31A-626E751C43CE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77" name="Straight Connector 676">
                          <a:extLst>
                            <a:ext uri="{FF2B5EF4-FFF2-40B4-BE49-F238E27FC236}">
                              <a16:creationId xmlns:a16="http://schemas.microsoft.com/office/drawing/2014/main" id="{28B54C50-0C3B-308B-7CF2-9C2DE1E3CB4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75" name="Straight Connector 674">
                        <a:extLst>
                          <a:ext uri="{FF2B5EF4-FFF2-40B4-BE49-F238E27FC236}">
                            <a16:creationId xmlns:a16="http://schemas.microsoft.com/office/drawing/2014/main" id="{912AFB54-2D99-D638-73A0-8331903C86C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73" name="Straight Connector 672">
                      <a:extLst>
                        <a:ext uri="{FF2B5EF4-FFF2-40B4-BE49-F238E27FC236}">
                          <a16:creationId xmlns:a16="http://schemas.microsoft.com/office/drawing/2014/main" id="{5510FC4C-F6D9-0461-1C04-448A03B9EB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671" name="Straight Connector 670">
                    <a:extLst>
                      <a:ext uri="{FF2B5EF4-FFF2-40B4-BE49-F238E27FC236}">
                        <a16:creationId xmlns:a16="http://schemas.microsoft.com/office/drawing/2014/main" id="{98DA8DA8-2E67-8D9E-CDA7-2AAB3711CB4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669" name="Straight Connector 668">
                  <a:extLst>
                    <a:ext uri="{FF2B5EF4-FFF2-40B4-BE49-F238E27FC236}">
                      <a16:creationId xmlns:a16="http://schemas.microsoft.com/office/drawing/2014/main" id="{1212CE33-50E1-6C18-3CE2-9C5A7D162D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0CE974C5-560E-8014-9034-6DDC01015ED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A15007EC-5FB6-F31E-ADB5-9FD8BDCD11D6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06793337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24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D7C73DA1-772E-1D57-3AC9-70CCCB978A4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Pb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7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6" name="(82) Lead">
            <a:hlinkClick r:id="" action="ppaction://media"/>
            <a:extLst>
              <a:ext uri="{FF2B5EF4-FFF2-40B4-BE49-F238E27FC236}">
                <a16:creationId xmlns:a16="http://schemas.microsoft.com/office/drawing/2014/main" id="{DBC3A844-1062-9D5C-B1AD-66EBD358173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28"/>
          <a:stretch>
            <a:fillRect/>
          </a:stretch>
        </p:blipFill>
        <p:spPr>
          <a:xfrm>
            <a:off x="11074400" y="0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2029705E-9138-9156-148C-829DA383E242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E5125FE-6AAF-1B20-A2BB-9F66AF0126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4CE81D08-A3B9-5323-16EC-F81E168808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F70BE69-EB02-23B9-4C4A-FF31E8E374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8A3CA74-BE00-D8E8-E7EC-133A621BD9E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CA7FFFE-3ADB-5D01-B080-B9C060ABF8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B42A90A-150C-EC50-20D0-31FA64C597F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1" name="TextBox 20">
              <a:hlinkClick r:id="rId29" action="ppaction://hlinksldjump"/>
              <a:extLst>
                <a:ext uri="{FF2B5EF4-FFF2-40B4-BE49-F238E27FC236}">
                  <a16:creationId xmlns:a16="http://schemas.microsoft.com/office/drawing/2014/main" id="{354D6242-B3E1-FC40-7820-F66D465102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F3D7E58-4E85-06E2-2DC2-571E3AE55E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7EE0972-5648-358F-0CE4-F4B9693A6F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2F8C392-A455-3B31-8D34-51C6A914031E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EAAB87D0-E73A-10F2-FB5F-358D22B4F5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3D10C5C5-E802-574E-5198-A76659E30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027F903-0933-3AC6-00EC-2646D4313817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DF35E9A-7D6D-C6B1-C386-A12C5B498D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D0AFBCD-8053-581B-B108-AF2AC53515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B3CE82E-FD62-14F5-C38E-16E5E473611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2" name="TextBox 41">
              <a:hlinkClick r:id="rId30" action="ppaction://hlinksldjump"/>
              <a:extLst>
                <a:ext uri="{FF2B5EF4-FFF2-40B4-BE49-F238E27FC236}">
                  <a16:creationId xmlns:a16="http://schemas.microsoft.com/office/drawing/2014/main" id="{B2CC42BD-9003-F44B-DAB1-2A17C9036243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0BD0A073-625E-ADFB-4F5A-F786F7F429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FF4FEDF-FE27-0F28-6F98-058AD94189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CFAFF2A5-FA97-A87B-15BD-D7E2BFE6EFF4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8D53FDAE-C862-1B4C-349C-D2069C86C1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3D36E3A4-B5C5-C228-A2B5-EA4A4388F9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D0EC9538-AEAF-342C-3FF1-B866C192160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883F864-DDA8-AF90-AC78-E172B49DB9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842B989F-43AA-378E-E2EB-009DBA28DD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A9432CD-5E3C-1B05-52A2-E507B553607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2" name="TextBox 51">
              <a:hlinkClick r:id="rId31" action="ppaction://hlinksldjump"/>
              <a:extLst>
                <a:ext uri="{FF2B5EF4-FFF2-40B4-BE49-F238E27FC236}">
                  <a16:creationId xmlns:a16="http://schemas.microsoft.com/office/drawing/2014/main" id="{52878B82-F449-C462-A492-CD2BB85C90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EDC92E2D-12E5-3B76-F372-5A45E21411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8029E80-6F03-4E93-D2E8-224A6F4FF1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38E1ECD-0D99-6C80-F89B-A4CECC235E57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974CB6D3-8CB8-CFCC-97D1-D7885F86CE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12FDC83B-194E-1823-2177-E7283BF67D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AAEDEE4-64CC-57C8-D159-4C1140D66A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089F0BD-E508-B8C5-C63F-9EF58294FB7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943FBA65-D931-306D-3261-ECFF665E63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9E9A74E-FAB4-BDE2-71C0-042DC818205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62" name="TextBox 6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96C0A31-DA11-3ABB-E05D-53EBA389BC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9F06128-67BB-9F52-F964-1E7C72DEFD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5C34321D-BFCF-D04B-4CB3-10E764940D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857" name="Group 1856">
            <a:extLst>
              <a:ext uri="{FF2B5EF4-FFF2-40B4-BE49-F238E27FC236}">
                <a16:creationId xmlns:a16="http://schemas.microsoft.com/office/drawing/2014/main" id="{4298E1A8-C0D9-DBF1-DEA3-32E3BDABAF4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F8DD1D42-8F41-0D10-0DAE-415B857298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E219CC1F-EC69-F9D9-775E-9B28BC5582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BAC1C13E-1453-CFD1-797A-AA8AD24E9C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9254E828-B96A-25FE-09D5-FA112B9D119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C23C84AC-8C3E-0E6A-B5A8-B9685802AD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D9627C19-2C2D-B960-DC5E-501CFE24B90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884" name="TextBox 1883">
              <a:hlinkClick r:id="rId33" action="ppaction://hlinksldjump"/>
              <a:extLst>
                <a:ext uri="{FF2B5EF4-FFF2-40B4-BE49-F238E27FC236}">
                  <a16:creationId xmlns:a16="http://schemas.microsoft.com/office/drawing/2014/main" id="{89990180-4870-7A12-086E-0BB418F58C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F4954CD6-C246-60CF-FCC2-962FF11D69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1DEFDED8-7CFF-554F-2183-35D85207B9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887" name="Group 1886">
            <a:extLst>
              <a:ext uri="{FF2B5EF4-FFF2-40B4-BE49-F238E27FC236}">
                <a16:creationId xmlns:a16="http://schemas.microsoft.com/office/drawing/2014/main" id="{0B303A2B-1081-6442-3254-357FC3EB0F53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2B2DDFB1-20AB-5A3A-2F91-5EC79B0703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00F16E87-686C-1925-1405-420F9ED619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187BE40-70AF-B55E-20A2-254C331927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5D5D276B-FC95-2BFA-F683-5735A7B0038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A9D77C2A-C9B6-6D5B-AE84-75E717E279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1D48C478-6A87-DEEE-017D-BF136ED8EEB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895" name="TextBox 1894">
              <a:hlinkClick r:id="rId34" action="ppaction://hlinksldjump"/>
              <a:extLst>
                <a:ext uri="{FF2B5EF4-FFF2-40B4-BE49-F238E27FC236}">
                  <a16:creationId xmlns:a16="http://schemas.microsoft.com/office/drawing/2014/main" id="{BC5ECD84-40FE-54F6-C239-6DD31BD7ED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477C81A5-4717-FBE7-4681-BEC97594CF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6E5D1F67-A310-3161-04AD-050B1D2C8B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61396883-EA35-080B-3EC8-615230458E6B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8EB7C253-FA13-0543-B7DE-58FD549D08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5BC8BA80-2737-BE1A-9206-4ABADBA7A7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77717460-AA1E-82DD-F31F-6B00E32F02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D47EE59F-2FE5-B7B8-414B-6CBA8AD4865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387B600A-DA9B-DB30-974F-F6D8201E16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59D61291-28B9-DCA4-E073-E3032737E08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06" name="TextBox 1905">
              <a:hlinkClick r:id="rId35" action="ppaction://hlinksldjump"/>
              <a:extLst>
                <a:ext uri="{FF2B5EF4-FFF2-40B4-BE49-F238E27FC236}">
                  <a16:creationId xmlns:a16="http://schemas.microsoft.com/office/drawing/2014/main" id="{51609529-2A2F-CE19-53B7-E824A835A9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AA3230F9-6BF9-EF6C-58A4-23B92DF5B6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FEF1E8D8-7C4F-D398-9135-5153D0DD17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49590405-69A2-4B65-E4DF-9A82320A33EB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D42B0F5B-516C-CA96-16EB-CA695CCE20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45861E6B-FFFF-DC05-FDA3-25DD851217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33A4368E-4EA6-9FE6-00C7-A6E3C16DC9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85FA938-446B-BC01-2D60-81E4B561674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17ED9256-38A8-9D51-8C4B-17D2834A0B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3CAE122A-1C1C-6E6F-2934-70C4A4339C6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16" name="TextBox 1915">
              <a:hlinkClick r:id="rId36" action="ppaction://hlinksldjump"/>
              <a:extLst>
                <a:ext uri="{FF2B5EF4-FFF2-40B4-BE49-F238E27FC236}">
                  <a16:creationId xmlns:a16="http://schemas.microsoft.com/office/drawing/2014/main" id="{FCA6D035-219F-7FC9-518C-DCF875DE81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10DC5262-88BF-4107-59C1-4CE3895E5F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4116EA80-77DF-6EB4-1275-3EDE453741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985C6B5D-DB21-5FF1-8FEA-CF3DAD227722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75A3E707-F93D-0DAF-E828-E859BEFB8C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D1DAA70-FB16-4A9F-8BC1-7CBEAD9990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F877790-365E-EE9D-8055-B1757EE527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728E6B-AA48-733B-91A7-18E29B77D9F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4DF8EA0-DA73-B02B-468C-47F3569C94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72A8B00-782F-1D55-86DC-AD2155E25DF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0" name="TextBox 69">
              <a:hlinkClick r:id="rId37" action="ppaction://hlinksldjump"/>
              <a:extLst>
                <a:ext uri="{FF2B5EF4-FFF2-40B4-BE49-F238E27FC236}">
                  <a16:creationId xmlns:a16="http://schemas.microsoft.com/office/drawing/2014/main" id="{9BC85178-7534-82E4-92E5-301D1F83FB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03A653E8-7257-31C2-7369-D24E8C9898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68B2264-5B15-19C5-E7B7-F5C98C21EC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44E68583-2EA9-1772-0D90-63FC3AE2C282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2E497E59-CEC4-A952-89FD-B8CC253E57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9A7A89DF-C7B5-5D4C-EBE1-2F1E166BC0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46AB0A5-AF9F-09AB-4210-7F7EEC31D54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071BC45-23EA-3261-0AE2-8D6FA83C1BA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EC1610A-D320-FBED-C3D8-5B1D9B8F38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369F62F8-EA9A-4988-3463-F0C6C607BA5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" name="TextBox 79">
              <a:hlinkClick r:id="rId38" action="ppaction://hlinksldjump"/>
              <a:extLst>
                <a:ext uri="{FF2B5EF4-FFF2-40B4-BE49-F238E27FC236}">
                  <a16:creationId xmlns:a16="http://schemas.microsoft.com/office/drawing/2014/main" id="{99306374-E4D0-45B1-972A-24110AC86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4CE3B4C1-AC93-684C-2156-7DD60537F1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050A1BFE-3BEE-8126-73F0-0EA12FB984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E0BEE6F7-0BCB-BB0A-592D-864E33664B0F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6CEF0D28-2B91-95D3-33F3-48A53B50E3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FEA5E98A-84EA-8A3E-51C5-02DA40A1F7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3E0F74A-21E6-F75B-ACBE-DB25E499744C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60CFE33A-7222-4A9B-E8DD-51A2893442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3C9945B1-A045-26F8-1F5C-31A95783DE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54AE6F22-24CC-DB55-7970-0461C209CAC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90" name="TextBox 89">
              <a:hlinkClick r:id="rId39" action="ppaction://hlinksldjump"/>
              <a:extLst>
                <a:ext uri="{FF2B5EF4-FFF2-40B4-BE49-F238E27FC236}">
                  <a16:creationId xmlns:a16="http://schemas.microsoft.com/office/drawing/2014/main" id="{18482367-DD65-CB8E-3E4E-9822E186F4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8D06114D-6B10-40F3-9A55-927ABB7808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9B46C292-E8EA-4C73-907F-19D5E4B404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C47BD18F-FDC6-C3E6-ADF4-D78F6FD33EF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8F6E9EED-0699-69AF-FB5F-DFD631E938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2F142FED-1E80-95B0-8DD1-73EA34F60C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17547B5B-47E2-AC7A-F03F-FF8E2EB631CF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3EECB5CE-0C7E-4AD8-9D23-DAAC05F6EEF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F0DF0E3-4B69-B14F-EB31-0FDA0DEB0E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D0FD0ECD-8915-89FA-D2C0-769916C516B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00" name="TextBox 99">
              <a:hlinkClick r:id="rId40" action="ppaction://hlinksldjump"/>
              <a:extLst>
                <a:ext uri="{FF2B5EF4-FFF2-40B4-BE49-F238E27FC236}">
                  <a16:creationId xmlns:a16="http://schemas.microsoft.com/office/drawing/2014/main" id="{818D2A16-1AD0-A3BF-8FAF-D5A4A1B803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80C8C43F-C014-54F8-2D8B-D392ED1A8B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869EF288-FE28-24F4-72BE-1C7E2D3160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CAE47683-48F1-0768-4157-743374E9A622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DF2A7028-C867-861F-CAF0-B59FCF2CB5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9E4E23F4-1DB5-19C8-2F01-048A4DAE19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99169CD1-7599-DB72-3C3B-95EA414E89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35A88001-9D0A-94F1-3988-E3085B4FEC0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0314F3C8-682F-D5E7-733D-97D700601C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3FAE577B-8324-6D91-A63B-F1506F5BF58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10" name="TextBox 109">
              <a:hlinkClick r:id="rId41" action="ppaction://hlinksldjump"/>
              <a:extLst>
                <a:ext uri="{FF2B5EF4-FFF2-40B4-BE49-F238E27FC236}">
                  <a16:creationId xmlns:a16="http://schemas.microsoft.com/office/drawing/2014/main" id="{14125EDF-6C29-CE3A-FE93-BC9B75F156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8D23005-1AEF-EB80-84DC-7D494DF74F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1C0A4F4C-7D11-DEF6-D5B3-5CA1CAFB1F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64795F5B-D535-2401-EBB5-7FEFA8F9B7E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0F3A73F0-99EF-A220-93C3-3D66165313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160F9B9B-96A8-091E-BA54-29200363A5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5428234D-ADA5-7555-BE5A-D093151C93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4990E9F-5C62-D060-B894-30871DFC42D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A8581B4B-DEF7-5759-D7DE-4C0D831D54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27C30888-5BB3-871D-8AFF-6BED98E28AC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74" name="TextBox 173">
              <a:hlinkClick r:id="rId42" action="ppaction://hlinksldjump"/>
              <a:extLst>
                <a:ext uri="{FF2B5EF4-FFF2-40B4-BE49-F238E27FC236}">
                  <a16:creationId xmlns:a16="http://schemas.microsoft.com/office/drawing/2014/main" id="{39B05814-5FBB-8C45-682A-C96ABDAF92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10AF554A-D555-26FF-EB32-91FF9D294F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C718D25A-CBF7-CCE8-505E-913873D81B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A092D053-1F3B-9C4E-B876-E5FC160AB15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4310126B-E130-5B38-AFD9-84FEE49C5E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448F65D6-211A-6ADB-2573-873135B65A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2CAE6427-BC56-272C-C434-DB6D0C54CCC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E1DAE05E-B250-EF87-856C-FCF5C34D46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F7C68666-1425-E49C-EE5D-4C400D2E5C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C440C6C0-D7A6-1681-DB50-F5A437034DD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206" name="TextBox 205">
              <a:hlinkClick r:id="rId43" action="ppaction://hlinksldjump"/>
              <a:extLst>
                <a:ext uri="{FF2B5EF4-FFF2-40B4-BE49-F238E27FC236}">
                  <a16:creationId xmlns:a16="http://schemas.microsoft.com/office/drawing/2014/main" id="{E3D1CAD6-1534-0696-3B5C-02B76C4C11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7F1C89D8-B3B2-69CB-02CF-45ECDA8905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68228038-3940-E0DC-6A14-436875A2EC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DBFEC094-C149-7E2C-C7F9-BA448DCCF0CA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CC413E2B-4C8D-6923-D2C4-8DEE2BD70E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E901848A-A19F-FA95-52E0-BB898FCE6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40E09E0F-9E4B-3C98-AEE0-600FD8D1B42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9783A6EA-8059-8F1F-B963-C0776E6AF9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61806C-44C2-C66B-A8A5-688AE49695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BA314B35-21A3-C1AA-2246-718736C8EC3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216" name="TextBox 215">
              <a:hlinkClick r:id="rId44" action="ppaction://hlinksldjump"/>
              <a:extLst>
                <a:ext uri="{FF2B5EF4-FFF2-40B4-BE49-F238E27FC236}">
                  <a16:creationId xmlns:a16="http://schemas.microsoft.com/office/drawing/2014/main" id="{F885B0FC-9D63-0E76-9112-A9B22036DE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AE47C78A-9F4C-B1D3-2350-29B9E8CE70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4BE5C5E6-3A15-79D0-B22E-A43AC7EB98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FA8E1315-0B8F-B9DF-282A-1D869AB2C1D3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397360B4-2F58-2FEF-C510-128A49246F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1C4E057A-82E1-F7CD-E6C0-71B18104CD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CF34B640-94EC-B8B5-B8FC-B57B1AD65409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7863FE15-E191-86B5-A968-6CEB8710FFB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06F66EBE-E7B0-AEAD-B802-123AA4388D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7D4E1EDD-356C-D833-8CDD-EA66BCBAD66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226" name="TextBox 225">
              <a:hlinkClick r:id="rId45" action="ppaction://hlinksldjump"/>
              <a:extLst>
                <a:ext uri="{FF2B5EF4-FFF2-40B4-BE49-F238E27FC236}">
                  <a16:creationId xmlns:a16="http://schemas.microsoft.com/office/drawing/2014/main" id="{9807A147-0364-0AFC-2B44-ADCD1DF606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4BF307A0-70BC-8564-4A39-CE52718F1D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7A6CD942-F41B-C175-2D47-7A91BDEB57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B6548154-DEC1-3229-1A73-2CE9CEEBD0FD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AF129E03-1D59-4488-B200-B12AFFFCB9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A7515F45-2C1D-9175-A41F-12A2077AB9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3BC77BF5-1132-6703-CA67-D5BFE7ED03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81B8DC2-F1B7-02AD-1292-8CE5F4DDA55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F8ECA2EC-E7A2-3EA3-A0CC-54E938F056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4FA1DA06-33E7-A733-A31C-196339B18D8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236" name="TextBox 235">
              <a:hlinkClick r:id="rId46" action="ppaction://hlinksldjump"/>
              <a:extLst>
                <a:ext uri="{FF2B5EF4-FFF2-40B4-BE49-F238E27FC236}">
                  <a16:creationId xmlns:a16="http://schemas.microsoft.com/office/drawing/2014/main" id="{64D12968-35D2-1284-704B-F83E0DD25E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5B52C973-8B0D-6245-5499-44BAC898EB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14181212-2BDB-07C0-E763-F698DEA2AA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B0F42315-B589-2DB3-7531-9002CE466FC8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1C1E8713-8041-8D8F-3E64-853A205F7B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716FF4C5-5CBB-1419-4D89-CE59CF2C3C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C13CC38B-0B45-223A-D8E8-8D7BE9757A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378A99A4-AA94-A3AC-66A4-8EFB185213A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33713A2-EBD6-6CAB-BD89-4D71483480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0A0013F4-B930-0763-8616-D237D0BE81D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246" name="TextBox 245">
              <a:hlinkClick r:id="rId47" action="ppaction://hlinksldjump"/>
              <a:extLst>
                <a:ext uri="{FF2B5EF4-FFF2-40B4-BE49-F238E27FC236}">
                  <a16:creationId xmlns:a16="http://schemas.microsoft.com/office/drawing/2014/main" id="{A9D80DB2-7191-554D-2983-954D56150A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33EB6844-3E5C-9449-F604-C29D0CEF38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40E7C0E9-7D95-3B9C-D7E1-FC01F88A75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B3084AE-B9FD-9F39-6A92-A6C66F3CBF45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4337F1E-25CA-4505-5C45-092DEC04A00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C0034523-813E-CCCB-82C6-25FE151EF06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7" name="Rectangle 256">
                <a:extLst>
                  <a:ext uri="{FF2B5EF4-FFF2-40B4-BE49-F238E27FC236}">
                    <a16:creationId xmlns:a16="http://schemas.microsoft.com/office/drawing/2014/main" id="{2CD2FC77-FC7C-1546-3BB5-9F1C98170AE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778724F1-51E6-6E94-2B07-A1D28FD70E8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BF30B83A-0E84-5738-03F4-CA1C38BA282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469E8E7-8C3E-991C-E5DF-994E91C8A98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081BBE14-6E1F-DFD9-B4E7-CA4F7635AFD5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53" name="TextBox 252">
              <a:hlinkClick r:id="rId48" action="ppaction://hlinksldjump"/>
              <a:extLst>
                <a:ext uri="{FF2B5EF4-FFF2-40B4-BE49-F238E27FC236}">
                  <a16:creationId xmlns:a16="http://schemas.microsoft.com/office/drawing/2014/main" id="{4B280862-83CD-3034-FCE6-3D23AB9778C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00A832EF-3F11-09FA-227B-DE910D665D5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3C6B3718-A90D-F516-DF9E-4AF846AD7DD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DB80696E-6477-375A-FB57-7B5F9A3F62FC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4EF216C2-B307-C46E-172F-AD35CDB20A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8DE625CD-2F29-5DBC-3418-4A916E55E5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3545CC0-B782-A801-BC40-B48DF2B986A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B8576883-6B09-6ECB-7315-8E7553B6A52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BA1F5DF3-3579-AE02-6FB7-B29DD6C49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2D6380D7-6FF3-C2BE-D7D5-3545175BBE2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331" name="TextBox 330">
              <a:hlinkClick r:id="rId49" action="ppaction://hlinksldjump"/>
              <a:extLst>
                <a:ext uri="{FF2B5EF4-FFF2-40B4-BE49-F238E27FC236}">
                  <a16:creationId xmlns:a16="http://schemas.microsoft.com/office/drawing/2014/main" id="{9C6D4380-A8B7-2A4D-BE83-7A485C09A6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D5C54D62-D1BB-D69E-BE3B-EC103D1121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9F75D73C-D3D4-E095-81D0-A30C028AE9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0C9C1EA7-7B7F-D0C5-BA63-619FF7DF061E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10882A52-7538-D653-FE27-A0E774AC11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217139B1-1C1A-B810-4E55-5B53A56D67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B7929140-DB83-BEBC-AAED-2508A4B4508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6AD0D7AC-9FB6-E151-F072-1F290FBB81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82AE5E48-A100-B5E6-3271-2CDD5E2863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3F034668-B4C9-96FE-1510-E13C52B91AF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341" name="TextBox 340">
              <a:hlinkClick r:id="rId50" action="ppaction://hlinksldjump"/>
              <a:extLst>
                <a:ext uri="{FF2B5EF4-FFF2-40B4-BE49-F238E27FC236}">
                  <a16:creationId xmlns:a16="http://schemas.microsoft.com/office/drawing/2014/main" id="{8A70D100-00F9-C90D-DB6F-A84E1DE372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53FB428F-786D-719D-5749-400ADCF06C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93D5D0EC-6CCE-5050-E0B2-DB001D658C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E16D1C1F-2765-891B-9921-CF9F995323A3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758CEA12-29E8-680C-98AB-47BC90C1E7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16F921FE-D7B9-7169-A8C7-44BDC55DB1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CB801696-8C80-A676-A6E5-987EEB9B0FC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1BE8752E-9CE7-EA01-CC99-7697590C048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C005EDF-6D21-E5C4-889E-5EA790E369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1CBF4B53-48E9-CD39-C730-FE47C0B65B3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51" name="TextBox 350">
              <a:hlinkClick r:id="rId51" action="ppaction://hlinksldjump"/>
              <a:extLst>
                <a:ext uri="{FF2B5EF4-FFF2-40B4-BE49-F238E27FC236}">
                  <a16:creationId xmlns:a16="http://schemas.microsoft.com/office/drawing/2014/main" id="{24EF4AC6-5986-3756-3030-9DA0D46E7E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FC6175FE-F05A-8635-767A-B60E00E578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C22AC146-CBCB-ACD5-477E-A78545B802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5EC126F2-4B89-1AD3-6456-0C18FE4EE045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D9F2ADA3-AE1B-EF49-094F-A790BAF20C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CDDF5E2D-69F6-2505-F436-E85996BC43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80E99743-8E33-5632-F13C-F53A4C8EF02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7B84DFF-EA12-F58A-1178-2325A7E2912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8E44A65-7879-BFC0-7BEF-91A76F4374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61C6DAF1-A4E8-AEEA-A074-D264E983319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361" name="TextBox 360">
              <a:hlinkClick r:id="rId52" action="ppaction://hlinksldjump"/>
              <a:extLst>
                <a:ext uri="{FF2B5EF4-FFF2-40B4-BE49-F238E27FC236}">
                  <a16:creationId xmlns:a16="http://schemas.microsoft.com/office/drawing/2014/main" id="{4547F8DD-07A3-DB73-E0C7-BCE04AFDC6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7A11872C-AC61-AB97-120F-9231D1E409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EDC93EE3-7816-7B0D-79FF-1A802CBE3D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10C8B82F-26A0-0D65-769D-F0C479A2F5CE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24B7F4CA-D8B6-4D0A-1453-4BAF35BCD0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927E6259-65EA-5C0D-8DFE-BFB2A81EA2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89C6F8E4-26F7-4A20-0804-B7F86FC1AB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CF5D3D4F-2BC3-B7C8-DC73-3A3576C52BA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6F163206-A8D7-1BF5-B5F5-577D0EE835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D639959C-3D9E-2C82-4441-CAF11577E09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371" name="TextBox 3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0707CE12-5DA0-8736-A731-1FD93EA483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A35065D-7542-EC1D-AA6A-018646CD55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55D9628E-81FD-9530-98B7-536CF17479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18BC2896-2081-CAD2-E7D6-AE9E46B0F816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6FA580E6-4028-5B53-5054-CD7D15432A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2762E406-1292-01C1-324E-21555CF79A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99718ADF-6796-D751-F4BE-EEF87D1E7C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B7854F3D-0F4B-BD30-86E0-7CA60091D5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541320AA-3966-176C-B278-F8FCA0F0A2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DEC4624-20D1-5F13-0D94-DA68AD9D3D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406" name="TextBox 405">
              <a:hlinkClick r:id="rId54" action="ppaction://hlinksldjump"/>
              <a:extLst>
                <a:ext uri="{FF2B5EF4-FFF2-40B4-BE49-F238E27FC236}">
                  <a16:creationId xmlns:a16="http://schemas.microsoft.com/office/drawing/2014/main" id="{FA8F8B08-C9D1-BE03-A24D-5E4AF0F2D5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18DE3AE4-50A4-8E09-6548-756BD6F35D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35764925-4D8B-DE01-B99A-1FED4E9123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AB04F02F-853F-A380-1375-CF258BC56816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B41DD5D4-CF37-0E7E-0BBE-91C71E660C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9C9D9334-87C6-404D-9A43-2604FF125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7508761-EA1D-0DB8-9DC8-8DCFD66EED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84C10F6E-51EE-6EB5-D5D9-0B6676BA9D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3349A6D6-AE8C-B5D2-6DDA-068AEF39B2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2D5B960B-B07F-6B29-069B-52A1E4861C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536" name="TextBox 535">
              <a:hlinkClick r:id="rId55" action="ppaction://hlinksldjump"/>
              <a:extLst>
                <a:ext uri="{FF2B5EF4-FFF2-40B4-BE49-F238E27FC236}">
                  <a16:creationId xmlns:a16="http://schemas.microsoft.com/office/drawing/2014/main" id="{37EFEE86-476A-0B46-00D1-30112CF09B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ABFBF6C9-25E5-0D6C-BBAD-F205DE0812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43192AA-3660-D1D2-E897-49AFFC4965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D750474E-7C92-12CF-30DE-8E664684BCC9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258EF2E2-B0EF-C745-CC73-10C353F40C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64F5BCE8-3814-66EB-7C28-682B539406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1BECD45E-47C3-0FD0-8BCC-7CE806C437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E6BB8DA1-20EC-1D64-A395-B240960AEF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8CC6A545-F8FB-2DB3-809B-EAFD610DA6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4F532DBD-A61B-47DF-3433-5B5E127902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546" name="TextBox 545">
              <a:hlinkClick r:id="rId56" action="ppaction://hlinksldjump"/>
              <a:extLst>
                <a:ext uri="{FF2B5EF4-FFF2-40B4-BE49-F238E27FC236}">
                  <a16:creationId xmlns:a16="http://schemas.microsoft.com/office/drawing/2014/main" id="{15724BA6-A051-48D3-AA1C-4BD3D060C8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EA77EC42-DFFD-8544-225B-793EE9A6F3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3F7DE165-34EF-A858-063A-80E499D883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CA0DD6A1-D89F-8AA0-2B6D-860352BFB76E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D68A9465-61E7-F62A-51E1-37DFE5D8AC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0568F276-96DA-22BC-DF5D-0E7282A7DB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079028DF-B0BD-F6E7-B214-DA0E963C51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92F8AD64-B134-BBF2-4F7C-9985956D24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99B1FE97-076B-30A3-0836-1DFE7BAFA4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C2299A43-E6D3-7BAB-CDA3-7053BF9D06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556" name="TextBox 555">
              <a:hlinkClick r:id="rId57" action="ppaction://hlinksldjump"/>
              <a:extLst>
                <a:ext uri="{FF2B5EF4-FFF2-40B4-BE49-F238E27FC236}">
                  <a16:creationId xmlns:a16="http://schemas.microsoft.com/office/drawing/2014/main" id="{2F11D953-0D96-380B-DDA0-ACEAC5D5CD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130698C0-B266-672C-BDCF-D0E1BFE7CD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73DFE9F-64E7-D156-4EEA-07300AA6A1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EF14AF8C-0169-A4A2-5CA5-3C8D7E80A0C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B69FFD98-7BB5-434A-A977-0080679598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D1F68CA2-A642-CDC0-CEC3-D6F767CB3F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2F494DF5-5216-A30A-9F76-89A4A6C82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0B7644BF-F6F1-7D8E-CE7B-E964D08D7B7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3FCF7FA1-ECC5-1CA7-4091-BEB5837912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7D0A0FA2-9A0A-7751-F063-7308BD1F5A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566" name="TextBox 565">
              <a:hlinkClick r:id="rId58" action="ppaction://hlinksldjump"/>
              <a:extLst>
                <a:ext uri="{FF2B5EF4-FFF2-40B4-BE49-F238E27FC236}">
                  <a16:creationId xmlns:a16="http://schemas.microsoft.com/office/drawing/2014/main" id="{472C1BA5-B2B5-7DD0-0FB3-3A85EC93DA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8EA81940-B790-09E2-AA06-328B0EA615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BC6249F7-805F-AE70-8700-1B26CCC409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4990B015-B344-DCE1-76A5-1AFD02A91F8D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E5DAD1DB-13E9-A24B-5900-13D5E3D664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2133F468-5E63-39D8-8C43-1AB904F472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96C3CE8A-8B37-7708-C811-3C8553EF64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F69F9BCA-6A6E-7D74-4F3A-B7887856689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4056EFB2-6302-641D-A956-D815445ECF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DDB2CC0C-9D2B-6A29-EACE-B9F52524E2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7455D224-8500-D197-7F16-75D5FE4FE9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B1E2C639-3D46-5F3C-DFBE-AFA76B9D98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98CD3F00-CE55-3469-1CB4-96BA4FAB6E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2810F1A5-56C2-3F2A-1A41-E13860331AD3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BE9676B0-100A-078B-ACDD-04DF34AB6E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7ADC4AF2-996C-C2CD-AD83-12EF016BB8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D439574B-81CE-076A-3A82-37F31187D7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80284389-A9AD-BAC5-72B1-5CE4582CCB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350C527C-B2E4-2D01-75B5-0388205364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97239BB6-C6FF-919A-99B3-1DF2EA250F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77E85B0D-44EF-31FB-34D4-D2E0D127C2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BCEC35B8-D39C-3657-2CE9-414D6071CE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6FF7665B-441A-B18B-F00B-7EB9F5AB09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C56B225-34D8-B68C-4B53-24D1042A2114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5A421D68-EE8D-C59B-9D16-E0F20F4CF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1FFBB6B6-B0D2-34DD-6C95-ABB12CCE79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468AF7A7-F87E-BF32-AC3E-E0D039CC6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800E63A4-EE36-21B5-51D6-265432A674F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3A535FAB-27DB-F71D-4210-95E142EDFA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0F1B96B1-3BC9-A0AA-0D0D-F89BCB1AFC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C5145796-F6F8-CACE-AE8C-139ADDA22D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2BD58A04-81B0-F8D5-B9DA-A1114D867B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2BD9E2D-56E9-8802-1656-9F83C3EA8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8DB510F9-4292-F2F2-0CBE-62586B76671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B3CE5FFC-B480-CE95-D466-4A76A7A008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2D104EE5-B3C1-DBDB-1766-DF75AC83E8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F4F8DCED-0A91-AF18-8783-EAAA83BDBE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37EAF17F-5C94-5937-9E02-2E1C7C20B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EC1C412C-EB36-5A9C-89E4-DCE134522D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3694CF6E-DCB2-8619-1515-50A8F0D6C6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0674BE20-2097-F040-A98F-1858025516C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466D0120-7E03-3141-7C0A-1F4DBB72D8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65A255AD-207C-0A6E-C058-E03E8295B1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B5CA26F4-B88C-F621-7DAE-FC0A8B005496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772CA713-EEA4-49EA-51CB-8071A622E1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E056AC72-E023-EAA6-D889-5AEFD7B433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A4113FB8-805C-8719-1F37-CB4D9E7AE4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A4817812-321A-D098-878C-7BE69C649F5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0D4C8504-A699-22C3-A210-4C029DED6D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70C847C-D09F-D141-A12C-E9FDC39936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91CD34A2-6629-463B-3FF6-F1DFB674D4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315D854-036F-9883-EEEB-105BDA683B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76478F17-0904-DF38-B407-EF499C34A7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7A1831F5-D149-3D7A-81F7-AACB81B7A749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07083F3F-1A97-D007-2107-89938ABC02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4B04B0C1-69F9-7D14-B291-2471D52500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8CE372F2-B091-A247-1FF8-819C047A32F2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422F811E-008D-FB9A-C7B4-B433E1420A0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8EC2DB06-2A62-5BEA-6B1A-A66EF1F1AD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C20D79D1-25C6-7EAA-6CC4-2929BBA9C4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76703A35-02BA-9855-A618-62BD963373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000DBEB-6538-ACDC-1B0E-1CCA2BF51D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B968A2B-C537-EF73-7826-CD422E017A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F3197E93-1057-2EA2-DADA-F37052730A1B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F2E38863-AE39-D636-8202-FDCFE2D15D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71BDCD1F-9B25-8599-7E24-6D77170764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18186EC3-331D-D6BB-9287-04F4EC3526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36E79C15-5F1E-E82E-3F55-FDB0E0D5616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A3D90D7F-57CA-CF7C-DA04-508C982297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B33E435A-47BD-6326-A30E-E6716DD5C8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6" name="TextBox 675">
              <a:hlinkClick r:id="rId65" action="ppaction://hlinksldjump"/>
              <a:extLst>
                <a:ext uri="{FF2B5EF4-FFF2-40B4-BE49-F238E27FC236}">
                  <a16:creationId xmlns:a16="http://schemas.microsoft.com/office/drawing/2014/main" id="{80B86B81-C56A-35D9-126B-7270785333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4F6016AA-958B-8BB4-95AD-9F2B5B8EA9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A9E40902-2357-10A7-669E-2FB4D33E56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82468259-C922-84C6-5D09-CE62189E5B65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4D6DD21A-152E-FEDC-9E0C-1D85B2BC50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FA8148CD-299C-19E2-77DD-0DE993EDF4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B587B678-0502-D55B-C52D-4311A0C519A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11CCBC17-E0D4-29E8-C0EE-A6A2920546A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6A52A97A-2A1B-E162-03EF-58E4CD961A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465DD9D4-4AF0-1B14-F9E9-9623A2B5F6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B7227AF4-5215-D861-20AF-209F506C65B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BFDFDCA6-AA55-4C18-E6CF-4804D48549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3310CF50-A2C7-F4D1-4338-642A2B8C9C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D9ECFC26-F3A6-9914-20A9-296A6B67A735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5095D451-A7F8-579B-FC93-485CF6E797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76811DA8-4E46-76FF-30A0-8339935B1B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ACC1126-ED65-7D1C-C065-0FB6E61A93F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C623F471-CFDB-D66F-53F8-4247057F3B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2F2F2A2F-7B32-FB75-C7B5-7251100D52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B655C63F-0C20-6E9F-E397-4E3C70A9C2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A27A90A7-5CAE-CB73-CE10-6A07B997E7E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2A15F6F9-CA97-C9A8-C33D-CF5AE54842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27A7B6F8-C6C8-85A2-CC00-F4655A51B7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33AA1C00-294D-96ED-6231-8B3583C5E5E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A6AC7397-C2B8-3C50-7DBD-0DA263DAA6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219203CE-5F4C-8284-4C5C-A3B55E0CB0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533D2499-1F56-45B2-9B65-1D990D34E06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69B44952-DE8D-852F-17A9-53591D1D982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419CE4EE-1F01-25BA-8999-17DFF0DCF1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E715F53E-3A97-AC3E-F2CB-0AEA321F7A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697A0386-B590-5BC6-9466-EAF6E37955C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258851F-09BB-243F-6F02-22F9F7E3A4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E2DFAD1C-9318-3AD2-0297-58840FB33B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2D48E69C-4504-95EB-14C1-6E8B7EF318B7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36B6C988-C228-0258-BCDC-3BE2D1D504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1644C84F-89F7-773C-928E-D61794AF39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7BEB3881-D125-4F35-B40C-FE4202C4142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DB00B254-00DC-5BF0-156D-2DEC974AD2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52DD2C91-1108-E9C3-353B-6F6B1E71F6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F96699A9-6595-DF91-BDFE-FF0F0DCBA6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6D1E3D23-A244-84AB-2ABE-9375A42CD80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8EA1F0F3-B7FD-7368-E1F2-A3899E4B46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CE0F42DA-F3BE-BC6C-C8E0-C80E97D98A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F93F396C-8C59-2538-F082-C4DB79589672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9DAA7E0C-98E2-9772-93F6-09238456A0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2B6AD288-6790-7533-EDEC-C0183D207C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CB9A3AB6-DE2D-2C34-7ACB-4BE7A735D78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03F8E78D-9F3C-131A-FDEC-13352581294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7178971A-C81D-7320-00C5-C816CC1009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51214587-5A37-AADA-8CDB-08A493D832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7F2F0778-251F-60CA-D5F5-95C704C5133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4A50A780-4B1C-39A1-C98A-6F8D215B4A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33BE22FE-7C8D-617F-128E-346DA25C22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9F2A3164-38E3-37B0-45A7-12ED22801DD8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B1209FD9-1B4D-F9B2-0E82-0BD374EAC1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5D0C63DA-9343-4AAD-10D9-A72F8A9B07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3C76D566-ED9E-FB2F-7478-72A80CE910A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9973E714-83DA-61AC-05BD-2786DDF816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06A74122-11BE-205D-837D-FA39179B1E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B2EC2715-3D29-F457-711B-CFE2A7CBC2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CF4DE670-40D4-CD18-FDA2-83E3173D7D2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B031BAF9-AEFA-C51C-C47A-5784CF5857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694DB71-DFEE-9BDB-0BE3-EDC6187886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B3FDEE40-2D9F-FDEB-67A2-930375E49567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F287D0C7-8461-C4E0-8977-2131AE95C6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ABD53963-D123-D096-CB91-2C79ACCC4E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4298DDEE-768D-6008-4229-81305D5D71F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91604BF0-3D46-70C0-2CD1-267E3E74981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04AB1039-C97F-C8E5-C1AE-38D759AF81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E9E1379B-75D1-81B7-D6B1-66D3317033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2E1737A1-0211-9DAC-6399-973B296B19D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1876A0A0-748D-101A-7E77-5C6EB414CE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8F835D1B-9193-86D7-9D23-B6C1400DB2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AEC69C34-536F-A43B-2F5F-A7081A14DA8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303241E6-9382-C219-E401-40912C423F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F070C7F7-4CAB-C1C3-A887-1FE93ABC83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2979133A-D793-5CD6-52AF-147246B1EF7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558869F4-74DB-5E72-5598-F7D562EB80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830577F9-A573-5136-D75D-0361AA0F0E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4D9ADF41-FA62-20DB-2C09-231BDD2885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B9D67A8F-8E35-08E1-9E1B-780571A33BB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EC8D613B-DFE1-E36C-4FB8-3A77C7FACE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A45025AC-3AA4-E1AD-D9C3-F38502A6D1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150F95DF-50AB-93D9-03FF-022EE020056B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F08245AB-7615-4A18-0426-BC40B75AC8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044A6D20-6FF6-B2A3-1BD1-3B038AC614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478CBE16-322B-0E5F-CC19-D14810C5C20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7BE22130-5A88-B452-791D-A09D6470AA8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9E6B3EB1-18B1-AECB-2348-D604473DD9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38C4DAD4-EA37-EEDC-6FBF-8033266A58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86" name="TextBox 685">
              <a:hlinkClick r:id="rId74" action="ppaction://hlinksldjump"/>
              <a:extLst>
                <a:ext uri="{FF2B5EF4-FFF2-40B4-BE49-F238E27FC236}">
                  <a16:creationId xmlns:a16="http://schemas.microsoft.com/office/drawing/2014/main" id="{4F686ABB-7A18-DEA3-2740-EDC3D78AD6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AB839D87-1628-5266-0949-3C9A620445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2552C29F-A360-D1E5-65C4-E3719976B9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B1CD9945-7E0E-D801-CB00-192839C6D1F1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DE372A7B-6763-04FA-EEE2-C578A5B1FD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932A87FC-AB4F-A731-14F0-2D4101E998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F20D5AB2-6023-CE01-8D41-D63B745141E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AEE7462C-801C-991E-7914-6CBA9E3B046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4A24F039-241A-F88A-84A5-28B0F2BB02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73194547-F2D0-8A77-FA7C-3D2CF94EA2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816" name="TextBox 815">
              <a:hlinkClick r:id="rId75" action="ppaction://hlinksldjump"/>
              <a:extLst>
                <a:ext uri="{FF2B5EF4-FFF2-40B4-BE49-F238E27FC236}">
                  <a16:creationId xmlns:a16="http://schemas.microsoft.com/office/drawing/2014/main" id="{8D27CA97-F720-24D4-C304-2194D9250F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5AB4C7F7-084D-1713-125A-3AE793F95D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D6F1914C-C1E3-04FC-C05C-7E4D7718BB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DA311303-D87C-8917-0960-781A27D996FC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4EE2B089-D10A-6CAA-98E7-985568AC36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78EFF0AB-E6E4-2D80-C3FF-2AF0E5C549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57C21861-1823-5C4D-51AA-64AE2F3BAFA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D0CC9F8E-6D47-2A61-7D45-92F9DD088D4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1BCD0E0D-BB1D-F1DB-A30A-4CDB8F5838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140C1659-925D-1277-1E6C-B0A8309D66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26" name="TextBox 825">
              <a:hlinkClick r:id="rId76" action="ppaction://hlinksldjump"/>
              <a:extLst>
                <a:ext uri="{FF2B5EF4-FFF2-40B4-BE49-F238E27FC236}">
                  <a16:creationId xmlns:a16="http://schemas.microsoft.com/office/drawing/2014/main" id="{373091E3-4A10-0024-642A-5ED845B65D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CF635487-E1D1-FB9E-87AB-439FF7DC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22D985E8-0D2A-4C92-7130-C90ACC0EEC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D4EF76D5-0F19-CBA7-DCEA-77A872E74C95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48BA7CC9-46B2-9A99-5F6E-3448C99319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655FD4F4-4D01-0726-3A36-9E8977DE3C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D5BF03E7-87F6-9C43-BA38-C1F297D02FE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542B408-694C-B48B-7EBA-E1D02D37DFD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AE9DE34C-9A2F-FCC3-4561-017FB3D5D5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643615FC-74DA-FF3B-915E-79F6AE767A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36" name="TextBox 835">
              <a:hlinkClick r:id="rId77" action="ppaction://hlinksldjump"/>
              <a:extLst>
                <a:ext uri="{FF2B5EF4-FFF2-40B4-BE49-F238E27FC236}">
                  <a16:creationId xmlns:a16="http://schemas.microsoft.com/office/drawing/2014/main" id="{88D88709-06C2-66E6-4081-5B945FA05E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7860FB46-9361-7C47-4E49-18EF0E4721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A319FC44-CA17-0DAE-448F-B19FD00CDA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A9A7C9EC-F932-10FA-FFBA-F77F855BD48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FBD85804-2FE4-8B13-95EA-4B5760496F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778E1CEC-9D92-BD03-1589-99C744C3A1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3A219795-99D4-1320-E4FD-84EF72FA49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F0237027-F841-6753-5344-96CD3067C16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7A22EEF6-5710-3683-3028-A8490985A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FCCCE996-89EA-2B36-72EF-A5B4FF9BB1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78" action="ppaction://hlinksldjump"/>
              <a:extLst>
                <a:ext uri="{FF2B5EF4-FFF2-40B4-BE49-F238E27FC236}">
                  <a16:creationId xmlns:a16="http://schemas.microsoft.com/office/drawing/2014/main" id="{1391907B-E1DA-3EA9-1682-381CB0AFB7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EF8C1CD7-70D1-D164-9F45-D55E80C64A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C4DFD81C-60F4-BFF6-0FD6-03AFD1D974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73FB47B1-00CC-F235-25CC-C62F6AD2F58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6B92FAFC-0DCC-463B-7BA2-A6B41790C3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DA2B5C71-1AAA-6E3D-A9E3-1D1AA265DB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B2159418-89CC-2ACF-7997-242D7FEFD73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7932D965-CA9D-1D1B-1141-5B13917C243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ABE91AD9-52ED-CB57-B00B-BC1B963D75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71EBFD15-A7BF-EAA9-960C-59D49CB9D5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6" name="TextBox 895">
              <a:hlinkClick r:id="rId79" action="ppaction://hlinksldjump"/>
              <a:extLst>
                <a:ext uri="{FF2B5EF4-FFF2-40B4-BE49-F238E27FC236}">
                  <a16:creationId xmlns:a16="http://schemas.microsoft.com/office/drawing/2014/main" id="{D15EB007-FB2E-0784-7E40-17BB915579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BAE6561-AB78-CC5C-0363-8652567439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55A012BD-1EE4-264F-E3D7-0F79A183E7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99" name="Group 898">
            <a:extLst>
              <a:ext uri="{FF2B5EF4-FFF2-40B4-BE49-F238E27FC236}">
                <a16:creationId xmlns:a16="http://schemas.microsoft.com/office/drawing/2014/main" id="{0EC416D4-FC8C-FD57-3124-1E771147FA80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A5EA6014-D9F0-D084-FFF0-1046CFA3CD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1A567A95-430E-DF36-5704-B617041669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5C40294D-D9F8-BD8E-B6C2-28F087207EE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0E0C3A5D-46BF-CE3B-384E-AC972BA611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3AE2DDBE-B101-2A1D-3D4E-71F1645143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9AC7B616-0780-B0F2-CD6A-7C3A1EE36E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6" name="TextBox 935">
              <a:hlinkClick r:id="rId80" action="ppaction://hlinksldjump"/>
              <a:extLst>
                <a:ext uri="{FF2B5EF4-FFF2-40B4-BE49-F238E27FC236}">
                  <a16:creationId xmlns:a16="http://schemas.microsoft.com/office/drawing/2014/main" id="{D93AD4CB-6E6C-3BDC-3051-5D24711E7A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A3B4D590-DC97-DDC0-4F37-16C7FE0B4A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C27D281F-F442-E77D-5AE4-BF5E87457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A3F4B4AF-69DA-465D-917C-6F008AEA52AD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DDF3CAA2-BF73-532A-083A-E4FBDE7917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C00A4F5C-A487-CBD8-9051-72646BA93A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EB8FF387-57C9-ED98-AE40-178842F7E1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8016DC0A-E341-BB10-D44C-B8CBFDC9E01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63DA9348-DF00-8347-944D-5DE8415209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F60CB3C4-CFA1-BEF6-D7B9-030C70904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6" name="TextBox 9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F8D3EE76-0450-36AE-5AE6-3E8ABEA0A9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6B85967C-F09B-4E64-DF93-33E0433D89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20735B76-825C-25A7-D04C-B16EAA8BDA6B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4E97C327-BCC5-5D95-9ED8-587A9FFD3E56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D80D157C-8752-A625-D5B7-1A4F2BEA40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EEF13EFD-D15B-F9D1-854C-7F80B4C019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B19422B1-BAD4-E326-E553-A1D4822534C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5843256A-2875-52CC-E731-09995C21A37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99E9218A-9C05-3492-9785-4DE41026B0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E4918A9D-4E57-CF6C-D7CD-D7A452F5DF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B3B83C72-FD06-3684-FA98-8D7AB62B0B5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D82E377D-B757-620E-54BE-391CF0838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2EA8703F-1197-56EF-8D3B-085FF86068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AA10F720-C833-26D1-A2B4-61D2EB7CDEC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6BC9CC9D-D87D-3C0B-CA3B-1B0E428BB5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77A5EC4B-F35F-A227-4F7D-1E75BCEC1D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699714A-8F11-48B5-5CC3-6941CC09C84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E52AC065-641C-5130-20AF-8605FBBD534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2345A869-0F17-1D24-619C-97E47BF096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25059FDE-284C-8C39-AC70-5E889E5504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98A03021-6AD1-20C4-81BD-4AE4344BD7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DF4E47-0A0D-F7A2-626A-C1A4906379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83F49066-8BED-81BD-A4D8-C595F95E22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57" name="Group 956">
            <a:extLst>
              <a:ext uri="{FF2B5EF4-FFF2-40B4-BE49-F238E27FC236}">
                <a16:creationId xmlns:a16="http://schemas.microsoft.com/office/drawing/2014/main" id="{4781F963-1440-47C6-7B81-CA6627E454C2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58" name="Rectangle 957">
              <a:extLst>
                <a:ext uri="{FF2B5EF4-FFF2-40B4-BE49-F238E27FC236}">
                  <a16:creationId xmlns:a16="http://schemas.microsoft.com/office/drawing/2014/main" id="{86E91673-855D-B783-7AE7-4256EC01A0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Rectangle 958">
              <a:extLst>
                <a:ext uri="{FF2B5EF4-FFF2-40B4-BE49-F238E27FC236}">
                  <a16:creationId xmlns:a16="http://schemas.microsoft.com/office/drawing/2014/main" id="{55508184-4772-C810-C7BA-FDEAA96F8C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DEBED7BC-2199-F72B-2A71-313C112A6B3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6A6A73E9-19B8-3160-6FD2-5621872A7F2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9A613F02-1B92-48F6-68BD-4C99CC4C54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071F639E-0F91-C025-0560-80C1623879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64" name="TextBox 963">
              <a:hlinkClick r:id="rId84" action="ppaction://hlinksldjump"/>
              <a:extLst>
                <a:ext uri="{FF2B5EF4-FFF2-40B4-BE49-F238E27FC236}">
                  <a16:creationId xmlns:a16="http://schemas.microsoft.com/office/drawing/2014/main" id="{E926BEAE-A5F7-D9C4-8B9D-8A7C24F2A7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93021F90-636F-A4C9-8C2B-BE49CDDDB6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A274A49A-677C-81BF-056C-23FAED7DE9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8A4FA61F-5EF8-F72B-D43E-B4D26E5A9369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68" name="Rectangle 967">
              <a:extLst>
                <a:ext uri="{FF2B5EF4-FFF2-40B4-BE49-F238E27FC236}">
                  <a16:creationId xmlns:a16="http://schemas.microsoft.com/office/drawing/2014/main" id="{DE16B0DC-3A05-8E38-9075-631C52D01C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Rectangle 968">
              <a:extLst>
                <a:ext uri="{FF2B5EF4-FFF2-40B4-BE49-F238E27FC236}">
                  <a16:creationId xmlns:a16="http://schemas.microsoft.com/office/drawing/2014/main" id="{DFC6C230-C16B-C200-0B86-EEF025C9DD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8DBB23CE-69AD-E232-9F4A-15C99C8AE65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9C9CFFA9-3134-3289-6CF0-21E678411C5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7F325751-146F-60C6-48BC-C5C6AAB1FE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B07BA0C3-70A8-B090-FD70-8AB80B1CA8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74" name="TextBox 973">
              <a:hlinkClick r:id="rId85" action="ppaction://hlinksldjump"/>
              <a:extLst>
                <a:ext uri="{FF2B5EF4-FFF2-40B4-BE49-F238E27FC236}">
                  <a16:creationId xmlns:a16="http://schemas.microsoft.com/office/drawing/2014/main" id="{796CF6B2-CF66-0B51-61B5-4594AC28E5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9DA0FD51-302A-6C20-0992-6C3FDB1366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DC489BEF-E29F-786B-3C14-8D64CA5C4A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2D844705-2255-17F1-E9A3-5DE45E146519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78" name="Rectangle 977">
              <a:extLst>
                <a:ext uri="{FF2B5EF4-FFF2-40B4-BE49-F238E27FC236}">
                  <a16:creationId xmlns:a16="http://schemas.microsoft.com/office/drawing/2014/main" id="{970B71EF-A4FF-F7AE-3D57-964DF9649A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Rectangle 978">
              <a:extLst>
                <a:ext uri="{FF2B5EF4-FFF2-40B4-BE49-F238E27FC236}">
                  <a16:creationId xmlns:a16="http://schemas.microsoft.com/office/drawing/2014/main" id="{6D830DD0-554A-4241-5EEC-25C7D4A8D1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0F923B2-F6CA-7130-FC1A-7D91AD19328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EAC34A73-3928-58A4-93AF-7E962D2611B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8C399658-8208-9F5E-8589-82DDB1B6AE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2BD36422-BA6C-0559-F107-109DDE0F8C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84" name="TextBox 983">
              <a:hlinkClick r:id="rId86" action="ppaction://hlinksldjump"/>
              <a:extLst>
                <a:ext uri="{FF2B5EF4-FFF2-40B4-BE49-F238E27FC236}">
                  <a16:creationId xmlns:a16="http://schemas.microsoft.com/office/drawing/2014/main" id="{480D2F24-6229-A85F-D902-620437EDA3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065" name="TextBox 1064">
              <a:extLst>
                <a:ext uri="{FF2B5EF4-FFF2-40B4-BE49-F238E27FC236}">
                  <a16:creationId xmlns:a16="http://schemas.microsoft.com/office/drawing/2014/main" id="{7A4B771A-60A3-3B0E-7121-BE9D89341F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66" name="TextBox 1065">
              <a:extLst>
                <a:ext uri="{FF2B5EF4-FFF2-40B4-BE49-F238E27FC236}">
                  <a16:creationId xmlns:a16="http://schemas.microsoft.com/office/drawing/2014/main" id="{59694227-822D-6620-4E2E-24B9BB0CEF49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067" name="Group 1066">
            <a:extLst>
              <a:ext uri="{FF2B5EF4-FFF2-40B4-BE49-F238E27FC236}">
                <a16:creationId xmlns:a16="http://schemas.microsoft.com/office/drawing/2014/main" id="{7B34D4B2-F9C8-F80E-3CED-890A859B8BDC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068" name="Rectangle 1067">
              <a:extLst>
                <a:ext uri="{FF2B5EF4-FFF2-40B4-BE49-F238E27FC236}">
                  <a16:creationId xmlns:a16="http://schemas.microsoft.com/office/drawing/2014/main" id="{10B65234-0991-F496-421C-E7F15E628E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9" name="Rectangle 1068">
              <a:extLst>
                <a:ext uri="{FF2B5EF4-FFF2-40B4-BE49-F238E27FC236}">
                  <a16:creationId xmlns:a16="http://schemas.microsoft.com/office/drawing/2014/main" id="{2C3F64A8-B1A3-E8D2-4981-1C8398B403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A755A040-4D22-11FB-0657-A3CD146A9B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BF436329-71FB-098C-60C8-EF9B964CCF9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2" name="TextBox 1071">
              <a:extLst>
                <a:ext uri="{FF2B5EF4-FFF2-40B4-BE49-F238E27FC236}">
                  <a16:creationId xmlns:a16="http://schemas.microsoft.com/office/drawing/2014/main" id="{8EB6610C-2DDC-B3B3-999C-D2D49B6E6D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67A7A9FA-4175-3C40-E7C5-301CA47BA1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4" name="TextBox 1073">
              <a:hlinkClick r:id="rId87" action="ppaction://hlinksldjump"/>
              <a:extLst>
                <a:ext uri="{FF2B5EF4-FFF2-40B4-BE49-F238E27FC236}">
                  <a16:creationId xmlns:a16="http://schemas.microsoft.com/office/drawing/2014/main" id="{66A79A8F-EE31-FF1F-F127-AF769E5FD8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075" name="TextBox 1074">
              <a:extLst>
                <a:ext uri="{FF2B5EF4-FFF2-40B4-BE49-F238E27FC236}">
                  <a16:creationId xmlns:a16="http://schemas.microsoft.com/office/drawing/2014/main" id="{8E4C795F-F690-BADD-AE48-8ACB8FA4F6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E3047BF8-1997-9BD1-898D-1A202037FF7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077" name="Group 1076">
            <a:extLst>
              <a:ext uri="{FF2B5EF4-FFF2-40B4-BE49-F238E27FC236}">
                <a16:creationId xmlns:a16="http://schemas.microsoft.com/office/drawing/2014/main" id="{6211A619-4008-6A92-4B93-F1C0BAC994B2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078" name="Rectangle 1077">
              <a:extLst>
                <a:ext uri="{FF2B5EF4-FFF2-40B4-BE49-F238E27FC236}">
                  <a16:creationId xmlns:a16="http://schemas.microsoft.com/office/drawing/2014/main" id="{0E9C59DA-4E7A-BFBD-0C6C-E6E73F5F30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" name="Rectangle 1078">
              <a:extLst>
                <a:ext uri="{FF2B5EF4-FFF2-40B4-BE49-F238E27FC236}">
                  <a16:creationId xmlns:a16="http://schemas.microsoft.com/office/drawing/2014/main" id="{55D977A0-5ABE-5646-8D43-20D111A763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067113C3-9D55-87B1-0534-E9AEB2564A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E04249A5-2085-AD42-8307-F462BAD1832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1AE709A4-DB4D-5166-1BD9-26E6C8D8E7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83280404-CD16-C4E8-7A5B-67711C07909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84" name="TextBox 1083">
              <a:hlinkClick r:id="rId88" action="ppaction://hlinksldjump"/>
              <a:extLst>
                <a:ext uri="{FF2B5EF4-FFF2-40B4-BE49-F238E27FC236}">
                  <a16:creationId xmlns:a16="http://schemas.microsoft.com/office/drawing/2014/main" id="{C151C78A-5833-8FAC-A4F7-11DD436877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F43AB8F0-9283-171D-9350-4F97E44007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86" name="TextBox 1085">
              <a:extLst>
                <a:ext uri="{FF2B5EF4-FFF2-40B4-BE49-F238E27FC236}">
                  <a16:creationId xmlns:a16="http://schemas.microsoft.com/office/drawing/2014/main" id="{19A0BF70-4484-550F-B0A8-091EDFE61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087" name="Group 1086">
            <a:extLst>
              <a:ext uri="{FF2B5EF4-FFF2-40B4-BE49-F238E27FC236}">
                <a16:creationId xmlns:a16="http://schemas.microsoft.com/office/drawing/2014/main" id="{47F95037-EA0E-10F6-F7ED-0193C6AA73CE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DA9D333A-127D-DB4A-5797-FD549BC841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6C72A219-CC2C-2966-6C12-F30ACF542E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28D80DE-8ECE-EBFB-1781-6104B2E162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53EC0780-CEA6-92AE-B5E9-F480870395D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62DC6C68-1FF7-E52E-C9CE-073FF5285A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F0313F10-26EE-CFC2-EE6B-B39D21E07C4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286" name="TextBox 1285">
              <a:hlinkClick r:id="rId89" action="ppaction://hlinksldjump"/>
              <a:extLst>
                <a:ext uri="{FF2B5EF4-FFF2-40B4-BE49-F238E27FC236}">
                  <a16:creationId xmlns:a16="http://schemas.microsoft.com/office/drawing/2014/main" id="{57497E0B-22C0-7EDC-3809-6BCA707293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533306AB-DC29-E3C6-7CFF-F7C5F56F7E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49901A3C-B80F-7718-8A51-172E149B31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289" name="TextBox 1288">
            <a:extLst>
              <a:ext uri="{FF2B5EF4-FFF2-40B4-BE49-F238E27FC236}">
                <a16:creationId xmlns:a16="http://schemas.microsoft.com/office/drawing/2014/main" id="{E23CCE17-C81B-A141-4E5F-1DC2862A20D0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290" name="TextBox 1289">
            <a:extLst>
              <a:ext uri="{FF2B5EF4-FFF2-40B4-BE49-F238E27FC236}">
                <a16:creationId xmlns:a16="http://schemas.microsoft.com/office/drawing/2014/main" id="{27F105FC-8E05-2EB9-B3FB-BD2B408F0A44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339C6B07-B32D-B382-E015-B1B651FD716D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C67C11D5-50B4-5302-A088-A129593061D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1067FB86-968D-2496-1AE7-1037964142F7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AF78D07B-971B-970E-F44B-7E4149730CC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F8190744-64BE-AB0C-1912-A15CA091D073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F441A38B-5C9A-BF44-AE56-EF1EB6FFC8FF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29F12A2B-7630-30D7-156C-4AD653AF081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C9B83F57-F905-569C-2051-3482A80F9574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C51B84CC-2E2C-788E-3B4A-5B4A9AE6CD0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3C30311F-DD62-DC26-C846-16F89BBB215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B0B472B5-D8A3-662F-353F-B5A86AE61219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393EB45A-C702-EE7A-67FE-34798475D4E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22F35DA6-8CB5-630C-27B3-95ED3DCD80D8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656286C2-42AC-187D-E688-B88FE6D0843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419A533C-5B6C-26F0-EA2D-5B12457BE8A9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F2656034-FEE9-A3E8-47C9-B5883DC90B7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25290055-C3EE-F9BD-4086-CF5363581DF6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FFFE7291-73B4-32F8-27B8-E127562403E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FBA50F15-A5F5-C3EB-F60F-D623CEEA36A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7DE5352A-F556-9170-60F5-101C64D64CE6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E7BC1A74-0E01-D0DE-27A5-C97737C7E6B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5ABB98EC-11A0-BBFC-2E3D-57821CE02F71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F2E9B569-6F16-1FDF-C89A-D36A5213DF1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BBF6FEB7-A34D-B961-2E65-185419B96B5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8F1A9429-ECF6-32A1-727E-493EC1C9A68D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38BE9DD2-8293-E38F-7075-FE3BC39D0362}"/>
              </a:ext>
            </a:extLst>
          </p:cNvPr>
          <p:cNvGrpSpPr/>
          <p:nvPr/>
        </p:nvGrpSpPr>
        <p:grpSpPr>
          <a:xfrm>
            <a:off x="3970586" y="949412"/>
            <a:ext cx="1509463" cy="1462818"/>
            <a:chOff x="6873660" y="2261965"/>
            <a:chExt cx="150946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4332B26E-3ED9-9EAF-9F3D-320E020F42EC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B7D89ADF-BC47-6348-B102-5C39B81EB121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C4455B87-16EF-DE09-0C3E-F8A08A3D6FCC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82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6948728F-265A-95D5-39CA-FBF44E209BE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Pb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9871B10D-1904-C51F-64E0-C4CC528F4A0B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Lead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BCF9533-B6A7-33FD-180D-A57E33546F7B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207,20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44E8D71-0E90-E52B-EDA3-8953BAC543A1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1,80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D2EA932-460E-A3C1-BBAC-40727DC05179}"/>
                </a:ext>
              </a:extLst>
            </p:cNvPr>
            <p:cNvSpPr txBox="1"/>
            <p:nvPr/>
          </p:nvSpPr>
          <p:spPr>
            <a:xfrm>
              <a:off x="6873660" y="3206066"/>
              <a:ext cx="150946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10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  <a:r>
                <a:rPr lang="en-US" sz="1400"/>
                <a:t>6p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9BFC91FB-9ED5-6653-37AE-107F19B1D7A5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2, 4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A2691C93-7213-6B04-132C-8D7B8FF44A9D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E8ABC948-1C1A-0829-1A6B-3EEBA29AEF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015C0D19-E8F1-AAB7-9572-035D2A6E99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7A789692-37D1-A7B3-4B5E-C0C76665C6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28D3119-E044-1378-C99A-B2D1A6AC83A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0ED2F1B4-711F-088A-3F38-9D99E742AF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585BB961-3659-4A1A-200A-B25E00F8F17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570" name="TextBox 56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BAEF748-EA75-5E3F-CDB8-90CBFFC984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73DB235D-29F0-DA33-D6A7-D06779B2ED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52D93880-A9AE-4FD5-7E38-5E6392A5A8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DD93CE3E-97BF-EC81-3371-6E41F93AB258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87D41704-C3D1-E593-3BBE-F14D494AEC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A9ECACC-FBDF-5C06-CEFD-9454532F26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81343F06-FB54-6F17-94D8-7070082B64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8C27C924-66C0-781F-694F-4AF1D5B73FC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C1C86A6-FA51-4582-A8A3-1BEF82D4BE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F98EC6C2-6228-A64E-77E5-F093DBE5576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1B23D3E3-53D3-EBA0-F8BF-26482C84FF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9C79330B-4B6A-270B-F13D-9508429522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DF6AB70D-BC07-DC4D-3BF0-D812615670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4DA065E5-670D-C99C-06D8-8AE2E3A9B87D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E745E396-313B-6431-EE42-889EB39E71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CAD77E9D-A806-C4FF-7AF3-E32650FB17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269B2E41-3124-60C0-93D6-7FC537AE77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6054F7EA-4354-CAC1-2525-608ED6E2844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109315C-D308-48BD-8DE9-D74056777F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B17D86BB-F291-2EEE-4683-8DE9930F7E5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4A057247-E99F-4EAB-DE40-1F6E654958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21EDBFCA-ACFC-065E-E2B0-FAB30C2CB6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90837C66-1034-245C-5ED9-5EDC0FC867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8491FBC7-A42B-3D65-8D7E-3D4CE056819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B1E901CD-0971-BCB6-F4ED-354B598887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54D28916-4569-1679-150A-13768F0A36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EFEEFD6-95A0-9897-0ECE-E1797B607B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A708368-B30B-DE20-2824-4EBF8F6DDF2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B3EFF988-A132-09AF-900F-2A4D4F3B81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99222862-3925-7DD1-E040-59893F8B9A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CD279717-D824-FCB7-BF3A-6A074E5249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A98BA13D-E40D-2A40-0837-514BDE4776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A1CBCD8-92DC-1B48-4145-6C8DCBB220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93FE408-9768-739E-E4B5-F2FA41BC9BC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E436F119-FE3F-D95D-B1BF-CF5C2CBBE3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F882CAEC-866C-555C-E6BB-E8D7C69A2E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B63E7D70-F504-0A57-8D9F-61B8C06DC41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DB8AB282-480E-82FD-92FF-774CF77E681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833F5905-94A1-2343-21D4-F3EFAA85E5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42FACC49-235C-4524-E347-1EE1A5C68F8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8C2D1358-AEA7-BD07-B5E6-F795BE5ACE1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A5049335-FAD2-DA49-1C8F-C04B89F35A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4DDD2A4-B092-C5F9-5303-9EED8AD0C8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BBF30F8-5C33-F108-61CD-4AC880ED49F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B5361E5A-ECD4-E7F7-D1FC-C29A3B5D63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FF655C7F-5EF0-D2B6-4237-67F0BFB211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05D24674-CC85-C48B-313A-93BB0575F1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6D3A4239-8250-0344-933D-2152511A15F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EDD15448-E8CC-0077-B903-FD89D433BA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B20727F0-1092-B789-D370-EB45C998AC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270A46DD-7F6B-E2CC-3C41-C0423916C88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752F569F-2D95-8EF1-53AE-61B2F51D51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4FE798F7-CBEE-0C8A-0AA4-1993B823D9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EC291E4E-914D-52BA-85BE-BC238BC06E0B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01B18C64-1E58-9F87-576C-51DF2CAEE5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95CEC13B-1923-43AF-CE08-943D3E12A2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A73E4D82-379C-595E-F03C-80189F15F6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B6697303-3B80-A698-B644-29C8540F479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04B5B982-3506-F709-E5F4-9824F18DD3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1D8842A5-956B-7007-A46D-EF9FFF3ED2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7B9C2E23-90D4-7AC6-4657-3867BEC385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1B66C139-96DD-E9EE-25B7-E590DC536A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6F6CF1F6-074C-BC47-C7FB-E7645E88685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82645A6-0612-8BC3-E579-72FC07C4AC2D}"/>
              </a:ext>
            </a:extLst>
          </p:cNvPr>
          <p:cNvGrpSpPr/>
          <p:nvPr/>
        </p:nvGrpSpPr>
        <p:grpSpPr>
          <a:xfrm>
            <a:off x="7901224" y="3981298"/>
            <a:ext cx="677400" cy="632746"/>
            <a:chOff x="7901224" y="3981298"/>
            <a:chExt cx="677400" cy="632746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2B90516-7048-8334-68DC-A1C6A63930D6}"/>
                </a:ext>
              </a:extLst>
            </p:cNvPr>
            <p:cNvSpPr/>
            <p:nvPr/>
          </p:nvSpPr>
          <p:spPr>
            <a:xfrm>
              <a:off x="7967899" y="401293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69C15D2-2613-6396-CC84-F962537748C6}"/>
                </a:ext>
              </a:extLst>
            </p:cNvPr>
            <p:cNvSpPr/>
            <p:nvPr/>
          </p:nvSpPr>
          <p:spPr>
            <a:xfrm>
              <a:off x="7967899" y="448707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FB2FEFA-4A41-D33A-562F-48F1B495005D}"/>
                </a:ext>
              </a:extLst>
            </p:cNvPr>
            <p:cNvSpPr txBox="1"/>
            <p:nvPr/>
          </p:nvSpPr>
          <p:spPr>
            <a:xfrm>
              <a:off x="7967898" y="444476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FE00A91-4381-3836-4CE2-5DF7A5A9841D}"/>
                </a:ext>
              </a:extLst>
            </p:cNvPr>
            <p:cNvSpPr txBox="1"/>
            <p:nvPr/>
          </p:nvSpPr>
          <p:spPr>
            <a:xfrm>
              <a:off x="7901224" y="4351548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6045B54-01E9-DE6C-060B-62B6E6E3DB03}"/>
                </a:ext>
              </a:extLst>
            </p:cNvPr>
            <p:cNvSpPr txBox="1"/>
            <p:nvPr/>
          </p:nvSpPr>
          <p:spPr>
            <a:xfrm>
              <a:off x="7912866" y="398129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C6DB6E9-AA50-500F-D748-453276A88354}"/>
                </a:ext>
              </a:extLst>
            </p:cNvPr>
            <p:cNvSpPr txBox="1"/>
            <p:nvPr/>
          </p:nvSpPr>
          <p:spPr>
            <a:xfrm>
              <a:off x="8126732" y="3981298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F8584330-0A6E-BA5D-DAF3-6E3C90436D0A}"/>
                </a:ext>
              </a:extLst>
            </p:cNvPr>
            <p:cNvSpPr txBox="1"/>
            <p:nvPr/>
          </p:nvSpPr>
          <p:spPr>
            <a:xfrm>
              <a:off x="7914333" y="407163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31414BEA-1189-0930-7E5B-EC20CD000543}"/>
                </a:ext>
              </a:extLst>
            </p:cNvPr>
            <p:cNvSpPr txBox="1"/>
            <p:nvPr/>
          </p:nvSpPr>
          <p:spPr>
            <a:xfrm>
              <a:off x="8200731" y="409582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AC4D5476-0D5E-F0F0-F9E6-85C4320F8766}"/>
                </a:ext>
              </a:extLst>
            </p:cNvPr>
            <p:cNvSpPr txBox="1"/>
            <p:nvPr/>
          </p:nvSpPr>
          <p:spPr>
            <a:xfrm>
              <a:off x="7912866" y="4212533"/>
              <a:ext cx="57708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A494CF17-CD98-5E53-F784-8D203134C7D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1FB7A8A0-3594-E8E6-0D94-991749ADE0FD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ACFFFA38-32D2-4AFA-4F42-833E723D977C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23D3911E-198F-4211-3EF4-EE460CA2E674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6A380D50-72A7-3119-C9A5-F0ECE3A87A4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925B50C8-FA99-6697-2DA3-AF7F105B7DC9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5D3A2B21-9882-E5B7-F25A-61EFE69C2F7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5BAC9D1A-55EE-F643-E118-26A47C80F1D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F98229F-9B42-00A2-21AA-94F93D7D1A66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006EF446-C523-B5F7-7577-C2AEEDBC5E94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4D8E0D2D-DA34-2D8E-40BE-52B892D5893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6C3A200B-F503-A708-5158-A675E0B3CD1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650" name="Group 649">
              <a:extLst>
                <a:ext uri="{FF2B5EF4-FFF2-40B4-BE49-F238E27FC236}">
                  <a16:creationId xmlns:a16="http://schemas.microsoft.com/office/drawing/2014/main" id="{BB3F1760-0C1A-4FF9-BB77-BBE48EF41C8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EB32417E-1080-E1FD-7FD7-4E6388B66159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654" name="Group 653">
                  <a:extLst>
                    <a:ext uri="{FF2B5EF4-FFF2-40B4-BE49-F238E27FC236}">
                      <a16:creationId xmlns:a16="http://schemas.microsoft.com/office/drawing/2014/main" id="{F8F050FF-114F-0870-3E58-2CBC44C1AA8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660" name="Group 659">
                    <a:extLst>
                      <a:ext uri="{FF2B5EF4-FFF2-40B4-BE49-F238E27FC236}">
                        <a16:creationId xmlns:a16="http://schemas.microsoft.com/office/drawing/2014/main" id="{031B174C-B687-62FC-2108-6BAE06AC940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662" name="Group 661">
                      <a:extLst>
                        <a:ext uri="{FF2B5EF4-FFF2-40B4-BE49-F238E27FC236}">
                          <a16:creationId xmlns:a16="http://schemas.microsoft.com/office/drawing/2014/main" id="{5739CC8A-BD2B-223A-E838-463125BD8A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64" name="Group 663">
                        <a:extLst>
                          <a:ext uri="{FF2B5EF4-FFF2-40B4-BE49-F238E27FC236}">
                            <a16:creationId xmlns:a16="http://schemas.microsoft.com/office/drawing/2014/main" id="{91947913-6B90-59D3-D9D8-D8544210291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66" name="Group 665">
                          <a:extLst>
                            <a:ext uri="{FF2B5EF4-FFF2-40B4-BE49-F238E27FC236}">
                              <a16:creationId xmlns:a16="http://schemas.microsoft.com/office/drawing/2014/main" id="{C910DF2F-A5D4-7C5A-C31F-96F7DCAC5F6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68" name="Group 667">
                            <a:extLst>
                              <a:ext uri="{FF2B5EF4-FFF2-40B4-BE49-F238E27FC236}">
                                <a16:creationId xmlns:a16="http://schemas.microsoft.com/office/drawing/2014/main" id="{03617CFF-68BC-9BB4-EE74-16C3E943FD6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DC600828-4762-D179-9269-1A8716C29F3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0F425FCE-C364-AE72-70AE-BEDFAF87BC2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69672365-C3AE-ED4A-E3B1-B731B766F89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69B247F5-93EB-BFED-DF6F-0803966CB93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7DE60CB9-0A67-D463-227E-B31B125DB7A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7A2A37F0-A209-660F-8FF8-13915149EEA5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67" name="Straight Connector 666">
                          <a:extLst>
                            <a:ext uri="{FF2B5EF4-FFF2-40B4-BE49-F238E27FC236}">
                              <a16:creationId xmlns:a16="http://schemas.microsoft.com/office/drawing/2014/main" id="{428B4467-171B-77EB-7345-AA08BB7FD5B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65" name="Straight Connector 664">
                        <a:extLst>
                          <a:ext uri="{FF2B5EF4-FFF2-40B4-BE49-F238E27FC236}">
                            <a16:creationId xmlns:a16="http://schemas.microsoft.com/office/drawing/2014/main" id="{F1DABFCF-4D41-6EA8-C1B7-67C5C4A2345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63" name="Straight Connector 662">
                      <a:extLst>
                        <a:ext uri="{FF2B5EF4-FFF2-40B4-BE49-F238E27FC236}">
                          <a16:creationId xmlns:a16="http://schemas.microsoft.com/office/drawing/2014/main" id="{72EE55D6-A1BD-4DA7-415B-A730C62205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661" name="Straight Connector 660">
                    <a:extLst>
                      <a:ext uri="{FF2B5EF4-FFF2-40B4-BE49-F238E27FC236}">
                        <a16:creationId xmlns:a16="http://schemas.microsoft.com/office/drawing/2014/main" id="{7A81E54A-EA9B-BEF2-AC06-CB49921EA1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9B06C960-781D-4667-B067-1D63C6B6CD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F83A3639-9357-A499-06D2-9966FADC64C1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AC3A1275-6DD8-E4E2-2014-58F2CC5CD2F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93052699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44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30F0E4F8-9D94-9AB3-B6D9-0A7C4BFF4C9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Fl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8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82C5968-4CF1-32D0-26CB-1CFACEB705AC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917F0AE-F096-C274-512C-5873798B77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58CA3127-4B87-8E29-86D6-BC6F347F0E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C7AF953-067F-C1FA-4695-F73E904A1E0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D6B54F4-A1FD-8846-4B0A-D3B282EA3C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D17549F-7188-6D10-A50C-06954AB7F9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864CCCD-BBDA-01C9-8E2C-76024E0FF59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20" name="TextBox 19">
              <a:hlinkClick r:id="rId29" action="ppaction://hlinksldjump"/>
              <a:extLst>
                <a:ext uri="{FF2B5EF4-FFF2-40B4-BE49-F238E27FC236}">
                  <a16:creationId xmlns:a16="http://schemas.microsoft.com/office/drawing/2014/main" id="{0B3F60D3-87A9-1DAC-1701-8C3B6BD1FA93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BD1A7C4D-0DDB-5150-4705-3374C4A37E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4A08D10-56C7-CC62-8D03-0DA89EABAD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1B21747-0D08-4830-280C-F5304FD6219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CF9AFC15-548E-3850-5625-F81FA79DD6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682D89EB-D192-0477-054C-F6A51A493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EB4207F-A1BD-861A-1E8E-DC15FA4AEF7F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A3E2FEB3-AF18-82A7-4DC6-8BDAFF932F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356F93E-C794-0719-FF83-2A71528A15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25AD82BA-E95E-3147-7DAD-45E78EF3697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41" name="TextBox 40">
              <a:hlinkClick r:id="rId30" action="ppaction://hlinksldjump"/>
              <a:extLst>
                <a:ext uri="{FF2B5EF4-FFF2-40B4-BE49-F238E27FC236}">
                  <a16:creationId xmlns:a16="http://schemas.microsoft.com/office/drawing/2014/main" id="{80A8A9DD-7BC5-B0F5-5D2F-D6AD5445D9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3947F80-AF4E-5443-2C8F-E34774B12C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2912567-D9B5-E7F5-8F7B-5FFF62F16F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E0E3922-E3B6-9603-9759-BAB926C4BC4C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0F9D7D28-21FF-6430-3651-BC5EF92FB4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04CC0798-2324-AD64-7517-84ADAF7129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B552D45B-679C-4BBA-B844-EB0F1E6D2A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AE2F71A-844E-5967-83F7-B224868B5C9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8185A33-9FA2-E29F-44BA-B30BCC9DBE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E974B76-719D-89F6-F0C0-38B5ADE43AE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1" name="TextBox 50">
              <a:hlinkClick r:id="rId31" action="ppaction://hlinksldjump"/>
              <a:extLst>
                <a:ext uri="{FF2B5EF4-FFF2-40B4-BE49-F238E27FC236}">
                  <a16:creationId xmlns:a16="http://schemas.microsoft.com/office/drawing/2014/main" id="{F5DB3A09-0659-4CC3-AE4C-C76923C816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4823A23-A25A-9AC6-D90C-DB6F2D095E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9B4E5BD9-6EDC-FDB5-4FBD-AB486B6A2F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0B2874AB-C6DE-7878-10FC-0C89F2A0A093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BC170953-678F-3A1C-F810-83ABBBD744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14615928-B9A9-AB71-CDAB-F43B43927A8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4FD9450E-D8AF-2D61-0463-FE483EB4C0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3EEB2DB9-D10D-1FD2-2BDE-55D93579003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D9BD9584-57EC-C8D4-D416-AB474E5E7C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FF1E689-D764-27E9-B612-0E36A4D1EDD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61" name="TextBox 60">
              <a:hlinkClick r:id="rId32" action="ppaction://hlinksldjump"/>
              <a:extLst>
                <a:ext uri="{FF2B5EF4-FFF2-40B4-BE49-F238E27FC236}">
                  <a16:creationId xmlns:a16="http://schemas.microsoft.com/office/drawing/2014/main" id="{30BF99C9-2F4A-8A75-62D5-C516453187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34CEEDAB-A857-BA8C-4525-742ACBEA2A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D75437B8-C2DC-D342-0AE0-5EF3273650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856" name="Group 1855">
            <a:extLst>
              <a:ext uri="{FF2B5EF4-FFF2-40B4-BE49-F238E27FC236}">
                <a16:creationId xmlns:a16="http://schemas.microsoft.com/office/drawing/2014/main" id="{09117980-25B3-11D2-028A-94E0DCC6B545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9CFC87C2-B2DB-78E9-DB41-12D2052F09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EFD7B1F4-8DBC-8D3D-1D6E-3450D45140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571F4548-D5A9-011C-BE52-B8F8DE992B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B74755AE-697A-ABD3-5F1A-4E19375F3AD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1FAE37B2-5C98-3929-E843-C1E71DC1C0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6298F4D8-7E07-87E2-32C1-E59F6CAE051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883" name="TextBox 1882">
              <a:hlinkClick r:id="rId33" action="ppaction://hlinksldjump"/>
              <a:extLst>
                <a:ext uri="{FF2B5EF4-FFF2-40B4-BE49-F238E27FC236}">
                  <a16:creationId xmlns:a16="http://schemas.microsoft.com/office/drawing/2014/main" id="{D83C6B0B-375A-1F38-6F2B-A611C08288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763F1BDF-C7B9-B491-A2D4-5281696B8D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F5FE7C55-8726-3C91-0EF2-AA6B5F95DE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886" name="Group 1885">
            <a:extLst>
              <a:ext uri="{FF2B5EF4-FFF2-40B4-BE49-F238E27FC236}">
                <a16:creationId xmlns:a16="http://schemas.microsoft.com/office/drawing/2014/main" id="{55AFB72A-1392-99F3-2A3A-411991063B70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9A8BF0AC-DDE3-6E6F-45FC-9748257CD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255D75E8-3976-6518-6721-4254E92790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295585C-F2DA-F9E2-3E20-878BC944CB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C012EC69-B6FA-55EF-C451-BD4BF163EB5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E9E885F3-6C64-AC79-81F7-5639681FF6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97EF5506-13EB-83CE-B124-A81E06CD3BF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94" name="TextBox 1893">
              <a:hlinkClick r:id="rId34" action="ppaction://hlinksldjump"/>
              <a:extLst>
                <a:ext uri="{FF2B5EF4-FFF2-40B4-BE49-F238E27FC236}">
                  <a16:creationId xmlns:a16="http://schemas.microsoft.com/office/drawing/2014/main" id="{C2C97F67-6DD5-45E5-9101-FD31E27CEC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D0E644C4-C172-6316-9F08-FB88CBA165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07E2195B-81D4-2782-4C09-F0C6D6B922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897" name="Group 1896">
            <a:extLst>
              <a:ext uri="{FF2B5EF4-FFF2-40B4-BE49-F238E27FC236}">
                <a16:creationId xmlns:a16="http://schemas.microsoft.com/office/drawing/2014/main" id="{CE3237FC-B11C-728F-8643-D2E7D1CF4E0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8A7F33D4-AA82-AA39-D431-532B6485FB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D9043063-7F6F-8202-F471-940E417557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8A8A8386-A3D3-B8E1-8848-0C7EEC3997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696C9341-3FFA-4248-2A95-ABE8FD7A1C5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402E609C-BAAD-0CA6-33FD-3D53C946F7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C9B76065-1A7B-B554-832A-BEA92C2B63C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05" name="TextBox 1904">
              <a:hlinkClick r:id="rId35" action="ppaction://hlinksldjump"/>
              <a:extLst>
                <a:ext uri="{FF2B5EF4-FFF2-40B4-BE49-F238E27FC236}">
                  <a16:creationId xmlns:a16="http://schemas.microsoft.com/office/drawing/2014/main" id="{34F0E0FF-9E05-B068-9981-7D6BD10E12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5EA1C668-D616-18CD-F403-D1BE314AC6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DB8FED86-EED4-CD6D-5C47-4E0BCA2C05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1908" name="Group 1907">
            <a:extLst>
              <a:ext uri="{FF2B5EF4-FFF2-40B4-BE49-F238E27FC236}">
                <a16:creationId xmlns:a16="http://schemas.microsoft.com/office/drawing/2014/main" id="{DACC7DFD-69D9-B8EA-2F5F-B9F29F853744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A25BE2D5-4040-BD05-4347-A63F4D0AEE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3456F831-65D4-47E7-61BB-0665A3B959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F6F6D16A-1387-F94F-3513-0010D64A2C5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E72DB0DD-EB44-98C4-130D-EA713E6B61B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4280D511-DB4D-0216-7769-0A94136C80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34175125-210B-EB34-4ECA-AF53B15B60F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15" name="TextBox 1914">
              <a:hlinkClick r:id="rId36" action="ppaction://hlinksldjump"/>
              <a:extLst>
                <a:ext uri="{FF2B5EF4-FFF2-40B4-BE49-F238E27FC236}">
                  <a16:creationId xmlns:a16="http://schemas.microsoft.com/office/drawing/2014/main" id="{CC48E181-12AB-0544-DF14-291CD32577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3D6A6C4A-F8CF-F989-06F9-4DA101982A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8B3E9222-68F1-2D55-DAD8-E204D62C66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29A072FB-1BDE-711F-156A-14F516C18272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50C12EF5-69E0-8431-4495-3BFA0B37FB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14559ED3-67E4-0A89-ED1E-7DC7FF9FF3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3418072-966A-57AA-097C-DC4F947930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228F5FC2-49DC-2877-5776-4A300805DE0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0550F283-351F-D6A2-7936-35EE3ADA01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6358828-421A-6652-534B-53E78696939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" name="TextBox 68">
              <a:hlinkClick r:id="rId37" action="ppaction://hlinksldjump"/>
              <a:extLst>
                <a:ext uri="{FF2B5EF4-FFF2-40B4-BE49-F238E27FC236}">
                  <a16:creationId xmlns:a16="http://schemas.microsoft.com/office/drawing/2014/main" id="{85289C2B-7F8A-CD23-786C-955862D88D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3B7ACDB3-EC1F-659F-D3A8-64DA5EF2DE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73A1911-8A8F-DE9C-632E-4C5F850BE1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88882DDF-A651-C337-3F14-7702D03A1B68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2C16802C-E018-C728-34CE-47F7EAEB33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5E8E96B9-A8F6-8CA4-E945-8BA2F845AB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928F499C-2890-10B6-8AF2-4EDFEAAF40AF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85CFE81-6810-405C-8BA7-7291FB992C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326FD27C-8F4E-26EB-7B1B-56DBB9428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1AC351FC-6F41-3032-7FCB-89D4A0CF545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79" name="TextBox 78">
              <a:hlinkClick r:id="rId38" action="ppaction://hlinksldjump"/>
              <a:extLst>
                <a:ext uri="{FF2B5EF4-FFF2-40B4-BE49-F238E27FC236}">
                  <a16:creationId xmlns:a16="http://schemas.microsoft.com/office/drawing/2014/main" id="{A5DD4D0C-B4F3-55A3-A44C-68CD9B8648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A80DAE3-11FD-FFD3-95AA-DD1CCE1F5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E834BF1E-EFB8-B00C-B779-2A93CF0FE4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93CF97B-004E-1615-D949-656D7DB7A31D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BE53760F-9D78-19BF-59A9-49C6DEC036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31B00C03-2286-2A4E-F73F-7FF966E688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E836D05C-4E7B-9627-18E8-EDADE6BB951F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84197CA8-E22F-24E0-CBFB-76C647049D4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4CAE742-5270-B55C-1F3D-B0B8F2812C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A8032B71-612A-6B0F-BF3D-14B7672B49E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9" name="TextBox 88">
              <a:hlinkClick r:id="rId39" action="ppaction://hlinksldjump"/>
              <a:extLst>
                <a:ext uri="{FF2B5EF4-FFF2-40B4-BE49-F238E27FC236}">
                  <a16:creationId xmlns:a16="http://schemas.microsoft.com/office/drawing/2014/main" id="{02A81628-F3F8-A7ED-BF34-485BE4F9F6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18F681B4-F1D4-5F6D-5B9A-D33B94A7D6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5387826B-AB7A-15DB-9061-F93E987A6F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77E816E9-95A6-083E-64A0-91F2C1DCF1B4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E0B615F0-237D-E372-3049-7D018C2F92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57D10CD7-DE1B-2FE3-0339-01A39211A4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B3EA363-7EEB-4E9E-9940-C2E3F1D4D5D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A3968F24-348F-30C9-3884-CC1A2E1D377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B753488A-F101-4A0E-1AB5-740BB1D93F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F37ADB3-6EAE-A94C-C1E9-5F0AC8932B5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99" name="TextBox 98">
              <a:hlinkClick r:id="rId40" action="ppaction://hlinksldjump"/>
              <a:extLst>
                <a:ext uri="{FF2B5EF4-FFF2-40B4-BE49-F238E27FC236}">
                  <a16:creationId xmlns:a16="http://schemas.microsoft.com/office/drawing/2014/main" id="{8475D3AB-B8D1-D50B-3566-91155F923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2BA68AD-3431-5707-F610-706338759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3BF6D557-865C-10C1-85B8-1662CC60DC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E4F91694-6122-0B7D-B4A4-ADFA751C0EA5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A898CC25-4C2D-8B39-9D8B-17098844A6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8B03EABE-1F36-C7A9-4E37-E25A929574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4546EEB-0B1A-EF0E-7E3B-8FF6F76B24D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A746774-B7D3-7420-2143-A491D67FDCE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B00FBAD2-90A8-529A-7163-CE0B3BF481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9DD2CE3-A736-21F2-5E30-0345E3E2769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9" name="TextBox 118">
              <a:hlinkClick r:id="rId41" action="ppaction://hlinksldjump"/>
              <a:extLst>
                <a:ext uri="{FF2B5EF4-FFF2-40B4-BE49-F238E27FC236}">
                  <a16:creationId xmlns:a16="http://schemas.microsoft.com/office/drawing/2014/main" id="{04D5B381-2629-A545-9B58-3D398FBF6A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8FDF2C75-E9EA-F0D2-0561-DEF8D7CDE6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762E4A75-6E73-7D5F-A5C7-9427B03255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E7F1390B-D568-1E5C-A3CB-D5A40ACF4B7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96886EAA-4296-5A5D-E3A0-23DBC650DC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08D1837D-37B8-DD5F-CB19-308331604A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75DC5D5-B2C1-F448-738A-EBFA1A40397A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962398FA-CA50-470C-883B-99BFBC9960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4C0A10F9-EC6A-35ED-D688-6B5BA245FC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EB19E599-DE79-3D39-D15F-CEB38DFCD1C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73" name="TextBox 172">
              <a:hlinkClick r:id="rId42" action="ppaction://hlinksldjump"/>
              <a:extLst>
                <a:ext uri="{FF2B5EF4-FFF2-40B4-BE49-F238E27FC236}">
                  <a16:creationId xmlns:a16="http://schemas.microsoft.com/office/drawing/2014/main" id="{2CCF6BF6-0F11-AC4C-4126-0864A57C04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695D555F-A0B0-4B0D-6091-75F6C5DFFA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149FD187-21FF-5548-E4F9-06BB98D64A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8AFCDE63-1F9C-52A7-E4D4-E9D031B2EFA7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AF8DD6A1-EBB0-CCA9-DBA9-779890EC62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9D9C85DA-A958-2665-D4B9-395CBAAD5C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95B4385C-5093-0E77-0951-E63208164E5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C4865269-8EA8-BF03-B964-FE6FC8BC693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C4010AE2-3AA8-E7D0-F0FD-26779A7C6C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C79AAE48-DDC8-FCBA-6A9A-0A12BA7DB1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205" name="TextBox 204">
              <a:hlinkClick r:id="rId43" action="ppaction://hlinksldjump"/>
              <a:extLst>
                <a:ext uri="{FF2B5EF4-FFF2-40B4-BE49-F238E27FC236}">
                  <a16:creationId xmlns:a16="http://schemas.microsoft.com/office/drawing/2014/main" id="{438B0C2C-1DDE-A5F2-47A8-5D0F55DC73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D0F5781D-4028-11A3-4D9D-2BE37566FC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4E6C442C-C6AB-E972-B794-C306D9BC1E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45D9C722-296F-4DA3-D98B-DF39018ADD54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2ED558B7-B0DD-0A59-5F04-FE6139C702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DE9440C2-027C-B5FD-7236-51E0D80F49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3E8E2E3A-1E61-D2EB-2C7F-5BF3EBF1B5F8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97A8A6D5-9DFA-C1AF-5DAB-C82C8184559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24E55545-0358-C9AC-6FC9-C266307A55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ECA860D-0BEC-0774-B8E2-F99CF43B1D3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215" name="TextBox 214">
              <a:hlinkClick r:id="rId44" action="ppaction://hlinksldjump"/>
              <a:extLst>
                <a:ext uri="{FF2B5EF4-FFF2-40B4-BE49-F238E27FC236}">
                  <a16:creationId xmlns:a16="http://schemas.microsoft.com/office/drawing/2014/main" id="{E9046A8E-C0DB-6C3E-4C00-60D4FFF998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71A344C2-E36D-AE7D-269F-20B700B7BD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19AA463-97D6-D490-726E-2FE6738E86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6C11D5A-704D-3E9A-19E7-8360DB5AB8FD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D5D76E2E-BADE-DB34-0F06-6A0F78818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F9430608-7B9D-9987-1B94-AF1BE847EB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5E63A597-AD72-4D3D-034C-4E97476124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E361590-79A3-691C-F15E-BC36868033C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7ABDACDD-C7B9-A89E-3867-DD393B9E84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D6A94ACD-1C43-8059-9623-093AD45DE59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225" name="TextBox 224">
              <a:hlinkClick r:id="rId45" action="ppaction://hlinksldjump"/>
              <a:extLst>
                <a:ext uri="{FF2B5EF4-FFF2-40B4-BE49-F238E27FC236}">
                  <a16:creationId xmlns:a16="http://schemas.microsoft.com/office/drawing/2014/main" id="{636E740E-7EB3-54BE-A15B-7E118DD8B6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BED3015B-F18E-0639-53EF-F4144A27BA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127B2CA9-D46E-7082-6D79-5561EF62BC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D7FF826-72DF-981B-1AB3-235601DB7B5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A8DA9F0D-F8BE-1A81-031C-9BB0F73578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308DF3A4-ACF7-B99F-6E7E-742E7E0D8A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D1D08D99-6D00-929E-A935-852284B0FC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9E89ACD1-2D8A-7735-2B34-9F2A76431A0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14CD0329-BC9E-F39F-DA18-EA135D62A4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217D9A8-AEBA-D81D-5228-635AB7B73D9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235" name="TextBox 234">
              <a:hlinkClick r:id="rId46" action="ppaction://hlinksldjump"/>
              <a:extLst>
                <a:ext uri="{FF2B5EF4-FFF2-40B4-BE49-F238E27FC236}">
                  <a16:creationId xmlns:a16="http://schemas.microsoft.com/office/drawing/2014/main" id="{4B29F850-0BC9-6930-A5A2-083BACDCC2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B87C5D42-0E98-7B2C-2583-E1FD39115D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913BFE4-808C-2D86-D1C7-785FD8D962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9C0EBB51-AE39-2309-3962-9DBC7E8A2240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69B6615-95CD-5420-E921-CD522FE8F5F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4DDD23B7-E789-D1A3-0F61-78D6C2F5F4D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4D92958F-D416-5A21-0D70-E737BF38A61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BA415C04-2EA7-B18A-5126-275422366720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291E9D4-2DE3-4E2B-21F7-40CFFCD9B1A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33C52BE8-585D-87C3-F7E3-E416A4C6B85E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B01C5AD3-F8C5-0B67-3F40-E1768182412C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42" name="TextBox 241">
              <a:hlinkClick r:id="rId47" action="ppaction://hlinksldjump"/>
              <a:extLst>
                <a:ext uri="{FF2B5EF4-FFF2-40B4-BE49-F238E27FC236}">
                  <a16:creationId xmlns:a16="http://schemas.microsoft.com/office/drawing/2014/main" id="{33C476E5-381D-E5E2-EBAD-D68C6118B05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3BB331E3-1EDD-5DD5-945B-FF26AB22048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8A15E6BA-B8F8-7351-4D2E-154C7BF54BA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5995C2D3-5F2D-AFA6-75FA-325385A3FDDF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784328D0-156C-B62F-719E-FC7AE363E7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10BAE4CE-B70E-2FDB-CF22-ED784C95F9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F9B2A48F-CBCC-2E6B-E533-2F2C2852BB28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E42EB27A-6B69-200D-BBA3-317B61E32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6D9FA4B-1475-8591-A7C7-F60E25F67D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F2857A8-EC6E-0E51-EC48-3B0626E7EF5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54" name="TextBox 253">
              <a:hlinkClick r:id="rId48" action="ppaction://hlinksldjump"/>
              <a:extLst>
                <a:ext uri="{FF2B5EF4-FFF2-40B4-BE49-F238E27FC236}">
                  <a16:creationId xmlns:a16="http://schemas.microsoft.com/office/drawing/2014/main" id="{CC2A0354-30F0-2E19-F041-04CFEECD09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9F78FD4F-DDF8-ECAD-0B5E-D14CDB73FD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152BDCBD-2181-793A-44FA-03BEE0DB18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64F34CE6-7F85-F8CE-5797-404488A885B0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A9838446-39D5-78FA-6C88-46D307A701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E2202161-B66B-E8F7-C9B2-2493432E4C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9980C1AC-C8F9-3FF4-3224-5F6C42FB49B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3737C5D2-6800-2E1D-8E19-3F2F048A37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4F64FAD8-36E6-0C67-953B-BD970A3974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085EB3AD-12E6-0236-20AF-88A773705AC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64" name="TextBox 263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55DF88-A686-AE34-CA46-FAF5E3525D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020DA99B-34E5-8997-D51E-861CB497CC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3BF76FAD-D442-1944-B13C-DA86356E6B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7DC13A26-8DAD-7BEF-47E5-49D2DA36F85F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8B17AE67-D0FE-0429-467D-077A7FCA2F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1898B8C3-ACA8-4BBA-FA9A-C9C71FB72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F1A63526-29E5-BC27-8654-51FA27D8D202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246F3634-C6D3-0F9B-AF12-E1C2EF5CD51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4E122EE-1061-9052-6402-173FBE71E4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1B4CBBFD-203F-C095-3156-C3DF65256CA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40" name="TextBox 339">
              <a:hlinkClick r:id="rId50" action="ppaction://hlinksldjump"/>
              <a:extLst>
                <a:ext uri="{FF2B5EF4-FFF2-40B4-BE49-F238E27FC236}">
                  <a16:creationId xmlns:a16="http://schemas.microsoft.com/office/drawing/2014/main" id="{AFC28FA8-F9B7-8073-39F9-D0824EB790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CC4EDDE2-58F8-5291-79D6-96166E52F0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DF2F3D84-4E0C-2C8F-692D-7ADD27B3B3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F78FA059-50B4-3FE7-14AF-8AC4114819D9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798E0319-24B5-6FE7-67F4-BB325E7187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9311CB5D-34C2-5B35-B082-BDD7C24CF2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02B209C2-E331-A382-93BB-91EADD8953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A621AB2C-A375-9776-9339-8F12B7498E5A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A8FD1B91-9AC7-D9D4-7F2B-92D3ECC8E3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46446C00-7D9C-E12C-13E2-D8758FDEADE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350" name="TextBox 349">
              <a:hlinkClick r:id="rId51" action="ppaction://hlinksldjump"/>
              <a:extLst>
                <a:ext uri="{FF2B5EF4-FFF2-40B4-BE49-F238E27FC236}">
                  <a16:creationId xmlns:a16="http://schemas.microsoft.com/office/drawing/2014/main" id="{2ADA4A54-CFB2-7B73-B366-30EFA62614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36A6430F-4D42-DEF4-5181-D094513783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73966809-4D59-A683-96CF-FCCB57194C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6A296D39-2C75-2CEF-5286-4D259CA08F7A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74A94871-747B-AA75-D2B5-0BA3364A6A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B6E5BA5A-ACB8-57AB-269E-6CF0BCBA10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22D01114-39A9-8A36-B824-991994773B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EDDDF8A8-E33F-C223-CD77-2DCFDA1E2B0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F98CEACE-3E1F-B28B-D58E-C6ADD9738C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06730344-A15F-5905-27BA-514DAB11CC5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360" name="TextBox 359">
              <a:hlinkClick r:id="rId52" action="ppaction://hlinksldjump"/>
              <a:extLst>
                <a:ext uri="{FF2B5EF4-FFF2-40B4-BE49-F238E27FC236}">
                  <a16:creationId xmlns:a16="http://schemas.microsoft.com/office/drawing/2014/main" id="{203DDB76-71F4-E6CE-EDC9-0D69350416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1A37E65F-959C-F374-9F10-C4F6C7A472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B61E1DF-F3B2-6CD2-347D-D2B1843A29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AF31918-DCA2-BC02-6219-01E934CE42DC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42E3E9AB-5176-6804-36AF-C042773E60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AF4559B3-8173-9778-625C-85DB408CAF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8D82B07C-F986-0E0F-6128-A06F4B07A0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4D7598AE-755A-0C3C-19F7-B3538C3434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85BE6169-9936-0C7D-ED73-7D9F06C6BF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43EEE4D7-1A6A-CC2B-EB42-690399FFF6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370" name="TextBox 369">
              <a:hlinkClick r:id="rId53" action="ppaction://hlinksldjump"/>
              <a:extLst>
                <a:ext uri="{FF2B5EF4-FFF2-40B4-BE49-F238E27FC236}">
                  <a16:creationId xmlns:a16="http://schemas.microsoft.com/office/drawing/2014/main" id="{164B0C82-976D-BFA6-ABE7-9789B33C57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F03BBD0F-20F9-4D28-34D9-1A1E2E00AA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7999D515-94F7-B314-9CD5-0C868DCAB4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369E3A3-0F93-A869-E36C-53DF4E900B66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A5284E7B-816B-04A4-7639-96BB007154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DFC72D60-03D8-D0C2-FB82-3DBA4E4E81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B8FCA1C7-6B42-6724-61BA-AA0ED49154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1BA9097-9643-492C-395E-BB99DA4CA40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1F4516AA-5F33-F840-4D22-ED7AD1B68D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55A7C9AE-DF13-6AA0-6FB3-B66114E886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405" name="TextBox 404">
              <a:hlinkClick r:id="rId54" action="ppaction://hlinksldjump"/>
              <a:extLst>
                <a:ext uri="{FF2B5EF4-FFF2-40B4-BE49-F238E27FC236}">
                  <a16:creationId xmlns:a16="http://schemas.microsoft.com/office/drawing/2014/main" id="{F3505D06-74E4-2B9B-8EB1-C66E556C09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2548EE14-8027-C58C-C3D2-759EF3F276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4771086F-5699-E61B-DF6D-547C587395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ECA51FEA-7027-1792-C5E1-A176AB0434E3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718D5B56-1ED5-6C8F-0AC1-CC7870CC72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EF9503DF-8369-332F-1567-055BDD01A4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95689F16-A0AF-4971-A47B-99E0E05D7BB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AACB3D8C-3766-44C7-446D-68370C00055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E0478F8-1118-1502-045C-AFC41C4595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E3F1CF2F-6728-A9E1-2B87-BF88B526E3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535" name="TextBox 534">
              <a:hlinkClick r:id="rId55" action="ppaction://hlinksldjump"/>
              <a:extLst>
                <a:ext uri="{FF2B5EF4-FFF2-40B4-BE49-F238E27FC236}">
                  <a16:creationId xmlns:a16="http://schemas.microsoft.com/office/drawing/2014/main" id="{7B344410-7F95-63BD-23EF-9DF29938D8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D107CF49-271F-C5BE-4904-9926F4AD91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9C17D915-9BBE-4A97-4C76-A1F8B7178C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68026C2F-8EBC-3670-0D69-EEADBAF01052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CFF3D0B1-8ED0-3BC9-104E-B1BBCF1187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65A63020-8AA3-CD88-E477-02AAB74C7C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A8096FB2-D991-C27C-79DE-84D61EBA1D5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A5FE77DC-B90F-113A-4FE6-4E3EEA36BC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8DB4A8AD-CC1E-82CB-29E0-F0EA4298E6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CEE44BC7-575B-F169-64A5-2146ED15D96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545" name="TextBox 544">
              <a:hlinkClick r:id="rId56" action="ppaction://hlinksldjump"/>
              <a:extLst>
                <a:ext uri="{FF2B5EF4-FFF2-40B4-BE49-F238E27FC236}">
                  <a16:creationId xmlns:a16="http://schemas.microsoft.com/office/drawing/2014/main" id="{A04364F6-692D-4B35-8AF8-5ABE437F39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26CDDDC7-A64F-58BF-D4E4-76B9E07C7B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493D84B9-9553-F4A4-A1A3-96B2C45CC5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4DF73A30-33F7-D240-4D19-2CF554AB517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760DB9E5-7BB8-8F28-AF3B-EEEE5D2990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2164360E-DC1F-A0EE-30E5-46800F4DA0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86658257-04D4-CEB3-5303-E3FF4A8408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663E35A3-1201-3B7B-B482-9C122FA30E3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F4249D0D-CB6D-5E89-FB6E-1CBB9447C4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52F12A87-3DD5-E402-5903-05410B3AE5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555" name="TextBox 554">
              <a:hlinkClick r:id="rId57" action="ppaction://hlinksldjump"/>
              <a:extLst>
                <a:ext uri="{FF2B5EF4-FFF2-40B4-BE49-F238E27FC236}">
                  <a16:creationId xmlns:a16="http://schemas.microsoft.com/office/drawing/2014/main" id="{B3573AEB-A5C5-D242-8521-ED44884D30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8240D592-254C-F4AC-70A1-6B155E1FA8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9C7A850B-9C4F-224B-C3AF-73B96342FF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1993EF1D-0E2B-2C49-2942-7C070524770F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2C6863DE-1E75-018F-CCD2-C4AAA7C5D4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9D480208-EFA7-D81F-D335-476DBE0E15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981F0EAE-57DC-8615-BAF9-6400934511C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CF6BE67A-DCC3-94CF-236A-7487AE7EDA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C183F02F-B42C-3278-52DF-CA247DDEE5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5123391-E841-F8D9-1DEA-41D541E4D6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8" action="ppaction://hlinksldjump"/>
              <a:extLst>
                <a:ext uri="{FF2B5EF4-FFF2-40B4-BE49-F238E27FC236}">
                  <a16:creationId xmlns:a16="http://schemas.microsoft.com/office/drawing/2014/main" id="{8B741184-3A62-5090-3C64-529D6D702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B0B2795A-3A50-0A7A-1F26-AF03029300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43BF142-8256-B7B5-AFD6-E780CDA8D5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9FEA8C09-39F7-0424-C58D-3C8669E67445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FBCC5CC1-2C23-2D75-D54B-AB7A010C45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80E15261-FBCE-6A1B-658D-348BD580BE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CC331AB6-AE6F-EEC1-EB9F-4E477C7CA0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5A36D74D-25E4-42DE-17D9-E3EC3FC6BF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B305AD0E-C2C1-37DC-CCC9-84AD659CE5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09AE0F15-C0AC-11C9-B4C6-CC9F74F13F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59" action="ppaction://hlinksldjump"/>
              <a:extLst>
                <a:ext uri="{FF2B5EF4-FFF2-40B4-BE49-F238E27FC236}">
                  <a16:creationId xmlns:a16="http://schemas.microsoft.com/office/drawing/2014/main" id="{8572A6C8-7A6D-F8FE-211B-CD8A6D4F7A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16C4D5C7-DA8F-54C8-EC6B-4D5DC96027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7B2A3826-2812-CAD3-88B1-C3236701AD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3E7A6E93-5FAC-991F-5637-39B06917B6AA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B15E7195-3A84-DA68-B704-5AB047A701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36D34803-CB97-7C47-562A-28CDF3325F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71ECB1CE-0374-B731-5F27-725C13B630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90E63F44-659D-F3C7-C4CD-955EDB6A44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DF7573EC-A271-06B3-6D2B-2065CFF4AA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0750EAAF-11CA-6330-FE4F-94851E5EAF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0" action="ppaction://hlinksldjump"/>
              <a:extLst>
                <a:ext uri="{FF2B5EF4-FFF2-40B4-BE49-F238E27FC236}">
                  <a16:creationId xmlns:a16="http://schemas.microsoft.com/office/drawing/2014/main" id="{85F6E30D-A269-4917-1C4F-793F048BB9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1DDDF0B5-C600-0E73-0C0F-AEA5E3CC26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80728CD7-E981-CEBA-2EEB-42726F029B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AD87F992-5767-01ED-92EE-BA3A7A95CA4A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641B9C5B-D672-E0E7-2523-FECF2FAEE5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636143F3-39B7-7C29-57D9-8FE015CFD9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6F33B6F9-2CC3-D7F4-5988-811A951A00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991A8554-3C10-F63B-BD4C-2D67A46E67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17C7A961-BE8A-6D4B-35D3-E9039E6727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4FCB71A7-29DD-3C4D-A144-9ECEF78582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1" action="ppaction://hlinksldjump"/>
              <a:extLst>
                <a:ext uri="{FF2B5EF4-FFF2-40B4-BE49-F238E27FC236}">
                  <a16:creationId xmlns:a16="http://schemas.microsoft.com/office/drawing/2014/main" id="{1F688C7E-D4BA-EAD6-C03A-1AE3FF925C1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E8713D33-3011-FA0D-A895-DD9DFB6019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1B79FF0F-9F89-BE3E-1426-3010EAF0DC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8DF07985-330C-A79F-730E-9D01CEA18773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B2D2082C-CAA3-F1E0-39E3-03A555D1A9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418CFFBC-473F-5878-706A-158967C8C1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96672371-B8E4-6BA9-8BDF-8D560071D6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01DBB95A-F365-DC58-2A8A-E0D3FBF5DA5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26A4F1E8-5AC5-8785-DDD7-AA952A106D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6BD4953B-4373-68CD-7E9F-1E31D76BCF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2" action="ppaction://hlinksldjump"/>
              <a:extLst>
                <a:ext uri="{FF2B5EF4-FFF2-40B4-BE49-F238E27FC236}">
                  <a16:creationId xmlns:a16="http://schemas.microsoft.com/office/drawing/2014/main" id="{DF969284-21F3-F547-C564-978EB79603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AE21B542-741D-CDA5-4EA5-934D88C4C5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0A036F52-FC39-CA20-3111-DA9856A947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B6296A20-535A-8797-42FF-CE249DFC96EB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5DE3179C-752F-0FE9-185F-6F9D4A8483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DBF53012-211C-4735-FEE9-983D7C4A2E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F96C7291-D7A2-CD3C-9734-23F1B700BF1B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F4216820-C9C4-B193-AAF6-0B7DBF8A5CA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54F3583E-2BAC-9406-6245-2D34BD8366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B8A46D94-19F9-D56A-72F9-54141C2B3E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3" action="ppaction://hlinksldjump"/>
              <a:extLst>
                <a:ext uri="{FF2B5EF4-FFF2-40B4-BE49-F238E27FC236}">
                  <a16:creationId xmlns:a16="http://schemas.microsoft.com/office/drawing/2014/main" id="{9835EBB6-8187-7F25-2BCE-830BD4A806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F989AF28-FB6D-3553-95F1-5F6B378C29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BF5895FE-C359-31FA-CAAA-648635D4B0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09BAC499-61EE-EAE1-7016-02AE334D567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1BDD15C2-5AA4-29AB-EAA5-498F131C38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0D5F3806-F478-613F-638E-BA61B448FA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EA1A61F2-A2C8-7BA5-3CBD-29B79F3FC5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BECC8A7D-057A-879B-F6CB-B16624017A2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ED9586C7-2938-1FA1-E64F-938C6265DB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462945A8-0F9D-B687-7316-E6A8E0779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5" name="TextBox 664">
              <a:hlinkClick r:id="rId64" action="ppaction://hlinksldjump"/>
              <a:extLst>
                <a:ext uri="{FF2B5EF4-FFF2-40B4-BE49-F238E27FC236}">
                  <a16:creationId xmlns:a16="http://schemas.microsoft.com/office/drawing/2014/main" id="{C522BEDD-3771-6CE0-319E-90700366E1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D3D24422-4B8F-189B-C752-E4DF6CE09D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601D3C2A-5062-BEF5-AC84-7CC9734FC1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CE35933A-8779-925E-A19B-915DBC91D47E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682E4557-7615-ACDD-F750-4772AAC8D5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C1B98D9B-3C45-2EDE-4113-C71413B781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1CEFAA2D-02BD-4328-8AC1-8FAD83A6AA2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520D5441-617B-FBD9-FB5F-2CE5FE3625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AC4C1BA1-BB23-D331-3BFC-F368A5F92F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33187BC9-83DF-7B21-6D7E-395E534F8B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5" action="ppaction://hlinksldjump"/>
              <a:extLst>
                <a:ext uri="{FF2B5EF4-FFF2-40B4-BE49-F238E27FC236}">
                  <a16:creationId xmlns:a16="http://schemas.microsoft.com/office/drawing/2014/main" id="{2027D83D-84B5-6E60-901C-0FA4ADF1F60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1C12BCD-994C-35B2-B272-5F2C6770C6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679DF632-D4DD-2690-0DEE-9550F89E54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6665B7E-A386-2B49-4323-6DD588480223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F385766F-28D7-C3F9-0DFA-752361A94F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D493B4A9-99A3-C488-ADE2-11E0733607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50E1E091-2F0E-FA99-B5D9-D02D9C16187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25A97E7E-8A13-DEC2-EC3B-9AF5242959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C2DEB5E1-CD1C-3F8E-F444-B0BD76861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7A4C3F9F-A8F5-E099-84B1-3D922AED55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6" action="ppaction://hlinksldjump"/>
              <a:extLst>
                <a:ext uri="{FF2B5EF4-FFF2-40B4-BE49-F238E27FC236}">
                  <a16:creationId xmlns:a16="http://schemas.microsoft.com/office/drawing/2014/main" id="{1697E19A-F39E-CCF8-3CBE-B702A25B4A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9B51A124-B2E8-1A8B-69A0-58C6963E69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74F68334-88A5-38B3-04C1-BC280C9D09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FA7977F2-3B16-D06D-E15E-0D63B29B4EEC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A84C8BF9-497B-D585-DC46-CAEB83D510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9BCE4787-2EE0-733A-7956-B8BB1A9AE2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F62F4352-6710-9145-63E6-989A5B21939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EA7A0C9A-0B8D-F372-176B-2BF0BBF7C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A6E8FE3F-3B1D-19A2-47A3-7386DA8631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467CA147-A4E8-A255-2FC5-6E0AA95E1E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7" action="ppaction://hlinksldjump"/>
              <a:extLst>
                <a:ext uri="{FF2B5EF4-FFF2-40B4-BE49-F238E27FC236}">
                  <a16:creationId xmlns:a16="http://schemas.microsoft.com/office/drawing/2014/main" id="{5D9907D2-2211-BF11-96C2-FFC0187FCB7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1E913B0-F1BB-A327-54A9-663E031D7C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3FD435CC-4B3B-5631-3CE6-2F1838A81A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27F1EB1A-8481-4173-6F0A-9311701A869A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38642233-842E-6CBA-22F7-CFAD43780C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2B7A6783-9D64-E910-51E6-FD724F8C4A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F6B13B1F-68DE-92E1-FE93-A4B2F596803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6E09E1DE-7A8B-0519-2AD7-03631FC41E0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FC698BB7-E4DB-DC98-977A-5BE34933F0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77F2C320-24F7-BA1B-27D3-C82CA408C84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8" action="ppaction://hlinksldjump"/>
              <a:extLst>
                <a:ext uri="{FF2B5EF4-FFF2-40B4-BE49-F238E27FC236}">
                  <a16:creationId xmlns:a16="http://schemas.microsoft.com/office/drawing/2014/main" id="{3D9E9D1D-7EF2-7DD5-3BA0-74374B6325E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8AE6DE74-565C-94E5-E85C-CBC6EBAEC6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24901E7E-04CB-41C9-5061-2768B61BC8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BA226304-F186-DB50-35CD-E594103D0BA0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1C5C4B80-D7C0-0BEC-2F19-54F71C3DAC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65987421-5B22-E81F-E7F4-C8D9DB9680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7DEF3595-B4AB-9504-6639-9C27F2CE5D3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8CA785D5-F936-3F84-BBBD-6C6C2E3997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8497A605-C7FE-92D5-7EF1-EBEA1062CE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5E19243C-3280-54D5-7A4D-9AC8683D7C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69" action="ppaction://hlinksldjump"/>
              <a:extLst>
                <a:ext uri="{FF2B5EF4-FFF2-40B4-BE49-F238E27FC236}">
                  <a16:creationId xmlns:a16="http://schemas.microsoft.com/office/drawing/2014/main" id="{779D7945-37FE-357C-1A00-6408BA7E3D8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9B22E96-D27D-9EF2-7078-4173BED495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745EAD21-1907-21F9-E79D-987B645162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42B02F38-F597-4969-96B4-0FA8A0FAD9EB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C47874B8-2DB6-3E18-4184-238B6A4B29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95B29490-55B8-F968-1BB7-709FD69D1D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A6029977-1D97-B656-2B50-917D0DE1217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96063EF3-1AD4-6991-7DCA-1BD4AB71D06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9FDBF5D-D29A-B632-1532-20D06C818C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9920B71C-243C-ADD2-09E8-227FBAD277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0" action="ppaction://hlinksldjump"/>
              <a:extLst>
                <a:ext uri="{FF2B5EF4-FFF2-40B4-BE49-F238E27FC236}">
                  <a16:creationId xmlns:a16="http://schemas.microsoft.com/office/drawing/2014/main" id="{EC45A5BA-2FF0-D052-1683-30ED96F2AEB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DA2725C9-E097-7AD0-F726-62E1EEFFCE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A8BEB64B-B1A1-1EE5-5416-EA23935A79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89E5081D-B989-AE76-485E-F368EAED231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DFC237F2-4CA3-1566-6E67-2E2DD8879A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4DF1C94D-ADBD-917E-BAFA-BCAD699D1D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BF0EA643-F958-9E2C-5C4D-58AB9442484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06277BDB-B7FB-65C3-799D-464E2D7FC4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6B46AD31-A77B-EA87-C571-18F1026AD3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7E8F7E44-E59B-5097-F1CA-F7B5E0BE84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1" action="ppaction://hlinksldjump"/>
              <a:extLst>
                <a:ext uri="{FF2B5EF4-FFF2-40B4-BE49-F238E27FC236}">
                  <a16:creationId xmlns:a16="http://schemas.microsoft.com/office/drawing/2014/main" id="{2C4529B7-1A37-27F1-95F9-9FFFB9F0633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358F6AE9-C83A-D19B-FABB-92BACF0B9E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FB371D64-2357-1BFD-DBAB-E62B559F97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655D7E0-FFEE-E26B-9DC0-A8F6A6038028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D2602F98-57BF-0BA4-EAF3-C48032AA2A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433A7B7C-923A-DE18-CC76-0CB8268FBD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618D0568-4B3A-BBE2-1D26-7265622732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008B3096-716C-D799-EF02-D73A20A09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D327A9F2-94E1-2EED-F259-C268C04821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C9455685-AB8B-5D09-1D78-EC667E4678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2" action="ppaction://hlinksldjump"/>
              <a:extLst>
                <a:ext uri="{FF2B5EF4-FFF2-40B4-BE49-F238E27FC236}">
                  <a16:creationId xmlns:a16="http://schemas.microsoft.com/office/drawing/2014/main" id="{4C880C88-807B-2E2B-1DF7-5E2F5409EFE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08DFE4E8-8144-2508-829C-B83FC9E84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D0F1E7F8-7CBE-82A7-CE58-313AA304E2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6699B247-6BDA-9CEF-D327-108081922D92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C87F3D6A-B166-F0F1-83DC-824168DBAA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1281BD9E-8295-69A5-09FF-9C534258EC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25410828-D51E-02C5-6B42-BB597A12B41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F40E8898-8728-B52F-76C4-A3EBBE5183F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8D02BCA8-75BC-1DC3-551E-B5D577C03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23E22C30-DE21-C3C3-B066-EF5141B24C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75" name="TextBox 674">
              <a:hlinkClick r:id="rId73" action="ppaction://hlinksldjump"/>
              <a:extLst>
                <a:ext uri="{FF2B5EF4-FFF2-40B4-BE49-F238E27FC236}">
                  <a16:creationId xmlns:a16="http://schemas.microsoft.com/office/drawing/2014/main" id="{A9E36578-6192-675C-7831-05FD4FC32D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E694584A-185B-F9E9-5727-3F2505F632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5674F3F9-927A-0DA7-3F5F-84C19F2400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9E3A6D00-E392-FA3F-B47A-39D9F3EF3BDE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FE7AFC7B-2DE7-8E50-4740-8276E18ACB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B6B5D265-5F29-26CE-3A11-923FE99457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34C705EB-983B-56C2-9284-5C01002263E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A1D40C33-0C8C-9D3C-E28B-D9E65D29782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5D0B26C4-D828-F9E7-15F8-7C09499481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93023EDB-9FA3-0BBD-3403-FFC37937F3A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85" name="TextBox 684">
              <a:hlinkClick r:id="rId74" action="ppaction://hlinksldjump"/>
              <a:extLst>
                <a:ext uri="{FF2B5EF4-FFF2-40B4-BE49-F238E27FC236}">
                  <a16:creationId xmlns:a16="http://schemas.microsoft.com/office/drawing/2014/main" id="{91C9D7AD-0E45-8A71-E540-6DBB4D03DA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F220D1AB-B353-6FD7-D12D-D34AA3A913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8F285718-812D-6881-14F9-6F0D950553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2CCD6249-2947-9565-EFF0-B6EA612BDA7F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DA4D2CD6-1780-AB1E-9B90-855506FAEA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75B8DB88-E2E2-1D73-1741-4BA769E98C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359DAA78-4A4A-6A38-D649-CE2BDADFA32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552B5F0B-90BC-1FA1-E0E2-D96E893929F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2178CD3F-471E-098F-ADD3-5212C5DED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A220C65C-EEF4-E23B-8248-9F7C62800A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15" name="TextBox 814">
              <a:hlinkClick r:id="rId75" action="ppaction://hlinksldjump"/>
              <a:extLst>
                <a:ext uri="{FF2B5EF4-FFF2-40B4-BE49-F238E27FC236}">
                  <a16:creationId xmlns:a16="http://schemas.microsoft.com/office/drawing/2014/main" id="{1D403A3C-9B27-7737-694A-B2D3058261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E26288EC-02AF-487A-121F-62252AC069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4A4C7C53-522C-078A-4AFB-1634511164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AEEABF1F-F72F-010E-9038-0B1BAB01065D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8EF7ADAA-68B8-DD41-0C29-4D622D59F5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5D7BC57C-8BAD-650D-E647-9CCBDAAC19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A98EF8D6-467F-67E0-65CE-4A2A602F70C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F134C8BE-CF33-F648-9941-94A0391C43D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32D1EB1C-B1F5-EA1B-2C35-A00468DBF0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64BF0C5-5908-1C83-AE58-F301B23F03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25" name="TextBox 824">
              <a:hlinkClick r:id="rId76" action="ppaction://hlinksldjump"/>
              <a:extLst>
                <a:ext uri="{FF2B5EF4-FFF2-40B4-BE49-F238E27FC236}">
                  <a16:creationId xmlns:a16="http://schemas.microsoft.com/office/drawing/2014/main" id="{78081DFA-49C4-BEBC-6F62-E79C1CCCBA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73627AAD-5E8E-F587-9AE1-90EEFA205A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E4ADD943-DC7E-55BE-F63D-8765DCF343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8480A617-599B-1CAA-5E4F-AD24F3E21D7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9A80AA05-70C7-1752-9E03-404DA49C2B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B764C896-1C3A-22C0-2C87-BFF11A755B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648E131A-5EB1-AF86-AFA6-EB03C12886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05C2DEF4-31ED-B4DB-BF43-66066DC6D31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65DCB9DB-5E6E-BA4A-8B52-E0105F2E16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AAC70B10-D3A7-1A87-D656-36F95C397AC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5" name="TextBox 834">
              <a:hlinkClick r:id="rId77" action="ppaction://hlinksldjump"/>
              <a:extLst>
                <a:ext uri="{FF2B5EF4-FFF2-40B4-BE49-F238E27FC236}">
                  <a16:creationId xmlns:a16="http://schemas.microsoft.com/office/drawing/2014/main" id="{AF00670B-F1BC-1D1E-317F-F9973D3F79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F110FD61-4FE1-551E-31EB-4C5CB46281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F213BE20-F7A7-C621-160F-BFA71DA19E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31F7338A-34B9-2D89-1330-9C5A979C0705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39" name="Rectangle 838">
              <a:extLst>
                <a:ext uri="{FF2B5EF4-FFF2-40B4-BE49-F238E27FC236}">
                  <a16:creationId xmlns:a16="http://schemas.microsoft.com/office/drawing/2014/main" id="{5517192F-C9DC-96AC-659F-1E2B5A5147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13D234DF-CFE5-806C-DD5D-E0B925FD8B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BB3513D2-5BEE-7667-7508-4C1522FB0E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2ABA8049-2821-A8C0-EE7F-FB64216F203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6E39DFD1-2820-2D6B-C41F-0E76E4273C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9002F3AB-B09B-D018-4D73-4039FA6FCB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5" name="TextBox 844">
              <a:hlinkClick r:id="rId78" action="ppaction://hlinksldjump"/>
              <a:extLst>
                <a:ext uri="{FF2B5EF4-FFF2-40B4-BE49-F238E27FC236}">
                  <a16:creationId xmlns:a16="http://schemas.microsoft.com/office/drawing/2014/main" id="{35412187-0A36-2441-EA1A-34476CE0ED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16F2E4A0-0FB1-4B5A-0DC7-5AB379FEB2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644E25C8-4A3D-898D-91BB-958AA6081C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48" name="Group 847">
            <a:extLst>
              <a:ext uri="{FF2B5EF4-FFF2-40B4-BE49-F238E27FC236}">
                <a16:creationId xmlns:a16="http://schemas.microsoft.com/office/drawing/2014/main" id="{CAFF87C6-AF7E-EACC-CE4A-20AD5B2023A9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49" name="Rectangle 848">
              <a:extLst>
                <a:ext uri="{FF2B5EF4-FFF2-40B4-BE49-F238E27FC236}">
                  <a16:creationId xmlns:a16="http://schemas.microsoft.com/office/drawing/2014/main" id="{82DE89FB-6CB3-42D7-9E4E-7D14AF4C10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D34E7C55-D0CF-5322-2BD7-5D02A38AF7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18F015A5-458E-55F3-49C3-CC548131BD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28205BC0-923B-858A-58DA-8EC70A1F634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EC0D2171-FE9C-7559-6797-FB8952DE9C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A538F617-A128-EE11-315E-026686BA0D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5" name="TextBox 894">
              <a:hlinkClick r:id="rId79" action="ppaction://hlinksldjump"/>
              <a:extLst>
                <a:ext uri="{FF2B5EF4-FFF2-40B4-BE49-F238E27FC236}">
                  <a16:creationId xmlns:a16="http://schemas.microsoft.com/office/drawing/2014/main" id="{690698EA-9421-8228-A917-BB9091E5FB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03EA476F-2A03-8D42-50A3-5D50467D4F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020EEB65-12DB-4A1D-B0F3-7E2EB150D9E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AAD298E6-B6A1-4D72-E443-7F834E54BA11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DF191065-15E5-7B26-8E1F-0D944BF186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2839F490-6FC1-ECAE-4FE9-2C4ECB19FF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BB526C41-B81D-29F8-1555-A92AD0A6BDD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9ECCB75-440E-595F-5E6B-5EC4653578F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70909E9B-C710-C20A-990F-F4B954B5AA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CA0B8A07-69DD-02BB-86CB-C4E07A6508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5" name="TextBox 934">
              <a:hlinkClick r:id="rId80" action="ppaction://hlinksldjump"/>
              <a:extLst>
                <a:ext uri="{FF2B5EF4-FFF2-40B4-BE49-F238E27FC236}">
                  <a16:creationId xmlns:a16="http://schemas.microsoft.com/office/drawing/2014/main" id="{EFF5B386-0AB9-8B02-74A7-D38F4DF668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B6B6510F-CA43-8C1B-E167-49B73853F5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5AEFC07C-7F88-4E97-E983-F7CBB1E94A9A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109E5CF9-34DA-7C5E-4F96-188583831A7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8D0CA457-67E4-4ADC-3E1D-73D5F8A6EB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AFD66641-7F5B-C4D8-38C6-0CCB4A19D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7FBA2241-B6FC-3CD2-06B8-CA068CD69C8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7019133F-F8C4-6D62-925D-2E36503D9D5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9D3A11D7-39E3-28CD-A18D-338C567A09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BBECE40-0BF8-DBB0-7FEE-A237CE49CD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3035A394-E401-904F-9AF6-0AA146849D6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148748C7-A9F9-BE1E-291B-C1C802BB25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F4B37E8A-4A04-9ED7-3358-C4976731A4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DB08731-1577-37CF-E4E4-E9A7234EF1C9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0DB30762-17CC-69EF-C6DE-6A0DB9DB1E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88E2F6B9-28DC-1C8C-C7E5-0C34A3D9AC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27B4A057-9CAC-EF35-3B93-004DA1606B5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51E042BD-B7D1-24B1-BC78-021695D16D0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7D1F0765-339F-3EA7-8979-A543760301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D313B2B0-1D6F-172B-3415-8E069E42E7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DF1CCBF3-B7E5-5251-D736-81CCD5D02ED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23639D4D-DADB-8110-CD37-BF0A194707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B0F0CD3C-4A71-0A90-EF17-EA98A7DFE8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46" name="Group 945">
            <a:extLst>
              <a:ext uri="{FF2B5EF4-FFF2-40B4-BE49-F238E27FC236}">
                <a16:creationId xmlns:a16="http://schemas.microsoft.com/office/drawing/2014/main" id="{2087C65D-636A-C866-994E-6728821BAC2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47" name="Rectangle 946">
              <a:extLst>
                <a:ext uri="{FF2B5EF4-FFF2-40B4-BE49-F238E27FC236}">
                  <a16:creationId xmlns:a16="http://schemas.microsoft.com/office/drawing/2014/main" id="{50F02D2C-1D17-1855-E3AB-543545CACF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Rectangle 947">
              <a:extLst>
                <a:ext uri="{FF2B5EF4-FFF2-40B4-BE49-F238E27FC236}">
                  <a16:creationId xmlns:a16="http://schemas.microsoft.com/office/drawing/2014/main" id="{608A4E6E-757F-7B0D-4710-47B96989FD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0C21E3E8-FB74-7B74-CADE-FA264066D74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2FF64760-09A3-A90B-09E2-DFC5045E80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B64BA589-9809-CC92-FFB0-35CAFF1F02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7D41AB65-753B-9973-86E5-EBCF002A72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53" name="TextBox 952">
              <a:hlinkClick r:id="rId83" action="ppaction://hlinksldjump"/>
              <a:extLst>
                <a:ext uri="{FF2B5EF4-FFF2-40B4-BE49-F238E27FC236}">
                  <a16:creationId xmlns:a16="http://schemas.microsoft.com/office/drawing/2014/main" id="{86C7CBA3-438E-96FF-C6B1-C0C9EA4F3E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8E77C8DF-4A42-C5C2-4376-662856CCE4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93E9C174-D74A-7EE4-CEBF-77EB9D72A5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56" name="Group 955">
            <a:extLst>
              <a:ext uri="{FF2B5EF4-FFF2-40B4-BE49-F238E27FC236}">
                <a16:creationId xmlns:a16="http://schemas.microsoft.com/office/drawing/2014/main" id="{EB4C0A68-8ACF-60AB-E589-C30AA41C7927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57" name="Rectangle 956">
              <a:extLst>
                <a:ext uri="{FF2B5EF4-FFF2-40B4-BE49-F238E27FC236}">
                  <a16:creationId xmlns:a16="http://schemas.microsoft.com/office/drawing/2014/main" id="{EB20C3DD-D0D3-AC89-424C-A92871602D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8" name="Rectangle 957">
              <a:extLst>
                <a:ext uri="{FF2B5EF4-FFF2-40B4-BE49-F238E27FC236}">
                  <a16:creationId xmlns:a16="http://schemas.microsoft.com/office/drawing/2014/main" id="{CAD8BB56-E25B-4642-2072-AE4E1BB8CB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437F92A6-00EC-D51C-5A49-995089091F0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12235BE6-A135-7D1B-614F-8B4FC42F446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518DE1B4-871C-444C-A52F-3CBBEBF244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0CC512F-1534-A4B8-27D4-BAAFC32030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63" name="TextBox 962">
              <a:hlinkClick r:id="rId84" action="ppaction://hlinksldjump"/>
              <a:extLst>
                <a:ext uri="{FF2B5EF4-FFF2-40B4-BE49-F238E27FC236}">
                  <a16:creationId xmlns:a16="http://schemas.microsoft.com/office/drawing/2014/main" id="{531C0AA3-23E7-0474-4DF2-2F7ECBFAFA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BE4319BB-12FA-C007-6207-D978109626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5B1C7D63-7F90-62DD-8119-818499580D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66" name="Group 965">
            <a:extLst>
              <a:ext uri="{FF2B5EF4-FFF2-40B4-BE49-F238E27FC236}">
                <a16:creationId xmlns:a16="http://schemas.microsoft.com/office/drawing/2014/main" id="{4D1792B9-3636-F5FA-116D-FFA4A477B2A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67" name="Rectangle 966">
              <a:extLst>
                <a:ext uri="{FF2B5EF4-FFF2-40B4-BE49-F238E27FC236}">
                  <a16:creationId xmlns:a16="http://schemas.microsoft.com/office/drawing/2014/main" id="{A0B90E1E-D90C-8848-3E59-7AB96F9C17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8" name="Rectangle 967">
              <a:extLst>
                <a:ext uri="{FF2B5EF4-FFF2-40B4-BE49-F238E27FC236}">
                  <a16:creationId xmlns:a16="http://schemas.microsoft.com/office/drawing/2014/main" id="{F5E8A03A-4E30-D892-AE41-173BF52965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48AC91FA-2EB5-D1D2-DFC8-333B3795EF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C3E1DE60-2265-B47D-983F-E4759E1F06E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92066756-8509-0256-1345-915A4EBD60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1212305C-3FB3-3847-1C93-5756E48652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3" name="TextBox 97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F3694F6-C762-4FE4-6FEF-A402F6495C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E2067CD7-7EDE-F523-59C5-8B993F471D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97957B46-71C5-0D60-4257-72CF81F32227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76" name="Group 975">
            <a:extLst>
              <a:ext uri="{FF2B5EF4-FFF2-40B4-BE49-F238E27FC236}">
                <a16:creationId xmlns:a16="http://schemas.microsoft.com/office/drawing/2014/main" id="{56215B85-7A40-E650-FE3C-46FD4058493A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77" name="Rectangle 976">
              <a:extLst>
                <a:ext uri="{FF2B5EF4-FFF2-40B4-BE49-F238E27FC236}">
                  <a16:creationId xmlns:a16="http://schemas.microsoft.com/office/drawing/2014/main" id="{79C2BE9C-83F6-7F08-00FF-E74F1BE066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8" name="Rectangle 977">
              <a:extLst>
                <a:ext uri="{FF2B5EF4-FFF2-40B4-BE49-F238E27FC236}">
                  <a16:creationId xmlns:a16="http://schemas.microsoft.com/office/drawing/2014/main" id="{54EF3055-29F2-625B-E73E-24777D9924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96E957E1-481C-C647-9361-7814C250EE3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91C67044-6D63-0613-0E16-373CC145E92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9E4A37FF-A592-AF11-B20C-6EE68BBAB5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BCC945A4-24C4-DA34-B0B8-E6B6BDB51D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83" name="TextBox 982">
              <a:hlinkClick r:id="rId86" action="ppaction://hlinksldjump"/>
              <a:extLst>
                <a:ext uri="{FF2B5EF4-FFF2-40B4-BE49-F238E27FC236}">
                  <a16:creationId xmlns:a16="http://schemas.microsoft.com/office/drawing/2014/main" id="{B13C3919-8D1D-5669-409B-A4486F1342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AC8DCE90-CFB6-67FD-C855-D52A845460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5" name="TextBox 1074">
              <a:extLst>
                <a:ext uri="{FF2B5EF4-FFF2-40B4-BE49-F238E27FC236}">
                  <a16:creationId xmlns:a16="http://schemas.microsoft.com/office/drawing/2014/main" id="{3367FB71-2786-A4BF-3C7B-E4711737F54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076" name="Group 1075">
            <a:extLst>
              <a:ext uri="{FF2B5EF4-FFF2-40B4-BE49-F238E27FC236}">
                <a16:creationId xmlns:a16="http://schemas.microsoft.com/office/drawing/2014/main" id="{2A418A07-EEB3-DB43-2D03-764AC5E86678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78952CF4-66D9-0D14-0C61-73FB94C3E6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Rectangle 1077">
              <a:extLst>
                <a:ext uri="{FF2B5EF4-FFF2-40B4-BE49-F238E27FC236}">
                  <a16:creationId xmlns:a16="http://schemas.microsoft.com/office/drawing/2014/main" id="{285E1E9F-6476-F8C4-5699-FBA8948D84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12B1B251-9A2E-19A5-8ABE-F9279CA029F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0061D8FF-CB64-7BF4-78B0-110DFA5C54F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2E799475-55AF-7799-F483-DBFF800418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D2D965B1-8768-1AC2-C382-783C262650E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83" name="TextBox 1082">
              <a:hlinkClick r:id="rId87" action="ppaction://hlinksldjump"/>
              <a:extLst>
                <a:ext uri="{FF2B5EF4-FFF2-40B4-BE49-F238E27FC236}">
                  <a16:creationId xmlns:a16="http://schemas.microsoft.com/office/drawing/2014/main" id="{51DE4A47-39E0-8883-E4FE-C1699BBE1B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6C232EF3-9A5B-1BA3-BE47-1B3E29371F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1A951AFF-3047-982C-68E3-6FBBC1E856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086" name="Group 1085">
            <a:extLst>
              <a:ext uri="{FF2B5EF4-FFF2-40B4-BE49-F238E27FC236}">
                <a16:creationId xmlns:a16="http://schemas.microsoft.com/office/drawing/2014/main" id="{D615C999-0C3F-A67E-7D93-38274AA903A8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71866407-1BC2-9087-7734-2096303EBC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F9ADE932-8BAE-D35A-CB74-5CA1C2D811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AEB64F05-F259-7B42-4310-F781BAAE7E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28A0BE0D-399B-6F73-32BF-903110BADC0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9DF60979-60B4-7455-8283-AE6A03BA1C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896C4EFD-00A0-D33E-0E16-F808783EE7E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285" name="TextBox 1284">
              <a:hlinkClick r:id="rId88" action="ppaction://hlinksldjump"/>
              <a:extLst>
                <a:ext uri="{FF2B5EF4-FFF2-40B4-BE49-F238E27FC236}">
                  <a16:creationId xmlns:a16="http://schemas.microsoft.com/office/drawing/2014/main" id="{8CAD3AA2-BB52-84A5-2D41-DF7FC9AB36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8A8EEA6E-54FE-55D5-D92E-A86CCAF037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8E0ED221-F26F-6DD1-DCDF-849FC53EB9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288" name="TextBox 1287">
            <a:extLst>
              <a:ext uri="{FF2B5EF4-FFF2-40B4-BE49-F238E27FC236}">
                <a16:creationId xmlns:a16="http://schemas.microsoft.com/office/drawing/2014/main" id="{13EA70DA-035F-76C6-6119-BAAAD82D988C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289" name="TextBox 1288">
            <a:extLst>
              <a:ext uri="{FF2B5EF4-FFF2-40B4-BE49-F238E27FC236}">
                <a16:creationId xmlns:a16="http://schemas.microsoft.com/office/drawing/2014/main" id="{F1A161C2-F597-5E1F-9365-2369588F0C6F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9AEC9AB6-7F26-7A30-9BD0-2B684C808D44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D426DA36-EBE7-E353-BD2D-2C7B9C59F78C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4A25C10C-6F30-118A-026E-FABA7EDC50EB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2703328D-5A3E-E33C-C918-D1252A3746E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9029F759-1833-3AFE-7FE9-A2562621F50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76B74602-931E-CC49-352C-2E00A4726B4C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16539376-BCF1-14DB-346A-B2F6C7B6D55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02B6D0AB-B7AB-5C7A-C56E-AFA417E5501D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1A6EB144-0DEE-80AB-7FD6-BB12D7C5782F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4E7B163F-C8E0-7033-A3E6-C3875C73BCC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95CFB4C8-4BC5-B1BC-DC64-320582405C9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EDB0E332-AA7B-25EF-7B83-2D48559622F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07D0B28D-EACB-1CDC-D8D3-77212DD524D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0A0C925D-9FA1-8B8C-B6FC-6DEBEAEEFC2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CFD24D9E-089D-9524-D95E-2E920B1FD5BE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C2866AEE-6725-E130-BE11-02ACC0FF683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6162FC16-29D1-EE15-204D-FA6930C8D58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2E162867-6FB1-D475-20B6-04A60085554E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5363E24B-A51E-B638-1109-AE74CF9F628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4505473B-25CF-A685-BEAB-BE986C786184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75352365-DE02-1EE2-5DE5-CE529A643C4B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78982E92-980C-8C4C-03CB-C20784F309F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1304846E-C435-84F7-DC20-89D42AF53DA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A4D59633-3DBE-3E05-E09C-EE6B6FA34C6F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C4402952-3632-4216-8F05-E23C17FF506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114) Flerovium">
            <a:hlinkClick r:id="" action="ppaction://media"/>
            <a:extLst>
              <a:ext uri="{FF2B5EF4-FFF2-40B4-BE49-F238E27FC236}">
                <a16:creationId xmlns:a16="http://schemas.microsoft.com/office/drawing/2014/main" id="{4D9BC40E-0F1C-A374-41EB-7A8B6385A0DE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57467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A43DF22D-658A-69E7-5DC2-D1373C1D61CF}"/>
              </a:ext>
            </a:extLst>
          </p:cNvPr>
          <p:cNvGrpSpPr/>
          <p:nvPr/>
        </p:nvGrpSpPr>
        <p:grpSpPr>
          <a:xfrm>
            <a:off x="3954856" y="949412"/>
            <a:ext cx="1531543" cy="1462818"/>
            <a:chOff x="6857930" y="2261965"/>
            <a:chExt cx="153154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6376EABF-4CEB-CE6E-3C2E-59A5534B3F4A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5F7BBB51-4F61-6F96-F6E4-FB1A7D8B14A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7FF3224D-28BD-5E2D-6B83-BCBDA0546448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114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4C1C5800-5E0B-5AB5-1B76-D82C69932BB3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Fl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F4F3666-BF1C-F771-0AAD-18B396853328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Flerovium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BF2BD277-C01C-9148-8EAB-C3AEB2527E71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(289)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43613E1A-05A2-B52D-7750-19E4D2FFEA06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33199C59-5D62-FE5B-1532-726610298F8B}"/>
                </a:ext>
              </a:extLst>
            </p:cNvPr>
            <p:cNvSpPr txBox="1"/>
            <p:nvPr/>
          </p:nvSpPr>
          <p:spPr>
            <a:xfrm>
              <a:off x="6857930" y="3206066"/>
              <a:ext cx="153154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10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  <a:r>
                <a:rPr lang="en-US" sz="1400"/>
                <a:t>7p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5C8C3737-0B79-3823-52EC-995B06706069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F84ACC0E-EA98-1353-BFCF-135AEF01AD63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94AEAB5-AA6F-9F2B-507D-56D21071DB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9EEDE275-3ED3-828B-6471-96AED3482A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F0B35087-D1C8-F32A-68A8-C782700465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0E70DCFA-42E9-70E4-A78D-82750A8C8BE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5DB40829-AEEB-A37B-6E75-9E4926471C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0B7DDA0-F3DC-4440-399A-C6FDC089663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560" name="TextBox 55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773724F4-6797-C7A4-96CC-11F288A425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2FFD0FA4-5FC6-BD62-01AF-98A9E00B3F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3D11265C-84F7-2ABB-04D9-70FDD49365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FF063BA3-A707-2241-CAA5-B290D375C81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730BE01E-87AB-31BE-E07E-133F4CC2A3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B61EEF86-AF7B-8620-B97B-1FE592CE66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00BA1AB2-B6AA-9F4D-41BC-DA104911CD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629255F1-0724-CBF0-FF5F-DC2EE18DADE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B81B060-12D2-B143-2983-EFF7598CFD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34D8985C-8F93-427E-8979-5BF0D51647E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EB1FBB4-F141-6335-BC7A-252868026A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DEE65367-2102-0F9F-6720-CD0F97DC92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6CD5D718-2B5C-9EC4-2E42-1810382D58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F3F1E504-D14F-3BA2-C327-501AC323C3A6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EBA89090-EED5-BE3F-8DD9-97D7737AF3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7F428CD0-28C1-8829-F5B1-F33ADA231E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C79F69A6-31FB-4E24-CB17-937063FEB8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454572EE-A9CB-04ED-DBFE-FA43A3E4024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0960DBCC-59C8-029C-2CD3-C0987F67BD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DF57DE88-4CD3-8D69-03C1-1E9F1D35674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B33146CF-8D6F-D2DC-81F2-3A693C546B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2730CD08-6E94-C875-1158-228DB522B9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AC2F1751-77D6-888E-B106-A1A1E268D0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A5CE3D06-EBBA-B053-EE59-0BE4BDE04B5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3E569EDF-7555-6768-CFA3-AE8C2D93BA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D4725A61-EBC3-0D5E-0982-CCD8CC06FD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915700EC-1524-4F72-AD05-1BCC9906D2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C0E8A4DE-E948-6A70-75B5-319656D85D8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AA28EA43-E046-A849-72D1-AF93282BB5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06BA7E7D-A845-C226-4A66-9B9A10F43C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2152175-4270-8731-7A7E-1A0A6B94DE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06C2A9-AAD7-D093-6807-86EEB1B31D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3C211E42-6CD7-6CEB-936B-E66D228C89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C138F143-0284-6962-B867-C8D4615E426C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B6C73BB9-71A8-4E75-1BDC-A85492D44B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60C9B9F1-44FC-4755-5EDF-2BC98D2FE3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1BEE6090-DB35-9639-1899-F59063F5C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408EFB18-2C60-CC67-EB5E-26F440606B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277ACC7E-DAE9-260E-18C7-5059981106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3575C66-5947-0F46-93AD-3FD109FE24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565B164F-C951-829B-86D4-E23D313451C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F0B83E9E-0CBB-2D3D-8B42-511EF1DD75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229AA7E3-E60A-5C03-17F3-E9D8925568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469C7F6C-2E21-C8C7-1CB5-075A120A47D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FF225D63-3C6D-5CBE-60A8-A4B4A7A9DA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C7AA5374-2CCC-0BE0-D098-D17273FB81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9A02A72B-B8D8-D8F3-66CD-F129EF9EA57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A1CA369A-0D4D-6CC1-3FCF-95C5053AB60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C2D005B0-5EC9-2E3E-704E-A7A5949152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15E065E0-917F-CDD9-D05B-774AB2D4E8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13D32BE6-EB6A-1C64-8D92-AA26F61ECB5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312F8BF8-08A0-5961-0254-46CB7E53DF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B729284C-0122-FC9E-E020-2903F074E4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4DBF45D6-F342-AABD-F06C-71E839715269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50F18502-9544-35E0-BD91-800EE3B6F3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0C75F82D-7E0A-C326-B3B4-61C3F58B37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BCEF3444-5161-683B-C116-7DD68BA81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39A1B722-9428-1198-AE67-E063018BF9B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A2EBD81B-A542-5D53-39D4-B044F0805C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8A41953C-8651-E6C2-7974-13E38E34C9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A912C90-1DEF-7ED8-CA97-869A0879DB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B9599E47-802B-B8CE-10CA-F10A13E7A5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851F8935-421C-F30A-76C6-891092474138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EBACFAE-60C2-6871-920D-6DEC1D16F580}"/>
              </a:ext>
            </a:extLst>
          </p:cNvPr>
          <p:cNvGrpSpPr/>
          <p:nvPr/>
        </p:nvGrpSpPr>
        <p:grpSpPr>
          <a:xfrm>
            <a:off x="7898048" y="4563702"/>
            <a:ext cx="674186" cy="632746"/>
            <a:chOff x="7898048" y="4563702"/>
            <a:chExt cx="67418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E6295E1-697B-8C59-939C-C06EB92C9EE8}"/>
                </a:ext>
              </a:extLst>
            </p:cNvPr>
            <p:cNvSpPr/>
            <p:nvPr/>
          </p:nvSpPr>
          <p:spPr>
            <a:xfrm>
              <a:off x="7967898" y="459534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E83089B-E414-3C23-0BDB-6B5C312BF482}"/>
                </a:ext>
              </a:extLst>
            </p:cNvPr>
            <p:cNvSpPr/>
            <p:nvPr/>
          </p:nvSpPr>
          <p:spPr>
            <a:xfrm>
              <a:off x="7967898" y="506947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5A713D4-05F5-CC37-9F45-13552175F306}"/>
                </a:ext>
              </a:extLst>
            </p:cNvPr>
            <p:cNvSpPr txBox="1"/>
            <p:nvPr/>
          </p:nvSpPr>
          <p:spPr>
            <a:xfrm>
              <a:off x="7967897" y="502717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4392AA6-1BBA-2855-2744-C588A850AA59}"/>
                </a:ext>
              </a:extLst>
            </p:cNvPr>
            <p:cNvSpPr txBox="1"/>
            <p:nvPr/>
          </p:nvSpPr>
          <p:spPr>
            <a:xfrm>
              <a:off x="7898048" y="4933952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BAD55AE-2666-8F15-24C1-F9D7115E6C94}"/>
                </a:ext>
              </a:extLst>
            </p:cNvPr>
            <p:cNvSpPr txBox="1"/>
            <p:nvPr/>
          </p:nvSpPr>
          <p:spPr>
            <a:xfrm>
              <a:off x="7912865" y="456370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E84408D-61CC-7FDE-407A-EA10935224E9}"/>
                </a:ext>
              </a:extLst>
            </p:cNvPr>
            <p:cNvSpPr txBox="1"/>
            <p:nvPr/>
          </p:nvSpPr>
          <p:spPr>
            <a:xfrm>
              <a:off x="8141539" y="4563702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64" name="TextBox 1863">
              <a:hlinkClick r:id="rId122" action="ppaction://hlinksldjump"/>
              <a:extLst>
                <a:ext uri="{FF2B5EF4-FFF2-40B4-BE49-F238E27FC236}">
                  <a16:creationId xmlns:a16="http://schemas.microsoft.com/office/drawing/2014/main" id="{1A2D9F88-88CC-1CFC-6820-62C793782313}"/>
                </a:ext>
              </a:extLst>
            </p:cNvPr>
            <p:cNvSpPr txBox="1"/>
            <p:nvPr/>
          </p:nvSpPr>
          <p:spPr>
            <a:xfrm>
              <a:off x="7914332" y="465403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A46AB706-BAA5-60C3-0BCC-CE8E11ED4545}"/>
                </a:ext>
              </a:extLst>
            </p:cNvPr>
            <p:cNvSpPr txBox="1"/>
            <p:nvPr/>
          </p:nvSpPr>
          <p:spPr>
            <a:xfrm>
              <a:off x="8200730" y="467823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AE0E6D59-1CBB-4882-698E-2095C7B68E4D}"/>
                </a:ext>
              </a:extLst>
            </p:cNvPr>
            <p:cNvSpPr txBox="1"/>
            <p:nvPr/>
          </p:nvSpPr>
          <p:spPr>
            <a:xfrm>
              <a:off x="7912866" y="4794937"/>
              <a:ext cx="609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FD18EBD5-1266-21D2-76E1-E478BE18D8B9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2819C014-49E3-2B38-6A99-69CA0CAE7869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5FC29640-24C8-7627-7873-E33CFA438BBE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3308A75F-C7EC-3FF6-7828-1CE1410F0BF9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2A91A6B9-8407-B86B-1507-14A299AA2D4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FD00DA32-0375-F910-6919-9618946A13E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F960283F-25C3-28DD-030F-E94414454BD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BD0A1D48-EB2E-3E54-C838-165A04345DC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7AB759DA-0302-38ED-7973-518C47667CD2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F1373FD7-4AFC-447D-24C2-6B11431009AE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5DF3554-B759-BD3D-E0C8-C05B83A382E5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E4F05703-017B-7229-40E7-5FB01C8E3F57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569" name="Group 568">
              <a:extLst>
                <a:ext uri="{FF2B5EF4-FFF2-40B4-BE49-F238E27FC236}">
                  <a16:creationId xmlns:a16="http://schemas.microsoft.com/office/drawing/2014/main" id="{3710EE9A-4A29-EC91-5793-8BE8A0E8723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570" name="Group 569">
                <a:extLst>
                  <a:ext uri="{FF2B5EF4-FFF2-40B4-BE49-F238E27FC236}">
                    <a16:creationId xmlns:a16="http://schemas.microsoft.com/office/drawing/2014/main" id="{8BA25077-3A73-2A49-7DEC-6397EEFFAC8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573" name="Group 572">
                  <a:extLst>
                    <a:ext uri="{FF2B5EF4-FFF2-40B4-BE49-F238E27FC236}">
                      <a16:creationId xmlns:a16="http://schemas.microsoft.com/office/drawing/2014/main" id="{09BD61EC-EBBD-63E4-F60B-9389833C782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649" name="Group 648">
                    <a:extLst>
                      <a:ext uri="{FF2B5EF4-FFF2-40B4-BE49-F238E27FC236}">
                        <a16:creationId xmlns:a16="http://schemas.microsoft.com/office/drawing/2014/main" id="{A7108402-3162-1CEF-9922-BB2C50CDD402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651" name="Group 650">
                      <a:extLst>
                        <a:ext uri="{FF2B5EF4-FFF2-40B4-BE49-F238E27FC236}">
                          <a16:creationId xmlns:a16="http://schemas.microsoft.com/office/drawing/2014/main" id="{9EB7B316-10CB-5005-E845-50FFC4F585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3" name="Group 652">
                        <a:extLst>
                          <a:ext uri="{FF2B5EF4-FFF2-40B4-BE49-F238E27FC236}">
                            <a16:creationId xmlns:a16="http://schemas.microsoft.com/office/drawing/2014/main" id="{389BAFF0-68C5-A73E-B8F9-D3F0CAF25B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5" name="Group 654">
                          <a:extLst>
                            <a:ext uri="{FF2B5EF4-FFF2-40B4-BE49-F238E27FC236}">
                              <a16:creationId xmlns:a16="http://schemas.microsoft.com/office/drawing/2014/main" id="{D5D2CAF7-8E21-5AC5-BE83-8E11071F47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7" name="Group 656">
                            <a:extLst>
                              <a:ext uri="{FF2B5EF4-FFF2-40B4-BE49-F238E27FC236}">
                                <a16:creationId xmlns:a16="http://schemas.microsoft.com/office/drawing/2014/main" id="{446D795A-DA5E-A2B9-F120-61098EDCFA5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F61DE2C7-6E52-8E8C-2081-402523C5D6F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05E5A985-5C87-C669-FDDF-CF129A96EF4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9442599D-8C2C-6850-7A53-7331B6E4206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76DC232F-8FE4-B1B4-A802-D95C26CCC63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D013A59C-F3E2-6F56-635D-8AE9BD4FA2D8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917C2851-5767-F853-6C3A-85D20B7B0A10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6" name="Straight Connector 655">
                          <a:extLst>
                            <a:ext uri="{FF2B5EF4-FFF2-40B4-BE49-F238E27FC236}">
                              <a16:creationId xmlns:a16="http://schemas.microsoft.com/office/drawing/2014/main" id="{EAD5661F-2984-8BAA-E34F-A551CFBA589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4" name="Straight Connector 653">
                        <a:extLst>
                          <a:ext uri="{FF2B5EF4-FFF2-40B4-BE49-F238E27FC236}">
                            <a16:creationId xmlns:a16="http://schemas.microsoft.com/office/drawing/2014/main" id="{C5BEA307-656A-C3D5-83C2-F0CD7A07D23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52" name="Straight Connector 651">
                      <a:extLst>
                        <a:ext uri="{FF2B5EF4-FFF2-40B4-BE49-F238E27FC236}">
                          <a16:creationId xmlns:a16="http://schemas.microsoft.com/office/drawing/2014/main" id="{61AFA6BE-CFEE-A353-063E-C827DD10EC1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650" name="Straight Connector 649">
                    <a:extLst>
                      <a:ext uri="{FF2B5EF4-FFF2-40B4-BE49-F238E27FC236}">
                        <a16:creationId xmlns:a16="http://schemas.microsoft.com/office/drawing/2014/main" id="{599BDFB7-EC8E-D75E-69D8-C950580561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B69F3F6-8116-443B-4930-33EC4F9B9F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71" name="Straight Connector 570">
                <a:extLst>
                  <a:ext uri="{FF2B5EF4-FFF2-40B4-BE49-F238E27FC236}">
                    <a16:creationId xmlns:a16="http://schemas.microsoft.com/office/drawing/2014/main" id="{428C1D3E-E27D-BA46-BA20-2366409A609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07C9E7B4-2E1A-8588-9B80-6EF536D85C3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1989494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91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31EEBC16-AF9C-B3EF-37D4-A9ABD79A740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N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2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5" name="(7) Nitrogen">
            <a:hlinkClick r:id="" action="ppaction://media"/>
            <a:extLst>
              <a:ext uri="{FF2B5EF4-FFF2-40B4-BE49-F238E27FC236}">
                <a16:creationId xmlns:a16="http://schemas.microsoft.com/office/drawing/2014/main" id="{AC376CDA-C81F-20DB-47E5-30134C14D841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0"/>
          <a:stretch>
            <a:fillRect/>
          </a:stretch>
        </p:blipFill>
        <p:spPr>
          <a:xfrm>
            <a:off x="11047896" y="0"/>
            <a:ext cx="406400" cy="40640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EAEEB88A-DFE6-086B-58B9-812BB2617CA4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AAB49C54-5FB0-AD54-2303-8F97967940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B43006A-01FA-0FCE-8F80-DB67CAECAD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7540A7C-F384-3FC3-8C19-8CCDC3D0B9A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A47114E-740B-A579-AB40-FA23F1B59C1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D7ACDE5-EEA7-CCBF-BA7F-C2BF0A19B4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A70BC11-A749-5D2A-F323-04E166E1D6E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20" name="TextBox 19">
              <a:hlinkClick r:id="rId31" action="ppaction://hlinksldjump"/>
              <a:extLst>
                <a:ext uri="{FF2B5EF4-FFF2-40B4-BE49-F238E27FC236}">
                  <a16:creationId xmlns:a16="http://schemas.microsoft.com/office/drawing/2014/main" id="{E4AAA2AC-B48D-7CE5-E3E7-2B2D535B3E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B9E81BE-F977-3079-852F-9E75D8129C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7065A62-84F4-F067-0CBA-EB97E4E0A2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9F7AAF1-B1C7-370B-93E8-79F479DE086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CFCC040C-B931-13C1-6568-37F42DF991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DE30545A-3569-0669-0473-57FE914CCC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369F76A-8B60-E73D-4A2C-87AF4C855C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B4999B2C-623D-A680-F5A8-F30C0F2EAB4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0BA9DA9E-646D-0351-C70A-134969A190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6DC5C66-1DC9-F699-7A5C-FEA90A170F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41" name="TextBox 40">
              <a:hlinkClick r:id="rId32" action="ppaction://hlinksldjump"/>
              <a:extLst>
                <a:ext uri="{FF2B5EF4-FFF2-40B4-BE49-F238E27FC236}">
                  <a16:creationId xmlns:a16="http://schemas.microsoft.com/office/drawing/2014/main" id="{DE2E9CC3-E408-3066-BBAB-07315F1D90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3D6C693-C5F5-4469-7C09-0A1F311301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EEA7101-FA2F-9820-559E-F6B1E5608F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09A4C75B-AB1F-4B8E-4B1F-C80228205741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0456F0F7-42B5-A513-3FC1-800E490AF6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9AB5F7C7-60CC-0D97-16B9-6549DFD05F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A1F5B7F5-FDCF-00C5-9598-BF5DFAF26D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96C0F2E-7E59-FD03-3797-9AE323B42FB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6FB52F0E-89F8-BA06-1B66-AF853C8803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56EB008-D28B-B397-CF39-C5B4D29D69A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1" name="TextBox 50">
              <a:hlinkClick r:id="rId33" action="ppaction://hlinksldjump"/>
              <a:extLst>
                <a:ext uri="{FF2B5EF4-FFF2-40B4-BE49-F238E27FC236}">
                  <a16:creationId xmlns:a16="http://schemas.microsoft.com/office/drawing/2014/main" id="{1E4D7EF9-6757-EDC8-0345-52CFFD4DB8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44D29AA-131E-0457-E9BA-CA45E46394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E0B0AE7-5424-B097-AF19-7FC3F1F931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E952417-746B-DC84-61DA-226BA3403070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8B9761A3-6338-2B1A-0A81-8E7CBEF2D9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1348F95B-EF18-6983-C666-28A9FB64C2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8BA694C-B70B-C6B3-4414-95692EA8C3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28F1A99-B4E3-888E-15E4-38F9213F0B2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32F1E7A-47C6-5B96-B9BA-61D328499C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D0234F9-2943-5AA7-32BE-AEAEBC2C7FB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61" name="TextBox 60">
              <a:hlinkClick r:id="rId34" action="ppaction://hlinksldjump"/>
              <a:extLst>
                <a:ext uri="{FF2B5EF4-FFF2-40B4-BE49-F238E27FC236}">
                  <a16:creationId xmlns:a16="http://schemas.microsoft.com/office/drawing/2014/main" id="{768E2FFA-DDC6-D064-4189-9647519637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9EF3D17-593E-9E13-B984-7AA96ECF07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4A22AC83-557C-F466-802D-24ED79990E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856" name="Group 1855">
            <a:extLst>
              <a:ext uri="{FF2B5EF4-FFF2-40B4-BE49-F238E27FC236}">
                <a16:creationId xmlns:a16="http://schemas.microsoft.com/office/drawing/2014/main" id="{8C67F09F-1BBC-D9F9-2878-5ED573409BA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F2B30A48-8286-6792-DB8F-35C3DF05A2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7013A5FE-B75A-A7CE-04FA-4D71875CF2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FF40B4F3-1B1C-4C0F-0081-75C5FA0B62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3C54CD1A-8F60-1A9E-B663-EB27F6DF2BE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1216AB4E-2567-CC48-F0E7-86B2F64F39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14094786-F472-8F40-7178-05F8F0CD72E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83" name="TextBox 1882">
              <a:hlinkClick r:id="rId35" action="ppaction://hlinksldjump"/>
              <a:extLst>
                <a:ext uri="{FF2B5EF4-FFF2-40B4-BE49-F238E27FC236}">
                  <a16:creationId xmlns:a16="http://schemas.microsoft.com/office/drawing/2014/main" id="{72B6FB75-4682-B67C-BB71-0672F35449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AEB19DE6-774E-889B-0C08-78EE35D2E6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24D88105-4266-F99E-7DF7-23E687F15C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886" name="Group 1885">
            <a:extLst>
              <a:ext uri="{FF2B5EF4-FFF2-40B4-BE49-F238E27FC236}">
                <a16:creationId xmlns:a16="http://schemas.microsoft.com/office/drawing/2014/main" id="{72EC2BC2-CF4E-0DF7-B9BA-DEABDDC3FEDD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CBFA2239-AA78-AEB7-5FFA-AAF14F9CEC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0FEC8562-4C94-E559-D208-9C39631A66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D8A0E655-4D3B-0EAB-3A49-38189C13EF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5080FEF-0D43-D12A-2FD9-2AFE21C679C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A92A1919-0625-FB5D-3C82-EBFC70C471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DCC91F97-04ED-6E20-ABAC-CB05001C71B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94" name="TextBox 1893">
              <a:hlinkClick r:id="rId36" action="ppaction://hlinksldjump"/>
              <a:extLst>
                <a:ext uri="{FF2B5EF4-FFF2-40B4-BE49-F238E27FC236}">
                  <a16:creationId xmlns:a16="http://schemas.microsoft.com/office/drawing/2014/main" id="{2EDB87A7-4501-F8B0-3703-E3991D01AD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41527F4F-4CE3-D42E-B125-1E68236B06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BC51BAB0-42FA-9BA5-C93E-42C4FD36E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1897" name="Group 1896">
            <a:extLst>
              <a:ext uri="{FF2B5EF4-FFF2-40B4-BE49-F238E27FC236}">
                <a16:creationId xmlns:a16="http://schemas.microsoft.com/office/drawing/2014/main" id="{95D3F2A4-2C6A-045C-060C-44FBC5F56B0E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C6801A8D-201E-F02E-805C-B1A0B208F3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BE8AC767-7134-7A3F-237F-C2CA13E12B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00939087-A6A1-417F-B1A1-F2D8701F0A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D529169C-310F-FFBE-1ACE-A075B931FA8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E5E32978-2358-3E4C-12AA-3A242361BD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CB7523A-445E-EDF4-1EEF-8EB6CFE85EE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05" name="TextBox 1904">
              <a:hlinkClick r:id="rId37" action="ppaction://hlinksldjump"/>
              <a:extLst>
                <a:ext uri="{FF2B5EF4-FFF2-40B4-BE49-F238E27FC236}">
                  <a16:creationId xmlns:a16="http://schemas.microsoft.com/office/drawing/2014/main" id="{40DF84DE-C989-0501-97D5-1B14E96606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01378342-896C-2896-4D30-5EB9D1E9DA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E1F4AA00-F59C-4638-B72A-7228698FF3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1908" name="Group 1907">
            <a:extLst>
              <a:ext uri="{FF2B5EF4-FFF2-40B4-BE49-F238E27FC236}">
                <a16:creationId xmlns:a16="http://schemas.microsoft.com/office/drawing/2014/main" id="{C294A38B-31A0-C41F-A242-E71C71246F2A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5FD22566-DCBD-A729-0F5E-63ABC783AD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D1F77FE5-94CC-A20D-760A-F5B15762F4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4A4BD1CB-4C95-F34D-A968-A109E55A02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C7EBE98C-DB8F-1C8C-2E82-24542796973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C3A5E9A3-2F09-3E23-EDF5-FDC8E46B49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9C4DE9B-F955-F433-660B-15E3E899EDF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15" name="TextBox 1914">
              <a:hlinkClick r:id="rId38" action="ppaction://hlinksldjump"/>
              <a:extLst>
                <a:ext uri="{FF2B5EF4-FFF2-40B4-BE49-F238E27FC236}">
                  <a16:creationId xmlns:a16="http://schemas.microsoft.com/office/drawing/2014/main" id="{A12C2687-466E-AE6E-2F93-3FF8BA6D2E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5C57BE6C-E315-C9D1-5BD9-EA1FCC7E0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DE3C8DF1-6CDB-7A3C-BD6D-FFC75A5891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52EB86B9-2939-5568-49B5-F3646E232CCF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3A8BCA0A-48F4-EF55-E69A-03A59661FC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4556B02D-EC9D-2778-4B37-83E5F504CE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92E73F4-B0A3-D79E-125E-802E0D9F047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95683AD-87E0-F774-B493-78CBB6ADF2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30DBE9E-BBFC-C28E-F9C8-41E9A5406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36FC455-9BD7-ABDB-E1D4-36BBA6C2F4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69" name="TextBox 68">
              <a:hlinkClick r:id="rId39" action="ppaction://hlinksldjump"/>
              <a:extLst>
                <a:ext uri="{FF2B5EF4-FFF2-40B4-BE49-F238E27FC236}">
                  <a16:creationId xmlns:a16="http://schemas.microsoft.com/office/drawing/2014/main" id="{3026249A-4F3C-5E0B-C45F-18DB92F2FD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55797D-EC53-A402-9A1D-C6A8056AB7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09C23D37-B540-7B63-312C-7E6217DF0D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5075CA75-B54A-47DE-B0A6-886E3035005F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37F59B53-66AA-2CF0-3941-0F84F0F89E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DBBF6B38-D657-5382-24EF-9ED9506F7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605E0F5E-D7EA-7E53-5F23-52472CE74306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222EBFD8-2EF2-4C2B-E1BC-C75D108133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1CAE949E-57D5-BE23-7E9E-2CE966B842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80F6BC9-87E4-D102-39A1-0DC637EB39B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79" name="TextBox 78">
              <a:hlinkClick r:id="rId40" action="ppaction://hlinksldjump"/>
              <a:extLst>
                <a:ext uri="{FF2B5EF4-FFF2-40B4-BE49-F238E27FC236}">
                  <a16:creationId xmlns:a16="http://schemas.microsoft.com/office/drawing/2014/main" id="{2C1B878E-AEE2-A628-EF3F-39EA4A9CF4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645A7EF9-694E-4F78-B5FF-8C487DBC52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28B9718C-B84F-65AD-C766-E3A4521E3A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3B6C608A-8C00-D244-F67A-A94535ACA651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4E6D86AA-9BE3-A25A-3054-080EB20A9A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05EC08C5-1541-65B1-DF4B-04DDA4D5E2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546FEF06-C7B5-0839-3966-BA3473CC12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6CFC846D-F0FF-202C-9B18-D5A7C4B449C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DFBD930E-E4CB-F596-023B-A2866E265D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F7F0C20-00D8-3884-F624-BDD32009019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9" name="TextBox 88">
              <a:hlinkClick r:id="rId41" action="ppaction://hlinksldjump"/>
              <a:extLst>
                <a:ext uri="{FF2B5EF4-FFF2-40B4-BE49-F238E27FC236}">
                  <a16:creationId xmlns:a16="http://schemas.microsoft.com/office/drawing/2014/main" id="{9FC696D9-E886-91E9-FB75-4773870806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BC6B6FE6-A735-0387-AAD5-BA76DCFBD8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9F10C20-65A4-D201-4BE1-1419B91E00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3C37743-FD5D-8F63-8EAA-B68146217067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622D8BFF-5DED-0556-302A-EF063CC353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EC278888-AC52-3A6B-9515-C2D69EEEAB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82BE9C36-97D3-0FD3-24E7-72A4737085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6255B5AC-0E73-F3A4-4828-4680D8B19CC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014716C4-0C1C-6CD2-E270-0C98A0CAA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B13129C-4EB2-BE6E-BD9B-27246FE0446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09" name="TextBox 108">
              <a:hlinkClick r:id="rId42" action="ppaction://hlinksldjump"/>
              <a:extLst>
                <a:ext uri="{FF2B5EF4-FFF2-40B4-BE49-F238E27FC236}">
                  <a16:creationId xmlns:a16="http://schemas.microsoft.com/office/drawing/2014/main" id="{AB9C2CD3-CF89-B2D6-9BA5-0B6FDFACD0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62CCC94-0D85-ACCD-2929-0516846D39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C51D9BA5-2E44-B721-4C05-3EDBA97724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121EC164-EB58-23A7-88A0-881587547C2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2A32425D-8975-06A4-393C-9764161175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3E5BE366-A6E5-4E63-8015-067352FF05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6FF73566-559C-0CBC-99D0-1561DDC5FF9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D6E60DB2-A009-5551-9999-40AF99B40D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75B349F8-6851-2670-1954-26F0584309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2B6B3AD-4F7F-FF2D-774E-872EA90CA260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19" name="TextBox 118">
              <a:hlinkClick r:id="rId43" action="ppaction://hlinksldjump"/>
              <a:extLst>
                <a:ext uri="{FF2B5EF4-FFF2-40B4-BE49-F238E27FC236}">
                  <a16:creationId xmlns:a16="http://schemas.microsoft.com/office/drawing/2014/main" id="{B6E129CB-A9C2-429A-9EA0-FDF83296D4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B2C6B3FB-FE53-053F-F575-73C62342DB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5F5B782A-22E0-D31A-569D-05FF9FB6F6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8077C7C3-026B-0CDB-010C-8B557EA9572B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5EC9DAFA-B982-D46F-C5FA-2B3F64AB9B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C2D806AF-3E71-CED9-F4DD-684474C997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DB336764-8920-6EE2-1388-93946DE1E5D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58B2E5FE-B68A-F8CA-9CAC-64670E444CF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43C3DFC-4635-748E-5B9E-AAADE65307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95337D1-0E32-25EA-6A55-CFC0F37BDBE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73" name="TextBox 172">
              <a:hlinkClick r:id="rId44" action="ppaction://hlinksldjump"/>
              <a:extLst>
                <a:ext uri="{FF2B5EF4-FFF2-40B4-BE49-F238E27FC236}">
                  <a16:creationId xmlns:a16="http://schemas.microsoft.com/office/drawing/2014/main" id="{880C2C23-48FC-51D0-C101-3E16B0AFE8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377996A5-3470-4F2B-59E8-EED08D388A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6BCD2A99-837B-C116-49B2-0617BBFB0B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6A597C95-DF37-E403-B0F5-0CE5B1585B65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F6372D1E-FBB0-1A0D-557B-2B39B4DCF9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560E08E0-9653-8A53-3FC4-59120DE4DE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904BEB22-9EDC-23DF-2762-55F3C4E924F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B08038DE-863C-EF28-7511-0806C7B2087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E17B0F0E-3783-6DC7-3BD1-DDFEADA341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54CF08B4-0C22-B58A-0B37-FB9E68007FE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205" name="TextBox 204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FCCD3D-3C15-BF53-5E84-A359AB200A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A77EA015-71E5-98E8-70AB-D4A24AC55D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636BA3B7-C131-83B9-9EDA-5CA9AE82DD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5C8F9FD3-DEF9-2F48-90E8-702483FAE84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92E82B82-EA1E-31DA-F888-D1F47BE5A6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FFFAA1A6-75AF-BECF-DE24-B387C8C805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230BBAFE-0095-1392-AED8-6220B29121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4DD01A2A-1D22-FFD7-9084-88B0ACEE6E9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A20A5AEF-6255-4ADE-1CB4-F2F7A4158F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B561CE89-B2BC-A5BF-B71B-85CF9600640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215" name="TextBox 214">
              <a:hlinkClick r:id="rId46" action="ppaction://hlinksldjump"/>
              <a:extLst>
                <a:ext uri="{FF2B5EF4-FFF2-40B4-BE49-F238E27FC236}">
                  <a16:creationId xmlns:a16="http://schemas.microsoft.com/office/drawing/2014/main" id="{8932DCEF-9790-FB14-173F-A7B57D64DC1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02060A86-15DF-2D9C-4380-39F06E01B9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04EECE9F-BC5A-0596-32E4-7802C4F86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6590B53B-D5CD-E1A5-0715-056AF3B291DF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1D938D1B-1F70-256B-D207-D119108C7D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EC5731C6-A0FA-9A9F-820A-F7B79A6EE5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FB17B76-735A-F19B-A803-91B2CDAD7B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9B7E7E6-8E33-F7B8-4B7C-076DA7FBC7C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C744E846-3FFC-E1BE-4DB1-AC53D1FBAB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425E04EF-24FB-18C8-CF45-36C7F048639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225" name="TextBox 224">
              <a:hlinkClick r:id="rId47" action="ppaction://hlinksldjump"/>
              <a:extLst>
                <a:ext uri="{FF2B5EF4-FFF2-40B4-BE49-F238E27FC236}">
                  <a16:creationId xmlns:a16="http://schemas.microsoft.com/office/drawing/2014/main" id="{3453750C-264F-7FEB-2E57-988DD92532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D8A47D7-86F1-F6AB-EA73-04B2AB827B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5568E4C-038D-CD26-E780-703B5983DB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4446A74C-4849-3EE4-E042-D5A3D2FC316C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ED152648-7969-F6EF-DD68-485CBDB8B10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36" name="Rectangle 235">
                <a:extLst>
                  <a:ext uri="{FF2B5EF4-FFF2-40B4-BE49-F238E27FC236}">
                    <a16:creationId xmlns:a16="http://schemas.microsoft.com/office/drawing/2014/main" id="{E8FC4DD8-49A4-0277-6E3C-FA763EC18C8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AA81B030-1EC1-6ECD-0EDA-1362054073C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0046A6BB-5808-5B92-FAB3-3E2B2287830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C395161F-8DCA-A564-3C17-765BE28C83C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9414158B-250C-7154-0607-F9FF51F2010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C8E75F5-09B2-C68E-8F40-B5D330A6D555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33" name="TextBox 232">
              <a:hlinkClick r:id="rId48" action="ppaction://hlinksldjump"/>
              <a:extLst>
                <a:ext uri="{FF2B5EF4-FFF2-40B4-BE49-F238E27FC236}">
                  <a16:creationId xmlns:a16="http://schemas.microsoft.com/office/drawing/2014/main" id="{1A5B6825-5DB2-794F-AF3E-2F04C06791A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786F3CF-F9BF-C8C2-6524-5EDE65A160A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9DFEB05-3D35-6469-678F-94CAF93309D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E8E3C214-21A7-B9EF-667E-F2C23ECFAB4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66FAA4CA-14EA-3D25-B2E0-B76B0268F0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FDD6CE2-89BE-BC0E-211F-5C47F4CA7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323957FA-B926-1DB9-4C05-A407FD5433F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705C310F-66D9-5D20-021E-5B2DAAD184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7FCDBB88-9910-A544-36DD-19C8EBF298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09FD40C-ABC4-2537-A9A2-F0DF31FAA51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45" name="TextBox 244">
              <a:hlinkClick r:id="rId49" action="ppaction://hlinksldjump"/>
              <a:extLst>
                <a:ext uri="{FF2B5EF4-FFF2-40B4-BE49-F238E27FC236}">
                  <a16:creationId xmlns:a16="http://schemas.microsoft.com/office/drawing/2014/main" id="{85B4F06A-5682-1BEC-73F9-73287B96EB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94F59F2F-6AEC-64DD-CF21-751016962C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8483B575-AA3B-A047-CE98-4EA23CFCAD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CF4EF795-F067-4EC2-0EA9-30C9A26F314E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AB69CCE0-C91A-175E-A4BD-1991A97BB1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A3265ED6-E0CA-BFDF-CF96-21611EDF5D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C5856791-6B8E-92A0-4014-2DC23B405C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3EA47585-CA53-8996-9701-2EA09E3E63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902BB1D-9C31-0347-8922-666D6F8E78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D0D88F90-3339-4B4C-506E-E73F292E0D3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55" name="TextBox 254">
              <a:hlinkClick r:id="rId50" action="ppaction://hlinksldjump"/>
              <a:extLst>
                <a:ext uri="{FF2B5EF4-FFF2-40B4-BE49-F238E27FC236}">
                  <a16:creationId xmlns:a16="http://schemas.microsoft.com/office/drawing/2014/main" id="{1FD20ABC-37E0-0494-334C-0D381B86572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83F47E7C-C6F4-DC45-C46D-45281055C0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B67341DF-CB31-FFE5-78BA-136A54896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51C4C518-418F-20E2-AC55-2F2590E8C155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6FA1373D-2024-295A-F17E-30F3926D16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4D2148F5-9693-689F-CA18-13A49F3F46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E61E56E8-287F-0577-1330-89AFB8F04140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1AFC14DD-411C-8BE7-6278-A36E7C65792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21A62606-F6FB-9C77-719B-BCA2DC2187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76669DAE-12E9-8A81-43A3-1F540D7D5FA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331" name="TextBox 330">
              <a:hlinkClick r:id="rId51" action="ppaction://hlinksldjump"/>
              <a:extLst>
                <a:ext uri="{FF2B5EF4-FFF2-40B4-BE49-F238E27FC236}">
                  <a16:creationId xmlns:a16="http://schemas.microsoft.com/office/drawing/2014/main" id="{D3B8AB47-C61F-351A-060D-9EC536304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AF279A59-B1DE-F5D8-13E8-E569E9BC1D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475A7CB-039E-6249-A7CC-6F8EC240C6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9A9C25B7-92E6-92C8-C8C2-EAC0A64479D7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7FDE39E-B336-65DD-F625-2D1405A652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DB570E1F-9CA5-9934-56FE-FAD2714DC7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E0CDAD22-4274-5BE3-06C1-8DB9311CE44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EC9F6BAD-6759-EAE5-98B8-12E8DAC41DE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93251223-EB96-B640-79F8-D1AB423580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53871A21-DE99-B245-7CD8-CDE6A0DB6D7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341" name="TextBox 340">
              <a:hlinkClick r:id="rId52" action="ppaction://hlinksldjump"/>
              <a:extLst>
                <a:ext uri="{FF2B5EF4-FFF2-40B4-BE49-F238E27FC236}">
                  <a16:creationId xmlns:a16="http://schemas.microsoft.com/office/drawing/2014/main" id="{8F18E4BA-652C-07F1-2113-A65F5AC22F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33038BCD-6EBF-AAC2-AC31-8730F04ED4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496FA06F-2DAE-2155-2EBA-E4877DF0E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F93594A5-05C7-340C-88DF-23A638B1807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3A5C16F-8FBE-F687-BEBD-6F52476DE1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DA03A086-1EDB-A757-59BC-A8F2525805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DF53C88-90F7-D49C-CED5-2EED6CD180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0F8F377-355A-3FB6-1890-3567119FE2C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5C595203-2106-DBDE-4A8B-7D38119576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226A33A5-03B9-767E-27E6-A99E0A0291C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351" name="TextBox 350">
              <a:hlinkClick r:id="rId53" action="ppaction://hlinksldjump"/>
              <a:extLst>
                <a:ext uri="{FF2B5EF4-FFF2-40B4-BE49-F238E27FC236}">
                  <a16:creationId xmlns:a16="http://schemas.microsoft.com/office/drawing/2014/main" id="{99157AC5-B48C-76FF-6751-AFA3CF743E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B12B09C6-9894-BC6D-49C5-E563D3D662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0B10AF9A-F95A-C0B6-863A-013FDB3747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20412038-9279-E67C-713E-64A61263C1DB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8FDFFF96-448E-05D5-7EBB-E487593301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F903BC92-ACB1-C57A-32C1-AEC969EB85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C0520E5-B2E1-241B-4397-29E049B86FB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B7597646-9AB6-DF63-8F70-1F74E6BDB0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691A2E24-EEE2-822E-F3FB-B3EFF500C0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E08D593D-ACC2-D9DE-665B-134EB60528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361" name="TextBox 360">
              <a:hlinkClick r:id="rId54" action="ppaction://hlinksldjump"/>
              <a:extLst>
                <a:ext uri="{FF2B5EF4-FFF2-40B4-BE49-F238E27FC236}">
                  <a16:creationId xmlns:a16="http://schemas.microsoft.com/office/drawing/2014/main" id="{ECAA1951-A6FA-6F0F-4C2C-0626D2A5FF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41B4ADC7-CD22-7669-6764-0B151B97DB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B475105B-2628-6350-9C1D-27F06960EB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2DD5CF73-E27C-E9F5-1D5B-DF0C837EEA1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888D4B1C-B0F0-036B-5F57-64387DCEBB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02E6D3DC-F150-9F73-2F9C-9F8E6DBF57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1318E5F0-080D-621D-1743-8127DBCE6A9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BF4FC119-CCE2-EBD4-D8D2-B6B07A73E6C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8FE5549C-9E21-85CF-CEAB-786E6734F6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3E604F4C-5589-FB89-7839-E134297454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371" name="TextBox 3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4E12317D-5FB2-D911-14C2-73C19B35E4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5140223C-6C56-B74A-8EDF-19017B65FE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4ACB7E9F-0F51-CBBC-4ED4-9283D6B6E9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DBA7B2D3-2E0F-DFE9-9C85-E725515232B9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F48A8673-311D-1019-F242-6E296E5025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B3ECFC82-245C-D817-B2E3-CC50895D9F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4FCA2BFC-552A-6530-1C27-2C1751451D5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A5A037E-8B69-2C7E-4DF8-46A44387F8A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25F2410C-E073-A46F-13A0-A99056BCD2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6113AD0C-8978-BD2C-5B57-D5C5F5C904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406" name="TextBox 405">
              <a:hlinkClick r:id="rId56" action="ppaction://hlinksldjump"/>
              <a:extLst>
                <a:ext uri="{FF2B5EF4-FFF2-40B4-BE49-F238E27FC236}">
                  <a16:creationId xmlns:a16="http://schemas.microsoft.com/office/drawing/2014/main" id="{A44A74A5-875A-9100-49F2-560E6C40DB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6954EEF8-BC68-11A9-41D4-A5BEEC617C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22143B31-C41F-4002-B62A-8CF3256CD6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ACA3FD7C-85C9-BB12-367E-9C3E91507385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9F2D3D50-0BE1-5587-5D4B-DC873F2A93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C6B6A39D-E6F0-9B9E-996C-B8562C4029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FC6A4B4C-FDC4-F062-661D-5029ACF874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00840F30-E784-054B-8AE2-3BCB7B400E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6872E438-809D-D76D-A065-8F182E3BB9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0AA1BE05-7164-AFE1-9A0C-D97C5D6FAC7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536" name="TextBox 535">
              <a:hlinkClick r:id="rId57" action="ppaction://hlinksldjump"/>
              <a:extLst>
                <a:ext uri="{FF2B5EF4-FFF2-40B4-BE49-F238E27FC236}">
                  <a16:creationId xmlns:a16="http://schemas.microsoft.com/office/drawing/2014/main" id="{2A06A108-DDD9-E74E-1449-BEE043B2F7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9F84E93C-0B5A-11AC-5BE3-9CE63B1A8F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D37E061-8E1E-0A5D-13E3-12EAD10FC2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DA044243-2D2B-6836-6C6A-31F619B06D3B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11BFA87E-823F-FDBF-7315-CF499B08F1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F5002369-8614-040E-F852-46F2AF7E25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17F73F03-F4EC-C1FD-74AA-CDCC4C69CD7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AAF20142-369B-E09E-2ECD-418C2D0E2FC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FC07C637-9996-EEFE-05B5-0499412F24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24E5AC65-0D03-5DA0-6DBF-0E4E570016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546" name="TextBox 545">
              <a:hlinkClick r:id="rId58" action="ppaction://hlinksldjump"/>
              <a:extLst>
                <a:ext uri="{FF2B5EF4-FFF2-40B4-BE49-F238E27FC236}">
                  <a16:creationId xmlns:a16="http://schemas.microsoft.com/office/drawing/2014/main" id="{B4003B3F-1840-F258-C2B5-20648286F6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035182FF-09EA-4EF5-F84D-C6513A2FE8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11FB30C-5BED-2A4D-F2DF-29FB26CE6A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CE4A87B7-30BE-506D-5E44-5EA7B180CFE4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AFC1641A-8A15-9893-2945-25389D7C99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E4C37F9F-4EF0-2430-0E65-C8B319B9C0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B3322E17-CC88-7247-4C6D-69C0804B2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6FF81CF1-8EC2-AAE7-DB8D-0E4A828F32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9D823F73-FEB5-2CAC-DAB0-BBFDB74F4C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F5BBE90C-1204-3CB2-EBD7-1D217B45D3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2C319A8C-ED4A-75F1-32BB-11DB7D3D07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EF9710DD-C9EE-B403-3A1D-4323533FDD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E2103465-8E86-74F9-70FC-EB428F3E6F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19055F5F-2654-5F54-852C-448F0A01BCF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E69E3399-6211-C5A3-C5F4-C9488C397C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82A554FD-6808-BE90-2797-5053731EB6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A6D3149E-6884-7045-7884-D094C0946D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558912E3-8905-D80A-A0DD-B411FEA6C6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1486A77F-9637-113C-63D4-0E73331459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57ACCBC4-81A5-B137-BB49-0DC3CF1086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B98DD2F0-129D-58F9-9B5D-DEE7C82E06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A163B756-7361-4366-9E5E-8BD08B7061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ED88542F-774B-EBDB-0310-8A64EE6A1D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62992FED-8DFE-5FD8-147E-00EAC7C63987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A340CB6F-A1D3-1AC6-4FC0-C39D1DEF93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A452749B-E930-1E77-2386-C26212D3A2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43774C67-FF64-F871-8DA1-F328B9A18B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46F099B9-C6D4-B2BB-63D3-C6605F0A3BA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61EE5107-F308-DCDA-D823-BB6240FE13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C2E84A2-3D3A-5EC7-F193-F432CFB0F7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2470ED9A-DFA8-7B13-E1D4-C8CB50F0BB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5BF49474-5A09-E9AA-BAB0-84E91E1765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24F14D91-8DD7-3FB3-04CC-D6C781EA7D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82CBAB5B-1907-A16C-A880-CE5097B85FC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D30912C9-3B7B-FFE0-31D2-CC760270A4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FA473AF9-7AE9-5972-7FC8-050FADBAB6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F9263CDA-0942-354B-CB0A-32F607EFD1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BDDE4620-C128-3531-9D25-DFEB2B929E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1FDCB696-6C1D-E382-BEF2-14D143E734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713776DD-A43C-441B-5F22-B16540C86BE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A374BB94-A81C-D18F-DC3D-67D8AC1FC13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D8B7399C-691E-691D-B7B4-A40A02B7F1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2B445B25-3407-4132-D83E-3131762CAD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03799D0D-4ADA-2163-4C81-38636D04B7F3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12E11236-2FFD-18BA-72A4-AEF381F2BE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C3199EED-590D-2FF6-5889-55BD56DA38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98CDACD0-C74A-CDB2-32A2-0544DC2D67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71AD5F67-33FD-CB96-3A56-9659105EFDF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094F2B1F-4EB5-D7A7-C900-D02592C5A1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DA78B1A4-F988-378C-EBB6-190DF9F00D4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6A5E8844-5C1C-AE6B-6DB3-39E3AEDC73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EF69774-27D1-4979-F58E-10372DC842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2AA12F35-DA18-72BC-884E-DB09D3D860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264B69E9-E8BD-29F8-AAF3-96CFE722C324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9ABF20F8-B028-6B91-A9CB-38EBE1DCC9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EEB3EA0D-86E9-8C7E-5275-A2BD20D5E0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B9AE7108-FD69-988A-B77D-DB0700EC11A2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8C8E3FA1-FD60-9D78-B0B3-6D150675728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BD8DDA00-FA67-FFED-9B3E-81F7D560B9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4466EF3C-7955-49A9-22A2-40C8334A46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43744523-9FE4-8D24-4CF7-F4B91B079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12FC4A7E-A799-8684-D0F7-064FF9CC12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8AA376F8-B636-3BC6-427B-A18FF64061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985C24FD-EFD8-6588-244D-9F7FF8533D13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64707CA1-AF01-188A-46BD-D228682E40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36040743-A8FC-2957-5E22-EC878B4B53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F93BFFCF-A9FB-F511-CDB5-B85AD38547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63ABDD5F-49A6-4B0A-AAB9-E04F6FF70CC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2DB6C512-B23D-3D6F-D78C-A34FDCAD2E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7596EBBE-0793-F93B-C3AB-378CDFEF69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56" name="TextBox 655">
              <a:hlinkClick r:id="rId65" action="ppaction://hlinksldjump"/>
              <a:extLst>
                <a:ext uri="{FF2B5EF4-FFF2-40B4-BE49-F238E27FC236}">
                  <a16:creationId xmlns:a16="http://schemas.microsoft.com/office/drawing/2014/main" id="{30042628-6DC0-E005-194F-F93B889A17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C6294E3B-02B0-EEE8-0DFB-3639EBDA09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DBBCCCEA-87BD-DBA8-F2A4-2682477E63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95DD1D1D-6088-113F-1776-771197886780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359D684A-5C67-C849-DB92-641A539849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D028CCC8-8C21-B5D0-10E3-6C02F9C80B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075F3D4C-5A5A-32E7-1817-A7945334163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04AC7149-E861-DA45-E18F-E086C4228C3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EC25478C-A464-6B59-26EE-934C696EDB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03A7413E-05C2-FD91-B899-1CC5BDE398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B67A2883-159A-618E-7948-E6A88197F09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EA7789E6-5091-85AC-900D-DC199D91C1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48E7C75E-79A6-0697-EA25-B4C31B408B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AF7EA62D-378C-B901-35FC-A228ADB83EC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84D05F2B-4247-2FD4-A711-9C56EA023C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45E0C860-5154-F91A-1747-31E86905F6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F85C60A1-F4D3-1F64-2EBA-3BFC57696FC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6C522970-5872-E06B-0E7A-5CEFCC8CC2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DD3F1899-C352-9CC6-1FD1-CD5D8D3A84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9A95D2AB-27AA-9244-B790-4160458A93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F02235F3-5100-ECDF-238E-53C96174E3D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DF5FA893-8122-51A7-D6A6-C00C79946A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F7C605FA-CCA6-1BAC-8951-EF92636D3A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8BF26972-1D68-0AA7-0F77-3599577978BE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87144F98-DC17-2CA5-DBBF-7FDCAE621D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CFC4D75B-853C-9733-C541-71414A7AB5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EBD7F5DA-0413-86AB-1A42-6EAF0AB737E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81A9D8E3-6174-17AC-0B7A-4172049486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40654F6B-C5C2-5215-BF55-5805B18EEB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5850250B-5952-BEA0-5726-BE425D5FE7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28E1F8DF-DF57-B33A-7397-A925CA0A0F9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24AB24BA-5160-480D-78A3-7D1455A32B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8652C6D-AF98-F0D5-D48C-0821CC47C6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2945ACFC-871C-56E4-723C-EEE032D0489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73E8AAA9-D3B8-431A-2024-20BA74A91E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CB4C75E4-2843-A282-A016-7BB4103A20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32E3F8EB-FB8C-F0A0-75FF-29631C5D7B4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BFE72F85-45B5-B6FF-4621-E46029A8D80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56344EFF-8726-3F1D-464F-F1974E032D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F1EB470-526C-5FD6-AD39-F267F1876D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84566BC2-C2D2-8C20-C385-E9DDB49A0E6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EB18C83F-7ED5-0E11-FFEB-F9A4C14A9A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5B761A79-2521-77B4-2E5B-D5F93183F2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49837BCA-1160-FFAA-979F-A28758A17CB2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84A42F72-29C0-7DA1-ABCE-35B4C84ABD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1BC2DD13-6702-1D9E-4256-270879409A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D295F008-768E-7B77-3D4A-09F6C825545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8B986F96-8434-764C-757C-C298BECC534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3B4414FE-849B-0EDB-63C7-BB73E1B934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AE04AF69-3DDF-1C3B-992E-05ECB7DB39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93F30369-0190-113D-4494-47DD28E673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AB687C6D-10BD-5962-1AFE-32245328EA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B0644E92-0B38-14BC-895A-AE76462E39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3932F297-728A-5255-E863-182DDAB90235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80F2ABEE-CE2F-6315-2022-3CF90E9AD8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4CFE65AA-92D2-A06B-6115-00251C7418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59F4F9E-A43E-9F16-8E94-F011FCCDAEA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33136E9B-9748-B2F3-26DC-541F4E9B14F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6231BB75-B8D9-C47E-D2D8-A8855A640A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9D8A5083-904E-8DC8-E257-9799ED4E2C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02796C51-BA1D-F005-87DE-7B487BED5B2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6570D938-DA1A-1E08-E55B-240B71C5D1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40EC340-00DC-B5C7-6036-E10FCE1ACA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FD0DF91F-4F9B-BCA7-5D60-FE043B4DD1A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CA1957B1-3768-4984-12D9-C2BC1A7C07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052DA666-624F-FCE9-6466-99E162E715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27F1BE8D-C900-2147-70F8-AB36C25D9F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02330B60-D906-7286-5E4F-34E418C8F2D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460D3693-8138-B53F-E478-4EBFE54C1F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C312C4D-93B2-90CE-91EA-1604B34BC7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423C8362-2F37-C3C5-8F79-5E0CA6550EE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DD50A2CB-9721-BDFB-B5FB-4EAA306041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C443966F-5F0D-47EB-7469-D59BF2388B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200B7CB-E2CA-7434-5992-7BB67C1484CF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F24C980D-1C19-F2E0-FC4C-A9D848FDA8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CFB0B39F-8F44-77A7-B7A6-B2B3C17F95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A75D1C3A-BAAB-457D-8F36-CBDFCAEBD0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A61BD6C-4A40-C6F7-5D49-81D43A6797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5450A8A2-D8BC-DFC0-48CD-75BE0BEB5F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75A6185C-B61C-6748-8BD3-30CFCA19CA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899BD14F-D790-81F0-1F61-408E389BB2E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F91FCBE6-C474-C968-7A03-31A6CC22C1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35E72943-6994-673D-9590-DC9B154CE4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DD71EE76-1C90-F154-63D6-5271AB18447B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C0AFCC56-9980-592F-1CEE-7940481122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6723F7FD-E8D8-1279-702B-8A8713FEC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BDEAEBD2-FB42-9D8A-7CB4-C842E5B0E5F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A7F0A6A8-E356-BCD1-C036-DAED91E10E1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897FF162-DB7A-02D1-13D8-5878D87C66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DF95DE30-B235-03D6-DE42-AFC2E9AAAE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66" name="TextBox 665">
              <a:hlinkClick r:id="rId74" action="ppaction://hlinksldjump"/>
              <a:extLst>
                <a:ext uri="{FF2B5EF4-FFF2-40B4-BE49-F238E27FC236}">
                  <a16:creationId xmlns:a16="http://schemas.microsoft.com/office/drawing/2014/main" id="{B391D852-40C0-2546-FBCB-13CD94AD09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309ADE9E-0E4E-52A3-B244-614B06A815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67F50648-72CC-1B7C-C8AD-28BEAC78CE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70F3CE5C-0AD1-E663-9861-6B7BC5980C25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2D387733-EF10-6D32-F684-B943CB9239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6EBD9A04-39C9-3B7A-F3A8-E79884C038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745A58C7-45FE-D093-3872-B69AB2C75B2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EB2CE8F5-5167-5A13-BD53-A779E4D358C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C7540095-21AF-BE13-D3B8-28B72EB325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D1259372-389D-B7CD-EE62-B0533A8CA8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76" name="TextBox 675">
              <a:hlinkClick r:id="rId75" action="ppaction://hlinksldjump"/>
              <a:extLst>
                <a:ext uri="{FF2B5EF4-FFF2-40B4-BE49-F238E27FC236}">
                  <a16:creationId xmlns:a16="http://schemas.microsoft.com/office/drawing/2014/main" id="{6FAE21CC-CCEE-9AB5-DB36-B6F5209AEA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D30742E-1181-B9B8-220A-AE2452CF8C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8B0B3267-A020-C7BA-ED8E-72C0423203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B4BF7D86-812C-B0E8-3E88-75A6C0F245CA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CFB44631-03A0-CB01-8D35-E998F65E29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BDD79E51-8639-B729-A083-E49445EC19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EFF8840A-029B-0147-58BB-E77363A9A3C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867569BC-DD54-16D7-26EE-7E9C087BF29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EC1AE56A-D9E0-9AA7-73FC-B2ABF7A9B1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E5DC5866-700F-D7D8-ED3E-C769CC8F44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86" name="TextBox 685">
              <a:hlinkClick r:id="rId76" action="ppaction://hlinksldjump"/>
              <a:extLst>
                <a:ext uri="{FF2B5EF4-FFF2-40B4-BE49-F238E27FC236}">
                  <a16:creationId xmlns:a16="http://schemas.microsoft.com/office/drawing/2014/main" id="{8A741EE7-7B90-6EE2-6E19-2BB6AFC144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E7816BFB-370A-F02D-4DDA-42016368D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965D2F1D-3E89-5E93-561A-0AE3028BDE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00444215-2BFB-4E65-0CE4-C5D9D302B781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0B55D258-96CC-F9BA-9E5E-10B5EAAD20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A8FEC202-8FCD-E29B-F38A-4272B5A55E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224D967-4E0F-E284-F29B-C65B31D62D7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F13BE788-1B97-B1CC-FE8D-DDBEBFD68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950D2D19-343E-9429-9B75-6AB4C81454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3B916F18-34B3-9974-FCFD-100BB2B3B5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16" name="TextBox 815">
              <a:hlinkClick r:id="rId77" action="ppaction://hlinksldjump"/>
              <a:extLst>
                <a:ext uri="{FF2B5EF4-FFF2-40B4-BE49-F238E27FC236}">
                  <a16:creationId xmlns:a16="http://schemas.microsoft.com/office/drawing/2014/main" id="{EE2581C6-7D13-4ECB-A66B-A6F3F2BA4B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87002B92-7093-F6EC-B0CC-0BE2F4075C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8C289CBB-0F8C-E9FC-FD5C-B321A1665D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D3B97310-3BB0-B9F6-B2E9-C6B157182F9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F277A19D-07FF-1B28-E79A-BA8F6F4BD2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487C19F4-535B-DA4C-F1E8-DEDDE01A61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8B2C1AC0-E826-5B8C-F480-C3888837090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234ED843-05FF-6D87-D440-A8D8302E9CD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6E829C25-6462-E194-1682-D197AD5C18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F9D12749-36DA-D4D2-AA61-8DF1D82527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6" name="TextBox 825">
              <a:hlinkClick r:id="rId78" action="ppaction://hlinksldjump"/>
              <a:extLst>
                <a:ext uri="{FF2B5EF4-FFF2-40B4-BE49-F238E27FC236}">
                  <a16:creationId xmlns:a16="http://schemas.microsoft.com/office/drawing/2014/main" id="{421AA1F0-1F33-7625-4A07-DA6F952757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BED5158E-BC8F-16EF-272F-8F58D81DFC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A9868DBB-91CE-1384-DFE7-B70D2A2FEA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64E81BC4-60CD-2E8E-9970-F2BF604142AB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D926AFAD-57D6-8DC8-750A-15005310D6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0127C476-A5AA-FFD8-7523-CB2C724111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35655E6F-5EAC-2AB8-5FD5-527D4405E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5B369BC3-EEE2-B0AF-9895-E5AC714E1BB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9F35F1AB-41B5-30A8-A521-4213FF760E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D595EEE0-3075-1B95-6A0E-C159AEDE5A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79" action="ppaction://hlinksldjump"/>
              <a:extLst>
                <a:ext uri="{FF2B5EF4-FFF2-40B4-BE49-F238E27FC236}">
                  <a16:creationId xmlns:a16="http://schemas.microsoft.com/office/drawing/2014/main" id="{F162E373-C966-0E33-ACD1-4EBA8072A3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E3FE8B46-DDF0-704A-8B15-3991CAA440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EA12363B-EE94-5BEE-8AD4-3F45FED01F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33791D98-C8F0-7A89-AAAB-E8B36820F15B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0A1479B5-6111-A17D-3248-F795004B0F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7A9349E4-0293-39CA-2877-03952D68D9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5A64A9D6-9633-79CA-6E4B-BE8831D7D5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4961A712-F1FE-1F89-AA39-FEDAD1F18EF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82BD7E3F-0A57-86B8-BE6D-9C993508ED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EFE3DEF1-68E5-4360-D55C-E028AD89377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80" action="ppaction://hlinksldjump"/>
              <a:extLst>
                <a:ext uri="{FF2B5EF4-FFF2-40B4-BE49-F238E27FC236}">
                  <a16:creationId xmlns:a16="http://schemas.microsoft.com/office/drawing/2014/main" id="{B0CD304D-37D0-2943-927A-4178A3C86B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39892DDE-1307-AEFE-D5EC-E4454E7515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A0E1642C-BC2A-ACF2-9B6E-53CAD98990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D7D47B75-1306-DB72-A130-6EF9E23C6D3F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7393137F-A176-D15D-CD88-3D78D91ABD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5D0BEE09-5311-31D3-78FB-C1FDEF004D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B5589F06-FCC7-72D0-5303-B9DE319C52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564BD501-D4E6-BD17-D3C6-D56B88853BC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6654A0FB-2441-5864-131B-C19AF91DDE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398DE3CA-E8A1-B8A1-D6A7-1F5DEBA37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6" name="TextBox 895">
              <a:hlinkClick r:id="rId81" action="ppaction://hlinksldjump"/>
              <a:extLst>
                <a:ext uri="{FF2B5EF4-FFF2-40B4-BE49-F238E27FC236}">
                  <a16:creationId xmlns:a16="http://schemas.microsoft.com/office/drawing/2014/main" id="{B7099913-1A53-9DBC-AD88-578C347469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6E579E29-933B-0CDD-5BFB-8381EDC27D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EA6AB235-E4EB-2EF9-744E-7DA0B3916C22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E8550A6B-59D0-4746-0FC3-7EDB5FF6008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73D8ABB5-708C-3687-E061-7CBA233378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6A94DBE-A4B6-59F2-B324-E4194A1CAA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16E3B4AE-8847-9D96-216B-1B77EDF0766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0A3A03F2-11EE-F1CD-AF90-91DD797211F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F2074AA2-868A-55AA-C3EA-55B85D9DB9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6F89CF7D-9EE2-8508-3198-D7424FD827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C624A44D-8125-8B40-63AE-BC16D9C2FB3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D6A080C4-941B-839A-CF96-0F06C699CD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0AE64AC5-A53F-0000-B907-8EE995866B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8D7F879-8E63-F3FA-BBAD-47A571229F3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19D0575B-9490-C15A-0CD6-4DB3756FEA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7EA97680-2017-18EA-D4ED-CB6F7BE225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D8E1F0F5-10D8-1CAB-7A3C-7572B54808B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48EA5A1A-1823-061D-DDB1-7FB2E5255D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F24F53D4-D2F8-BE4D-37FA-A208EC93A9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0064842B-6C32-C475-B62C-390A1D15356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AB8AD545-D742-34D1-A95E-8C84BFC589D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5938A863-A922-3BB8-F5F6-7F84204FFF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2A8FDE8-088B-4040-D0C4-73FE7447F0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37" name="Group 936">
            <a:extLst>
              <a:ext uri="{FF2B5EF4-FFF2-40B4-BE49-F238E27FC236}">
                <a16:creationId xmlns:a16="http://schemas.microsoft.com/office/drawing/2014/main" id="{5B7FDF47-FE6A-D5B1-B6DB-4BBC78A3486C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38" name="Rectangle 937">
              <a:extLst>
                <a:ext uri="{FF2B5EF4-FFF2-40B4-BE49-F238E27FC236}">
                  <a16:creationId xmlns:a16="http://schemas.microsoft.com/office/drawing/2014/main" id="{1FD02099-8B32-F69C-2527-2984B2E86F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8121BA3D-43C7-E6F4-F571-5B0E096D42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D3712298-F6D8-7EB3-F53E-771486B6B82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31EB347B-ACEC-72A1-313C-848E70430E5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CF5CB3DC-E41E-9776-1A0D-89F0C70DD7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6C57A540-0DF4-73DB-27A3-3C2A044D79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44" name="TextBox 943">
              <a:hlinkClick r:id="rId84" action="ppaction://hlinksldjump"/>
              <a:extLst>
                <a:ext uri="{FF2B5EF4-FFF2-40B4-BE49-F238E27FC236}">
                  <a16:creationId xmlns:a16="http://schemas.microsoft.com/office/drawing/2014/main" id="{E3285CCB-B756-EB2D-A30C-9B7A3936F3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3363A3F1-8B2C-4799-CE52-756F58B68A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88645742-C7BF-3889-2F8B-AE8CCB7B52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47" name="Group 946">
            <a:extLst>
              <a:ext uri="{FF2B5EF4-FFF2-40B4-BE49-F238E27FC236}">
                <a16:creationId xmlns:a16="http://schemas.microsoft.com/office/drawing/2014/main" id="{435E5BD1-7859-FD7D-505A-340496342C14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48" name="Rectangle 947">
              <a:extLst>
                <a:ext uri="{FF2B5EF4-FFF2-40B4-BE49-F238E27FC236}">
                  <a16:creationId xmlns:a16="http://schemas.microsoft.com/office/drawing/2014/main" id="{21D79F98-C1BE-4852-592A-6E7F6D5710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68B52456-31A0-7AF1-D268-12D76F4F0E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93107BD5-528E-1B38-ABC6-35B7AFC7457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1C0280D8-E303-E19E-DF86-610F665D6B5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454A0255-A854-D69F-C191-8F6B27DF98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9A2B465A-EEA4-50DD-A686-27089E608B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54" name="TextBox 953">
              <a:hlinkClick r:id="rId85" action="ppaction://hlinksldjump"/>
              <a:extLst>
                <a:ext uri="{FF2B5EF4-FFF2-40B4-BE49-F238E27FC236}">
                  <a16:creationId xmlns:a16="http://schemas.microsoft.com/office/drawing/2014/main" id="{89B56632-A0E5-2851-BA4A-46F7B46717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390AA97D-F068-590B-E5A5-F72C47D8B8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CB6B226E-DEEB-D90C-8986-F620041202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57" name="Group 956">
            <a:extLst>
              <a:ext uri="{FF2B5EF4-FFF2-40B4-BE49-F238E27FC236}">
                <a16:creationId xmlns:a16="http://schemas.microsoft.com/office/drawing/2014/main" id="{9562769A-5FC7-58CD-5CB1-B44B627B57F0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58" name="Rectangle 957">
              <a:extLst>
                <a:ext uri="{FF2B5EF4-FFF2-40B4-BE49-F238E27FC236}">
                  <a16:creationId xmlns:a16="http://schemas.microsoft.com/office/drawing/2014/main" id="{06B04C44-EB96-F2F6-6E6A-F3203EFB4D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Rectangle 958">
              <a:extLst>
                <a:ext uri="{FF2B5EF4-FFF2-40B4-BE49-F238E27FC236}">
                  <a16:creationId xmlns:a16="http://schemas.microsoft.com/office/drawing/2014/main" id="{8988969B-8337-A8DD-CC84-1126059579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F045899-090E-3CC8-E8B1-9613F7D79D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2482EB25-6314-A73A-5E8B-3F82D781F13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5C6BF187-1FE4-3C62-3F8E-10D73BAA4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A29EADFB-B7BF-E3A0-978C-D8EE6B62BD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4" name="TextBox 963">
              <a:hlinkClick r:id="rId86" action="ppaction://hlinksldjump"/>
              <a:extLst>
                <a:ext uri="{FF2B5EF4-FFF2-40B4-BE49-F238E27FC236}">
                  <a16:creationId xmlns:a16="http://schemas.microsoft.com/office/drawing/2014/main" id="{016C4195-BE8F-2C0F-086B-31AA029F0E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5DFB52B0-04C4-AB9C-F548-0CF5C8B969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91A43471-EEAD-54D6-28B0-144ED0F3EE2C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45177A50-6C06-6FEE-9E09-8C30B5FF3698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68" name="Rectangle 967">
              <a:extLst>
                <a:ext uri="{FF2B5EF4-FFF2-40B4-BE49-F238E27FC236}">
                  <a16:creationId xmlns:a16="http://schemas.microsoft.com/office/drawing/2014/main" id="{DEB00B12-8172-1F2A-8DC4-C01F1DAA2A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Rectangle 968">
              <a:extLst>
                <a:ext uri="{FF2B5EF4-FFF2-40B4-BE49-F238E27FC236}">
                  <a16:creationId xmlns:a16="http://schemas.microsoft.com/office/drawing/2014/main" id="{A674E3D7-C108-FCB5-4810-1972F93A9B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7990AD37-843B-8D41-587A-5BFCDBFF2F4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AFD74B82-50CB-1C2B-93C4-EEAB910B579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6B1F1F5-98E7-2DD3-6525-A0C6C10B28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6F50B59F-2209-E157-BE03-02D4A788ACE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4" name="TextBox 973">
              <a:hlinkClick r:id="rId87" action="ppaction://hlinksldjump"/>
              <a:extLst>
                <a:ext uri="{FF2B5EF4-FFF2-40B4-BE49-F238E27FC236}">
                  <a16:creationId xmlns:a16="http://schemas.microsoft.com/office/drawing/2014/main" id="{D8BFED6B-2037-8471-E03F-941F64BAF90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DF328711-52EB-3BF0-BCF5-1579B4831D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EC26FB81-834D-136E-9733-33206B7578E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F25C7F01-32EC-DD39-5F2D-C76323F0492B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78" name="Rectangle 977">
              <a:extLst>
                <a:ext uri="{FF2B5EF4-FFF2-40B4-BE49-F238E27FC236}">
                  <a16:creationId xmlns:a16="http://schemas.microsoft.com/office/drawing/2014/main" id="{FBEBDDD9-794F-06E6-EF67-816024D7D7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Rectangle 978">
              <a:extLst>
                <a:ext uri="{FF2B5EF4-FFF2-40B4-BE49-F238E27FC236}">
                  <a16:creationId xmlns:a16="http://schemas.microsoft.com/office/drawing/2014/main" id="{D5399F25-D830-5935-472F-A9C91FB539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460FEAB4-CB3D-D2A5-4514-B7FFC9EC55C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5F6AF381-0952-1505-421F-3C35C5EEAB3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751B49A8-C2CC-0E4E-4DF3-CC875BA4F4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0186A12A-34EB-A800-5313-1F55784DBD2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84" name="TextBox 983">
              <a:hlinkClick r:id="rId88" action="ppaction://hlinksldjump"/>
              <a:extLst>
                <a:ext uri="{FF2B5EF4-FFF2-40B4-BE49-F238E27FC236}">
                  <a16:creationId xmlns:a16="http://schemas.microsoft.com/office/drawing/2014/main" id="{0ECD7C5C-BAD5-A316-871E-1DD1596D20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5570F8E1-1D71-BE2C-CCF5-7DD8B13DCC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86" name="TextBox 1085">
              <a:extLst>
                <a:ext uri="{FF2B5EF4-FFF2-40B4-BE49-F238E27FC236}">
                  <a16:creationId xmlns:a16="http://schemas.microsoft.com/office/drawing/2014/main" id="{63487CA4-0DB1-CC53-87BC-3711EFFC56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087" name="Group 1086">
            <a:extLst>
              <a:ext uri="{FF2B5EF4-FFF2-40B4-BE49-F238E27FC236}">
                <a16:creationId xmlns:a16="http://schemas.microsoft.com/office/drawing/2014/main" id="{58BD25C1-D9FB-C71E-4D35-A0AA74C0D4C5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6CF8933E-D44D-E5A7-E3C7-8B9F889E35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Rectangle 1280">
              <a:extLst>
                <a:ext uri="{FF2B5EF4-FFF2-40B4-BE49-F238E27FC236}">
                  <a16:creationId xmlns:a16="http://schemas.microsoft.com/office/drawing/2014/main" id="{AB138CE0-A26D-5CCC-FF63-EA5FB445C3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FABB7255-46FE-9A5E-51CA-D3FCEC0877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19740736-A853-C6E9-7004-C6FBF1045EC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097E70EE-30AB-26BE-2309-E6D8311920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D8E27F9B-2EB6-21F9-141B-EAFFC711693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286" name="TextBox 1285">
              <a:hlinkClick r:id="rId89" action="ppaction://hlinksldjump"/>
              <a:extLst>
                <a:ext uri="{FF2B5EF4-FFF2-40B4-BE49-F238E27FC236}">
                  <a16:creationId xmlns:a16="http://schemas.microsoft.com/office/drawing/2014/main" id="{E867FEDC-9EC0-0439-B5CC-B8AAFC0C41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F4F28A76-119D-3E94-241C-B3C21289D5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DBB80DE3-B7D5-D135-5D4E-5D178EBB5B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289" name="TextBox 1288">
            <a:extLst>
              <a:ext uri="{FF2B5EF4-FFF2-40B4-BE49-F238E27FC236}">
                <a16:creationId xmlns:a16="http://schemas.microsoft.com/office/drawing/2014/main" id="{E1E6FC66-97F8-9367-0172-C7E1363D436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290" name="TextBox 1289">
            <a:extLst>
              <a:ext uri="{FF2B5EF4-FFF2-40B4-BE49-F238E27FC236}">
                <a16:creationId xmlns:a16="http://schemas.microsoft.com/office/drawing/2014/main" id="{2404116C-CC96-CA4A-670F-AF7C92007F2D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9DB14059-04A8-DB3F-1366-2F17C2764F67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47E568C8-BBD7-3F99-5426-125AE2421858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3C157F69-1B87-CA6C-F178-1270FD90462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D855EC5E-1902-F620-60E0-C3F93AEA73F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10AB2E83-3F4C-5E6A-2710-FCCFF0FE746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5342DCA4-F6D8-5705-BE3C-F8D3D59BC11D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7031ADDA-E28E-12A4-2A03-FB0CF339DEE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C5AB478A-0073-7EB5-4789-D3F779C69F6C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2792FCBC-51D3-54DA-640B-B8D92E13D7DE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9F420323-7F4D-C89C-7643-3E7B8519950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AFB7A6E4-A7C9-96CF-3B54-EB043EAEE34D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731C7CCB-00B3-21B3-30DB-CFA8C7C2718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EE43298A-B5C4-4C5C-7A17-D340EF6E6780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ACACCF10-D13E-0B6D-2488-B9599A1ACE3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2FDECA87-4211-688E-0C7F-5578D589D9B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EBD3B117-65BD-8692-A26A-DC0CAFC56B6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928EDDD0-D70D-54E0-E84D-74604AACED70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0FD2897C-058D-EAFE-1E40-BE462845450F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8B501C26-85D5-BA37-C7EC-05A902357DE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59658588-5326-7B3C-DD9D-B69A0E75681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EE7D73EF-2BAE-D647-FCBB-F5FE0A713FA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5A49BAD9-A77A-B0AD-F684-D79577377933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A782FA64-E5E3-6944-16C1-7A6ADAB6940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162BA94C-0CF1-CDC2-B7AF-8BE3E23EDE4E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0060B31B-EAB2-4D72-8A39-5DC06F21701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AD4F97C3-E60A-C0EF-DA77-99B2892A666F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3D4B7C24-A987-B069-ED64-073F70A97F8C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D0581D3A-5F65-0076-35E0-1889B000053E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3E303412-48E2-DA86-96B9-F1B33EF87AF3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4FA0481E-DB53-4609-3C39-DB271E54019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N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DDAF4665-7480-9119-580D-B9F0D7638C8F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Nitrogen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5D64889B-42B3-3BC7-F23B-2C28A83ABFE6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14,007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D2117C70-4748-1CE4-D483-E932C1D8C723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3,04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C159446C-A0A9-FC52-7D92-CA97F5E4701D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  <a:r>
                <a:rPr lang="en-US" sz="1400"/>
                <a:t>2s</a:t>
              </a:r>
              <a:r>
                <a:rPr lang="en-US" sz="1400" baseline="30000"/>
                <a:t>2</a:t>
              </a:r>
              <a:r>
                <a:rPr lang="en-US" sz="1400"/>
                <a:t>2p</a:t>
              </a:r>
              <a:r>
                <a:rPr lang="en-US" sz="1400" baseline="30000"/>
                <a:t>3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CD292901-47F3-7B2F-FF39-88477DA3C4D6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-3, 1, 2, 3, 4, 5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55380E1E-EFD6-83EE-32E3-6A2A8224EE9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533B4C0C-EC69-37C7-4659-A0D93AF1AF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7B19770-E03C-00A1-6182-A346F6A8F6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71C8C950-B9BA-DDF5-59C3-872E85BF68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3330CFA-FA2D-77BB-8E32-2602645E2BB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CA1191C9-4478-8EB9-F502-771DC96474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AC711466-90E0-6976-3469-342B7EA63B1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550" name="TextBox 54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447A801-7F65-5BB8-4405-8E09CDDDD4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16757474-E5D6-E819-80CE-399DFE8C54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FC7418A1-4E9E-63CE-D10A-A800454D92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9AEFA1C9-EA5E-7B89-9520-B5166593B6F1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0D1D6545-BD6D-679D-408B-30AA8E4990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B12FD7C1-7478-901E-2DB6-88D7034D5B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841228C8-F9E7-A545-6AA1-9E2B3F77B5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218F25ED-4489-9D5F-949C-B73CE2F6B16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FF02E48-2713-9B2B-B883-4D7B665512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D523142-6187-1FB0-568E-0D48F0BBE07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CF5B660-75D7-209F-2E0D-FC834460DDB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6490DA91-3607-598B-5CD1-C55EE599EA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BB7498B-FB5F-9846-2BDC-13C429CB91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7BFA619A-3EAC-C4C2-3C93-B040ED7C5C2D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4C3F41D1-4945-C89A-E338-752D55D94C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98B648AC-4FED-D862-DD6E-877E426085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67147129-13D7-82B7-31FF-CC86046449C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291D3BC8-5383-6153-A41F-EDD4DF3C8D7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A8DA4ACB-CB13-FB48-25F0-A8CC3AE9EB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5F8DE487-514E-02DB-8324-4035A1DC0F9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574F6D96-14DD-FD49-0CF1-F9B6338EE4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8EC51EA5-DA0A-CD67-2E72-760F8CC0AB7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BD79F61-30E0-026A-65E3-BF498D44BF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340EE33C-7C8F-4BCA-5620-09EB12334E6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FB5824FE-B9E1-ADD7-1C7B-2C5316B0F0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0E5815B5-62A8-A7E7-C37A-FBD6BB14A3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C1AA6C0D-1564-0E59-DBDC-839072B17B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1277A82-E452-F5DE-A7B7-89C24E0270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3BE0A744-E0F4-BDCA-E0D0-CB2B6B47B5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AA8EF21F-5532-0BCF-B5EC-50857C531A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3253931-E45B-6985-C98A-7473F5DD13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BAC50BF0-D556-6455-0C9D-B18794A457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AA77F447-72FF-7706-4D86-0B262D6853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11855B46-CE7D-8BF4-F222-A9CD43AAE81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2BCF751A-BD10-4BEF-52A4-D858C9DF82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4BCA42A1-9D7F-7295-9749-64FB99EDF1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8F1047D9-044B-12C9-06E1-BD9F108F7B6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18EF471F-85FA-B0FA-E1AE-C90DA27958F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9C925F66-4FF6-2356-EE97-EDE25DC91F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C1FF320E-4258-AE12-C1E8-1857E9B5D7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3B4C76EC-596F-1BFA-CF69-790F0996C1D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3CC38E47-25CA-D309-D287-4B21F5FA20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50867B72-5B41-0190-6C95-5738ED5CDE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2E2ABEB6-3488-9ABF-1F6B-23A199AC74F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2BB8641B-EF26-47EB-1D45-561185AA48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B4860DFA-CC42-119F-3B0B-E6217D6A43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43A32247-4383-CFAE-5E26-82711926BEE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B2A16F33-4466-AFEF-8EA0-618606F7B6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5A43DE20-A24A-62AF-6F03-C495C05F09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8E637CAA-8AE9-EF63-6161-47FD253761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5B396C03-2F8B-835A-561A-BD89D464DED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BE85D58B-5736-F81D-D1F7-FC7A852FEC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99A5EAD0-0CD3-7DE4-675C-35DF5822F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E2FB5ACD-57A5-3BB1-B21D-6D618ACE4DC4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02D7EB08-83F4-81CE-4FF5-2CF56CD212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421AB486-CD2E-0AD7-FEF9-A587F1AB95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90DD7381-BC3E-3FE0-5369-4B6F83F2E0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FF124C85-FE30-44DA-08F4-333AFE02DE1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89675DF9-AEB4-F3B3-C4A3-8E4B501A0E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7C1A1612-1FE3-3929-10C0-8B8C18261A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4C2B789B-8AC9-9301-C914-F755C1FA6A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5A0F5929-FB54-ACA6-F07B-79BB11F569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DFED7050-3A87-4691-1382-CC57EA2AC98A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71EB4D3E-902D-8664-6DA5-47C6F058E434}"/>
              </a:ext>
            </a:extLst>
          </p:cNvPr>
          <p:cNvGrpSpPr/>
          <p:nvPr/>
        </p:nvGrpSpPr>
        <p:grpSpPr>
          <a:xfrm>
            <a:off x="8462662" y="1663265"/>
            <a:ext cx="697471" cy="632746"/>
            <a:chOff x="8462662" y="1663265"/>
            <a:chExt cx="697471" cy="632746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E8C528F-45CE-7B56-C420-D77E1EFBCBB5}"/>
                </a:ext>
              </a:extLst>
            </p:cNvPr>
            <p:cNvSpPr/>
            <p:nvPr/>
          </p:nvSpPr>
          <p:spPr>
            <a:xfrm>
              <a:off x="8536758" y="169490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4D67812-8EF0-2C2B-5711-9FC06366885C}"/>
                </a:ext>
              </a:extLst>
            </p:cNvPr>
            <p:cNvSpPr/>
            <p:nvPr/>
          </p:nvSpPr>
          <p:spPr>
            <a:xfrm>
              <a:off x="8536758" y="216903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D5C80BD-7D32-7A21-BF6F-13A51C9586DD}"/>
                </a:ext>
              </a:extLst>
            </p:cNvPr>
            <p:cNvSpPr txBox="1"/>
            <p:nvPr/>
          </p:nvSpPr>
          <p:spPr>
            <a:xfrm>
              <a:off x="8462662" y="2126734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96FB1EE-9BEE-CED4-9CC3-AB3C96E95391}"/>
                </a:ext>
              </a:extLst>
            </p:cNvPr>
            <p:cNvSpPr txBox="1"/>
            <p:nvPr/>
          </p:nvSpPr>
          <p:spPr>
            <a:xfrm>
              <a:off x="8536758" y="203351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A046E20-4116-54DD-FAFC-3AFA9080576B}"/>
                </a:ext>
              </a:extLst>
            </p:cNvPr>
            <p:cNvSpPr txBox="1"/>
            <p:nvPr/>
          </p:nvSpPr>
          <p:spPr>
            <a:xfrm>
              <a:off x="8481725" y="166326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A895CDE-AFE0-73FD-5B99-A678D6DAC507}"/>
                </a:ext>
              </a:extLst>
            </p:cNvPr>
            <p:cNvSpPr txBox="1"/>
            <p:nvPr/>
          </p:nvSpPr>
          <p:spPr>
            <a:xfrm>
              <a:off x="8719440" y="1663265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F41CFE76-D0C8-81AB-6524-BD2C5BB1AED3}"/>
                </a:ext>
              </a:extLst>
            </p:cNvPr>
            <p:cNvSpPr txBox="1"/>
            <p:nvPr/>
          </p:nvSpPr>
          <p:spPr>
            <a:xfrm>
              <a:off x="8483192" y="1753597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962DBA77-F208-FC08-4369-C338AD5100A0}"/>
                </a:ext>
              </a:extLst>
            </p:cNvPr>
            <p:cNvSpPr txBox="1"/>
            <p:nvPr/>
          </p:nvSpPr>
          <p:spPr>
            <a:xfrm>
              <a:off x="8769590" y="177779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28F93CE8-149A-E37F-4E59-803FFD6D8657}"/>
                </a:ext>
              </a:extLst>
            </p:cNvPr>
            <p:cNvSpPr txBox="1"/>
            <p:nvPr/>
          </p:nvSpPr>
          <p:spPr>
            <a:xfrm>
              <a:off x="8481726" y="1894500"/>
              <a:ext cx="5765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24EB231B-0263-59B8-0F01-B6DEFBFA96E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7CB44AEC-B9A1-704C-2DC7-FDF4AF6603F8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7AEC65E7-E539-0F0E-7DCB-06CF7C0418F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DE56C8D9-B0D7-EEBE-063E-F07A6D84904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116B2D3A-C57B-46AE-E594-79EC28CD11E3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00EB702E-933C-CF79-59CC-86BF5DC81730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B5476245-F35F-070C-DF7B-DCE76958CAF9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90F014D-BFFF-D90B-4A94-B0430E613E0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DFAEB7A7-3C0B-3384-BD34-E659F4BEFB12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A4AB4593-6F5D-4B15-307A-7E5C9648662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C6305A6A-E71E-41FF-551B-BCE1950C52F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C4600BF8-A180-0E82-AF2B-813CE02F9E4C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560" name="Group 559">
              <a:extLst>
                <a:ext uri="{FF2B5EF4-FFF2-40B4-BE49-F238E27FC236}">
                  <a16:creationId xmlns:a16="http://schemas.microsoft.com/office/drawing/2014/main" id="{38B192D3-77E3-5989-AB1B-2B04A399BA1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561" name="Group 560">
                <a:extLst>
                  <a:ext uri="{FF2B5EF4-FFF2-40B4-BE49-F238E27FC236}">
                    <a16:creationId xmlns:a16="http://schemas.microsoft.com/office/drawing/2014/main" id="{3BDFC68D-1426-6BC5-6B47-795AEEBAE7B0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564" name="Group 563">
                  <a:extLst>
                    <a:ext uri="{FF2B5EF4-FFF2-40B4-BE49-F238E27FC236}">
                      <a16:creationId xmlns:a16="http://schemas.microsoft.com/office/drawing/2014/main" id="{2A0C9D3F-4932-74F3-8129-B102DA880E5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566" name="Group 565">
                    <a:extLst>
                      <a:ext uri="{FF2B5EF4-FFF2-40B4-BE49-F238E27FC236}">
                        <a16:creationId xmlns:a16="http://schemas.microsoft.com/office/drawing/2014/main" id="{A0554CEC-19E6-0EEA-C758-71094BBAB202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8" name="Group 567">
                      <a:extLst>
                        <a:ext uri="{FF2B5EF4-FFF2-40B4-BE49-F238E27FC236}">
                          <a16:creationId xmlns:a16="http://schemas.microsoft.com/office/drawing/2014/main" id="{69535864-5D66-0DAE-840C-78D694A204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5D1177AE-2D83-7E1C-CB78-C4E8BB4AEC1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4ACB6AE8-CB74-9E27-54E9-05A6C92861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92386AC0-C9FB-158D-53A4-95D9E9BE96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B6C6B9EA-46FB-B989-192D-D43E3E4C6BE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AD78C51C-3301-F98D-CEFC-C3313C539F1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4173ACF6-00FF-5142-5456-87E9C6784DE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4D1A21B2-27FC-CFFF-DDD5-CCDA4E9750D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C95830E2-F0FF-904B-76F8-6E6863E69E4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BE77D266-259A-D0B7-DF8B-7FFA284C099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00D5270C-8D1F-D4D7-3029-92E02F0BFD7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B450C391-A1CB-95EC-AAEB-F8BFD4145B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0C60167A-79C8-65DD-A6CE-ADF2AD3471F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93EDCA13-3D92-3BE7-DD02-A70E466B22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530E050C-33C6-AD45-6B97-D5B5C52B9F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62" name="Straight Connector 561">
                <a:extLst>
                  <a:ext uri="{FF2B5EF4-FFF2-40B4-BE49-F238E27FC236}">
                    <a16:creationId xmlns:a16="http://schemas.microsoft.com/office/drawing/2014/main" id="{6B17DAAC-906E-68BF-7A69-B9CBBB42064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65D45D3B-E712-E0F0-10E9-F918FD7C242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130227347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84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6ADBBC20-43ED-E46E-889C-20CE233CC28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P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6" name="(15) Phosphorus">
            <a:hlinkClick r:id="" action="ppaction://media"/>
            <a:extLst>
              <a:ext uri="{FF2B5EF4-FFF2-40B4-BE49-F238E27FC236}">
                <a16:creationId xmlns:a16="http://schemas.microsoft.com/office/drawing/2014/main" id="{C20B63CE-6F8B-C3F9-82B3-C4E996AF3E6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1"/>
          <a:stretch>
            <a:fillRect/>
          </a:stretch>
        </p:blipFill>
        <p:spPr>
          <a:xfrm>
            <a:off x="11047896" y="0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8B396F95-C816-4C08-3884-DDFFFA67F97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DE38913-F9A5-968B-8BBA-5BFF1E1CFF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9A9F1C3-F9C0-2A96-052D-0F80A9DB6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15A3C90-A475-15C5-E2E2-A7AD0ED27A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33A42FC-283E-338F-5BD6-DEFDC6C9D36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307A348-E07D-60FB-E106-C5C9ADEA5E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C4AA4D7-5119-2E67-566D-628F25B76D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21" name="TextBox 20">
              <a:hlinkClick r:id="rId32" action="ppaction://hlinksldjump"/>
              <a:extLst>
                <a:ext uri="{FF2B5EF4-FFF2-40B4-BE49-F238E27FC236}">
                  <a16:creationId xmlns:a16="http://schemas.microsoft.com/office/drawing/2014/main" id="{7665EE56-43F4-039B-0169-606A983084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EEF382B-6F88-70D7-ABE9-49866D82F5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E785231-8410-C93C-411C-5306DB23AF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D9300FC7-9AF0-D862-83D3-C662E1F3482A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78829005-D921-56B4-D2EB-FADA94D772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54B61E1-AB6A-3E5E-CD25-BF6EAE39A9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039F103F-72CC-419C-91EE-A6F346DC4A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3AE3B5C-5E2C-037D-F901-0E1800294FF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D76AB6D-B557-E5D8-2632-5F819C2635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64A0A6-5596-EB84-3C47-3BEEF4F2D29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42" name="TextBox 41">
              <a:hlinkClick r:id="rId33" action="ppaction://hlinksldjump"/>
              <a:extLst>
                <a:ext uri="{FF2B5EF4-FFF2-40B4-BE49-F238E27FC236}">
                  <a16:creationId xmlns:a16="http://schemas.microsoft.com/office/drawing/2014/main" id="{C538D1B9-C2E8-FB5D-3F93-686A8344FE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34824C45-608F-BBEE-0588-68DFFCA5F5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970F3352-05EA-5689-A604-EEB6986603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DBA3192-F178-6D61-0EAC-AB77B8BF1AB6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E2B4E358-4E35-D18D-3A49-721E12CD44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25744FF7-5BC0-D402-6A9F-5BB352D75C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3738D1FE-D45B-09F3-9D67-222E5A05FA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63A1E15C-1437-39E8-5687-609038E322F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7D4677D-933F-D6C3-97C2-5DB5275B1A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79454B5-F532-20A9-DF13-767675525EB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2" name="TextBox 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B49EAE4E-FA93-ED66-0909-B1D27AB4A6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DC472E93-76F3-44E8-0C05-9F21CAF0B3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F53F620-EA3E-A3E9-6524-C4312BD8D1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080A26FD-C606-C7EC-DA9E-475239F79B20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460D2B13-244E-8BC1-8242-43B6A94B02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C4A38C65-403F-C7F8-D596-45028D219E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B5B104D-23C2-B772-5297-496439F3AA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E7A07D0-EC7A-A447-C56B-33EA75BE061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290B95C3-9D85-D0AB-CC80-18EBC71C00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B0CC389-DEDD-D581-73A0-37A2FF3BA1A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2" name="TextBox 61">
              <a:hlinkClick r:id="rId35" action="ppaction://hlinksldjump"/>
              <a:extLst>
                <a:ext uri="{FF2B5EF4-FFF2-40B4-BE49-F238E27FC236}">
                  <a16:creationId xmlns:a16="http://schemas.microsoft.com/office/drawing/2014/main" id="{84217F79-457F-6FE7-8DEC-26F691D343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4BE6C0E4-49E1-712D-A93E-CFFEA76DC5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99B27C8-8BBF-17A8-72C5-F4DF3EB2B4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857" name="Group 1856">
            <a:extLst>
              <a:ext uri="{FF2B5EF4-FFF2-40B4-BE49-F238E27FC236}">
                <a16:creationId xmlns:a16="http://schemas.microsoft.com/office/drawing/2014/main" id="{744C79C2-08CC-8630-4D4B-52BFD91512C0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781E6F2C-97EB-56C0-7D3B-251CFC7440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9A48A46F-31E7-275B-A9AD-FC1047FE3C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E671BA93-EA36-2A47-A31D-E95214489C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5C5A840C-38DE-9CA0-10DD-7E3A08D36DC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3E5C32FE-D3D3-788C-98B8-4F0E549B9E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838D3715-C19E-AC1B-2763-8245DBC7C0B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84" name="TextBox 1883">
              <a:hlinkClick r:id="rId36" action="ppaction://hlinksldjump"/>
              <a:extLst>
                <a:ext uri="{FF2B5EF4-FFF2-40B4-BE49-F238E27FC236}">
                  <a16:creationId xmlns:a16="http://schemas.microsoft.com/office/drawing/2014/main" id="{C03DB23F-1F64-D469-10AF-DB97180AD7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5BA4579A-D8E8-70DA-172B-78A62CF793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B2E3F900-D41C-3D06-835D-93CC223CDD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1887" name="Group 1886">
            <a:extLst>
              <a:ext uri="{FF2B5EF4-FFF2-40B4-BE49-F238E27FC236}">
                <a16:creationId xmlns:a16="http://schemas.microsoft.com/office/drawing/2014/main" id="{302B093C-CFA8-0D40-B1B5-F92EBB0CE85E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ACF131E7-197D-F113-A5E8-CC36585C2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641F8018-CCF1-96E3-59E5-03DB83DC8D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37F24A9A-4E32-9C1E-9910-8AA844039B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5DEA27F0-70D3-BC7D-4BB7-3E7E1BDF210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94A3B4C4-3EF4-C8C8-57D4-5477037EBF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347B4DB0-57B2-8A42-E13E-247C01983E7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95" name="TextBox 1894">
              <a:hlinkClick r:id="rId37" action="ppaction://hlinksldjump"/>
              <a:extLst>
                <a:ext uri="{FF2B5EF4-FFF2-40B4-BE49-F238E27FC236}">
                  <a16:creationId xmlns:a16="http://schemas.microsoft.com/office/drawing/2014/main" id="{7D642541-86E3-102A-AA8E-72022C2A06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D73A0E24-6722-6986-3EB0-29B532FEA9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BE563F39-F412-64EE-9A57-77EE7C3518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34764D26-A64B-7C78-C4D7-AD990130AC3C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EB1110A6-07B7-D00B-504C-21640094A7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6F62E01A-E27B-3D88-265C-2101B5E5A23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7403B53D-5C0C-8D4E-5395-606EA70D558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F37CA8FD-D326-0C2E-C3F7-08C25CB1C41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DCFC0C59-14DC-9E03-5185-20A9376372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422767A9-9BF7-00E0-4EB2-C68D01AC165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06" name="TextBox 1905">
              <a:hlinkClick r:id="rId38" action="ppaction://hlinksldjump"/>
              <a:extLst>
                <a:ext uri="{FF2B5EF4-FFF2-40B4-BE49-F238E27FC236}">
                  <a16:creationId xmlns:a16="http://schemas.microsoft.com/office/drawing/2014/main" id="{83C0BA68-B8DB-4834-0D21-A2075B3020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6B2151DB-BDF0-475F-C6B2-D702134564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0C1C696-EEB8-6984-0C62-E8D84EB059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53373C7F-E587-EE0C-4876-AB3D87643EF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A1010A42-145E-6552-961A-55C61059C2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8F826C55-DC21-C728-679B-ED2D907EAF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982F4A96-0590-53FE-C0F3-41A59E1BF90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58DFCA9F-4482-0B86-8BE4-7CE2E41ACF5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2EF1E8EA-49C2-ECE1-FBF3-456D6C9E9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9656B79B-D1CE-4BB2-62EB-42D161AF0F5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916" name="TextBox 1915">
              <a:hlinkClick r:id="rId39" action="ppaction://hlinksldjump"/>
              <a:extLst>
                <a:ext uri="{FF2B5EF4-FFF2-40B4-BE49-F238E27FC236}">
                  <a16:creationId xmlns:a16="http://schemas.microsoft.com/office/drawing/2014/main" id="{4A694173-DBB1-2FC7-A182-8A089BD708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8E61CB16-EBE2-C80D-D935-FFF382C924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A5E79714-39D7-6548-E5C3-358FAD8AD0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33BF0567-69F2-6221-B0B1-D3BBD5854DBC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E4333ED2-F285-ED08-6D17-FA7E9AC3D4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DB0CB5C4-7199-4447-28FD-7D2D5F4BA4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996B453F-7F40-8C3A-CC49-45A4887BBD6C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8DE8BFF7-5148-C2CD-3C3E-E6A2103BC72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3215704-1B2E-7C96-B4F1-3220CC476C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71B21B93-0DC0-AAA7-8DD0-C0C6560D342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70" name="TextBox 69">
              <a:hlinkClick r:id="rId40" action="ppaction://hlinksldjump"/>
              <a:extLst>
                <a:ext uri="{FF2B5EF4-FFF2-40B4-BE49-F238E27FC236}">
                  <a16:creationId xmlns:a16="http://schemas.microsoft.com/office/drawing/2014/main" id="{DD897262-4F0F-AB75-C9D6-650FDD1801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DFCBF170-0ED6-30F2-5C36-248560088B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05331394-CBB3-0EBC-DB45-7F9D80D708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E91C540F-B766-5E7A-8166-FFB9437E14D0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EC21841F-8C0A-2D61-9A30-5AD7E5942D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DD88F500-25FC-D2BE-3B72-AE3BD21FC3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0D6A8C3-A328-7860-2E11-A00B4FA46D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99BFACA-4CA5-13A7-7364-77CC03E9F86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3CD2177E-2E16-7E41-A992-9F3015B186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F31C06EF-6809-D67F-75C1-350C55F4B73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0" name="TextBox 79">
              <a:hlinkClick r:id="rId41" action="ppaction://hlinksldjump"/>
              <a:extLst>
                <a:ext uri="{FF2B5EF4-FFF2-40B4-BE49-F238E27FC236}">
                  <a16:creationId xmlns:a16="http://schemas.microsoft.com/office/drawing/2014/main" id="{C831617D-45C2-35C3-57AD-64C49F1955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A2D2F44-94D7-8507-3363-779A0ED5D6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3882F46E-A740-6EA0-18BB-EBEA89447C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8E404396-2EBF-1B15-5977-1A7110969660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23C00531-4D6A-18DE-0000-6AC02F324F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0A3ADDAB-89E7-843B-4B33-BE7EFA30E0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C963B6F-4B36-201A-AADB-579BEE10DF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C18CE60A-937B-9179-A1B6-28A936C7261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0785DE7-5AAD-BFCF-9EED-5385856DF8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22492045-2A1F-E027-6B66-E45085D1A15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00" name="TextBox 99">
              <a:hlinkClick r:id="rId42" action="ppaction://hlinksldjump"/>
              <a:extLst>
                <a:ext uri="{FF2B5EF4-FFF2-40B4-BE49-F238E27FC236}">
                  <a16:creationId xmlns:a16="http://schemas.microsoft.com/office/drawing/2014/main" id="{70746BBB-1D74-4284-8A96-AE27FA61C1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9A3AFEBF-4549-5A8B-D9C1-25C1D2FBD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F50C2C2-CC7A-3417-9F9D-A80F19B08D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6443DF71-E3BD-82CB-D227-371411F44979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50DCB1A3-249F-4EEB-FFD9-3EB6403DE6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FDBEB73B-8F1B-D657-6026-43C7D319AD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F4BBC103-00F8-BCD2-7E38-5BD980B3972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F9E6C5F-E0BC-F8F7-CCF1-E05848F539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B5A0303-B3ED-495B-EB8F-EBD7980ED1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7A40EAD-B8DE-59D1-BA37-848C0A554F7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10" name="TextBox 109">
              <a:hlinkClick r:id="rId43" action="ppaction://hlinksldjump"/>
              <a:extLst>
                <a:ext uri="{FF2B5EF4-FFF2-40B4-BE49-F238E27FC236}">
                  <a16:creationId xmlns:a16="http://schemas.microsoft.com/office/drawing/2014/main" id="{127921AE-C27F-4D9B-135E-B47AAC9999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543F644D-1AB7-AA73-F31C-C16106ABE5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ABCD11D3-277A-275A-A8D2-89154BDF3A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80A5D362-442D-F8EE-F3C7-DE6FFA84E22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AE86E588-C23A-6D6C-9083-0C5C433BEC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99D88A97-6570-3FFD-C228-14265FA0AF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A3CDDF1-76A8-7241-1AF0-CB1071B2758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68EAD36C-C9D4-7728-6D0B-4082CDFE88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D96656E2-FDDA-3FD4-0D48-3CA1671E13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E51CF87E-3F31-12CB-E75D-F245C8CC4C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20" name="TextBox 119">
              <a:hlinkClick r:id="rId44" action="ppaction://hlinksldjump"/>
              <a:extLst>
                <a:ext uri="{FF2B5EF4-FFF2-40B4-BE49-F238E27FC236}">
                  <a16:creationId xmlns:a16="http://schemas.microsoft.com/office/drawing/2014/main" id="{A8481297-3DD2-2ACE-59FD-A156F848CF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3205772-5923-81B5-5DCC-AB9648556C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00512F09-A37A-7BA1-768E-F0E6201C1E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DC098DEF-B98D-170C-2594-D2F617999D49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F77E7CC1-2910-5710-112D-089858D969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8D95D7FD-CA2B-EF5B-C63F-02C7FBBA5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79A2F00A-ED22-31BE-837D-66B7E1F9894F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336B5E69-3B79-4C10-FB44-58ABF94F76D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A442F1E2-2648-80CB-AD2F-1BBA47081C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3AB544A-D5A2-F34B-7483-67AF6EF0800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174" name="TextBox 173">
              <a:hlinkClick r:id="rId45" action="ppaction://hlinksldjump"/>
              <a:extLst>
                <a:ext uri="{FF2B5EF4-FFF2-40B4-BE49-F238E27FC236}">
                  <a16:creationId xmlns:a16="http://schemas.microsoft.com/office/drawing/2014/main" id="{D2C958DB-8CB7-5EC1-844D-DC7A95DD15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2A7F14C6-A1C5-9554-3945-13FDE9E59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86DAAB2-7194-1BC5-BE45-95BB461C44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E4F11FF0-480C-3C15-BAE1-2B8B63180802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32ABFE60-8F13-BC6D-5E30-D1517F4CC1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F3FADFA6-1D20-3B82-CD4A-9C5EEB713C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8B3DF271-C597-FF5B-0325-FCE33DCCF92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8C0939D-80E5-57FA-90E3-43A00F5E1D5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AEAAC81C-1CF9-2921-AF42-1B7796005D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732AAA6-6948-0520-3F18-ED5D412D8E6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206" name="TextBox 205">
              <a:hlinkClick r:id="rId46" action="ppaction://hlinksldjump"/>
              <a:extLst>
                <a:ext uri="{FF2B5EF4-FFF2-40B4-BE49-F238E27FC236}">
                  <a16:creationId xmlns:a16="http://schemas.microsoft.com/office/drawing/2014/main" id="{E887B573-8BF5-EC8B-6B46-B09E1E7D29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08136C0-66FE-A087-1374-BB002D0D96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417F1BA8-2843-92EE-8E93-44630B708D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95134CCD-8FC8-243F-A0AE-B7DCDE996B0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DCDA5CFF-4C21-9DAE-AA1B-A516D6650E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2162B163-0776-F8A3-E949-E8A721B9D4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ED67D856-8A62-809E-4FC8-DA10F716A7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81982DC-1A74-230B-0DE6-5DE36E76268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BEB2A53-126E-A84F-B95A-065073B740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14F6DBF7-48F8-7E18-1C08-0C3A147995C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216" name="TextBox 21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D36214C-43E4-1F1B-998D-115D156E01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1D4EB6DD-8756-3D4F-7D88-4FC25DD088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264EEF2-DAE6-A7A1-23ED-AAE44B565B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DEEF724-2553-8884-B879-39183D1A8E35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A182E95F-7A01-99F5-8455-C48C4AB1DEAB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E661455E-0BF3-3665-F8EC-D5426338E91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E8B46369-C87B-4F2F-447D-530871EE0F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63D4B14C-40B4-FC0D-715D-2E1211BCDE0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5A484F1-58D1-ECCA-2018-C76C3166A77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839F752-A162-6976-22AB-3DAD7147E42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4B323F8A-95DD-E2D5-912C-35DD83D730A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23" name="TextBox 222">
              <a:hlinkClick r:id="rId48" action="ppaction://hlinksldjump"/>
              <a:extLst>
                <a:ext uri="{FF2B5EF4-FFF2-40B4-BE49-F238E27FC236}">
                  <a16:creationId xmlns:a16="http://schemas.microsoft.com/office/drawing/2014/main" id="{C677A40B-36E8-1ABE-DEB2-616374419E3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CAE4A41F-7C01-D6F9-7FE5-CA363E7B5CB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8D470EA6-58B3-A533-A17D-897D02CFD1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56967354-C60C-774B-E68E-7ACCA2516738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4EAC2A53-5EF0-FD52-402A-271940C55B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50FF5C90-BECF-4B5D-6029-BF6AD27285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A2BBFFB4-C792-C585-39C5-B9174023B03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7521EDB7-A326-3889-1E56-B5FE3DAA44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DE635868-966C-C908-49F3-39FFEEAAD7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861DEA29-3154-9DA7-BBAA-1C93822E906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35" name="TextBox 234">
              <a:hlinkClick r:id="rId49" action="ppaction://hlinksldjump"/>
              <a:extLst>
                <a:ext uri="{FF2B5EF4-FFF2-40B4-BE49-F238E27FC236}">
                  <a16:creationId xmlns:a16="http://schemas.microsoft.com/office/drawing/2014/main" id="{E9F48E9E-A8C4-81BB-4DE3-20C5669A1F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1C870289-00C2-983D-049F-B01A372A50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B0AA509-1A0A-F72C-DF99-92A843AB3F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5B973EF-F8F9-14EA-DBE7-2889BD555F61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67587FCF-2922-6C85-19B8-2766513C7A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9839E65-4314-7B04-9D07-F108443729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D665FA4C-5413-5244-DD4D-2424BC3CFE6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882759BF-8BF6-4985-222B-11D372705F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D578BAC7-25F8-97FD-5E0A-D297A24DA3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295702C4-7942-E7E6-CC13-85355ACEECC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45" name="TextBox 244">
              <a:hlinkClick r:id="rId50" action="ppaction://hlinksldjump"/>
              <a:extLst>
                <a:ext uri="{FF2B5EF4-FFF2-40B4-BE49-F238E27FC236}">
                  <a16:creationId xmlns:a16="http://schemas.microsoft.com/office/drawing/2014/main" id="{1E547EB6-DD76-925E-07C5-ACDD008D7A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AB17D34-E363-242F-3B81-A8338C768C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87304F32-33BF-A4F2-B705-0D98E3284E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87FD601A-F120-C4EF-FC51-576AE5B5034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FF6A3958-95A1-4723-5520-3C7695400D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67C75E02-ACA3-34F2-358D-ACAF939F14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9982019-3BF7-1B53-DDE3-7E6AD61157FA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5070987-7F12-70C4-A73E-3A11D39DF7D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C6B2E7E-95A0-B1B0-8395-220DA43A42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C3F0FE11-F04A-94B0-AE2F-F82D51E60A6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55" name="TextBox 254">
              <a:hlinkClick r:id="rId51" action="ppaction://hlinksldjump"/>
              <a:extLst>
                <a:ext uri="{FF2B5EF4-FFF2-40B4-BE49-F238E27FC236}">
                  <a16:creationId xmlns:a16="http://schemas.microsoft.com/office/drawing/2014/main" id="{023A66F4-7742-C82A-3A04-249383685A3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7F8FBC89-4C01-7FC6-F620-0DD8A3B355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C2DD000B-C2B2-7DEA-4867-C0C9D172CE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4E05EC14-693C-750D-5ADA-2D5F0CE1A8C5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79B29119-1C2F-9F52-C503-2B4C72711A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BA051814-20AC-ADC8-20E7-193BE6980E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3B49A37-32ED-02D9-3ED4-1BB5A212C5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370F0BD0-AA6D-65B8-3304-EDF3F1F9E35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5A57B553-0511-4632-7E82-1A0730BA8E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2A5FFC07-5261-8F3E-D247-EA004C11A74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331" name="TextBox 330">
              <a:hlinkClick r:id="rId52" action="ppaction://hlinksldjump"/>
              <a:extLst>
                <a:ext uri="{FF2B5EF4-FFF2-40B4-BE49-F238E27FC236}">
                  <a16:creationId xmlns:a16="http://schemas.microsoft.com/office/drawing/2014/main" id="{4B541586-45F5-A0FB-8B0B-5A91CF0D2C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304FB1DE-4C8D-8CD3-700E-23801CAE14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BE6D6AA2-D6A2-947C-9F39-E550953199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66DAE75-2989-BA76-1694-0B1842969348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096623E8-F5F4-3561-A897-A0A6F872FD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630E0C19-67D1-BD82-6D21-40F76B1B8A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B327D8BA-B0A8-DFD3-5B49-1E8A3B0B8A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AF571D5-9985-3209-99BD-FCF727EA2DC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A9A81070-2B6C-7FEA-6B68-1B87E9CADF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12E72BE3-7001-B60E-5C24-29F7785E1F3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341" name="TextBox 340">
              <a:hlinkClick r:id="rId53" action="ppaction://hlinksldjump"/>
              <a:extLst>
                <a:ext uri="{FF2B5EF4-FFF2-40B4-BE49-F238E27FC236}">
                  <a16:creationId xmlns:a16="http://schemas.microsoft.com/office/drawing/2014/main" id="{9C446A34-E397-C396-250E-FFEBFD41C5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97C730E3-C4A4-CCCB-8E09-20A9EBEB52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9A66CC6-C679-3C78-5514-85E483298D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A0100152-AF10-7078-0681-DFD7E10E4501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B757F595-5E96-DDFC-3B5A-B3D10B60D4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104886D3-46BF-2622-F98C-F3648D21D8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03178DFA-045C-94B9-D6C7-05BBC9DDA6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A83948E-2240-979D-8E83-4EE024C1308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A03082FF-84D6-DB18-1A73-181246BD27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91B9F310-9672-7799-481E-4A8FF0E280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351" name="TextBox 35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22109E6-4D79-BE48-A86E-F987AE46DA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C1BAC649-49DC-1466-9583-90A07BC4DD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41F3C1D9-165B-0CF2-3D04-222FCCBE40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05AA4B35-4CBF-C232-958F-57AEC327AF82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12EE4FA8-07C5-2266-B47F-5DED4D3ED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0EBA9DBE-8CA5-4DBE-88C5-2067E925F4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760BCBDE-AB36-28CB-04BA-5D1C6AB2D6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0AE7200F-37A3-BD15-F07D-C9A002E788F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5BAA1A82-7E38-372E-4334-1F682C8FED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6834D270-70B3-24A8-0347-0A1AD0152D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361" name="TextBox 360">
              <a:hlinkClick r:id="rId55" action="ppaction://hlinksldjump"/>
              <a:extLst>
                <a:ext uri="{FF2B5EF4-FFF2-40B4-BE49-F238E27FC236}">
                  <a16:creationId xmlns:a16="http://schemas.microsoft.com/office/drawing/2014/main" id="{BA9AF1F3-66CA-19C5-3C90-3CCDCB6025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006BD976-E1B7-6C71-1AA1-7BBEB9E392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F915E271-CFD2-92FA-933E-A78109B048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9CDBCD0F-772F-F86B-67E5-E982E61FAF2F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5587B824-B405-FA45-547B-FD172C1074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BCF51909-04A8-F5ED-C7A1-88ECA5F4B7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03CE9515-0B4B-590E-2738-483FAEB804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81A4C45A-1ADA-5D4C-388E-3FF9641A22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D300E190-399E-65FC-E7FA-EF394A2B55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6E31232E-D872-0F9D-F978-3E2C87146A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371" name="TextBox 37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31FFB82-215F-4C54-88E0-8FE47EA758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71D810D-EF9C-6E53-C73D-8826A56F51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5F528BE6-DB91-327B-B979-06A2651B09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726FB495-AFDA-567C-8E4F-49D2F09E9F3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1699A852-1AF5-94D2-1846-7FA0876C34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0342E8E1-28F9-7154-FBAB-92B98BEC89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7D00E771-3EDA-CAFC-CC4A-3EA4E4A85C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9FA8C8F-4A26-966F-878B-8C69F04723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EF1B139B-75DB-AA53-6DA7-C98DF95A38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3DB39550-5AF9-1AEE-3915-DFC7B843BF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406" name="TextBox 405">
              <a:hlinkClick r:id="rId57" action="ppaction://hlinksldjump"/>
              <a:extLst>
                <a:ext uri="{FF2B5EF4-FFF2-40B4-BE49-F238E27FC236}">
                  <a16:creationId xmlns:a16="http://schemas.microsoft.com/office/drawing/2014/main" id="{79AA4981-3989-792F-AE41-152FFB029F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7D75C385-156E-5313-65D4-E331008EB9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DC050A31-479F-0F01-92CA-606160D107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416531DA-8012-714A-B3A1-69B5E5A39FAA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883F528F-0B6E-39B9-B1A7-709F934725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83EE3351-BBB8-29F8-57D5-414662B7BA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79CE6BFF-9A38-10A5-CF30-AADDB69C26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59939DE2-3057-B9BD-405B-084245D56DA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644F07B9-C3C9-3CB3-4023-8C661F9AB1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207643A2-0B3F-7C8E-635D-AB37A45DA7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536" name="TextBox 5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D9C33496-01D1-94D9-1FC0-3C543F9777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921BBB5A-F6CD-D86B-7158-5EB12CFA7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BB4A8994-F7B2-7849-2708-2B53377882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E6B437C1-63FA-AECB-23ED-F93BA828FAE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847D1396-BD98-F2AF-3A57-DE205F00AC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CD0B80E7-82B6-B705-1A02-E52B83C216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90B66D3D-6737-3C63-8F70-BD670E0790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81C0C591-E0A8-8C52-2A5D-63E383517E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FD1411DE-263C-EC0C-746A-03E41AE012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B929E6CA-1004-FCE4-B78C-EB46FF16B3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36DE9705-29D6-9FC0-84D2-9AA7A0CE75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D1715AE7-F616-4104-5800-0B63522FDA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3BE7FD9C-3748-509D-AB82-880F3A8B35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84CECEC5-E2DF-85B6-A71B-4F85E0E37458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7C5CA8EE-55F8-415C-7333-8DD10159C1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A05C0C70-9B6B-0422-DD05-2DF042BAA2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281316D3-A9FA-3DB6-42BE-25F61DF30D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CAC271C2-F409-374B-3C40-2011A518F5A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4C190EE-19CC-448B-F7D4-D4C178807B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2F20F6F-5365-D28C-5E92-7C0E052E22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0C670F88-B83C-C46F-8FFB-B422C4A5E1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C316A3CD-B2EB-1A46-073D-029F087F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964EC496-3F88-10A1-6262-53DB9A1818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29E59475-A266-8B47-5873-09B83F006466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F5EF923B-C2F4-EC8F-9474-A461CF715A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9E4ECEAB-05BE-1552-C639-98DD01AAF2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5EE9D774-3E97-7030-DFD6-A8FBCADD4B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82525DFA-E322-8439-4C9F-DADA2F7883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35480D49-72A2-39F2-2DAF-F88A1DC158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E74D93EB-47A4-3B89-1E22-F167C16A28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C052EC91-747E-E2F1-32A4-6A4835F3C1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D60180A9-B9A1-E0D3-0187-B3E0D3A5E5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C4EF8F03-407D-EBC5-9989-D3815772BD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784283D8-C83A-FD22-9B4D-86647FE7051A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88728725-B689-DF47-141F-07CE01AB26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91BEF861-9B8F-0C45-881C-921FB1216E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E79A00DC-800B-346F-A757-9561750405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D77FA34E-0021-FC4A-0D72-18577F90B6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F92EC816-C1E3-556D-B726-4EEDF2DD1B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B5487CAF-513F-D57E-D6D4-16D470B194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39A28A7B-256B-1754-8D7F-AF765C9745D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7394C38-DEC1-1CF3-0684-E12CCD48F4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B85C26F4-6994-5580-1E37-089DFFC9BB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ED479484-BF6A-DEE4-525E-53D099183E6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8B1669CC-1559-3135-406B-B6391193C5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637B638D-0FC6-BE16-8779-3AF92BDDE5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9B46820B-47F6-DCB0-0A1A-31324E3935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339F5DDD-ECAC-9AFD-9285-67FC5369C79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AA6026BD-2F8F-9F84-47FD-2C416E1AB4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7ADB7FE-0BB4-76B3-A9B8-031E4D541A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17EFE4A2-EE09-6432-9DE9-B6955221E2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D502336C-8334-297A-8460-C31436605E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EE77DBC8-C749-8697-F80B-13D3994CA1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4E01AAB6-BBF9-359F-7F65-A428F1A7DFBF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075203B8-A0A5-5475-12B2-BE1A31E41C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CD26DCEB-DDB0-30E5-DF5A-CE88C77C94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9B8EB6F4-A62E-7EAC-C953-3EA1D4777387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BF3D65FF-89CB-B6A6-8453-B15B08F999C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8781B62B-88AB-8916-4809-11D47F64AE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DAE05006-33DF-3E00-A040-E47356B9E2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ECF7FA14-FDB1-B9E9-81AB-B3478B78E3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639096E4-F256-7581-F30C-B741709132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E95C1A71-FCF0-3C6D-0EC3-236BBA859D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6E31EB55-3635-DC18-7809-79008434E4A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66F85B91-3303-BBD5-955F-EAB7FAB111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7DCB6AD8-E2A2-DD8D-1A88-EAF0DDF56D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AC92259A-DC0E-F8E5-AC65-4E014CC4981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EFB305F3-2BC3-3FED-9CF4-659CB168B25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285D907C-6E9B-1332-9140-11455FB120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6BF0300B-3678-AE87-CFD6-17CB95903A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6" name="TextBox 565">
              <a:hlinkClick r:id="rId65" action="ppaction://hlinksldjump"/>
              <a:extLst>
                <a:ext uri="{FF2B5EF4-FFF2-40B4-BE49-F238E27FC236}">
                  <a16:creationId xmlns:a16="http://schemas.microsoft.com/office/drawing/2014/main" id="{39124A99-DEE0-DB30-C320-969EBF74A8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4A368256-D4A5-16CA-C5FA-8A06C1F0AF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83B53ED1-234D-1502-1289-170861F1E5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5B38AC9-8ABA-F7EC-AC66-7378854E55E6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695F757F-0030-771A-6B38-51BB3C53CC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D8EA11F3-832F-7BC9-2F73-D24F68FB25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C1580108-DEFD-A806-5970-3D1EBA354A3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832BAC1C-E9FA-C71D-CB67-D2E6252F9B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CC4AFE76-D02A-CCAB-E0BD-FB5C4FD9F2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D863A8FA-837F-25AF-38FB-1F68654340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C5462429-6513-E0C6-6987-BEEE27D0BFF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06B76DE9-2B8D-AC92-8BD6-8FE138796E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74FD53FA-E6F3-93F3-F63B-14FA10F350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56AB6E50-427D-942E-83C2-17A9843733A0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1A08E36E-CFC2-4905-0074-EE432017BC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6954837E-6282-E053-6441-D843D3BB02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CBDF9958-221C-F08E-55BB-A79E20D3AB3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D35646F5-20D5-56A9-F68D-F15C23F183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3801EEEC-1AC4-7FB2-E6AA-8A734484AA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692F5CFE-D680-9958-7E6F-AFF05FDCF0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4386F37A-02B9-703C-43A7-DC25E0D3D6F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B05CC092-956A-09A7-9EA7-BC9DD471E7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05DF59C7-28BB-2860-9317-A376F7B1CF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7236E04A-9A6D-83BF-F3D5-478B3A1DD111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41DE9A5F-3B08-DCAC-E28D-9EB0B1A82D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E6049D10-B16E-73EC-BB16-9C3ED40953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15BE5D34-4C87-473F-1FE0-EB70887E3F5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BF6D866E-15BE-9A40-0D12-CCF6CB2768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D6EB62-BF99-1428-2005-05F2BCEF35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1E1BB9B2-EB59-995C-E749-3792A6BA240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558908DD-A147-9DBA-0C1A-5E720F716A6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A79D8854-6A07-D7F7-EC85-83FA38BEA0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83C71B76-F07F-7974-741E-43DFC1986A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0A926448-8129-A541-2AD0-977918DCE9B1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5A314110-7E28-5C23-9DE2-74C17741CF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A88F1125-15AB-541D-EEB5-D73587A357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F60E1798-81D7-9B20-D7A4-17579C43A73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A6434254-3509-A61F-E626-DA6E5BA2F24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D38A2FF2-113B-5099-7EF4-0548CEBF4D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F4E51EDA-4130-4887-D1CB-87A2B953B51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EF529720-12C7-4E88-5A08-641D1F3DCD8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A64B051B-A09C-2DEF-A8DC-A502F848A3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563010DD-584C-9036-8264-943F64FFCA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24E3013C-BCF8-D5CC-6BF9-854FA381F7F3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839E82FC-F2FF-5BE2-FF12-AD5A25B640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847C91EA-8012-22E9-961E-073CA5D4E3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D88832E9-0A00-9AFD-4FAA-4D2EA19F865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478808F3-82C6-99B4-28FA-C5BD3E7FE3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BAE2FC0A-0A79-A027-8BAD-4FFC03933D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B1585809-13BD-CEF0-A79C-36D0BB1EB4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67145175-4621-1151-964A-5799245D628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02008F61-1DF3-93BE-25DE-E9331A6279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044AC455-0A84-3A08-5537-E25BCC847A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004FCE33-1999-1EBA-56C4-AEC40EB9390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1CF69C33-CA4F-ADCF-90AF-78403F2F4B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D5AED7AE-7D7E-75B8-0789-13D5583CB2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DBE1540A-AA11-7FA9-0094-A3CE46A6C68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29323754-69FA-A712-BF29-C891048B59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E15B3B08-EA15-8FFB-20EF-FC21309A4A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5F85EE08-F500-7825-5634-5FC13CD1F9B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CE6EB82D-C8A7-69D5-3E68-4C98AB64716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BCC78003-F6B2-D85D-2BA3-2943C8D969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1DBCB530-850D-7422-10FF-C9EA9670C8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CD9CFA8F-A995-7FCA-8395-FC3BF149F55E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BB8067B8-A032-A7D3-55C8-C4A404EEBE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6081D448-DF79-69E5-76C3-5CA490E92E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1FFA86AB-74E8-1B71-F3B4-CC8B95457A8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292F4B6E-9FED-6DC6-8637-5631B4CCC2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F50E569C-4AF3-BAF2-E518-EEFC4EEF82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16881A72-111E-E5C8-752E-E4966E5CD4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0B9D46C8-1C75-89D2-1965-79AB1DA53CC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7393E69B-752E-0B28-88BE-5CF76C9E01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0FF80060-8B46-D302-AAF4-4D61D17A25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CCC5549E-EB96-5DA9-258A-3614D09C5CD9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EE0D691-55DF-6419-D8C7-F70D06ADA0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7A0EBBE8-1BF9-9660-9A2E-F951BE996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2ED6BE2A-43A0-7B9C-BE69-9BD343650E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8733A1DA-697C-CA82-C6F0-333E43591A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E76C16AD-F8AD-FAB5-FF07-895101E9E0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8D33E55E-FC9A-5076-A27A-F548B65817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9505A0A6-41BB-79E8-0015-3D13705F788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1EC4BE59-9A39-17B9-82E5-43047F546F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EE7D7D92-680E-002D-2907-52F8671DB9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ACEE862-CFF8-C579-2B2D-BFBA8B22F724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9B7DDCF4-152C-A24C-933A-AEAC08232B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DDA6E2D9-02F7-D68B-99A2-8EEBF9CF23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C6E81C44-E6FD-6680-5680-021BAF3DF30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8054BCA0-5DD9-F5A8-C447-987879A4239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BA93F0E5-F488-4F69-06B0-C8304881D6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3D313488-FB4D-42CC-17B1-F2F863B0A47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56" name="TextBox 655">
              <a:hlinkClick r:id="rId74" action="ppaction://hlinksldjump"/>
              <a:extLst>
                <a:ext uri="{FF2B5EF4-FFF2-40B4-BE49-F238E27FC236}">
                  <a16:creationId xmlns:a16="http://schemas.microsoft.com/office/drawing/2014/main" id="{F50C917D-9194-1FD8-CA88-6B3F00B41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A8DDC89B-E2F7-AF10-3B3C-6160767C00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D94D902C-1FB3-1A70-6BFB-2CC4F0B3D7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3153B09D-3B0E-42A6-B18C-C97EE216ACF1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77340F42-BCFF-EC65-7072-7305AE589F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4264431D-DEB3-3075-0182-A8667AC9D5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8C16FACF-AA5B-DA39-C681-C81E6F267EF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62D37D22-109D-1D11-931C-BD7D4657FDA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091A5632-7273-A33E-4D68-0E0D599E8E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8C380CB7-ECF6-478C-F91F-494C5B73F6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66" name="TextBox 665">
              <a:hlinkClick r:id="rId75" action="ppaction://hlinksldjump"/>
              <a:extLst>
                <a:ext uri="{FF2B5EF4-FFF2-40B4-BE49-F238E27FC236}">
                  <a16:creationId xmlns:a16="http://schemas.microsoft.com/office/drawing/2014/main" id="{A8C36944-6672-F5BD-0A3C-6E4C1AF0761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27924BF1-0E09-0656-754B-DAA25BE50E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6B07506-BAF8-8232-1342-D4C052274D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560E4980-E646-05BB-D210-9F6E30CFCC3C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9AFE4004-D756-FBFF-CD91-BD190E6400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127BFBE4-2C93-40AB-5549-ECB9A7A1AA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10429750-0773-E52B-C0BF-8A2F25B5CD3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E025256B-DA13-0FDC-2C7D-56E4B53F516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A62516BB-9A0E-03D1-9601-3B3A953301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116A1F5E-C1D5-DFA2-8FF6-E257F7481C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76" name="TextBox 675">
              <a:hlinkClick r:id="rId76" action="ppaction://hlinksldjump"/>
              <a:extLst>
                <a:ext uri="{FF2B5EF4-FFF2-40B4-BE49-F238E27FC236}">
                  <a16:creationId xmlns:a16="http://schemas.microsoft.com/office/drawing/2014/main" id="{B388B5BF-ACE1-CEC3-C3CB-13C5889F7C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45D01E6-330E-ECE4-B085-876072C8B9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36272BA0-0C40-DC49-A329-0AD95FBEEB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804A00A7-DDAC-1368-FA50-3494A5AD6650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67F3A64F-E58B-1EF5-D130-2AE8265F9B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2580BAFF-4125-1BFB-A4BE-0FA847ADA5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1EE75796-41DC-20FA-92DA-F6DB8A9090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9B4E33D1-669D-D893-9775-6BC599B8289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6BC1C077-4434-1EF3-D081-53BB86FE49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22056257-80D6-AA24-6ED1-63571561648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86" name="TextBox 685">
              <a:hlinkClick r:id="rId77" action="ppaction://hlinksldjump"/>
              <a:extLst>
                <a:ext uri="{FF2B5EF4-FFF2-40B4-BE49-F238E27FC236}">
                  <a16:creationId xmlns:a16="http://schemas.microsoft.com/office/drawing/2014/main" id="{9E4CAE50-4EE6-D12F-096D-D34606139B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E459831A-294F-DE42-47F7-17559C9C1D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A367636C-E37F-CA53-0670-70BAD2E241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D7D80967-73FB-37EA-F7C3-A0C06195711F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E1DDCD0F-4240-D86B-D255-CFD436614F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DCB648D0-0A13-B941-B704-B82239C961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63F6B833-40C4-DE0F-5B9C-200BE1AA07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90DCED0F-8466-5273-C1F3-AFA6F154FE5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C04813BB-F7B1-E7E4-B72D-B24B47C942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EEB27A62-38EF-E9AB-68F7-4F89758F7F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6" name="TextBox 8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E1906669-DC74-0BA0-FC5C-4103A8FD5B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B2B5840-24D8-2B4C-3872-DA6140B3C9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014A967B-3132-8652-54FC-9FCE2CDC61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0C4A1E0F-F253-8E69-4970-ADF9736DF723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5F2AAD9B-6D37-7B3E-FAE7-A698A3E954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29B0A3F7-6B47-73A5-C5A2-949A7DAD9D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B1F0E4E8-DBBF-0BD9-28AE-F092E705CC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DC956EE5-9D4F-47A8-AA09-C8786F02E54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70447D2D-0913-91B8-CC72-0319DC0FAA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380BAA20-2DEF-AA92-BC84-37A9E588495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6" name="TextBox 825">
              <a:hlinkClick r:id="rId79" action="ppaction://hlinksldjump"/>
              <a:extLst>
                <a:ext uri="{FF2B5EF4-FFF2-40B4-BE49-F238E27FC236}">
                  <a16:creationId xmlns:a16="http://schemas.microsoft.com/office/drawing/2014/main" id="{47B1FF5C-A1AB-5717-CE43-4FDB65C13F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687351E4-1B5F-B32B-324C-FE8B0185D7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02D87879-E9A4-FD9B-59BD-4764525FA9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5A4E087E-F427-8B4B-D00B-FC71C3D7229E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EC79E2FB-BE0C-F67C-7E3B-F357816688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46337F70-D6A4-FA79-42C5-EA6767A34C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DC3C16E3-1404-CC3D-B71F-1E6A998397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7EFAA908-FBE5-0EE0-0A6A-7D84A1A54E7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812B271A-21A2-DCB5-5118-0BB6160392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6E0CF869-624A-3B8C-AB66-FE6FAD23F6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80" action="ppaction://hlinksldjump"/>
              <a:extLst>
                <a:ext uri="{FF2B5EF4-FFF2-40B4-BE49-F238E27FC236}">
                  <a16:creationId xmlns:a16="http://schemas.microsoft.com/office/drawing/2014/main" id="{2FBCC9F2-B664-9B0B-0C89-CA7B3C4287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70A71C56-4A47-E99D-ACF6-D3E631CF0F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60FE8AAB-948D-68FA-7511-3256D22F44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8F783E57-5CBA-518B-A6D6-A471C30368BF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0F81D575-EAB0-9C36-3B06-5934F354C7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113814F-73F4-94C4-3988-B1DE877B46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AC59ABA4-94F5-C28C-DCFB-8CF0C996850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A8473959-4A3B-4EF3-2D03-3FAC7909785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DB2D4BAE-5D82-2D35-29E8-0B5838BF6E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E507C0BE-EE6B-1C5E-FB5F-5F866CD6EC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111EAA92-7665-D1A3-AC2F-85D1B4FBA8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1B0C5638-94F6-656B-74E9-8EBF69FC39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C7C5A932-4ACA-654A-521B-55730BB48DEC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C657935F-1722-11DC-9AC4-1F54BACA6A7C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8A16984D-FBA0-CA5C-FFCF-CAB0B0BEB0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7CE7E135-4B72-69F7-7461-08C4F2C370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8D168017-02AD-5439-FD37-88B8BE53290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51866454-73F6-155B-E5E3-70D143A4DC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7B8149FB-9BFC-613A-7425-2F6E8B4899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A1814D80-FF41-0D2C-15C8-A11A032462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7D50AC09-EA12-7CBA-9CF0-B89B7459734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47550B5A-800E-8B7D-7BCA-1EBBD3FAB3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CFED2FF8-484A-A050-038B-CFFA360601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120BBEF-21B3-98EC-AFA6-1BA24412CFB8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7A142325-E460-02F4-28CF-8EDC40B768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8C6C6B11-E047-CF30-7994-17941518D4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9CC5C635-2078-4642-35F2-E3F07541595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B8EB0D7-948A-078B-AC9E-31CADEDA27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86FCBA36-B5A4-B27E-DA1F-98D123E48D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211DBD33-F155-33B1-8121-7880BFE1D8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CC1AAB33-A9D5-E7AE-8B2C-C587EA3E523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BE2C874-1F8D-2DC8-D49B-FEC66795D3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0DE3E3A1-F667-35C1-8582-AF7636AEAF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97" name="Group 896">
            <a:extLst>
              <a:ext uri="{FF2B5EF4-FFF2-40B4-BE49-F238E27FC236}">
                <a16:creationId xmlns:a16="http://schemas.microsoft.com/office/drawing/2014/main" id="{F57EC798-8E30-F1FB-C6FB-F6527EE21728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98" name="Rectangle 897">
              <a:extLst>
                <a:ext uri="{FF2B5EF4-FFF2-40B4-BE49-F238E27FC236}">
                  <a16:creationId xmlns:a16="http://schemas.microsoft.com/office/drawing/2014/main" id="{BF4A2645-8DC6-EC3E-84D9-2FE3499EF1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64E66B27-AD0B-E2B8-B926-32766CCDFD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12A2F5E1-B215-3F5F-1F88-17E0A12432A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3805C374-B2F2-26F7-67B5-8152B2836B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FACA286-9B1E-C400-2E59-1DCC244119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777595F7-5772-BE4C-7BA6-2EA57A5947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04" name="TextBox 903">
              <a:hlinkClick r:id="rId84" action="ppaction://hlinksldjump"/>
              <a:extLst>
                <a:ext uri="{FF2B5EF4-FFF2-40B4-BE49-F238E27FC236}">
                  <a16:creationId xmlns:a16="http://schemas.microsoft.com/office/drawing/2014/main" id="{9460A82D-BACF-1613-E821-7AF01221C2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F1D4F327-F9DC-4E8D-2CDD-F761B15846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37C2AEA6-4C65-339C-D0E1-54350EE0A3E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37" name="Group 936">
            <a:extLst>
              <a:ext uri="{FF2B5EF4-FFF2-40B4-BE49-F238E27FC236}">
                <a16:creationId xmlns:a16="http://schemas.microsoft.com/office/drawing/2014/main" id="{44B6F1CE-415D-870A-A109-68E3B0301505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38" name="Rectangle 937">
              <a:extLst>
                <a:ext uri="{FF2B5EF4-FFF2-40B4-BE49-F238E27FC236}">
                  <a16:creationId xmlns:a16="http://schemas.microsoft.com/office/drawing/2014/main" id="{26BAA336-348A-E20F-F083-1197145B30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E763399B-311E-C6A2-AC62-7792EB9004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F527066B-D2AF-60BC-25DF-6B3CA9D5933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9B689B9B-5CE2-9F36-F9D1-A1EF05D93C0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7FB097DE-099F-6C8A-79E0-8FE72CB21A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D944E800-D31B-B093-92DB-A3EDF88A1F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44" name="TextBox 943">
              <a:hlinkClick r:id="rId85" action="ppaction://hlinksldjump"/>
              <a:extLst>
                <a:ext uri="{FF2B5EF4-FFF2-40B4-BE49-F238E27FC236}">
                  <a16:creationId xmlns:a16="http://schemas.microsoft.com/office/drawing/2014/main" id="{BFBA6ACE-4498-2875-863D-EA409718F5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F96F0CDB-BB4A-81BA-AE16-30F179002C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CFAAF55F-3479-BAC3-D5F0-A2DD3A1085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47" name="Group 946">
            <a:extLst>
              <a:ext uri="{FF2B5EF4-FFF2-40B4-BE49-F238E27FC236}">
                <a16:creationId xmlns:a16="http://schemas.microsoft.com/office/drawing/2014/main" id="{7DC58FE0-F63F-46B1-67F1-35315A7A92CF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48" name="Rectangle 947">
              <a:extLst>
                <a:ext uri="{FF2B5EF4-FFF2-40B4-BE49-F238E27FC236}">
                  <a16:creationId xmlns:a16="http://schemas.microsoft.com/office/drawing/2014/main" id="{EF19C394-A2FD-0F3E-6013-C8C978050D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650A3AC4-1A1A-5677-1782-3DC4633F10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589C8230-DA99-544B-3F8D-839E085E2F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473BD467-75C2-9ACF-4861-E6A9694DB4F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F1C9E3DD-9533-82F6-B0C8-7C2E0C2975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095E60F3-9D5A-B1C7-E1B9-960B367D82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4" name="TextBox 953">
              <a:hlinkClick r:id="rId86" action="ppaction://hlinksldjump"/>
              <a:extLst>
                <a:ext uri="{FF2B5EF4-FFF2-40B4-BE49-F238E27FC236}">
                  <a16:creationId xmlns:a16="http://schemas.microsoft.com/office/drawing/2014/main" id="{78CAA76A-FDA9-7FDC-F68D-14DD49F0FE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93CF06E6-4F83-11FA-457F-7FB43B03B2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7433ADB6-55C0-1550-D53D-9C039CC1D05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57" name="Group 956">
            <a:extLst>
              <a:ext uri="{FF2B5EF4-FFF2-40B4-BE49-F238E27FC236}">
                <a16:creationId xmlns:a16="http://schemas.microsoft.com/office/drawing/2014/main" id="{D2144ABA-AE81-BA60-7798-31E8CED0792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58" name="Rectangle 957">
              <a:extLst>
                <a:ext uri="{FF2B5EF4-FFF2-40B4-BE49-F238E27FC236}">
                  <a16:creationId xmlns:a16="http://schemas.microsoft.com/office/drawing/2014/main" id="{872580A0-C6A6-DA72-5936-917B124C4B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Rectangle 958">
              <a:extLst>
                <a:ext uri="{FF2B5EF4-FFF2-40B4-BE49-F238E27FC236}">
                  <a16:creationId xmlns:a16="http://schemas.microsoft.com/office/drawing/2014/main" id="{E8757B86-2B49-6588-D82A-381DAB3124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A9F588C2-A0C4-7940-4788-957A1A5D28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E37B3782-8348-2BC4-D58F-58EBF549F1A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16DD247-CFFC-1AEF-91DE-2CF4CF4A60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4EC39630-DBBC-4AEE-F390-95DBEFB285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4" name="TextBox 963">
              <a:hlinkClick r:id="rId87" action="ppaction://hlinksldjump"/>
              <a:extLst>
                <a:ext uri="{FF2B5EF4-FFF2-40B4-BE49-F238E27FC236}">
                  <a16:creationId xmlns:a16="http://schemas.microsoft.com/office/drawing/2014/main" id="{EB6E09EA-1864-FFE0-012F-21FC4C1558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936C3B2A-37E3-B3BD-3658-3962C733BB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F868AD86-D39A-B74E-D336-02E284DFF954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0DAE246E-56C0-B4EE-0528-906C56D5ED87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68" name="Rectangle 967">
              <a:extLst>
                <a:ext uri="{FF2B5EF4-FFF2-40B4-BE49-F238E27FC236}">
                  <a16:creationId xmlns:a16="http://schemas.microsoft.com/office/drawing/2014/main" id="{95305B29-4113-D6CA-28E3-6F72BB7BDD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Rectangle 968">
              <a:extLst>
                <a:ext uri="{FF2B5EF4-FFF2-40B4-BE49-F238E27FC236}">
                  <a16:creationId xmlns:a16="http://schemas.microsoft.com/office/drawing/2014/main" id="{644B6C1F-24E4-BB78-5AB2-A7806A61F1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90397E18-ECBB-9A9A-C206-5490F64A630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33A25790-229B-D53E-D6E1-7371E129DC8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F8AEFBAE-9FE5-84EE-B780-BEDB98541A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5E8D1857-D965-C97D-F92C-3650D929F05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4" name="TextBox 973">
              <a:hlinkClick r:id="rId88" action="ppaction://hlinksldjump"/>
              <a:extLst>
                <a:ext uri="{FF2B5EF4-FFF2-40B4-BE49-F238E27FC236}">
                  <a16:creationId xmlns:a16="http://schemas.microsoft.com/office/drawing/2014/main" id="{ADA496DF-129E-0CEC-3614-08833288C7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E6B4BE73-A55C-DA61-8A7E-43CC9B0893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87C65DD2-FEDB-964F-8250-0B96B6AF17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2E5E3932-A6FF-1F00-0F5B-82F884F0EBB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78" name="Rectangle 977">
              <a:extLst>
                <a:ext uri="{FF2B5EF4-FFF2-40B4-BE49-F238E27FC236}">
                  <a16:creationId xmlns:a16="http://schemas.microsoft.com/office/drawing/2014/main" id="{3267C7F5-51E5-D543-F807-4A79FA5C85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Rectangle 978">
              <a:extLst>
                <a:ext uri="{FF2B5EF4-FFF2-40B4-BE49-F238E27FC236}">
                  <a16:creationId xmlns:a16="http://schemas.microsoft.com/office/drawing/2014/main" id="{13947B3C-97D7-6644-BF15-7C416491D3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F528DF94-A77A-90F7-AE97-9085279B1B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11DA8357-66EF-CF50-696B-8E67F38EA43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17335FAE-A455-0416-039B-78C07CC1F1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4A36E248-9A0E-DACA-0D62-77B9B729FBC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84" name="TextBox 983">
              <a:hlinkClick r:id="rId89" action="ppaction://hlinksldjump"/>
              <a:extLst>
                <a:ext uri="{FF2B5EF4-FFF2-40B4-BE49-F238E27FC236}">
                  <a16:creationId xmlns:a16="http://schemas.microsoft.com/office/drawing/2014/main" id="{558333BD-7A92-B5BC-079B-263592DB50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0AF16E6F-CA5A-248F-EFA6-79EFCB6DA7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96" name="TextBox 1095">
              <a:extLst>
                <a:ext uri="{FF2B5EF4-FFF2-40B4-BE49-F238E27FC236}">
                  <a16:creationId xmlns:a16="http://schemas.microsoft.com/office/drawing/2014/main" id="{0A36C274-8A4D-F095-C886-F651F4F3E0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097" name="TextBox 1096">
            <a:extLst>
              <a:ext uri="{FF2B5EF4-FFF2-40B4-BE49-F238E27FC236}">
                <a16:creationId xmlns:a16="http://schemas.microsoft.com/office/drawing/2014/main" id="{25A59CE7-1A8D-A4B5-175C-D2410DEDF020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098" name="TextBox 1097">
            <a:extLst>
              <a:ext uri="{FF2B5EF4-FFF2-40B4-BE49-F238E27FC236}">
                <a16:creationId xmlns:a16="http://schemas.microsoft.com/office/drawing/2014/main" id="{C3E22DB2-2E34-2445-9124-51DB178150E1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F28CF8C3-F80E-6771-868E-8FA8DE79243B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0391F851-42BF-B3F9-320A-064D463B47E2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37B87E1D-0748-CF7D-4C60-CD9EC5055D9C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4EC07D52-3E7A-736B-DB41-32BF0DDAFD03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CEBB9A58-3927-EB05-95DA-7673EA8A7B0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728B0E60-0E9C-F028-E612-7701A8A5E5BB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CF273328-CD3E-5E47-909F-E6D84CC2AA23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768CC969-2497-2844-D14A-978638BF9C5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56AF54D7-FA57-C2BD-CFBA-ED77A3BDF128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AE779CE7-C521-3C7F-EDAB-11778E80BAC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138CE00D-C4D8-50C3-E726-3AD23E910B0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53EB1D9A-34C3-214A-E19D-08363D2C327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D4FDF68B-CF67-6A75-6C2D-1BBB7E3F0D4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B13F90E2-3521-F2AA-88A6-1091D845A33D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41DB160B-44B9-8C1E-373D-76EE923FAA4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600F922E-A971-B132-E764-08426F86AD4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5A5C1393-7C3E-D9BD-B9D6-DD877A7F26DC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46BF93FA-962E-6B24-D8E4-DDC6881C8EF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0AF427AB-BB45-B800-95C9-681AA7B161D4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F2ADE743-0ED9-BA1D-B1F7-A6B42D2D920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0DAE94C2-D849-47B0-C7A9-B2E48D6EA1C1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D980AE8F-45F5-22CD-1DF9-02D19E6F34FB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F0A882DC-12EA-5949-AFC7-A29FCCA8790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D53762F6-220E-51D6-DAB3-D2A06614411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773A1B07-8E30-428E-C01D-EE55C4A3C65B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D7BC79C1-C464-CAFF-EBE0-EFB7235D9118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60A3FC38-FF6D-0FB9-AEE1-E4B07DF8A9F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91892B5F-E3C3-152A-8A11-582E88EE4C5E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BE2C61BC-74D8-8103-29F3-C22698B71DDE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15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17DA35CC-0BCB-EA30-0A13-AE5C53E027E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P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F9732776-0320-8036-C689-1142F2035270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Phosphorus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1F5B644-6790-2DDE-A38D-49B65508EE9D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30,97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BD554765-F54D-8BF3-EC73-B9E73CAF38A8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2,19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5CC2D2F-1BEF-74BD-4262-B84B654B76F0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[Ne]3s</a:t>
              </a:r>
              <a:r>
                <a:rPr lang="en-US" sz="1400" baseline="30000"/>
                <a:t>2</a:t>
              </a:r>
              <a:r>
                <a:rPr lang="en-US" sz="1400"/>
                <a:t>3p</a:t>
              </a:r>
              <a:r>
                <a:rPr lang="en-US" sz="1400" baseline="30000"/>
                <a:t>3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EAB70331-22BE-1892-AF09-BD88EFF222A7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-3, [1], 3, [4], 5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14C486AD-7179-F632-1BD4-88B0A1FD3D85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8FD636B1-1A47-B631-52D6-830F670B56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07767BFB-5B09-D039-D4CA-463C82136F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79C83F13-6983-BF58-0E08-FE38A372DD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DCAB1FDF-D546-AAB2-127C-2B0EED62CE4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6C59A430-3E3F-B180-6052-5EA7507E25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42EB1C48-C62D-8277-E2B7-DBC5C7DBF42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540" name="TextBox 53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E26BF06A-1FBB-3DF1-C58E-99A4C9E09B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433DA70C-486D-5AE7-61D0-E8B7929CD8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4F30F374-73AE-7714-53FF-67D0D6C476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09B7EBA6-7CB7-CDAB-F58D-56289CC3D31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2568136E-CCA2-8612-D289-35414C6C23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80D4AF0F-D11A-0F6D-AAB7-C010882704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76D07789-82AA-AF71-AA25-72A91393CD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3389A8C5-E2A1-846D-4897-5C8AE72A00F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D846418D-8F67-7F2E-B341-B83239F534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83BCD324-B121-E0A7-0035-D341FC2CBEA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F6358D71-5297-E84A-9CB3-64E7D8D34F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C11EEE02-B5E8-AFC0-A3BF-AF3C2AE488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7C505136-B35F-65CA-F895-C8BE9A30E0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11B14038-01F0-7E3C-C1B3-8568B0DA461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1F11FBB9-26B6-0C2C-BE78-5EEB20311F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E2ADB99A-C47A-0024-FF5E-F247189213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95466E85-9C54-1436-CFFA-0F6A9B2AAE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8DF632B5-DB2B-6C6A-030D-106A91EB7FD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EA95690-86AA-C129-4E83-9118D3D0A7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427CADA-2B51-B203-7CE3-138B218AD2C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3190E138-1783-06F5-D89C-2E6363CB1D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9CF810A3-B056-ABBF-9F13-35F3794632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2D49F1DE-4789-91F0-AB41-F355583B45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CBB360AE-BD4A-326D-65F4-DE1BE4A33C8D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11BAA9CE-8D88-910B-CAAD-7997A47397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BF665D1F-ED2C-01B1-CA1E-F06A7C8CB9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963ACF69-60C3-64D4-38A0-4F01ECAB89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69BEA922-3338-7E12-4675-74BB94D76C4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53C8193F-967A-DFAC-685C-361B456C22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82BF2D64-8C5A-2D78-F8DF-162498AAB1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0DB62056-2E93-633F-EC17-F8943A51BC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B4BBA79E-E3C2-DAE3-23DB-FE6BD79606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A44FA9C-BD39-7960-1041-3B6A380297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1E4B0DB3-D446-000C-D9C0-1FA394C06739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4BD245AE-A35D-6224-5571-9BDA9E1BA4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96163DB6-D281-D8DC-DD04-4023F5C746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277F297C-9F60-10C8-69DA-83DEA988BE2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1E723D6B-0E20-4799-E8C5-1C02EC0999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F47CBA43-8D49-898A-5252-75A628476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96DEF250-4733-8FA1-1148-29746CBC0B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1A5E2279-8DF5-62FD-6ABE-B6995DC154D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4B0577E7-B6B2-1BF8-FCF7-819FF604D5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1E92302A-F56D-4FC0-1EC9-EF7086923F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29096F9C-FC35-8BD2-B7FF-95A0875AA34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6F6FD62E-97D8-B9FB-A919-F7529231E0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24CEA3BF-23DE-A9E7-4DE6-6891268C36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6A4279A0-C5BD-F5C4-0FDF-7926C460444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314FF233-856D-03CB-578C-E4A86ED81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F4D58B3-0528-4AA3-0780-691C7BA2C2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DEBD2E49-8903-DF42-5A56-5A3FC5AC21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7C9A685F-038B-F81C-2EEC-87F5DD3F02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19BB048D-8EF8-C4E4-620C-5AEF59DA86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9FE1FF84-2E37-BD83-EAE1-1BC9BAFCD4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A6336CDC-034E-9B34-F215-1C192D8D6D35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B342D07D-2FD6-4560-539F-F18C8B80B3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D7DD0FA1-5B62-4960-2AED-D80518B0D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7E711134-1149-1657-2B7C-929BFCE5235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D233F2F6-6197-6F24-DEDE-67CC0D269AA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98B28A30-DD9A-9C17-C535-0C04F4D8BB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5F0E1A96-5EAF-CB61-1F29-A1BBA439C5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8D2FC939-C7FA-CE68-6B7B-0742416035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8DFC1469-40ED-8DDF-A079-6E49865A79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9F7C737F-F185-6F91-3820-99B7DFFE0EC4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9BA0B935-9946-1E30-8CDA-37575C549907}"/>
              </a:ext>
            </a:extLst>
          </p:cNvPr>
          <p:cNvGrpSpPr/>
          <p:nvPr/>
        </p:nvGrpSpPr>
        <p:grpSpPr>
          <a:xfrm>
            <a:off x="8481726" y="2242389"/>
            <a:ext cx="697471" cy="632746"/>
            <a:chOff x="8481726" y="2242389"/>
            <a:chExt cx="697471" cy="632746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CCE863E-DBE1-9F8E-6BCB-8F6C3732552D}"/>
                </a:ext>
              </a:extLst>
            </p:cNvPr>
            <p:cNvSpPr/>
            <p:nvPr/>
          </p:nvSpPr>
          <p:spPr>
            <a:xfrm>
              <a:off x="8536759" y="227402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03186FC9-5FD5-ADA6-4B4B-40246F81DA5A}"/>
                </a:ext>
              </a:extLst>
            </p:cNvPr>
            <p:cNvSpPr/>
            <p:nvPr/>
          </p:nvSpPr>
          <p:spPr>
            <a:xfrm>
              <a:off x="8536759" y="274816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96BEBB1-006B-FB78-CDC8-3ADE378731CE}"/>
                </a:ext>
              </a:extLst>
            </p:cNvPr>
            <p:cNvSpPr txBox="1"/>
            <p:nvPr/>
          </p:nvSpPr>
          <p:spPr>
            <a:xfrm>
              <a:off x="8489133" y="2705858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A120DC7-09CC-CAEB-FCE1-A83B437B236E}"/>
                </a:ext>
              </a:extLst>
            </p:cNvPr>
            <p:cNvSpPr txBox="1"/>
            <p:nvPr/>
          </p:nvSpPr>
          <p:spPr>
            <a:xfrm>
              <a:off x="8536759" y="261263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BF2A155-6A70-EC9E-6851-421E86F06B17}"/>
                </a:ext>
              </a:extLst>
            </p:cNvPr>
            <p:cNvSpPr txBox="1"/>
            <p:nvPr/>
          </p:nvSpPr>
          <p:spPr>
            <a:xfrm>
              <a:off x="8481726" y="224239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D83FC91-2203-66BE-F58E-E3461420B59E}"/>
                </a:ext>
              </a:extLst>
            </p:cNvPr>
            <p:cNvSpPr txBox="1"/>
            <p:nvPr/>
          </p:nvSpPr>
          <p:spPr>
            <a:xfrm>
              <a:off x="8769591" y="224238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419B162-3762-722B-C933-FE8AB8AE8C09}"/>
                </a:ext>
              </a:extLst>
            </p:cNvPr>
            <p:cNvSpPr txBox="1"/>
            <p:nvPr/>
          </p:nvSpPr>
          <p:spPr>
            <a:xfrm>
              <a:off x="8483193" y="233272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3DF4FA54-0792-6F0C-0A31-B390825EAFE1}"/>
                </a:ext>
              </a:extLst>
            </p:cNvPr>
            <p:cNvSpPr txBox="1"/>
            <p:nvPr/>
          </p:nvSpPr>
          <p:spPr>
            <a:xfrm>
              <a:off x="8769591" y="235691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837098C2-265B-EF3A-78BA-23C1D44F5961}"/>
                </a:ext>
              </a:extLst>
            </p:cNvPr>
            <p:cNvSpPr txBox="1"/>
            <p:nvPr/>
          </p:nvSpPr>
          <p:spPr>
            <a:xfrm>
              <a:off x="8481726" y="2473624"/>
              <a:ext cx="6974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1A4CAD74-9881-1308-1E91-E76DBADE1AB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B3C71F47-4811-D0FB-3A78-E506FBFCEE7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292C241E-5837-1C14-7D02-87FDC724C57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DB9E786A-98EE-7F4C-FC96-6F891F17141B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2BEC5AA0-AB18-8303-DB00-FB68F3D1A27D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D7BBB74A-BC8C-7DC0-FE2F-F9B98E462DF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A84CF78C-AD27-269D-7BA9-F9AFD0B29518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2D0BF80-A80E-4936-3705-D28D1349D753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315973D6-805F-E88E-BBBF-21E36B4016A1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028A74FA-6F36-6CE1-1F8C-B57128B45A9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DCE67CB7-35E6-85FE-6AFD-05A06BC92208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DFA07733-713C-97D9-FEF6-30AEC09DD7F1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550" name="Group 549">
              <a:extLst>
                <a:ext uri="{FF2B5EF4-FFF2-40B4-BE49-F238E27FC236}">
                  <a16:creationId xmlns:a16="http://schemas.microsoft.com/office/drawing/2014/main" id="{CB75ED4A-5FBA-8D00-2D0D-A18C0AB2B06F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551" name="Group 550">
                <a:extLst>
                  <a:ext uri="{FF2B5EF4-FFF2-40B4-BE49-F238E27FC236}">
                    <a16:creationId xmlns:a16="http://schemas.microsoft.com/office/drawing/2014/main" id="{786FF06C-91CE-E2F6-52FB-3A532AF853D3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554" name="Group 553">
                  <a:extLst>
                    <a:ext uri="{FF2B5EF4-FFF2-40B4-BE49-F238E27FC236}">
                      <a16:creationId xmlns:a16="http://schemas.microsoft.com/office/drawing/2014/main" id="{16D8BC7C-094C-E7D3-C791-971A4B1A85FB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556" name="Group 555">
                    <a:extLst>
                      <a:ext uri="{FF2B5EF4-FFF2-40B4-BE49-F238E27FC236}">
                        <a16:creationId xmlns:a16="http://schemas.microsoft.com/office/drawing/2014/main" id="{9E84BA35-40C3-CF1B-2DEF-10CFD70FA3CA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58" name="Group 557">
                      <a:extLst>
                        <a:ext uri="{FF2B5EF4-FFF2-40B4-BE49-F238E27FC236}">
                          <a16:creationId xmlns:a16="http://schemas.microsoft.com/office/drawing/2014/main" id="{C671AAB6-E18A-99A6-25CB-675A634F9D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F3DAB1B5-5A6B-DADF-5247-FE13D321F04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1FE1F536-FF5F-2578-7B7E-D1A851DD28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17DFC12F-DFC6-94C9-1C6E-538C7F5B00B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400AB882-F4A3-300B-100B-DF9A83E6472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B996F9EB-3813-DB5B-D110-F4DC4178D47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87CAB4E7-392A-4984-4EAD-69136953E6E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E49402C2-76D3-8227-545A-8D8490FBD15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19244E2C-73AB-5133-D6DB-583AF148092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4AE9F00C-5E34-91A4-F5AE-4A720F3B9AC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6C679082-9649-F211-8773-C428CBC5263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61D11F4B-5860-9C9C-740A-02A7C6A0662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E027AFF7-D24D-695C-1EAA-9A173BE8D21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557" name="Straight Connector 556">
                    <a:extLst>
                      <a:ext uri="{FF2B5EF4-FFF2-40B4-BE49-F238E27FC236}">
                        <a16:creationId xmlns:a16="http://schemas.microsoft.com/office/drawing/2014/main" id="{F916E12E-F3E6-0EC4-3338-8CBCE33E29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63AF0598-D263-5964-FAB5-2ED18A81D43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52" name="Straight Connector 551">
                <a:extLst>
                  <a:ext uri="{FF2B5EF4-FFF2-40B4-BE49-F238E27FC236}">
                    <a16:creationId xmlns:a16="http://schemas.microsoft.com/office/drawing/2014/main" id="{669FA021-8368-F7FE-3994-F9870B786AE1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" name="Straight Connector 552">
                <a:extLst>
                  <a:ext uri="{FF2B5EF4-FFF2-40B4-BE49-F238E27FC236}">
                    <a16:creationId xmlns:a16="http://schemas.microsoft.com/office/drawing/2014/main" id="{F9F94C4C-CF4F-77C3-59B1-DCACB70239D6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33664565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128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9B201AF2-6B56-3148-22EE-CC573185596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As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pic>
        <p:nvPicPr>
          <p:cNvPr id="5" name="(33) Arsenic">
            <a:hlinkClick r:id="" action="ppaction://media"/>
            <a:extLst>
              <a:ext uri="{FF2B5EF4-FFF2-40B4-BE49-F238E27FC236}">
                <a16:creationId xmlns:a16="http://schemas.microsoft.com/office/drawing/2014/main" id="{A47DB6EB-F976-99A1-EB4B-E249FB4E1D6E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2"/>
          <a:stretch>
            <a:fillRect/>
          </a:stretch>
        </p:blipFill>
        <p:spPr>
          <a:xfrm>
            <a:off x="11047896" y="0"/>
            <a:ext cx="406400" cy="406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E08EC07E-A93D-1C3C-F9B8-F54D0D530D33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3D5DC23-6EFA-FC47-A6E1-CCCC101948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A53B6C7F-7EA1-AB71-CD9E-0A5407198B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68ADA3B-2BD8-B909-3F0A-CA98FCFD9B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0F49FEC-44FA-3890-C991-BFEEA299B95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75C2C1D-7DA9-38A2-30E8-41861D8472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D76693F-D36A-9C35-DDA2-6E76F5870A1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21" name="TextBox 2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48E9391-E34A-3B09-9638-00AB98E959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16084EA-F920-E11B-E6FD-29C2A197FD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F2A5E7B-C8C6-3CAC-4DD1-FA03F4AEB6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AB552F54-974A-7F0A-022C-07E5CCF979E2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3DA2B656-4582-751D-AC67-41276E6D1B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823BEBCD-DFA7-C63C-86A9-6A70E5FE6E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F0DE5D1-BC48-95F3-93CC-BD1C623BE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2454BAA9-743A-A023-357E-7F683D2FD46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5F3E92CC-3544-11B8-FF49-927C2BF45E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5DA39006-C952-99AC-C7AA-0A9CD2CE146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42" name="TextBox 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91BBCDFC-7284-ED1A-EF7E-F22AE4A2D0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3271E508-E5C9-CF8B-B959-E210FE09DB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EF9C0ACD-FC36-7FA1-846C-B1DC183A9E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87D2626A-E7A1-60F2-C837-F26EDE92A620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92573067-4ED7-AA12-748B-FF4BAFA86B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BB5C072E-B4A3-246F-91CC-2B52242558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305A7C63-BE7F-9D7C-7C19-FA31AE58534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2B21B878-4E43-A657-C0B9-AF7B4E22437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C97FB524-F1E4-3B54-9E08-325773647A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E1E29B86-391D-215F-3501-7BF52FA835D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" name="TextBox 51">
              <a:hlinkClick r:id="rId35" action="ppaction://hlinksldjump"/>
              <a:extLst>
                <a:ext uri="{FF2B5EF4-FFF2-40B4-BE49-F238E27FC236}">
                  <a16:creationId xmlns:a16="http://schemas.microsoft.com/office/drawing/2014/main" id="{7D4B298E-090B-7D39-CACD-F9266A232D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63B7E5D-3CD6-6DD2-E5D5-061A75DF69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F69941C-4661-162B-0D15-BBAA5A87A0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A245C8FF-2442-1E85-B32B-3B1FAB2E5D38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F3700B99-2407-0E29-CA50-DDA0E337CF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951213D-D94A-31B1-21EE-2C3B13FB08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5E06903-A581-C576-DABA-C3823EA168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9AAD57D9-55F0-E678-1FC8-AAA37DBE24E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6FB2AE04-141D-AA88-AB52-E6DE4DF6E9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4EACEF5-911B-37CB-31B5-0B3B2306622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2" name="TextBox 6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8FDD6C4-77A8-69E3-9908-B911A56BA7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141C0A26-E992-7329-547E-1F62710C86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AC34D75F-3FEF-8186-1652-38DDFF28E6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1857" name="Group 1856">
            <a:extLst>
              <a:ext uri="{FF2B5EF4-FFF2-40B4-BE49-F238E27FC236}">
                <a16:creationId xmlns:a16="http://schemas.microsoft.com/office/drawing/2014/main" id="{1F5E072F-90DC-C469-100D-6A9668E69EE6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D4FE43D0-53B3-6BC6-E0FE-C1EEEF7AF0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2CFE2C78-1718-B5AA-0562-87A99232A1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0B7F89D3-476E-EEB4-1420-70445CDA68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8A562B47-F8D3-3B31-7080-594C8F8476D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E675E2C4-BAC2-FA6D-2DA9-64F7B0A9B7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43A3DA32-CBE8-AF28-A942-FDC3E1BF98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84" name="TextBox 1883">
              <a:hlinkClick r:id="rId37" action="ppaction://hlinksldjump"/>
              <a:extLst>
                <a:ext uri="{FF2B5EF4-FFF2-40B4-BE49-F238E27FC236}">
                  <a16:creationId xmlns:a16="http://schemas.microsoft.com/office/drawing/2014/main" id="{FD7019CC-BDBB-1BB0-F995-83279E2057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24DB9CD-2D99-C2A2-0B24-F3024F9E46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6D3B0DC-E093-EE9A-0DD9-81506E4C77E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1887" name="Group 1886">
            <a:extLst>
              <a:ext uri="{FF2B5EF4-FFF2-40B4-BE49-F238E27FC236}">
                <a16:creationId xmlns:a16="http://schemas.microsoft.com/office/drawing/2014/main" id="{A9048447-4ECD-EFF7-9829-6E7D2F82458C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05A56222-4452-4D9A-4AF7-03F935FB63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7ADB4BD1-A5A5-9CCF-F61A-4C25583A63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151CADB5-F786-0DA7-D372-5D6BB31FA0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2122D027-E9AE-0ECD-78EB-AA8B414ECF4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ED9BED6-50D3-EB2C-84A1-C4B3FA5C2D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0A3DF244-5F3B-E7DC-C43C-F027A0AA399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95" name="TextBox 1894">
              <a:hlinkClick r:id="rId38" action="ppaction://hlinksldjump"/>
              <a:extLst>
                <a:ext uri="{FF2B5EF4-FFF2-40B4-BE49-F238E27FC236}">
                  <a16:creationId xmlns:a16="http://schemas.microsoft.com/office/drawing/2014/main" id="{ABE98EF7-9AAA-29AC-E00C-02F9DF7050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BFE30140-D6D2-4CAA-01AA-521A9771B5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5700A929-1C03-0343-8A0B-232E538F92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5052E9BB-9D57-2E0E-2A1C-EAF31ACB2C55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54AFFF86-2F42-6548-6C9C-8231598C28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ECF363FE-9C46-A8AA-7192-FB6A410D1F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E3856838-932B-0AD9-2BE6-53790135DA90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7CC368A-0664-1CDC-0AD7-885C593AAE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5AFD5D0-CDB2-C08B-FCCF-F465D25A94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ED38A09A-FCFF-155E-6255-EE3B8CC0ED2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906" name="TextBox 1905">
              <a:hlinkClick r:id="rId39" action="ppaction://hlinksldjump"/>
              <a:extLst>
                <a:ext uri="{FF2B5EF4-FFF2-40B4-BE49-F238E27FC236}">
                  <a16:creationId xmlns:a16="http://schemas.microsoft.com/office/drawing/2014/main" id="{65D0E2A6-0A4D-7359-3BD4-CCB1D1D65B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BAEA2897-5C6D-E925-596C-A597F5A249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35DEBB8A-13DF-BC56-A94F-0ED74282E2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EB639E2F-C9E9-A6B4-A26A-D638455C848F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D999E555-7A20-823C-AE80-F49BCDCC49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1D9929B5-D10B-FC62-7991-32F4BC761C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69223202-075C-2CF8-A954-9C868F29B820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16283968-59CA-8AD7-3522-F2BFA40162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69DA4553-2678-FFAB-60A4-53DA9A3CE7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EFD9ECC7-FCF6-C36D-CB61-2763510FC76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916" name="TextBox 1915">
              <a:hlinkClick r:id="rId40" action="ppaction://hlinksldjump"/>
              <a:extLst>
                <a:ext uri="{FF2B5EF4-FFF2-40B4-BE49-F238E27FC236}">
                  <a16:creationId xmlns:a16="http://schemas.microsoft.com/office/drawing/2014/main" id="{7EC6C330-B2BF-C737-6F88-C8E59E28F1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E218C34C-A242-DB74-BDCF-7C7873A391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091BFADB-0A59-A506-61F6-5356055367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76CB3DFD-7735-1E15-760F-9887A1B793C5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A5A1F164-E451-1804-F87D-3736528E2C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2EFD8BC2-4B94-D4EA-20F9-EF2FFD720E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C2C00D86-D8A4-A33D-D8A8-485B991B457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1FB186E-4244-16AD-D885-E3C5C83D2A9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0E317181-C3B6-E5BF-8B87-586F41CD6B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A671D984-CB6A-1B09-6499-03DB7CC7992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70" name="TextBox 69">
              <a:hlinkClick r:id="rId41" action="ppaction://hlinksldjump"/>
              <a:extLst>
                <a:ext uri="{FF2B5EF4-FFF2-40B4-BE49-F238E27FC236}">
                  <a16:creationId xmlns:a16="http://schemas.microsoft.com/office/drawing/2014/main" id="{50F6FAB6-1A32-B48B-135F-8E62B8DD43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0340E631-494D-8921-F887-C4FA8E3CE0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B12F6C12-CEAB-48F6-6BE2-F90303190C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19DC3AC6-E141-E797-C666-21B04A247FF5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22422131-C470-3524-87B2-0135E1B64B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4CD67A82-1134-AFE8-AA6D-60505E2C3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0DDDBCA-A412-74A2-64A7-CB83E38ED2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0DC3CFB6-D3CA-E60F-343C-FCB64B538F6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700B900D-91FE-1CF5-840E-2FDCC36597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FDBEC28-48AC-555A-AC39-DDAF11632E1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" name="TextBox 89">
              <a:hlinkClick r:id="rId42" action="ppaction://hlinksldjump"/>
              <a:extLst>
                <a:ext uri="{FF2B5EF4-FFF2-40B4-BE49-F238E27FC236}">
                  <a16:creationId xmlns:a16="http://schemas.microsoft.com/office/drawing/2014/main" id="{6DEF23AA-C15C-843D-F4BD-5EBD10870A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6AB864DA-2C95-539C-91BE-237DD9300B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0EEB2884-F29E-3AFF-6EED-6E47AFAE68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C381F682-A4B3-13DB-3821-5408511873FF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553EC56A-6DBF-116B-2FB5-F7EAB8C50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1672BC9C-E0D7-8928-3549-154B41784B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75E75F56-08C3-F7A5-3126-174CB4C76D2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04712EA8-AAA5-7D02-5313-CF57D672A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BB10765-6CBB-11CC-93B4-5E5B1110C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B08FC68D-7002-229E-EB0A-57872F68416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00" name="TextBox 99">
              <a:hlinkClick r:id="rId43" action="ppaction://hlinksldjump"/>
              <a:extLst>
                <a:ext uri="{FF2B5EF4-FFF2-40B4-BE49-F238E27FC236}">
                  <a16:creationId xmlns:a16="http://schemas.microsoft.com/office/drawing/2014/main" id="{CC0A56AD-63D4-65B0-B1A1-EECF7C76A0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85128E4A-3973-C73C-01C9-584EA1768E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DAAFC02-42E1-9C6E-0189-01CE7870D7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4723A175-04CC-EB8B-2596-F92407AA85E6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6A51E07E-A84B-A3EA-2F46-4E5F18B87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C7ED9C9D-0B11-2110-882F-51B1AAA978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1368ADCC-B517-3A35-8536-3BF622C74F5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788E22A2-18A4-3DD6-F59B-C775FFB82B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246E184-7879-FA2C-C5F3-351B00886C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1B48DABE-2E71-AE47-6FCD-9BC8801E3A0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10" name="TextBox 109">
              <a:hlinkClick r:id="rId44" action="ppaction://hlinksldjump"/>
              <a:extLst>
                <a:ext uri="{FF2B5EF4-FFF2-40B4-BE49-F238E27FC236}">
                  <a16:creationId xmlns:a16="http://schemas.microsoft.com/office/drawing/2014/main" id="{CE8B6EE8-F6B6-4D66-3BB0-9BF2A89034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19516FAA-1ECE-DB90-1ED3-AE11E151D7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1208BBEC-C77B-FF54-4850-2A75FEF63A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7906095E-4C3E-EEC0-37EB-7139C3755F9C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A6BA8132-E897-E0EB-EE98-73415BA4F2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151D014D-89C9-C63F-0596-8D87DF30B0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0ADF769C-F4FC-A8AF-8A85-403D55C0F918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D62CD874-A969-F337-3C9F-AFA117D6E7F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5ABE397F-5832-81B8-8082-E3DA411557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791A9D8F-B9CD-55C1-E6D9-E0E510C6082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120" name="TextBox 119">
              <a:hlinkClick r:id="rId45" action="ppaction://hlinksldjump"/>
              <a:extLst>
                <a:ext uri="{FF2B5EF4-FFF2-40B4-BE49-F238E27FC236}">
                  <a16:creationId xmlns:a16="http://schemas.microsoft.com/office/drawing/2014/main" id="{9A748779-A1A8-D6C5-5C86-B780008941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C1D7071A-9FB0-69E9-40DB-DFF46D203F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AC6E1252-78E5-1282-2EBD-1F6A8D0CC3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DC4508CB-D786-04DA-9004-669A4ECDA542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EDC6CD77-C250-94C2-18B4-C127677FE4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CDEDD451-5ACB-FD1E-17CA-5ACE5EC712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C21DEB1D-7B1B-0CE9-885F-AF2BEE699F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6BF34463-52EB-D3B6-5FE1-70407A93C38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C6E387F-3B11-AF24-FC22-E253EF0217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32B6671-E215-7AB2-ABCB-C733D209BCF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174" name="TextBox 173">
              <a:hlinkClick r:id="rId46" action="ppaction://hlinksldjump"/>
              <a:extLst>
                <a:ext uri="{FF2B5EF4-FFF2-40B4-BE49-F238E27FC236}">
                  <a16:creationId xmlns:a16="http://schemas.microsoft.com/office/drawing/2014/main" id="{6742179E-CA41-AA4C-1FB5-0BE3FF62C5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C088EEFF-318C-AF1A-5F75-85DCE1DB1E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84FAF814-721D-9CC6-10A3-B1EC5F714E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BBEB775D-4344-2FF9-AD4D-44305353C7BF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0A985F34-912D-C7A6-2A6B-9E11B7F388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047068AE-2D5C-B877-BA5B-0C21C52974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F12B95E0-D858-24DF-700F-5DB90456F9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0A994B04-409E-7BF7-C202-B2D17513355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ABE27452-7A26-0DA6-2FE0-5AE96E2431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8F1040BB-F667-2313-08E8-49D4E8FFDBA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206" name="TextBox 205">
              <a:hlinkClick r:id="rId47" action="ppaction://hlinksldjump"/>
              <a:extLst>
                <a:ext uri="{FF2B5EF4-FFF2-40B4-BE49-F238E27FC236}">
                  <a16:creationId xmlns:a16="http://schemas.microsoft.com/office/drawing/2014/main" id="{9625B929-F754-9B30-5319-59BF8FC0E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2E38D558-A213-C9C6-0958-9AD1347099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F8A9161C-57B8-6E70-BDCA-E39B2B7C83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179D4F4-9296-F6FE-7229-2A37ABB992C2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0BD42B5-D04B-CA02-E5AB-3F3A20BBC8E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C81FE352-B440-1772-D318-DDED1D9AA8F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5BD5ED28-17CC-6CC9-C10E-AC2EEA9A158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6A7AC837-F40B-BE87-AD62-6A0063B9EC3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DCA7AF23-2865-59A1-365C-4D618B96440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15CF3FCE-4556-9A95-765B-92AB1EA9DD6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94887BEE-8F48-641C-6498-A7873C77B50A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13" name="TextBox 212">
              <a:hlinkClick r:id="rId48" action="ppaction://hlinksldjump"/>
              <a:extLst>
                <a:ext uri="{FF2B5EF4-FFF2-40B4-BE49-F238E27FC236}">
                  <a16:creationId xmlns:a16="http://schemas.microsoft.com/office/drawing/2014/main" id="{BE7A512B-0972-6FBA-F541-1ACF6CF0464C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28C78D83-CA71-0C9F-9318-770F13D9BAA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094775DB-6F4B-8F59-AD8F-0F7E7DE7965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86CD753-FFED-617A-BA9A-A58206A78D0E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600B03E5-D5F5-13D0-797E-4D8174A116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C3440BB8-7F02-4B42-F36B-B5ADB2EDC8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BC01E5-2CB2-2DEF-518D-096D910A9B20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E27A4568-D08F-3BE6-2642-9B39821A9F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73D954B0-6B8C-94B5-094C-CBDB2F672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F58F8FA-C23A-AEAC-8830-2DE0EF65051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25" name="TextBox 22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4D99A20-8384-9E88-D25D-93216E1BABE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DC5D8B2E-88A9-FC06-FA2A-A1CC5BFB33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8A6EF4E5-6CBD-18DE-7E04-AFAF85D1CC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C105B8E7-EB52-78AA-B9A4-12937B4F8F31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D5D10AB0-7578-2EF3-ED04-FE8DF5DB32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ACE329E8-C932-9FF5-36F1-9A999699B7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9F106E09-A07A-7536-E96F-A02491812CD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5DBE20E-1EAF-3E92-222B-C8EC1E0852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50A324EB-4BF1-C947-EFF6-F0A623FBB5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32D29F7F-7AC7-A048-3A09-F405F5B719F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35" name="TextBox 234">
              <a:hlinkClick r:id="rId50" action="ppaction://hlinksldjump"/>
              <a:extLst>
                <a:ext uri="{FF2B5EF4-FFF2-40B4-BE49-F238E27FC236}">
                  <a16:creationId xmlns:a16="http://schemas.microsoft.com/office/drawing/2014/main" id="{ED406925-EAA1-263E-2653-1B57F3988B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C4B7606D-397B-9A9F-9E3C-D4BCF2A969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74E4576-17C8-DAEA-13DA-6EA4650AE4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87D06693-8553-DCF3-8891-CBD4E2404B25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988E09B4-8B99-E96B-6FFB-1BED1FB9EA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5B9706CB-7169-A75E-ED97-9DBF6FF7C9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D572D95B-BD93-C047-F239-40FA8B008D5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776C38E4-CA09-7575-1F2F-A3A74DD2852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B7F89F5B-902C-D1F9-2DE2-AAA9F4B2B5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46BDC5E-170C-07A6-BD65-B11F8EC0134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45" name="TextBox 244">
              <a:hlinkClick r:id="rId51" action="ppaction://hlinksldjump"/>
              <a:extLst>
                <a:ext uri="{FF2B5EF4-FFF2-40B4-BE49-F238E27FC236}">
                  <a16:creationId xmlns:a16="http://schemas.microsoft.com/office/drawing/2014/main" id="{C2FE51F3-77AB-9475-A927-234B939F9D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1558DD47-107E-BBC5-2F2E-505A386695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A90C3700-00FA-A4BE-CB2F-69DCF77419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60F2C306-DEF9-DAD1-2E51-D4794434F9D9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7634FC35-F19C-C949-804D-3FE6C6012E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7D71FEBC-F878-64A8-99D5-615797258E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86730FF-15A4-EAF3-F2C8-78CCBF9ED3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95739DE-6275-3299-03DF-E2E43F30466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6DE250C-15D2-CD64-8268-7278490806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0A80365D-F63D-CC90-D155-B248C578570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55" name="TextBox 254">
              <a:hlinkClick r:id="rId52" action="ppaction://hlinksldjump"/>
              <a:extLst>
                <a:ext uri="{FF2B5EF4-FFF2-40B4-BE49-F238E27FC236}">
                  <a16:creationId xmlns:a16="http://schemas.microsoft.com/office/drawing/2014/main" id="{11EC21F5-0273-4200-CF6F-51424C6193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55414607-355F-85D5-E7F2-063637504E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226FF83E-E996-9670-503A-B9221441F2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4CDDA7A2-0E46-17DC-5B29-EB8FB6B0439A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A2A41F99-BA29-4B85-9C8C-691D0B4B2D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F291A697-215A-3764-F72A-6EA538033A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12E82EBC-0452-02C4-B3C8-5EBCD3B545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00B66433-8288-4FD0-AE5D-CD860D1F9EE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5B2A81D7-0DA6-9EE9-2723-B6A7AAA59C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0E41852-E532-F749-2BA7-7F2B66D6376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331" name="TextBox 330">
              <a:hlinkClick r:id="rId53" action="ppaction://hlinksldjump"/>
              <a:extLst>
                <a:ext uri="{FF2B5EF4-FFF2-40B4-BE49-F238E27FC236}">
                  <a16:creationId xmlns:a16="http://schemas.microsoft.com/office/drawing/2014/main" id="{8F613432-DEAD-7297-88BE-314C319C59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F2CBC9F7-97F8-5E89-A460-B3264495B8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93057B93-35E9-176B-9382-AB138E8590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D0880F07-8FB2-533B-63AC-E13A8B1CC1D7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4C7D8FA5-8579-5928-A306-118BB9EC1A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5E544B39-E9CA-4C66-5218-9AD39C3C42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E8480391-72C5-C25E-70B9-F574FB1093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5D479C85-0A5E-5550-7C25-42F1FBF980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1EF042D4-22A0-1866-66CC-542275E2D7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A5D094BE-180F-D14F-1217-E382DB1F57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341" name="TextBox 34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5F9BE50-2937-5545-A4B2-26636D09AE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59B042-81DD-6BAA-5AC8-38B7292AD2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53D1D381-7E73-77DD-43F1-1B59B87335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040799E8-1BFD-C515-8A92-174FDB470193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F9319ED6-669B-D1B1-8AA2-35AA1B8A49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303022D2-9C35-F925-BFEB-9B903A0A91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4688487A-779E-E923-70A3-5C1B80EE7B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D27DD9D0-42F7-F642-6B7C-C953B98B87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DFF474A-DE0D-B335-A290-AED4F4A0EC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BDF81CD-BEAE-633C-7ABE-EC53635B23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351" name="TextBox 350">
              <a:hlinkClick r:id="rId55" action="ppaction://hlinksldjump"/>
              <a:extLst>
                <a:ext uri="{FF2B5EF4-FFF2-40B4-BE49-F238E27FC236}">
                  <a16:creationId xmlns:a16="http://schemas.microsoft.com/office/drawing/2014/main" id="{35EE50DF-14AD-5414-5E49-517EBA471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E035574F-1D8A-C714-5535-332583F642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36CF3B71-62AB-EAD7-B8E0-702A9882F1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A26C0E36-DBD8-A4F7-BE1D-82BBB25EB47D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A5FD47A0-296B-40E8-9482-7BBB09F386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D70BC209-703B-B0AB-CB03-0105C07F91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09853FD1-6EFC-699B-AF01-86E67575742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7479AD75-C270-AAF2-04DD-51B77A3312C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35B01DBA-4124-B7ED-7FDD-EFDAA53D1F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40875FBC-EDD4-7921-282D-98DD079C5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361" name="TextBox 360">
              <a:hlinkClick r:id="rId56" action="ppaction://hlinksldjump"/>
              <a:extLst>
                <a:ext uri="{FF2B5EF4-FFF2-40B4-BE49-F238E27FC236}">
                  <a16:creationId xmlns:a16="http://schemas.microsoft.com/office/drawing/2014/main" id="{B1351181-C521-025B-6784-CD6AB0C5BA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2C58095B-2456-710D-7C57-8FF7B6C611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B58841F2-3E67-87ED-E322-D53BE84074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BBECA062-D01B-0A92-242F-491381424631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96FE92C7-714C-BEDB-FD7B-33ECE87D63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25E628E-70F5-4F7D-4EA7-91479E4F2B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D90B565-F444-D757-1F7B-C5DBAD9FC6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2C873897-628A-84A3-C3A3-873D508DF2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22746F59-E62E-40B4-A9A5-FFFE6C9D73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B7FD6FBE-21A7-502A-101A-3F27246BC3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71" name="TextBox 370">
              <a:hlinkClick r:id="rId57" action="ppaction://hlinksldjump"/>
              <a:extLst>
                <a:ext uri="{FF2B5EF4-FFF2-40B4-BE49-F238E27FC236}">
                  <a16:creationId xmlns:a16="http://schemas.microsoft.com/office/drawing/2014/main" id="{6BFE37FB-7DFA-FA6D-E18E-CFD0E69AA92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E516AFC-834F-AA81-3833-7032DED2B4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E3063EE0-869D-3A0F-DBA4-1AEE6E1EF1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5524A4A4-492E-CE6D-9E54-ED149AB7F162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5F50FA61-1F14-FEAF-B7B4-CE243BDED7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D2BDA8DB-D465-04AB-F273-4211260289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DABDDF11-8488-87E3-081C-9A6828A4454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EDC241B-D3FC-29FB-34A8-9CA62938529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3B50D39E-5484-8203-3C86-65230811A7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9E9264C3-0625-6131-0023-C6117EA0A6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406" name="TextBox 405">
              <a:hlinkClick r:id="rId58" action="ppaction://hlinksldjump"/>
              <a:extLst>
                <a:ext uri="{FF2B5EF4-FFF2-40B4-BE49-F238E27FC236}">
                  <a16:creationId xmlns:a16="http://schemas.microsoft.com/office/drawing/2014/main" id="{C22AF1AA-073D-8969-A9F5-C5C8120DD9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ED39270C-CC8B-0DC7-46B4-0D64052194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58ECA5B2-5625-9487-A417-C90483E4C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AC78405E-446B-02EC-CB17-64E39CE549D9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66F3FE58-4FAE-240A-B70C-4AB3BD2941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F569D193-E455-CD24-0463-4C83AAAA5B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01D7039A-700A-F1C4-FEB4-9294AE8553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DB283A37-19A8-AB99-3A85-17163E014D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DA72F508-0DF6-E1A7-CCEB-36F95F8623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4F159EFB-3056-7FA5-3D68-BE89952637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9" action="ppaction://hlinksldjump"/>
              <a:extLst>
                <a:ext uri="{FF2B5EF4-FFF2-40B4-BE49-F238E27FC236}">
                  <a16:creationId xmlns:a16="http://schemas.microsoft.com/office/drawing/2014/main" id="{A49BC1A2-FDED-A30B-AAB1-0F8A982919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FE45CA51-E54F-D5D3-80E1-5C676CD000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31D4DDE9-7317-E154-40BE-E51FE27F25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CAF9797F-A2E9-7260-CF72-236B052E353B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01AC4304-2A81-D375-FD11-1F31196326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CC4B26FC-6608-4125-CDB2-2DB336AA35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7E5B060-45A8-1772-2938-22D6E9614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07C80389-E1E5-211C-769B-A3CBA69F19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CAC2FF26-6B1C-9F78-D600-72B88254A8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31E0D992-A93E-DB73-1A8E-2F0803CAD9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60" action="ppaction://hlinksldjump"/>
              <a:extLst>
                <a:ext uri="{FF2B5EF4-FFF2-40B4-BE49-F238E27FC236}">
                  <a16:creationId xmlns:a16="http://schemas.microsoft.com/office/drawing/2014/main" id="{78525685-31BC-0F9F-730F-596B79FF0F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19AC318-1F4D-396D-F6CE-CB209946E8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299E7213-FB5A-9510-931C-D7C4C84BB4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EDAEF2DE-DAB9-B5D9-7F47-664EA00B4035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EDF75BB3-18A6-B7F2-4610-CCF772ADBF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D1A2050E-5A16-0A50-6E75-E217C594DE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66486843-CC9E-FF23-E262-CE9426B2028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FC6EED91-DDF1-045F-01D2-8FE6C845B76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0CA1E579-8605-E096-A2E6-08CAF9B746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2E91555F-1E8E-7F35-0D82-2D8D603408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22" name="TextBox 421">
              <a:hlinkClick r:id="rId61" action="ppaction://hlinksldjump"/>
              <a:extLst>
                <a:ext uri="{FF2B5EF4-FFF2-40B4-BE49-F238E27FC236}">
                  <a16:creationId xmlns:a16="http://schemas.microsoft.com/office/drawing/2014/main" id="{DDBBC3D4-D957-C33C-9F29-CFEB49523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B2A57DAB-D432-9029-ADAD-1587339164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8400E9B-A714-AB5D-CBA5-4E52C8DA06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0A748C92-D181-2860-9701-A258886A1FE1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86D125BC-1F96-15BB-3389-FF05CC3BFF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F7378210-0F9F-DA85-14AD-C34D9FEC40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665609B4-650F-CF32-2E8C-EE575DDE44B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28C22EDF-B990-8692-E4CC-89EE33ABB62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46A3843B-EC95-7F4F-4B3B-E9FFE0F6B3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0CDF23CD-2E5E-B747-382A-7C09BCD2DA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32" name="TextBox 431">
              <a:hlinkClick r:id="rId62" action="ppaction://hlinksldjump"/>
              <a:extLst>
                <a:ext uri="{FF2B5EF4-FFF2-40B4-BE49-F238E27FC236}">
                  <a16:creationId xmlns:a16="http://schemas.microsoft.com/office/drawing/2014/main" id="{24F9B504-C426-7D9B-29B0-7C0D4C6216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617A3665-B15D-7693-34B8-8146F9A6F4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27E405B0-33A8-827C-0274-9ABD35B184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89C8051E-C9A1-B954-7165-A652D62B6312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417E28BD-B990-9723-CE32-5B626AC823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75DD0218-C54F-6360-5C27-ACFA9536D8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1FE161D9-1790-01C5-7927-4E8D84C394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8C9F981E-DB17-D7F4-0163-24EE1682314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294F055F-A3D5-12BE-9799-0DBCDFE7A9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C160127E-4C84-3FB7-12DF-3694FFBA19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42" name="TextBox 441">
              <a:hlinkClick r:id="rId63" action="ppaction://hlinksldjump"/>
              <a:extLst>
                <a:ext uri="{FF2B5EF4-FFF2-40B4-BE49-F238E27FC236}">
                  <a16:creationId xmlns:a16="http://schemas.microsoft.com/office/drawing/2014/main" id="{89BE3EF4-1555-3E48-ECB6-08423334E9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A72E88BD-883E-6F5E-5EC3-6DFA4875FB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29717ED6-13A8-7C7A-050E-B81C122A43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773F3EE0-F9DE-5382-D890-D2EE655A6A75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4C61CC86-5CA7-488C-8948-430E3EAA0D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4F21F9B4-7753-5AB4-C585-D6248C6B76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ECB83873-8F04-693D-EB8D-C7260ABE434B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4328F907-45F4-1965-D5CA-904460F6D0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CBA11AB4-DE1A-F11C-8C3B-BAFE5961C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96B69719-1570-FE39-16DF-4C5F60A59D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52" name="TextBox 451">
              <a:hlinkClick r:id="rId64" action="ppaction://hlinksldjump"/>
              <a:extLst>
                <a:ext uri="{FF2B5EF4-FFF2-40B4-BE49-F238E27FC236}">
                  <a16:creationId xmlns:a16="http://schemas.microsoft.com/office/drawing/2014/main" id="{1BEA4157-1C6B-6164-4A51-69455A8E92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A19C0D6-9454-A2F2-C0D4-1675C69055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35514866-423B-4732-4261-24D37A5380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C87E70A7-0781-DF56-997A-9E35E7228A6B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F2000268-3DB6-242A-887A-A9F67126E3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A1E8D02E-8B97-D51E-F184-7F9ED526E7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B3CC2049-09B4-E939-0147-FF10107878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DE780B5-1FDE-9214-8F1E-4F47C389D68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0E1AEDD4-0542-FDCA-6A05-9C4FB212E8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B9C37743-A623-1932-F262-670B83C1A3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65" action="ppaction://hlinksldjump"/>
              <a:extLst>
                <a:ext uri="{FF2B5EF4-FFF2-40B4-BE49-F238E27FC236}">
                  <a16:creationId xmlns:a16="http://schemas.microsoft.com/office/drawing/2014/main" id="{B7AFC184-0E29-B5A7-EDAF-9BBA97F050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2F616623-DB40-FEC3-DCEC-1527C5C5A7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4725C85-CD5D-0C90-34BA-88200017AA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6E8E8F68-35C8-838D-F592-229EA40437B0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A35BECB3-37DC-2DFA-957F-BFF63E2AB0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2B6F7A0E-A5A3-9F64-A0B5-C69DE2B37E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2D97027F-57DA-2EFE-E7D7-5F5610686D0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B3725C40-5899-9FD2-96B0-925FD22594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50F73DFB-2869-AFDB-0E35-2E6787E416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BE975EC6-095A-07CB-E98F-F7AE195283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6" action="ppaction://hlinksldjump"/>
              <a:extLst>
                <a:ext uri="{FF2B5EF4-FFF2-40B4-BE49-F238E27FC236}">
                  <a16:creationId xmlns:a16="http://schemas.microsoft.com/office/drawing/2014/main" id="{B651B57F-9CFA-95DC-073E-15396909EC8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31BAF7A2-8ABC-7626-4232-4064FFD11E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FF9C9A43-92BA-E011-5735-89038ABB94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878EDF93-4908-10F1-607E-DFCD1B2BE6AC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A837DE3F-E7CE-89C5-14A2-8D524442D0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85804E36-1B10-E383-398F-B664E90D4C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E0A477F-0C24-54F3-C1A3-C532C85CFE2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58AE7C90-A56C-B689-E650-96AE09CF2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0B4EE025-A843-1FAF-C1FC-7F58019E9C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D5D4D4B4-7B79-B41E-4F99-44659020DE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7" action="ppaction://hlinksldjump"/>
              <a:extLst>
                <a:ext uri="{FF2B5EF4-FFF2-40B4-BE49-F238E27FC236}">
                  <a16:creationId xmlns:a16="http://schemas.microsoft.com/office/drawing/2014/main" id="{D4CCEFA5-0B4C-3E09-0243-AE2982D1F44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70601BEC-A8F7-A041-540B-A398E15A4B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06F17101-FFC3-EB30-F5A7-424282A846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DFF6B12B-6076-0160-8407-60E224796816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8C2CE8A5-601E-8704-C470-45B636213F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A67A2188-D62F-60F6-741D-46F91C2D3D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358E0A66-5CCB-7DC7-2C2D-BF3A4778478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DBC58B1F-3699-43FE-AFB2-4421AF7B55C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5E0E7B0D-F4DD-7807-FA67-A48E65A23A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C7093995-28AD-C4FD-B4BE-074296EDAE9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8" action="ppaction://hlinksldjump"/>
              <a:extLst>
                <a:ext uri="{FF2B5EF4-FFF2-40B4-BE49-F238E27FC236}">
                  <a16:creationId xmlns:a16="http://schemas.microsoft.com/office/drawing/2014/main" id="{D3FF50A2-E942-79FC-15AC-4D68C455E1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78602DD1-9EFB-BF61-C441-A760F881BA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D0B7DA63-41D1-B256-C38C-6CD1227A28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BB9FA92A-7E3E-938E-9A9C-3D1450E251F7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490F321D-6232-801A-0337-25E66BD175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C734EC00-640B-A124-F451-FEC3E6078D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C3EFD738-6F52-E82E-B7EE-34E3153C9BC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E3B46B0F-4F21-026E-16E4-8B4F15A8096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99100D40-88B5-4E31-C401-25F56CD625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64FBF206-B758-EDF9-A013-F7114C363E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9" action="ppaction://hlinksldjump"/>
              <a:extLst>
                <a:ext uri="{FF2B5EF4-FFF2-40B4-BE49-F238E27FC236}">
                  <a16:creationId xmlns:a16="http://schemas.microsoft.com/office/drawing/2014/main" id="{2BDB9F50-FB37-87BD-1A46-ABA5E68E9AC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14F480FC-C739-3297-D314-BFA74523AF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F67C023C-40F2-1229-2296-E71E71572E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3AD4FD44-EBF4-3EBD-9F3D-850BA0502026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3411B338-29A1-BE2F-E025-F36AF8202F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AFEBB947-3E70-D068-119C-D51F75406F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6B8C21F3-F641-AB9B-C5BA-EE5034A7CBC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2BC6BF38-AD32-A26B-48D6-B9595F4B58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992D09DC-2781-8D01-EE1F-600CB1582C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03BDA491-930C-B288-31C2-6549F010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70" action="ppaction://hlinksldjump"/>
              <a:extLst>
                <a:ext uri="{FF2B5EF4-FFF2-40B4-BE49-F238E27FC236}">
                  <a16:creationId xmlns:a16="http://schemas.microsoft.com/office/drawing/2014/main" id="{A029852B-C202-883D-E8A0-00DC6DC1BC8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4CDA247-58C8-93EE-372F-5C012E58A9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31CC938C-FD35-D3A9-A2FA-E7FC51E42F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CB152250-7A30-22EA-BB06-53386119B228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9287E32C-8E6E-1E77-D0C4-70C1B6FCB0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29913A86-B885-F0DA-7F0F-59693A32B7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0931EAF2-15CA-AD1F-CBE1-0C27D1E36B1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C843C9B9-A42D-CEE9-7801-72E6724CAA8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6EC9BB5E-5858-EAAC-7380-1AB4C7E6A9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04FF259D-3C90-37AF-53EA-F3131D46BC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1" action="ppaction://hlinksldjump"/>
              <a:extLst>
                <a:ext uri="{FF2B5EF4-FFF2-40B4-BE49-F238E27FC236}">
                  <a16:creationId xmlns:a16="http://schemas.microsoft.com/office/drawing/2014/main" id="{08297CAA-E58F-4A31-B079-DACE59EE736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2BE2F46E-6B96-1FC1-26EE-5D2D4725C6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B9E99528-EA15-CA9D-93CB-2F114CE2C7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385286E6-EA5C-764B-D432-825C6044ABE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BC9B5901-6E5D-88E7-9456-0AC2DE3922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F0BA5082-7001-DFD0-E541-C60A7833A1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B9252926-5605-4564-6B71-0273832EA1D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A424AA9D-2438-F97E-6910-DA30D66BDB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62D0690B-2A14-9439-25B5-06E7F0FDE3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30FC73A3-416E-8CC2-15FD-14842D602CF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2" action="ppaction://hlinksldjump"/>
              <a:extLst>
                <a:ext uri="{FF2B5EF4-FFF2-40B4-BE49-F238E27FC236}">
                  <a16:creationId xmlns:a16="http://schemas.microsoft.com/office/drawing/2014/main" id="{5CD943CF-ADB5-4915-8D13-7B4C1F7AD79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728832D6-0470-6188-F279-99B716ECE2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AB0BF0BD-16F7-5F52-441B-546393EE85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49770517-B65C-1487-2FC8-563E3F2C534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66BEC38C-9497-41EA-04B3-46D696D3E2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86975177-62B8-4A3F-EDDF-EC0D997A58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5D3640F9-5266-16E8-36AE-E678EE5D1ED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07B3297A-EB49-5119-E262-14BE09C55F0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5A689BE6-01AC-3722-FD4F-2713A1583F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C1D92A41-8E25-048A-92A5-009811839D3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3" action="ppaction://hlinksldjump"/>
              <a:extLst>
                <a:ext uri="{FF2B5EF4-FFF2-40B4-BE49-F238E27FC236}">
                  <a16:creationId xmlns:a16="http://schemas.microsoft.com/office/drawing/2014/main" id="{04CC707A-7E2F-3B0F-3049-85CC7161443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43E3EF01-C5BE-5371-E126-C453AEEF0F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422A0A2C-96B9-4BAF-7D1D-0BB668F460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502DE929-4410-4134-745C-05CBE7D2C25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37F44DCA-50A5-BC64-D99B-F4991789B2C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8E17C27D-B542-0AC2-F429-158E8FF29D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E1667C43-5E74-DBC2-3215-DB2340C793A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E9744676-C40E-5DBD-610C-AE345A5EFD8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7CFBB227-3934-0C96-9C74-F614F884C2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0982C5A7-4BEC-9B5B-495F-DC333EBA62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66" name="TextBox 565">
              <a:hlinkClick r:id="rId74" action="ppaction://hlinksldjump"/>
              <a:extLst>
                <a:ext uri="{FF2B5EF4-FFF2-40B4-BE49-F238E27FC236}">
                  <a16:creationId xmlns:a16="http://schemas.microsoft.com/office/drawing/2014/main" id="{0FB0928B-DC49-C280-BCE0-D615D4359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202735D0-27C1-3478-315B-ADFF0B674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ADF5E8B7-3A11-C229-EC8B-25195DD7A1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DD11C5C9-C296-46E9-FC46-480BAF684A1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615BCB4B-59AB-1B13-13F1-DB37588317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CDB073AD-83A8-FE2F-84C5-C351BC5867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E8F1F061-5A0F-30BC-7E77-2A4D711AD4B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84587E89-B558-10E3-710A-880F6E88715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00548632-D413-3418-F822-D6730AD662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BE6662FD-F680-403C-FA60-96E4F14418C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56" name="TextBox 655">
              <a:hlinkClick r:id="rId75" action="ppaction://hlinksldjump"/>
              <a:extLst>
                <a:ext uri="{FF2B5EF4-FFF2-40B4-BE49-F238E27FC236}">
                  <a16:creationId xmlns:a16="http://schemas.microsoft.com/office/drawing/2014/main" id="{B6181996-9FF7-0134-7BB3-F7F8C09AD8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3B35AC2C-A335-DB6D-88C0-468AF72BB1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E6B328EC-C0E6-DB85-73F8-1C79254432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F8C05D18-F593-1DA9-4005-15E5897F63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227ECFA7-1490-0ADF-26D0-A75A0BE47FC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1FBCB18F-DECD-35AC-5853-C579E2E562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705D9840-B19F-8393-82FC-EFD7629D317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4C280CDC-AF77-7B5F-6486-131113D33E0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0BF73C85-2B8D-B406-A03E-CBE66C4941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182E6BBF-AD2E-0871-8019-94C4D6BF527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66" name="TextBox 665">
              <a:hlinkClick r:id="rId76" action="ppaction://hlinksldjump"/>
              <a:extLst>
                <a:ext uri="{FF2B5EF4-FFF2-40B4-BE49-F238E27FC236}">
                  <a16:creationId xmlns:a16="http://schemas.microsoft.com/office/drawing/2014/main" id="{E85AB9F5-6644-A248-B105-CFFB1CBB41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AF14B62-8A52-195D-1300-18A3E05D45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B3E660C5-0D65-30E8-28FD-4E1791E904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C3AA0BA5-05C6-B4B4-3D42-579A618A8476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69A8FC0E-8941-3B72-0D75-0374D9A5DF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2054ACDE-0CBE-B20F-DEB4-BE3FED879A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48FA74E3-8408-B946-0BB2-296D02407D1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CD4DF43F-220A-0A7F-FD4E-BA33B8DBB5B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7D0B9CD6-2F3B-F22E-9E87-44B1C78119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862347CE-BE62-DFD5-7194-FF1DB6C127A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76" name="TextBox 675">
              <a:hlinkClick r:id="rId77" action="ppaction://hlinksldjump"/>
              <a:extLst>
                <a:ext uri="{FF2B5EF4-FFF2-40B4-BE49-F238E27FC236}">
                  <a16:creationId xmlns:a16="http://schemas.microsoft.com/office/drawing/2014/main" id="{382EB84A-3088-3E83-85AF-03AC2AB6B9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641280B-505A-22AD-758E-17367787A9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12750EE7-D11D-5933-8F58-BC6ED122EF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8FCB14AA-7461-5DDB-9607-54E3F6855A38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074C5654-053F-E0EE-5BCA-ADF50EBC06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7C65830D-EB25-2830-BA92-1DBF62F08E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22B0A372-FD70-2EAB-4989-93D0653D570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356AE383-4CF4-60DB-59F5-83227EE5A5A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11C40C57-82B5-7BF5-46D4-6AD8B1A404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68B25029-F6A8-1CF5-2077-FBE6C37F68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6" name="TextBox 685">
              <a:hlinkClick r:id="rId78" action="ppaction://hlinksldjump"/>
              <a:extLst>
                <a:ext uri="{FF2B5EF4-FFF2-40B4-BE49-F238E27FC236}">
                  <a16:creationId xmlns:a16="http://schemas.microsoft.com/office/drawing/2014/main" id="{9F9E3C08-1D18-A2D1-FECC-7DE61DF50D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3C282833-E886-EB75-1D09-7A69D32F65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C709BE16-4A4D-D97F-4EDD-128D04A11E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4C37FE9B-6BCF-B121-BFE7-186417842D4C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F3BB2802-08F3-10F9-C050-F3B93C4F88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1EC08204-93CA-C6E1-FD07-E737D7FADA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6262FCCA-F9A7-CDE0-6A85-DC6F98747B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71A06D41-9036-C0A1-B30C-3C64833DE58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1BF9F9E9-EA3B-B5B2-B6CD-8AE4AF944E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7BD0BAA5-6BBA-D93E-9CA5-77FE37EFF0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6" name="TextBox 815">
              <a:hlinkClick r:id="rId79" action="ppaction://hlinksldjump"/>
              <a:extLst>
                <a:ext uri="{FF2B5EF4-FFF2-40B4-BE49-F238E27FC236}">
                  <a16:creationId xmlns:a16="http://schemas.microsoft.com/office/drawing/2014/main" id="{8544860B-6B5D-C911-9E01-83163EF36C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1267D427-F7E1-928D-70C1-8B91E73C15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3C6DF33D-2293-10F2-58F8-9FFFE70634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9E914ADD-9E88-F991-3C96-13B2DAC6FF84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961587F3-2FB5-E8E7-6771-E507A65BAA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8BBD52BB-4626-D6FD-0AA0-8DE3FF9045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F2C007B3-3718-06AF-D31E-E5C836D460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5D79FD51-264E-A7E1-FD49-6C39E4920D9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03BF65F2-B1F0-E759-4E91-DA9399E368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D1DD5F99-98A1-048C-A7FA-B53805D1A6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6" name="TextBox 825">
              <a:hlinkClick r:id="rId80" action="ppaction://hlinksldjump"/>
              <a:extLst>
                <a:ext uri="{FF2B5EF4-FFF2-40B4-BE49-F238E27FC236}">
                  <a16:creationId xmlns:a16="http://schemas.microsoft.com/office/drawing/2014/main" id="{7EDCDD55-9362-2807-938B-54CBCFA716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4F05B6A8-536B-B564-2501-4F21390B8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BA0AE9E6-4B08-731C-8A05-B06EABD801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10A08AC1-71A1-471F-B652-3016E290210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2652A6F4-4552-A70D-9135-DE6E83A683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134E5682-8F47-0778-BB02-C9F4429258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928A4283-2E8F-76EC-8794-37ED64F5DF6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E1D23905-EED7-C4D3-ACC0-D01D28A682C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58691BD1-1CC1-B546-A3CC-F1E4AA0F9B2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85C9E0B6-F0C8-57F3-D5D7-DAA38451F6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81" action="ppaction://hlinksldjump"/>
              <a:extLst>
                <a:ext uri="{FF2B5EF4-FFF2-40B4-BE49-F238E27FC236}">
                  <a16:creationId xmlns:a16="http://schemas.microsoft.com/office/drawing/2014/main" id="{263C8D1F-9220-144E-A37E-E2AEC2A49F6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7FE79C65-4334-C69C-5D38-1C6463CFCB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648996FF-B810-20A8-B3C8-7810AE82C35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253D9F7A-7D8A-8946-2AE4-784B3B04D1A5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7C133D3C-6367-E226-8C5D-834D3C06EC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A6E2BCDB-DE6C-9BEB-CD21-CD459438CC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9E72A292-474C-3D3F-C2FF-5ACC91750A9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F6A64907-D46D-F14F-02B1-F28D432285D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11099C13-429E-E021-66A3-C8ACFC78EE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ACAEC183-023A-D2D9-F649-76753C670A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2CA01903-B370-168A-D842-FC1E33163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1026D808-C03E-14C6-366D-F31D5F4FED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114E2CF3-932A-11AF-27C6-9FF40BF620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E429C5F-7CE3-0572-3468-4A9B8DD9836B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DA1458F1-2F96-3B69-2384-53ECA91DC5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93CDC91A-DDE7-CEE6-98D7-F5A70585BA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69A4A135-76AC-0C41-8C2D-9FB02CD8E2F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32AA8DAE-9633-AA73-0CBD-41A56679AFA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C89ABAEB-2286-C710-4DC1-1733B0AD30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30338B0-4A1C-E0A0-9424-136F469A5B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2B433F34-4BEB-0892-DC23-EF1CBB72556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6C52F1EA-A162-F73B-5E22-825EB651E6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7F5AA903-6F6A-A392-7A52-8256539B0A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7" name="Group 846">
            <a:extLst>
              <a:ext uri="{FF2B5EF4-FFF2-40B4-BE49-F238E27FC236}">
                <a16:creationId xmlns:a16="http://schemas.microsoft.com/office/drawing/2014/main" id="{75061AD3-77D6-DE79-9E6B-54F5373C4336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8" name="Rectangle 847">
              <a:extLst>
                <a:ext uri="{FF2B5EF4-FFF2-40B4-BE49-F238E27FC236}">
                  <a16:creationId xmlns:a16="http://schemas.microsoft.com/office/drawing/2014/main" id="{70F05AEA-BA83-EF35-5FB1-9791870149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Rectangle 848">
              <a:extLst>
                <a:ext uri="{FF2B5EF4-FFF2-40B4-BE49-F238E27FC236}">
                  <a16:creationId xmlns:a16="http://schemas.microsoft.com/office/drawing/2014/main" id="{2CFF6BEB-9493-B318-5C19-DC6FEE7D4A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EEFFBC55-20EA-9E50-6054-2695C066EF4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9A4C1A0C-E496-7584-E1EA-9E02E297E4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16261E47-15D4-C719-4ABA-EC52A2B209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0C3ECC62-E0A9-9311-3738-FFA02A7617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54" name="TextBox 853">
              <a:hlinkClick r:id="rId84" action="ppaction://hlinksldjump"/>
              <a:extLst>
                <a:ext uri="{FF2B5EF4-FFF2-40B4-BE49-F238E27FC236}">
                  <a16:creationId xmlns:a16="http://schemas.microsoft.com/office/drawing/2014/main" id="{225552A9-CA8B-29CC-66F1-5CAEDA0DC7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A7FEE625-1CE2-497C-FE4E-6CE7B626D5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A2616AC6-C7B2-A827-676E-ACBCC78B59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97" name="Group 896">
            <a:extLst>
              <a:ext uri="{FF2B5EF4-FFF2-40B4-BE49-F238E27FC236}">
                <a16:creationId xmlns:a16="http://schemas.microsoft.com/office/drawing/2014/main" id="{8A6E8F58-39F0-2B6A-0C23-E7F3452771B0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98" name="Rectangle 897">
              <a:extLst>
                <a:ext uri="{FF2B5EF4-FFF2-40B4-BE49-F238E27FC236}">
                  <a16:creationId xmlns:a16="http://schemas.microsoft.com/office/drawing/2014/main" id="{C445B6CD-17A6-C72E-8E49-7CB779A77B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D0A014E5-4ABA-0B5A-020C-92F989DD40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9A517A4-B1F7-E7E6-A288-EC95D1B7813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AB178000-0792-E429-CAB3-49CA5CA8E4B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6EB9F723-26DF-F338-4490-D2BB474502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4C77E62E-CF4C-A3C5-66D3-3772044680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04" name="TextBox 903">
              <a:hlinkClick r:id="rId85" action="ppaction://hlinksldjump"/>
              <a:extLst>
                <a:ext uri="{FF2B5EF4-FFF2-40B4-BE49-F238E27FC236}">
                  <a16:creationId xmlns:a16="http://schemas.microsoft.com/office/drawing/2014/main" id="{3AFCCE79-3DD5-9BCA-A18D-FDACCA194E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4CAFA329-81B2-5312-4851-63CAB456B6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D9FCB131-F347-6459-69B7-7FB3E9E6CF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37" name="Group 936">
            <a:extLst>
              <a:ext uri="{FF2B5EF4-FFF2-40B4-BE49-F238E27FC236}">
                <a16:creationId xmlns:a16="http://schemas.microsoft.com/office/drawing/2014/main" id="{53E7D3C6-EBB6-A92B-DB4A-81564A8FEDFC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38" name="Rectangle 937">
              <a:extLst>
                <a:ext uri="{FF2B5EF4-FFF2-40B4-BE49-F238E27FC236}">
                  <a16:creationId xmlns:a16="http://schemas.microsoft.com/office/drawing/2014/main" id="{4E8A30C1-DD3B-D5D2-07CC-2A927C2BD1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CEFCFEEF-9B51-37FA-A1BD-2EBA8F5C84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D78E2E1A-5439-B690-C12B-670351238A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7B519452-6053-6D34-D4D0-41D53A5C407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1B0E2F19-77C8-C5CB-3574-A98ED15C85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2BCB768-7699-A793-A45C-C14BA1D156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4" name="TextBox 943">
              <a:hlinkClick r:id="rId86" action="ppaction://hlinksldjump"/>
              <a:extLst>
                <a:ext uri="{FF2B5EF4-FFF2-40B4-BE49-F238E27FC236}">
                  <a16:creationId xmlns:a16="http://schemas.microsoft.com/office/drawing/2014/main" id="{DE920376-DAA8-9F5B-8E4F-A3E0119FE6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7D718B61-B3A5-4A8E-A2EB-E92C84B494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45CC8E30-4020-BA2C-378A-C7AD3A68680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7" name="Group 946">
            <a:extLst>
              <a:ext uri="{FF2B5EF4-FFF2-40B4-BE49-F238E27FC236}">
                <a16:creationId xmlns:a16="http://schemas.microsoft.com/office/drawing/2014/main" id="{16E413F8-98D6-42AC-4797-67D0906F6B32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8" name="Rectangle 947">
              <a:extLst>
                <a:ext uri="{FF2B5EF4-FFF2-40B4-BE49-F238E27FC236}">
                  <a16:creationId xmlns:a16="http://schemas.microsoft.com/office/drawing/2014/main" id="{7F316F4D-9F63-96D2-BA2C-82435E9D19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643CE124-30F3-9A19-3473-739B4C8820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7B11C82D-F86F-5631-1FD8-873AC98D629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B8077D0B-231B-19AF-303F-21800BE1317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5D8F2693-B068-4460-5BBA-B24D1A093D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3D41EE48-A137-4994-A4CC-A6DE6D6E128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4" name="TextBox 953">
              <a:hlinkClick r:id="rId87" action="ppaction://hlinksldjump"/>
              <a:extLst>
                <a:ext uri="{FF2B5EF4-FFF2-40B4-BE49-F238E27FC236}">
                  <a16:creationId xmlns:a16="http://schemas.microsoft.com/office/drawing/2014/main" id="{8BBD8E38-072D-98FD-A6C7-494CDDC88E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C7C2DB24-A06B-62B6-6796-2052A64778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09EC9F28-48A3-DB0E-21DD-10517FCEBCE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7" name="Group 956">
            <a:extLst>
              <a:ext uri="{FF2B5EF4-FFF2-40B4-BE49-F238E27FC236}">
                <a16:creationId xmlns:a16="http://schemas.microsoft.com/office/drawing/2014/main" id="{AEF17D8E-04EA-E240-8025-7A978C357E30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8" name="Rectangle 957">
              <a:extLst>
                <a:ext uri="{FF2B5EF4-FFF2-40B4-BE49-F238E27FC236}">
                  <a16:creationId xmlns:a16="http://schemas.microsoft.com/office/drawing/2014/main" id="{37D9A611-5F8F-DB4A-61C8-3909239DCB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Rectangle 958">
              <a:extLst>
                <a:ext uri="{FF2B5EF4-FFF2-40B4-BE49-F238E27FC236}">
                  <a16:creationId xmlns:a16="http://schemas.microsoft.com/office/drawing/2014/main" id="{38100FD8-B2BC-4C25-08C7-11B33C362B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C3A1CF6C-E0F7-FC95-9C87-0FC826A25A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2DE6A8C2-913D-779F-4FA0-CCA19B044F6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6D3DCAEE-549D-2178-9663-2CAD47509A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AF16963C-4512-AA08-77AE-D1047F5693F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4" name="TextBox 963">
              <a:hlinkClick r:id="rId88" action="ppaction://hlinksldjump"/>
              <a:extLst>
                <a:ext uri="{FF2B5EF4-FFF2-40B4-BE49-F238E27FC236}">
                  <a16:creationId xmlns:a16="http://schemas.microsoft.com/office/drawing/2014/main" id="{E33083D2-EF42-EF0D-54C7-4243DF87AA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EB0EF99C-8A1A-D4A1-50A1-239E477F43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DD3BBF0D-273F-1539-2FDB-8C1A76BD8F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EFAF1116-E1D8-A1A8-81A7-2A04ECF39B14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8" name="Rectangle 967">
              <a:extLst>
                <a:ext uri="{FF2B5EF4-FFF2-40B4-BE49-F238E27FC236}">
                  <a16:creationId xmlns:a16="http://schemas.microsoft.com/office/drawing/2014/main" id="{EE6D2F52-E001-EB3B-7F52-E442858EA7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Rectangle 968">
              <a:extLst>
                <a:ext uri="{FF2B5EF4-FFF2-40B4-BE49-F238E27FC236}">
                  <a16:creationId xmlns:a16="http://schemas.microsoft.com/office/drawing/2014/main" id="{73E2FD5A-CC7B-16EC-7331-26737439BE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F142205F-9F51-59A7-5C56-352633FB30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1C5A3FE6-1477-BC6C-FC68-11E22DC0552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62B50B9D-9BCB-E099-006B-279A54BF71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DCB478C3-09E4-7F68-6604-34A065ED03B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74" name="TextBox 973">
              <a:hlinkClick r:id="rId89" action="ppaction://hlinksldjump"/>
              <a:extLst>
                <a:ext uri="{FF2B5EF4-FFF2-40B4-BE49-F238E27FC236}">
                  <a16:creationId xmlns:a16="http://schemas.microsoft.com/office/drawing/2014/main" id="{6AEA1E76-66A9-AC10-0E48-4E6E7CC1C4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EF3CC5E6-A0FA-FC0A-252D-7E37EA19DE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733E75AA-D32A-A306-A767-C795C92E79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7" name="TextBox 976">
            <a:extLst>
              <a:ext uri="{FF2B5EF4-FFF2-40B4-BE49-F238E27FC236}">
                <a16:creationId xmlns:a16="http://schemas.microsoft.com/office/drawing/2014/main" id="{808AA1BB-A4B8-8400-8D4F-18FD892E4BB1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8" name="TextBox 977">
            <a:extLst>
              <a:ext uri="{FF2B5EF4-FFF2-40B4-BE49-F238E27FC236}">
                <a16:creationId xmlns:a16="http://schemas.microsoft.com/office/drawing/2014/main" id="{397C411E-7333-5D22-4565-A22B033D572D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E17E0E85-B552-2218-7255-79D9C55BFFB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A1955905-3E40-4F7C-D92A-3605975D664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40E8310A-0673-7C7A-85ED-1FA5DA72DDC0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03D43992-90A4-8D42-7F50-582A19BC2CE2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9BB7A329-ECD2-E528-AD2A-DDF16B06CF74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C2F49E97-E992-0171-6A63-1F4BFE1E6C5B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69E91C38-1C08-401A-0F99-669183513D20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42524039-F5B8-C1BB-DCB8-D31385CE4E1D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2CCB7880-4C3C-19A1-194F-3F55366BA65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D30DB574-66DA-ADD0-7DAB-E621C8A3D813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2DC05EAE-7B04-C56E-3EE2-EBAA82C37989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1DE721FB-CB64-F607-C5CA-7DD29838321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C101EE90-4BC4-A124-D27D-06E132524A1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EA294480-7916-7195-D7AC-E622FFAEE651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FB0F6315-CA4E-18CE-7B86-5DD3F7372586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AC8917A1-ACF7-4155-F8C5-AE2B42A745F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4A39A1E0-F1B4-47FE-FD41-18D393531E49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9A33007D-CDBA-7474-C595-D647D052A507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845A0275-E5B1-31D8-9501-26FFBF9C6C0A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274445DE-C6A2-474E-66F0-730AE9921FF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5BD06240-DD42-A6DC-421D-029FD01E3F63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94410812-7EB1-1F4D-72ED-B957F2B3F5E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EBC763E8-6163-BEBB-8853-0F537E51C2F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AD039152-8E3B-2F13-B1D9-4E6C7A552DC1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0952937A-F2FA-9AAB-8B08-AAD4AEF90098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89298546-9754-5CD5-B0C5-D134F674566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C0A244C-1589-710D-8F36-F6EB8035DCA6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6EE4FFB-6BC0-EC37-DA54-1CE121FF5B1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59D72198-9B55-A7C5-B505-BAC914C845F9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33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417FFBB-A8E8-B86F-66D9-62E8C1D68304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As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B077BB5D-706D-5F20-272A-62CCAEF397C0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Arsenic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72396A20-739C-1C1A-B008-FFD293129BFB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74,92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059A266D-88ED-94E4-7CB0-083DE652495F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2,18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A3DBFEE1-2D32-15B0-F0D6-4D8CADCE81D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10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  <a:r>
                <a:rPr lang="en-US" sz="1400"/>
                <a:t>4p</a:t>
              </a:r>
              <a:r>
                <a:rPr lang="en-US" sz="1400" baseline="30000"/>
                <a:t>3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324A661A-DDAE-E4A3-4C04-137599BB0D07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-3, 3, 5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52E64E43-3C9B-0230-7B90-2B743CE3ADE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05983EC5-3808-7AA1-A24A-07C8A2A768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93AE4C03-182D-F584-46B9-4185402123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9B754ABD-7533-5EFC-4D63-7227C756AE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66D60756-5F5E-2C8D-C002-E1CB20D2BCC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DEE5AC6A-9FB9-5E32-4105-057C280B69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8C05B02A-7037-7D5E-5A87-1C637339540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10" name="TextBox 40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4478A62F-2F86-F8D5-C188-23E4B4CD98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F7EE6739-E78A-C26C-EA17-3A071B9972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DF6534A0-73BF-25A1-84E8-07D001F2FE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14FDBD09-6374-C4FD-9C62-A8F750490382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1069610D-BA91-9960-400F-14F304F5DA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56AF48FE-BD6B-8319-F272-BA553836DC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CCBA358D-E9C1-44BB-AA88-062EAB2726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68CBE865-281D-470E-FC34-72541542FF3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88E5A575-9755-655E-4326-3FBB5C17FE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5B7BAF8F-FD50-8691-3974-21F64CEBCB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128FA77-D0D6-DF60-8913-BEE56A2AC0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21B337C1-FF35-C802-0255-793CDCC51A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1A46FD00-436F-C6A7-9C9C-B717919669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227BE388-DDB9-7B1A-2E35-B4168E26B389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750983AE-9BF3-CF6C-FC5A-DA997341FD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2E4263DF-9F66-35BD-4519-B443AD3CD4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6062C634-BC68-CD48-2F0B-8217A3DD56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CB10E8B-378F-7260-70CA-C655D9B68E7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E09C5177-59AB-2E46-13C9-F57737D97F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E5FFA151-A306-8F9B-6062-B5B7FB38391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AFDC3333-8958-B31A-38D7-9B1EBCF523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EE57E7A-189E-49D6-E17C-D54F2C50B3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448A131F-C7CB-79E8-F8F5-A207298F9F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04C37D34-C950-946C-52B0-78E7FFF7291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A7B0DC74-B6B4-71A8-E527-B6379E4917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CC5C367F-2383-21B8-6962-05052E6487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56166290-C681-09D6-6212-494C1104A4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E8843B9F-CA1C-1E18-BD00-791D27B07EB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0EAB8930-40F4-36D3-F3D1-411584E941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666A6D7C-8143-68F8-B7FF-7F7421F590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7CF9F59-42C8-CBFE-735E-AC6C8761F8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FB14A9C6-3A36-800B-426C-4E66061284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19428A73-A1F4-3C8A-F589-0E530B94FF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EA6F3114-CC20-74F4-70E2-2C701361D887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689A7904-6D47-9785-AB47-EAC4652BD4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4F1ECE97-CE44-5512-6A5A-5DC1E4D9B5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D763C916-AB40-4883-6628-D5426BD1FD3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BC10C4AD-9982-7DB6-8FF3-8C48A36B405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47788D52-633C-FEBC-8FC4-B70B0A5C7E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5B2B39FB-0E0D-445E-AED9-907190E64B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243DAFED-ED8C-E84F-48C7-D44D6BF0915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5316B48C-308B-298D-4E78-6EA1D57D04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136D7371-C3F0-F2F0-3F38-81A9C9276C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7AC3EC37-F335-E2CB-C80E-11AFA64BCF8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FBE90FAD-AD16-3AF8-4415-25D624C33E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24BB7B19-51BA-CD42-35B5-89B9573443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44290EA4-CF0E-E64A-F701-5976CB4D0EE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21CFD2B5-1E08-FB50-EB7F-516178C685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647D1FCE-927D-4D15-BC21-EE6E5717F3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EAA59B98-ADBB-1426-6D9D-E93D4F70A5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6B8C9AA0-C1EB-1E60-680E-ED617382058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F16EA8B2-3151-F89F-A7F5-3DEC83A2F3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81417A16-2A8A-E027-E510-C18D7A7664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42F31DAA-2696-4C37-53BE-D4C94E10E73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F5FE9095-B0C0-9D41-7443-1E4B39623A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9E8DCA16-2C3E-AA88-08ED-320C0B08AF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FB9FC4B2-A243-AF34-00D0-DF7A8B56AF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61F0ABC4-607C-2DD1-1759-F6EB656D985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77F0E6AB-57CF-DC65-0258-4EA083D4DC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DBAF67AB-3EB7-39D3-1CE1-29B57DA45D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32FCC296-D76A-FED7-5CFD-55AD1D4CDC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332A69A4-2544-ADC4-B0E8-2AF63F2CE87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35B27CC6-EAB9-31B5-4AC4-18E880AB0FDF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BF46C82-A88A-5689-CCC8-8C97C1575D73}"/>
              </a:ext>
            </a:extLst>
          </p:cNvPr>
          <p:cNvGrpSpPr/>
          <p:nvPr/>
        </p:nvGrpSpPr>
        <p:grpSpPr>
          <a:xfrm>
            <a:off x="8481725" y="2823205"/>
            <a:ext cx="647699" cy="632746"/>
            <a:chOff x="8481725" y="2823205"/>
            <a:chExt cx="647699" cy="632746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3DCFFF70-D129-5B8B-2507-5EE25A5B6DF5}"/>
                </a:ext>
              </a:extLst>
            </p:cNvPr>
            <p:cNvSpPr/>
            <p:nvPr/>
          </p:nvSpPr>
          <p:spPr>
            <a:xfrm>
              <a:off x="8536758" y="285484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700DC8A-048E-25E0-4D7F-B946936CDAE0}"/>
                </a:ext>
              </a:extLst>
            </p:cNvPr>
            <p:cNvSpPr/>
            <p:nvPr/>
          </p:nvSpPr>
          <p:spPr>
            <a:xfrm>
              <a:off x="8536758" y="332897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FAFAD74-6A04-C8B8-F145-8B37EAD25D48}"/>
                </a:ext>
              </a:extLst>
            </p:cNvPr>
            <p:cNvSpPr txBox="1"/>
            <p:nvPr/>
          </p:nvSpPr>
          <p:spPr>
            <a:xfrm>
              <a:off x="8536757" y="328667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487BA11-2901-AA53-13E3-B8B831AD062E}"/>
                </a:ext>
              </a:extLst>
            </p:cNvPr>
            <p:cNvSpPr txBox="1"/>
            <p:nvPr/>
          </p:nvSpPr>
          <p:spPr>
            <a:xfrm>
              <a:off x="8524058" y="3193455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66AA087-0F63-E4DC-53D2-A3CF914C5E33}"/>
                </a:ext>
              </a:extLst>
            </p:cNvPr>
            <p:cNvSpPr txBox="1"/>
            <p:nvPr/>
          </p:nvSpPr>
          <p:spPr>
            <a:xfrm>
              <a:off x="8481725" y="282320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EDB0576-42CB-AF78-9C0B-F318470FAF02}"/>
                </a:ext>
              </a:extLst>
            </p:cNvPr>
            <p:cNvSpPr txBox="1"/>
            <p:nvPr/>
          </p:nvSpPr>
          <p:spPr>
            <a:xfrm>
              <a:off x="8769590" y="2823205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85A6ADED-B0B6-5BD0-051B-ABCB2B7BFB68}"/>
                </a:ext>
              </a:extLst>
            </p:cNvPr>
            <p:cNvSpPr txBox="1"/>
            <p:nvPr/>
          </p:nvSpPr>
          <p:spPr>
            <a:xfrm>
              <a:off x="8483192" y="291353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872FCF04-7A48-C76F-A719-0F9B7C6FDE14}"/>
                </a:ext>
              </a:extLst>
            </p:cNvPr>
            <p:cNvSpPr txBox="1"/>
            <p:nvPr/>
          </p:nvSpPr>
          <p:spPr>
            <a:xfrm>
              <a:off x="8769590" y="293773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6DB33AE6-98B0-6574-BDED-1F063829587B}"/>
                </a:ext>
              </a:extLst>
            </p:cNvPr>
            <p:cNvSpPr txBox="1"/>
            <p:nvPr/>
          </p:nvSpPr>
          <p:spPr>
            <a:xfrm>
              <a:off x="8481725" y="3054440"/>
              <a:ext cx="57655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384D1DD8-3B07-64A7-B4EF-0617578C0731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DC42847B-4DEC-2BDF-F5BB-0A52D56832A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087FB6B3-7A0A-8C44-E403-19A898F15F6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5B27A92-0A09-2DF5-FFA8-780F21B2A76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D14D5C2D-A4D9-66C7-130A-A71A9F71509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95759AEB-DBF2-2CB9-4205-F6A774450E3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87E3DCED-B929-1121-8C71-D7A9DB1FC540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3F665C8-D36B-9B38-8AD8-9F308A583D6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B6DF7557-5387-0417-05B9-C5480F163071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D38808E3-353F-2111-F996-1C56BCA3975F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1239C2FF-8E37-C913-F97E-5F2703DF2031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E33CFC81-A88D-F86E-A7B7-8E6152811F81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0D27AF04-F99B-D81F-E848-7118A536197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1058974A-9C97-9011-46DA-C2325BEE1E36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F4C7CDBE-B624-6582-365D-74F5B409BBF3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546" name="Group 545">
                    <a:extLst>
                      <a:ext uri="{FF2B5EF4-FFF2-40B4-BE49-F238E27FC236}">
                        <a16:creationId xmlns:a16="http://schemas.microsoft.com/office/drawing/2014/main" id="{49109516-A9EB-C134-7D78-A1E00EE9ECAF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48" name="Group 547">
                      <a:extLst>
                        <a:ext uri="{FF2B5EF4-FFF2-40B4-BE49-F238E27FC236}">
                          <a16:creationId xmlns:a16="http://schemas.microsoft.com/office/drawing/2014/main" id="{9B38D120-76D2-7E27-B2CC-6758122C4B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C062BE3D-4BE9-DA01-86DA-87014727F4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8F8BDBFD-10BF-636F-0C9F-7C9E6D8EF6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0EB09EF7-ACA2-6DB5-8879-CA1FF28FB3E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39C99992-0936-B10A-2D30-B217ED7AD3D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B867B55C-7FC6-1830-1BFE-021C8B07293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976DE3C7-D215-1FE8-C6B3-8091F92A007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9436E44E-6A44-453B-7AA4-97340880C65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7585CCAB-E0DB-E90F-3BEB-A05683C4C032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51E7A876-AAC0-C82F-EEDA-6B37E8A8E79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E557FEEA-EA78-DDDE-AE42-6E75B66A7E4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F89B93CA-3C0F-9263-1E7B-6BE8E80F79F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6BC1D83A-F0E1-850D-7723-F11B136C39D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AAF6B1F0-5318-3153-C0CF-D71F4940E8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366EBBE4-86B2-6A82-9872-0C9F8754660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42" name="Straight Connector 541">
                <a:extLst>
                  <a:ext uri="{FF2B5EF4-FFF2-40B4-BE49-F238E27FC236}">
                    <a16:creationId xmlns:a16="http://schemas.microsoft.com/office/drawing/2014/main" id="{3C08B407-1FE0-FBC3-6652-E81DC73C01BD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3" name="Straight Connector 542">
                <a:extLst>
                  <a:ext uri="{FF2B5EF4-FFF2-40B4-BE49-F238E27FC236}">
                    <a16:creationId xmlns:a16="http://schemas.microsoft.com/office/drawing/2014/main" id="{11586DAA-7788-C025-853D-5788542E759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539337391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68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33F31C98-B0C6-5981-7756-4D6A74CF038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Sb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2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E4D2B9A-5946-79A5-B647-628AB0875DFE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F0B32588-D40D-7979-5921-94FD7FFF4C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AB0113F-36E5-109F-4CF9-157849BB67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FBF1959-E1AF-472A-CD67-A5EC52D0389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605CD2A-F6C8-7DCD-BACA-ACF9B0692B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AE929F5-F29D-EE02-0530-4111F68723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1FC8EA0-8A03-1B44-462C-8FBCBDC087E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20" name="TextBox 19">
              <a:hlinkClick r:id="rId33" action="ppaction://hlinksldjump"/>
              <a:extLst>
                <a:ext uri="{FF2B5EF4-FFF2-40B4-BE49-F238E27FC236}">
                  <a16:creationId xmlns:a16="http://schemas.microsoft.com/office/drawing/2014/main" id="{35C3E94E-DEAD-43B5-62CE-AECBC4606C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1CB9A72-6990-4DCC-1573-CEECC957CD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26E9C59-53FE-5C80-EA1F-582B38F84AE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F2BBAD5-02E0-7BD7-D8FA-143C2EBAC518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9C8E03AA-6BA1-87E4-663C-43F0477F5F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A1701477-E47B-F8D6-6B72-EE76C2C969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E6A3DDE-E5FB-D4BD-CF67-FF70C69546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9C26DA4-6216-C2CC-8EA8-CCDF9FD58BC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BAB25D20-960D-51E6-07EB-A4BEBD5EC7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4CB8D05F-FAF9-D519-F99B-97C0C9A62FA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" name="TextBox 40">
              <a:hlinkClick r:id="rId34" action="ppaction://hlinksldjump"/>
              <a:extLst>
                <a:ext uri="{FF2B5EF4-FFF2-40B4-BE49-F238E27FC236}">
                  <a16:creationId xmlns:a16="http://schemas.microsoft.com/office/drawing/2014/main" id="{5CC37308-D85D-56D4-1F73-F5D561FFDC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32E1EF7-94E8-FD00-6E89-58D97AE0A5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B10381E9-E920-6B78-B0A7-D2C306F17E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915A081-675D-F7DF-1917-A895DB02781D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C1E5BAB8-0ED9-520D-66FD-473D48DE1F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B504B7EC-0C7F-5716-37F9-2413A3FA33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691BF48D-829A-916B-CEA6-7393E87F37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716D6B4-D110-FF40-7E59-1F0C2DB3E39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2658EE25-71CB-C049-E278-77D7F165DD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23AC40B-21A7-DCB7-DAAF-08B966A8DB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35" action="ppaction://hlinksldjump"/>
              <a:extLst>
                <a:ext uri="{FF2B5EF4-FFF2-40B4-BE49-F238E27FC236}">
                  <a16:creationId xmlns:a16="http://schemas.microsoft.com/office/drawing/2014/main" id="{54EB64D5-81FD-585A-841B-5008641C6B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949107-51FB-9377-A3A1-973D74DF0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E3F0A20-C676-9BFD-0979-4DBC82F181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6D56BA6E-57FD-AA73-86C3-41F91938A299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E18270A1-24BB-0081-679E-F9F392AE12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59D3A97D-40C9-5208-9B0C-9F9099E3EB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903D9E34-FA2F-96AD-71B7-BF6EF72C83C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2324DCC2-E866-9280-4AFC-3C65FCB3CDE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572D8CE-3624-776F-57E3-42C8EB0004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76898214-011F-6075-F36D-A0396291EB9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1" name="TextBox 6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8C99AB6-1961-F5DD-C349-F4C1E57CA1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AD6F821-680B-D613-8156-CBD7B0B727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3C158F0-5254-BB41-AF93-F6E951FEE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1856" name="Group 1855">
            <a:extLst>
              <a:ext uri="{FF2B5EF4-FFF2-40B4-BE49-F238E27FC236}">
                <a16:creationId xmlns:a16="http://schemas.microsoft.com/office/drawing/2014/main" id="{8EBF4D52-3DCB-75A2-DF4D-80F217A658D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B56D208B-194E-288E-A9FB-3B9A8A2010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40A6814D-F57B-B45E-690C-D8E3F6C287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D9D28246-F861-7936-64B0-438577B5912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94096D1F-04C3-B813-C45B-3CB66DF7368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1338E030-C547-3623-7694-A443DCA374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4EBCAE9D-8B3A-09CB-37D7-E7C1DC8A5CD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83" name="TextBox 1882">
              <a:hlinkClick r:id="rId37" action="ppaction://hlinksldjump"/>
              <a:extLst>
                <a:ext uri="{FF2B5EF4-FFF2-40B4-BE49-F238E27FC236}">
                  <a16:creationId xmlns:a16="http://schemas.microsoft.com/office/drawing/2014/main" id="{D1969C99-6229-6324-297D-73E15D260D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CD7EF0F8-336A-99B6-FF10-0B915588DB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11958AE5-611F-9554-CF0B-1F8AD952A9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886" name="Group 1885">
            <a:extLst>
              <a:ext uri="{FF2B5EF4-FFF2-40B4-BE49-F238E27FC236}">
                <a16:creationId xmlns:a16="http://schemas.microsoft.com/office/drawing/2014/main" id="{33400557-7D2D-98BA-F925-7B7F1C30378E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9F43F67C-BAFB-8E42-6149-BCDCF2A249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4E2AE3E6-9969-4065-405A-986402175D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8E759750-DB7E-0E77-10C1-6D3E659D533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B0D02FC3-B8B2-F3B0-DC94-3E3914A46E2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EC351126-D551-95EB-2E20-D1BB5EC95D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695D1340-3F04-80F1-EB23-D5A102091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894" name="TextBox 1893">
              <a:hlinkClick r:id="rId38" action="ppaction://hlinksldjump"/>
              <a:extLst>
                <a:ext uri="{FF2B5EF4-FFF2-40B4-BE49-F238E27FC236}">
                  <a16:creationId xmlns:a16="http://schemas.microsoft.com/office/drawing/2014/main" id="{2BF95797-540A-4734-E3AC-CE35E63932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739D9915-5F8B-C097-A4DD-A2F3009770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E92D73FE-50E2-E336-52B5-C30AB375B7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897" name="Group 1896">
            <a:extLst>
              <a:ext uri="{FF2B5EF4-FFF2-40B4-BE49-F238E27FC236}">
                <a16:creationId xmlns:a16="http://schemas.microsoft.com/office/drawing/2014/main" id="{C35ABBA3-0F29-A9BC-1825-76F1F9B8559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9DEB1C6C-3FEC-285B-A4BA-B059C4FABA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20F05F4F-9F3F-3526-B9A0-08EAB0304B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C2885778-BF13-0EC1-6856-D493E961CA4D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0A24E9E9-1E98-6F0A-0181-F5B50DB441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43A367E9-B135-6411-CDBA-0CD0D00155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4611B55C-7C74-38BE-D0C8-B8D5BBA629E0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905" name="TextBox 1904">
              <a:hlinkClick r:id="rId39" action="ppaction://hlinksldjump"/>
              <a:extLst>
                <a:ext uri="{FF2B5EF4-FFF2-40B4-BE49-F238E27FC236}">
                  <a16:creationId xmlns:a16="http://schemas.microsoft.com/office/drawing/2014/main" id="{6BED850F-E245-05AE-4050-8DE26301E0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BDE8E8A8-8175-C5A3-E600-AB2D1BB023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0330DE3B-0855-7209-593B-D7A34C2A64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908" name="Group 1907">
            <a:extLst>
              <a:ext uri="{FF2B5EF4-FFF2-40B4-BE49-F238E27FC236}">
                <a16:creationId xmlns:a16="http://schemas.microsoft.com/office/drawing/2014/main" id="{0B844D26-6762-0A5D-2D0F-EBF41B300524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04207898-F9FC-B5EF-EBC0-1B2CD6ED7A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364C7DF6-7757-3575-CD7A-2333A9C0FB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DF9CB79F-C4A3-300F-9AC7-478349E684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AD1107EC-4601-03BF-3E59-73291C87A23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B1EB281-8A9F-732F-DC28-DA54550DEF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06EE96C0-EEB8-886E-D933-D55854C7D3E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915" name="TextBox 1914">
              <a:hlinkClick r:id="rId40" action="ppaction://hlinksldjump"/>
              <a:extLst>
                <a:ext uri="{FF2B5EF4-FFF2-40B4-BE49-F238E27FC236}">
                  <a16:creationId xmlns:a16="http://schemas.microsoft.com/office/drawing/2014/main" id="{6CDE3FEC-0AAB-64DF-EC8B-61F9433EFB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B4B96041-6C7A-B764-207B-DC0A5493CF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D988A3D4-CA37-A567-29DB-300B1B1132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597A022F-A4E3-F7F6-67A8-47E984681984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A0EC1A63-1E3A-898C-5335-A2EC64E0D1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DBB60A7C-EAEB-7655-5D4C-0CC32E3C4C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380404A3-DCE9-2257-2BF2-93CBD1A5AC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A515153C-9ECB-0517-49CA-2EBF9549E60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92CC74AE-5AEF-906A-8EA3-28828ECEB4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4BCC67D-03DC-29E8-0F22-77EBA8B9895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79" name="TextBox 78">
              <a:hlinkClick r:id="rId41" action="ppaction://hlinksldjump"/>
              <a:extLst>
                <a:ext uri="{FF2B5EF4-FFF2-40B4-BE49-F238E27FC236}">
                  <a16:creationId xmlns:a16="http://schemas.microsoft.com/office/drawing/2014/main" id="{810DC0A0-CAFF-9612-87EA-893B24649C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2BCAE9AD-C65B-4D86-EB39-1E374F4A31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8AB58C19-4B48-A228-144B-F6C4636F39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27D70A2E-D310-686F-7D3C-AAFF8FE1EC16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7AB5095C-5D48-6B80-347A-EDABB1AD84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4440E5BB-8B4D-2BC4-0F23-7D0E3E2EC0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4C064F1E-9000-E5FA-8FD4-456AD920E10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C63851C-92D5-72B6-00A4-1D0F9B8BF71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CDEA500-35FF-EFBE-FB46-1A1309D521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E31E288B-9FBD-B5A6-2DEC-79D61EC7745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89" name="TextBox 88">
              <a:hlinkClick r:id="rId42" action="ppaction://hlinksldjump"/>
              <a:extLst>
                <a:ext uri="{FF2B5EF4-FFF2-40B4-BE49-F238E27FC236}">
                  <a16:creationId xmlns:a16="http://schemas.microsoft.com/office/drawing/2014/main" id="{2CAF53F2-9673-451D-7E07-12C2E47CF4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CB49639-0E0C-5CAE-7A99-B510A1FCB9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7487CE3C-65CE-743E-D6D8-E5AD9286F0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6F370AA7-A458-7C82-A1C5-E3FECA5339FF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2347D8E9-CE42-A9C5-AA6D-89633E258D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42EE5B6F-4E55-90FF-8A0D-955BB2B810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4908D94-EC84-BFBB-0C98-849D0D4F2C0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CEF6ECE-9013-5557-340A-65A7B0E1FE2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DD2E481-878D-C30D-093E-638348CDBE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D6C69B6-EB76-5E8B-187C-CB4F8C9F945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9" name="TextBox 98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5FAC59-B5CE-DF17-84F5-31E2973CCF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6FF907C1-AE5E-D18A-10F3-1470EB16FD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CC7210BE-F6EC-E5C6-26B3-10F6B70E70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04B63B4-1F0C-F907-BF8A-9BCCEB7D2C4A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54092D3F-3F12-9EDD-A430-56536B3216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A09B6962-B643-1491-1BAF-B055DA2EEF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DA1DA7A6-FDFB-1C8B-F615-32BDAF02D6EA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ADD42D5E-4337-B0B6-08F9-A8722CFFAC7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1EB6FB0B-33C8-A713-A566-DC5FDEE913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0AA90163-67D4-BD18-DF89-C4B85773B6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109" name="TextBox 108">
              <a:hlinkClick r:id="rId44" action="ppaction://hlinksldjump"/>
              <a:extLst>
                <a:ext uri="{FF2B5EF4-FFF2-40B4-BE49-F238E27FC236}">
                  <a16:creationId xmlns:a16="http://schemas.microsoft.com/office/drawing/2014/main" id="{8D125BFA-CE1F-BF96-2DE0-0516E6F609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2500768D-E128-91C2-5F54-E62F39B20E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E549BA5C-D6B7-63E5-F280-B0CE2CCF75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128D3BA5-CFD3-A0A4-97A9-ACFF9C9079AF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EBD681AB-F21E-EA46-0B88-3B9AC9B877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D21F2E64-A445-E3E0-A2DD-ED53191072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44693FC-0BFA-EB67-9127-3877712A833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4513CDCB-CC56-C59A-13CC-2207507FD98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777452B-A97E-482B-53F4-BB45B7610A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6C6A1B4-4BDF-48A2-69EB-9E77B266B1B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119" name="TextBox 118">
              <a:hlinkClick r:id="rId45" action="ppaction://hlinksldjump"/>
              <a:extLst>
                <a:ext uri="{FF2B5EF4-FFF2-40B4-BE49-F238E27FC236}">
                  <a16:creationId xmlns:a16="http://schemas.microsoft.com/office/drawing/2014/main" id="{CEA0C6ED-98EA-50F7-9E0D-FC77C7A519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4C720930-12A2-B6A6-A14F-D3E756663D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B41EBF77-4DB1-19AD-5E98-339057C4D1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810D71E2-070E-CB2A-8DFE-4DB84820CBD8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F3EF242C-3B18-415F-D3F6-CC898AE7CF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5423AFEF-3735-811B-0722-9948DE04D2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3388CE8-C714-296E-A095-EB92825A7C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232B0334-1E8D-C65C-A23D-185BDAAF6E9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4C1648DD-7FCD-0540-C151-AC2EBF5F8F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AE6326B6-B675-D5E6-9579-2E0690A8422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73" name="TextBox 172">
              <a:hlinkClick r:id="rId46" action="ppaction://hlinksldjump"/>
              <a:extLst>
                <a:ext uri="{FF2B5EF4-FFF2-40B4-BE49-F238E27FC236}">
                  <a16:creationId xmlns:a16="http://schemas.microsoft.com/office/drawing/2014/main" id="{FC473ABA-BFF9-D3E2-0CFB-A125CAD805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38EA965-221B-03D0-479D-6E500518C0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A1C8931F-C61C-6FBB-FAE5-60FA154E46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7708506-7FF5-F593-ECCC-C9327EDB2C2D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40E6FF27-3C40-4AF8-2F1E-A40FB10A7C2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557E8335-D5ED-857B-398D-427FA8AEBD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A150904D-493E-1E15-77D3-894EF425435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33A0E8F-50CD-BD78-4BA4-79FDEA96D8C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CE72AC97-503B-BDB0-399A-016B86EA053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734E8146-4C66-AD23-08F7-506843D8DC4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52279D78-7748-CCED-DF6D-35CFE351155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02" name="TextBox 2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76CB354-C359-E8F0-7194-43606391CCE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37D0227D-6F21-B96D-315E-30D01B2CB1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E4D0B000-2B34-2752-AF48-E9B09A0FC9B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001DFCFF-08B4-B1A0-F294-E847150AF49E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F75B6798-A974-FAB3-660B-B082CA322F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D49E29B6-F5C5-B644-000D-6259D6916D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28E1509E-4596-DB93-CA51-7731C72B591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6595F45-167B-57C8-429D-37C85FC55B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78C81ADB-9746-DB5F-1D29-EFA28FCB3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B685191E-DC7A-784E-F0C8-8B74D94A989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14" name="TextBox 213">
              <a:hlinkClick r:id="rId48" action="ppaction://hlinksldjump"/>
              <a:extLst>
                <a:ext uri="{FF2B5EF4-FFF2-40B4-BE49-F238E27FC236}">
                  <a16:creationId xmlns:a16="http://schemas.microsoft.com/office/drawing/2014/main" id="{D1BDC1EE-7093-71DE-60CF-CCCC1EC19B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DEF992F0-9B9D-CDB5-6B13-A5670D3FD7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76073BB2-21D7-32B7-957A-1C685C3778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2E1A73D8-15A3-4051-48F9-86B084DC1D3A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CAF58F9E-D39A-B1D3-6CC7-8DFD556560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BE524F24-AFDF-C5CC-A0C8-BD0F3D52C6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5417398F-049B-F644-0A24-8AA6B46E6D0E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F169685-DB3D-4BE6-3DA5-7C6410FAF2C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CFA8B6DB-C94B-13A3-AA3E-5D85ABB7FC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B471CD77-CDB2-086A-57CB-8E59977B745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24" name="TextBox 223">
              <a:hlinkClick r:id="rId49" action="ppaction://hlinksldjump"/>
              <a:extLst>
                <a:ext uri="{FF2B5EF4-FFF2-40B4-BE49-F238E27FC236}">
                  <a16:creationId xmlns:a16="http://schemas.microsoft.com/office/drawing/2014/main" id="{3969DD01-8848-D316-B8D1-D279FCF254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0A120EBC-885C-1B53-0AF9-BF3C9E25A0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9AF6002F-6341-D1F7-6AB9-11915188E3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DEEAC9F5-487D-9DB1-DBF2-A7D52443F5D0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D883C7CD-99BE-C5C9-C9FF-A77D9854EA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55AAA915-89DD-E246-89D1-75CD2CE698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9BFD4491-35F3-9930-80D6-5157D6EEC76D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86BB063-28D6-0099-56C6-5A44493D21D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A75EE6A5-34FD-7E3F-4A75-3DA1745539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F566DE35-39A5-BBB4-A258-274CA12FFE2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34" name="TextBox 233">
              <a:hlinkClick r:id="rId50" action="ppaction://hlinksldjump"/>
              <a:extLst>
                <a:ext uri="{FF2B5EF4-FFF2-40B4-BE49-F238E27FC236}">
                  <a16:creationId xmlns:a16="http://schemas.microsoft.com/office/drawing/2014/main" id="{2F147D55-D5F9-C474-19DB-7F2B00E8BF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B40D094-4FEF-1926-1CD1-10AFA61FFC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5C76479-FCE5-C74B-30B8-4122425CC3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0E43247C-277A-2DB3-B4F0-0A2FD172205B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24840A9B-2820-584D-1B83-675E0261D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C1E89FC9-00C0-F524-FAF3-E6D2675AF1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35283712-E8BE-C8DC-04B7-4A8B62C894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FCB5C2E-1C42-7C6F-9797-5B7206C33FA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265AEFEE-8647-2200-E390-8F3AD3DE64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E4209361-FF68-CAFB-75EC-13736F7F929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44" name="TextBox 243">
              <a:hlinkClick r:id="rId51" action="ppaction://hlinksldjump"/>
              <a:extLst>
                <a:ext uri="{FF2B5EF4-FFF2-40B4-BE49-F238E27FC236}">
                  <a16:creationId xmlns:a16="http://schemas.microsoft.com/office/drawing/2014/main" id="{D6D087CB-6A33-5630-0957-4E1D2B54E5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2C625C3D-BFCD-3FDE-9448-8B6FA0EEB4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03A69A35-FE2C-A997-1827-9743C14A9B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6F728BA4-E677-26D8-7892-4883DD23F78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3F73245A-2879-1489-5566-C893E3F12E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A02D1E2C-B830-695B-AE5A-6B548CA0B5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8367FAD4-7A2F-8138-13F0-9715B846D0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E3750284-F1B0-4E6B-9D5A-EC467CE0B1C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50C78F64-0144-37C0-F028-8E0811EDD2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A702563-7CDF-5017-6D85-2FB0064FF60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54" name="TextBox 253">
              <a:hlinkClick r:id="rId52" action="ppaction://hlinksldjump"/>
              <a:extLst>
                <a:ext uri="{FF2B5EF4-FFF2-40B4-BE49-F238E27FC236}">
                  <a16:creationId xmlns:a16="http://schemas.microsoft.com/office/drawing/2014/main" id="{1BA460D6-B073-446C-DB73-E75A1B08E7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834A8313-7A9C-B7E5-8E20-86D4F1928F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D0C8BFFC-8B94-6E48-252C-95A7157CF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A7A998E6-A312-BAB3-CFD2-986E18FD6C1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1335178F-9F29-730D-0872-4C9FB08997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696F8620-AFDD-5FC0-AC4D-4E0A816C17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2E30C39-6133-1BEF-82D2-60AAF85758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B77787E2-4C7C-E73F-D08C-A094B07DCC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02B23082-6755-416E-16B0-33256623AA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C83DBC4A-0B63-B54A-9DD8-132FB16278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64" name="TextBox 263">
              <a:hlinkClick r:id="rId53" action="ppaction://hlinksldjump"/>
              <a:extLst>
                <a:ext uri="{FF2B5EF4-FFF2-40B4-BE49-F238E27FC236}">
                  <a16:creationId xmlns:a16="http://schemas.microsoft.com/office/drawing/2014/main" id="{BCC18073-4BEA-88CB-22A9-74B266C34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1678F4BF-2277-6F01-7C45-3288E2DBD2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06984975-8665-1BED-955D-337B86A31B6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3412558-3F02-91F3-617A-ECFBF83EA543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83FF821-72F7-87FB-97B9-84BEE95631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34ED32A9-3FF1-7A61-2CE7-C96D687219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4245CB8-D8AB-D65D-724B-5A71E2C5CA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56306BE7-C26D-9422-498F-4EEAEAFA7A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5ACAE8C2-78E7-E961-1D7B-8D94F71F39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04123AAF-F216-AEBA-A15E-46F3DF57F7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340" name="TextBox 339">
              <a:hlinkClick r:id="rId54" action="ppaction://hlinksldjump"/>
              <a:extLst>
                <a:ext uri="{FF2B5EF4-FFF2-40B4-BE49-F238E27FC236}">
                  <a16:creationId xmlns:a16="http://schemas.microsoft.com/office/drawing/2014/main" id="{E7104FBA-8850-3CED-0FCB-3E8BBBBBC6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1ABA4D-AC28-26BD-9703-24D39FF7B3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A247A8D-15DD-36F2-44CE-C16E7A642C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6057018A-3C1D-DABD-B2D7-7D3FD100333C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08BEAB54-6A5F-E16A-2EE9-B0966F280E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FD0307B7-9CC4-82A0-E051-2FA0782D92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B1885E54-1C15-D8B1-59F3-5F1F158C31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1FE1DA62-5770-A25D-4B22-E35302F914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F2E74177-7226-ECB4-4FF1-2AF201CDEB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BE5E4C93-9119-CA1C-1A96-12F39BBD92A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350" name="TextBox 349">
              <a:hlinkClick r:id="rId55" action="ppaction://hlinksldjump"/>
              <a:extLst>
                <a:ext uri="{FF2B5EF4-FFF2-40B4-BE49-F238E27FC236}">
                  <a16:creationId xmlns:a16="http://schemas.microsoft.com/office/drawing/2014/main" id="{BADC7FC9-6A98-13FF-5FCF-7900462602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F0F39150-0F31-8D10-5BCC-58E53753F4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7D755904-123C-730D-81D4-ADBC251114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2515D4C7-A10D-DA2C-A80A-D8841D3FFA81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56445757-64D0-1744-A6F6-2B27C2B861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714FEDD5-1655-9A05-8E14-D7A238E8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AF248FDF-F61B-9DFB-CBC6-BA485AA3DC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91B668A7-CA4B-C16D-C566-D959C510B3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BC31E71F-EDE6-A7A6-7EB4-BF9A73C285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7805C0F7-7B4B-694A-CBB5-600C82C5FE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60" name="TextBox 359">
              <a:hlinkClick r:id="rId56" action="ppaction://hlinksldjump"/>
              <a:extLst>
                <a:ext uri="{FF2B5EF4-FFF2-40B4-BE49-F238E27FC236}">
                  <a16:creationId xmlns:a16="http://schemas.microsoft.com/office/drawing/2014/main" id="{F7BCD5D5-9F3A-26E6-1AE0-C5CC15986E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A0F09514-5FCB-1103-5250-1AB7205418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4422C2DA-C69A-27BB-A71A-EEA583E817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4D08EE82-1913-4446-140B-B38923284DDD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2E396305-57C1-DEA8-3F66-B4A2E16CCD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1BAB2F44-6215-3796-620C-574469AC1B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7101D97C-4387-9F42-D2A4-9E291FD76F5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A04D5B6D-AF50-0243-58F6-51AA01C39EA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BF5CD7B6-9F20-0B21-535E-9BB57416B3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0E37B5A4-05B5-2D4F-6140-08C25BC771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70" name="TextBox 369">
              <a:hlinkClick r:id="rId57" action="ppaction://hlinksldjump"/>
              <a:extLst>
                <a:ext uri="{FF2B5EF4-FFF2-40B4-BE49-F238E27FC236}">
                  <a16:creationId xmlns:a16="http://schemas.microsoft.com/office/drawing/2014/main" id="{A045965B-2A09-41A1-DFAB-E7E4EB68C3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9F133013-31E5-62DE-AD42-0C3FCCD95C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D6BDFA50-5DF9-939C-65D9-9667795C78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24617B6E-DDBF-C378-8089-985DE593CCC2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69507F41-84E5-1134-0F2B-65CAAE6C84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1E531885-E05F-A6FB-0920-92F6F9C94F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BCF60E0D-A52A-A1E2-9262-075E0169F7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24D5FC3B-6A12-E1EA-34B0-9C97099774A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4317FC96-FB56-7EBC-F88C-3104BE1106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EEE8D3CB-A919-C401-03C9-86856CF271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2" name="TextBox 381">
              <a:hlinkClick r:id="rId58" action="ppaction://hlinksldjump"/>
              <a:extLst>
                <a:ext uri="{FF2B5EF4-FFF2-40B4-BE49-F238E27FC236}">
                  <a16:creationId xmlns:a16="http://schemas.microsoft.com/office/drawing/2014/main" id="{E3C92043-7552-1D09-08F1-637AB4EF0F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5945F3ED-02BA-4510-8E4A-D04EF7B517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A592D046-BE0E-1122-ABC7-034FB6FA4B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19DD9224-3EE4-DE66-E89F-7E1CA49013E8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6688FFB9-968E-099B-B9BC-9B066934E3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ACEF9B75-7443-7918-1662-D8CC43FFF4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612ACB8-0668-0270-0682-1EBBF84A49D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B3FDDFE2-303B-6455-2477-2C1ED062D5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B26958A8-0A0E-563B-C623-F755CCB698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8FB9D37D-DC56-A425-B0F1-33250C0201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2" name="TextBox 391">
              <a:hlinkClick r:id="rId59" action="ppaction://hlinksldjump"/>
              <a:extLst>
                <a:ext uri="{FF2B5EF4-FFF2-40B4-BE49-F238E27FC236}">
                  <a16:creationId xmlns:a16="http://schemas.microsoft.com/office/drawing/2014/main" id="{EA4BDA37-D47A-4751-C44C-14DC9825D2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29004949-0E46-F760-0977-06EA71E8DA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30F00086-A818-FEB3-85AF-7D2365ACD6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9C446BA6-16C1-9DFB-E807-C7020897E7AF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4CBC7E10-D238-E7CB-303C-3A81999832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901662DD-D146-3C2F-F554-DFDF941514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086B5B4-04A2-193C-615A-37601E018D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72657A9B-CD7D-BDBD-649C-DAE44A346A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23D30B4-C63A-AC5F-7122-DC6CF8D7F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952A6B54-0858-5DA2-233A-82FC795B61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15" name="TextBox 414">
              <a:hlinkClick r:id="rId60" action="ppaction://hlinksldjump"/>
              <a:extLst>
                <a:ext uri="{FF2B5EF4-FFF2-40B4-BE49-F238E27FC236}">
                  <a16:creationId xmlns:a16="http://schemas.microsoft.com/office/drawing/2014/main" id="{5DFFD9BE-52D1-B2DB-7881-764BED21E1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F191984B-590A-13A3-36A7-B9CB86EAAC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D5105810-D573-1609-6291-1EBDE2858D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2C069CE2-549E-BD24-4E4B-214734E7BE2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073FF88-F6D8-D271-BFD9-A19C9DE6FF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03E60078-4527-58BB-96DB-6F0C7054C4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2D6FCE8-B18A-F50F-EBE0-8269442E0F6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94A1140-D92F-BD7B-8EC6-086A39D9C0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6568CC45-F5EC-3DFC-6785-E9E7709853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D439BEBE-4F27-D6AB-B66F-B30E3D8F120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25" name="TextBox 424">
              <a:hlinkClick r:id="rId61" action="ppaction://hlinksldjump"/>
              <a:extLst>
                <a:ext uri="{FF2B5EF4-FFF2-40B4-BE49-F238E27FC236}">
                  <a16:creationId xmlns:a16="http://schemas.microsoft.com/office/drawing/2014/main" id="{9AA6DB8E-F333-604D-ACBF-5C1EA24DD53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DCE02A9A-2A9F-F2B1-5E3B-83D4CBE85F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8123ADB9-E661-452A-9BFA-1095E58C46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80C96550-C4A6-ECDC-B136-285FB93555D5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51BBAAAA-6D15-9120-3772-CE95570127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F558F8CB-A484-2B40-576C-D0E0C045AB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E4CCAB5E-99CC-A9D0-BDFB-1FC6D8203A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8368BD4A-55AF-462E-2156-22B5F77BA01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425FBB23-5FF7-ECC4-6D57-5EFAC35768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8C2B575-51CB-794D-69F4-E78B4D008C8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35" name="TextBox 434">
              <a:hlinkClick r:id="rId62" action="ppaction://hlinksldjump"/>
              <a:extLst>
                <a:ext uri="{FF2B5EF4-FFF2-40B4-BE49-F238E27FC236}">
                  <a16:creationId xmlns:a16="http://schemas.microsoft.com/office/drawing/2014/main" id="{3686A76D-35DA-E752-DACD-076B0A59A0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095E60D4-461A-48EB-52B1-0BF91AEB0D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95ACFFCA-A1DA-1491-3F99-0ACD430F78E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2685E9B7-C6D0-A3F4-533F-6A1AECBE336F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6E417E83-D04E-5000-6B2F-779DB2D4DF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982959D-B15B-08C5-5905-ECB1F591A9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BF883EAC-5922-623C-E47F-84E6DAE00CB8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963A3EDF-AA63-431C-CBE2-BE83E35CF1C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95DBEE55-E44B-5A6E-E8B4-3F47722B7C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F52C403A-549E-B7F4-8740-47A29CDF72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45" name="TextBox 444">
              <a:hlinkClick r:id="rId63" action="ppaction://hlinksldjump"/>
              <a:extLst>
                <a:ext uri="{FF2B5EF4-FFF2-40B4-BE49-F238E27FC236}">
                  <a16:creationId xmlns:a16="http://schemas.microsoft.com/office/drawing/2014/main" id="{F1EEC155-B32F-09D3-498B-E63E28E65C9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773E42CB-D1C4-E561-0D7B-6BA5CE8399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43397863-3559-56E0-35B9-A9BFA48EAE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F99A2303-0380-3FE5-82DF-95FE4810C801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F67A23F5-C2F8-1358-1EDA-1D6A91F1F8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9D3196D7-FE51-A823-26E3-87E39DC2CA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4A52EE8B-4AC5-A295-FD7E-1B882E106B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178A9314-CB82-3EAA-15AC-2ABF19A7754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4D106ED6-FB7C-518F-E250-9117E864C1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C0A328E4-714E-6FCB-7F08-0050A555F1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64" action="ppaction://hlinksldjump"/>
              <a:extLst>
                <a:ext uri="{FF2B5EF4-FFF2-40B4-BE49-F238E27FC236}">
                  <a16:creationId xmlns:a16="http://schemas.microsoft.com/office/drawing/2014/main" id="{26F0C9C4-BC6C-26DB-A4AA-0CC1171B43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15847B62-E912-A160-965C-4BA4A96CBB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8889E025-5EFF-3F2F-998F-38AB5E82FF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E3DD0E08-E013-4415-291F-4C9E57F36871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4929A2EB-DE60-6463-9329-5D1FA3B637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FF054C2B-C345-36BA-A408-B363743934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E98C0C38-13AE-B71F-2D82-2001605F7D8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B8555333-997B-650F-0EDA-063FCEDD56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5754208A-7392-48A4-47CF-8BAD2E9884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6E91F150-5FDC-CB16-5A49-95B05A46C6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5" action="ppaction://hlinksldjump"/>
              <a:extLst>
                <a:ext uri="{FF2B5EF4-FFF2-40B4-BE49-F238E27FC236}">
                  <a16:creationId xmlns:a16="http://schemas.microsoft.com/office/drawing/2014/main" id="{BD2C75ED-E0BF-DDEC-1426-96912FB5FF1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87BDE4A6-3333-1E69-0D3F-BD7BEA79E4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064CA3B-6012-BB9B-98B4-D2F4D2D467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23905A01-54ED-44DC-07B3-0312067E8734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7FF95D1E-2062-4125-FE2B-E0AC078FEF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F7410DE9-36F5-6B69-20BF-86B8041A4D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C2C3C908-BE2B-6F1C-CF31-C6E9CA4E23F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23FE9A00-A3AF-0682-D3A8-007D8E5F7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F1B8B5F0-F29E-20D3-CD01-630E7547AD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A5F0692-1A11-8361-C4E0-BAFF8C2FCE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6" action="ppaction://hlinksldjump"/>
              <a:extLst>
                <a:ext uri="{FF2B5EF4-FFF2-40B4-BE49-F238E27FC236}">
                  <a16:creationId xmlns:a16="http://schemas.microsoft.com/office/drawing/2014/main" id="{EE90BFBC-8CE1-8D73-2C0A-7DEC9555F99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8377E987-6671-47A8-77F4-DF2612D3F4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EAA1510C-D7BD-A671-5097-CC95CB130F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57289232-9C52-EA31-E785-13A49CD9E417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F7F83022-DD26-8F53-3126-9B5324AFCE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3B04E748-EDAC-5EC5-AB52-1F04D6BCAE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2A377888-195B-96BF-912A-EE706353E78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E4CED954-4E0D-1542-ACB7-387239ABC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FC11A602-0047-055C-EA40-321454D648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4490E9E9-9B90-B2C9-8315-BAC3EFD15C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7" action="ppaction://hlinksldjump"/>
              <a:extLst>
                <a:ext uri="{FF2B5EF4-FFF2-40B4-BE49-F238E27FC236}">
                  <a16:creationId xmlns:a16="http://schemas.microsoft.com/office/drawing/2014/main" id="{7A8159BE-B6DB-3C55-919A-0ECB19776E1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3A1FB8C3-20BD-2D16-02E2-500734CE94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E9A571F9-67B5-F6D6-8774-1051B279D6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499313AC-557E-0310-4089-5BA0CB1383E2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D36EEF8E-263E-C0FD-3DA0-02AD43474A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D99CA482-43C8-5550-4CEF-C5EED56288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C11CBA0D-6490-B020-5991-20DEA5CABF2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FD9381FF-EB40-ACF7-C4CF-23628EEABD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A79C9F1-9F1A-A649-FF64-E2B65880A3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44935175-4403-4FA2-CC9F-11E87F8EF4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8" action="ppaction://hlinksldjump"/>
              <a:extLst>
                <a:ext uri="{FF2B5EF4-FFF2-40B4-BE49-F238E27FC236}">
                  <a16:creationId xmlns:a16="http://schemas.microsoft.com/office/drawing/2014/main" id="{EAD8DC62-5BA3-867F-2359-D7C861D0281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4F3E17F7-005E-EFDD-C7A6-050E3A24FD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5CEC583D-CEA4-6C78-0E75-5B37FE0D04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2F9D52A9-2B3A-A2FB-5466-78034DC210F8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066AFCB-68A5-C53B-8EF2-EEA66C5103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427692BE-927C-5B04-0D0D-B1640B4ED3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4E634F16-3122-42AD-DB4D-D84E71E3185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7A78B023-A327-086A-5AF6-175995C30D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3D5E60C9-A1AA-BCC6-B7D2-D6D071C81B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08D769D5-5DD9-BBB3-1F1B-A8F1DB5825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69" action="ppaction://hlinksldjump"/>
              <a:extLst>
                <a:ext uri="{FF2B5EF4-FFF2-40B4-BE49-F238E27FC236}">
                  <a16:creationId xmlns:a16="http://schemas.microsoft.com/office/drawing/2014/main" id="{FBADDA70-9495-AEBE-26DD-8B8653D7F9D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C97CDB4C-A1F2-A38D-C200-DCBBE54388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6F4FF919-C424-7B74-E7F1-7FA74B55FB8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2C56BABF-1C3E-60AD-7F71-1BC5B1AEFE7C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27ED2C06-5F5C-AA07-A12D-690A2C3AD2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4924BCE7-F623-58AA-5F63-8D86ADFDAD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8C34ED77-3633-216E-0EDE-B491234495A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4CD1E49A-AB27-EE4F-D265-7618AD4B6D5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04D977E6-0B02-C615-AB1F-0825CF7CEE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D8FCEE7-1E29-A9E4-9ADC-B1BA4AE88E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0" action="ppaction://hlinksldjump"/>
              <a:extLst>
                <a:ext uri="{FF2B5EF4-FFF2-40B4-BE49-F238E27FC236}">
                  <a16:creationId xmlns:a16="http://schemas.microsoft.com/office/drawing/2014/main" id="{3DC2EC28-B1C2-2EDF-E047-AC0910DDF8A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555D6CCC-421E-6EAB-CBF3-7AEF070B12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2FBE3282-1E68-A291-6E9B-B510ACA008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D777EEC9-9054-2CD7-8B4C-0A4874CA73A1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2223B88F-AE9A-06A1-0DDB-7C35C4E0FD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87033890-8D1C-F733-AB60-7F52ABC30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4BA2182C-015F-0E33-5FE2-96D0D89CB93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EE6E0CC7-0D9E-37DE-3AD3-7B7441BD43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F0B5028E-2181-BEAD-E292-D67F54E765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D8AE830-6959-374A-38DB-A048C8B1F1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1" action="ppaction://hlinksldjump"/>
              <a:extLst>
                <a:ext uri="{FF2B5EF4-FFF2-40B4-BE49-F238E27FC236}">
                  <a16:creationId xmlns:a16="http://schemas.microsoft.com/office/drawing/2014/main" id="{1FF192C6-5477-23C5-D3D7-AAF4879FE90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01271DB9-81C0-72F6-C3D1-86C556E543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02A87689-1057-CBE2-EB12-0AC7D04BA6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49170900-0FCE-CAB8-44A4-005435B1EDAE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C812C983-950C-D62C-639A-BDB3E7F93F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97EA009E-795C-1514-34F0-F6799808B5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C38DDA5D-7C1A-61BE-43E3-00C6B81243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BB333C07-6F34-112A-D082-D62A8F0F3F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27A45E5F-7089-83C9-4D7F-0A127A3D1C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809F09A0-C444-5F48-426B-1639C1247B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2" action="ppaction://hlinksldjump"/>
              <a:extLst>
                <a:ext uri="{FF2B5EF4-FFF2-40B4-BE49-F238E27FC236}">
                  <a16:creationId xmlns:a16="http://schemas.microsoft.com/office/drawing/2014/main" id="{335AB4BB-9DFC-199B-5165-6E3FBEADC0E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6BB7DDC5-BA22-62CB-6A7F-6CC0082CED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09DE51E0-0D77-66D8-106D-851EC56807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8D9AB0F4-0ABB-7FAE-1F6C-52A83BF6C6C6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D56F139E-6F3C-0C60-8DC8-FDE4356C0C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769D06F8-0B3B-C7B8-A9E5-36CEEC3DB0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20EFFA95-E3A7-BEDB-8A25-10521801980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863C94F0-B483-8ABE-D9B9-F29985E1A32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C9050625-0B1B-A94D-9AFD-1F3A0B6F1A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3EA668C7-2D54-C7F8-D5AB-7575276ABC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55" name="TextBox 554">
              <a:hlinkClick r:id="rId73" action="ppaction://hlinksldjump"/>
              <a:extLst>
                <a:ext uri="{FF2B5EF4-FFF2-40B4-BE49-F238E27FC236}">
                  <a16:creationId xmlns:a16="http://schemas.microsoft.com/office/drawing/2014/main" id="{8051BFEF-1969-E1D0-D843-E7DCC62BA9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59F0869A-7178-C228-2B24-4CBA785112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D36B0903-1C29-ECE7-324E-F42A8B6704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27F0BAC4-4A10-0A40-F85D-CE8B4F34FBA1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DB0955AB-6A6C-44D5-EECC-3336D69280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159D0944-7598-C659-33C5-1DFF7ED78B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5530DB0E-0778-601B-A753-AAD52BB99D4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81771220-13B5-2C00-45A1-246CFBBA168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4A74D729-275E-E955-7BA9-2643C5BE3C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54C6D90B-609F-6F87-992E-725EFCAA5E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65" name="TextBox 564">
              <a:hlinkClick r:id="rId74" action="ppaction://hlinksldjump"/>
              <a:extLst>
                <a:ext uri="{FF2B5EF4-FFF2-40B4-BE49-F238E27FC236}">
                  <a16:creationId xmlns:a16="http://schemas.microsoft.com/office/drawing/2014/main" id="{DB9E9083-94B9-92BF-2732-B75ED1E01C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72985A88-2709-314B-32A8-C710EFD0D5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6411AC91-2583-414E-0D87-B4AB5BFB6B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21320F76-0080-59AF-C87C-A04DF3B7FFD8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CAF89F38-53ED-D447-7EF8-CC61DE373D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CE5B44E5-96CD-CA59-B1A7-DCCE6DC47A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B736BED4-EC8E-556B-3B7F-7FE61EDF032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4AD7D93E-E4E9-BAA2-B970-DFFF931C7ED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14A3B41-B68C-3120-C5E9-3B5E963409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1396C6B2-EC6A-4EC4-E6D5-4A0B34B581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55" name="TextBox 654">
              <a:hlinkClick r:id="rId75" action="ppaction://hlinksldjump"/>
              <a:extLst>
                <a:ext uri="{FF2B5EF4-FFF2-40B4-BE49-F238E27FC236}">
                  <a16:creationId xmlns:a16="http://schemas.microsoft.com/office/drawing/2014/main" id="{095B3282-9358-F99F-FBB7-D255F6E096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CEF9C0E4-CDA2-1DFB-2657-E3EC323F1C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D419E3AB-E5C0-2F6A-AAA3-B29DB51670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7926A001-18E2-B046-293D-EA501FD83462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C1498516-CB3C-6C36-785D-D305379576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77C3A838-FF3F-E980-5C0B-2BD259ADB9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A8613602-6E51-0EAB-DB8A-2573F9730ED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51F52B98-0D67-99C2-3CAB-AC0688A4175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E271B3CA-6E7C-0DF2-B971-60D6729B23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D33D4FA6-CC0F-40E0-F53F-A82EDCB5F3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65" name="TextBox 664">
              <a:hlinkClick r:id="rId76" action="ppaction://hlinksldjump"/>
              <a:extLst>
                <a:ext uri="{FF2B5EF4-FFF2-40B4-BE49-F238E27FC236}">
                  <a16:creationId xmlns:a16="http://schemas.microsoft.com/office/drawing/2014/main" id="{6BF568B2-307F-A04B-5912-1EC787A3BA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72BC6737-08C5-60BB-C0A2-669D56AF51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D7168B5E-63E7-3E10-127A-E6F1D24DDA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5CE2BCE1-1047-D05C-C272-D1FD32EE7167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4EBC07AB-86D7-0C7D-1E26-4FD7CD8D8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37E04561-4572-EE23-3D7B-61BCC29693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BF6F22CD-9479-ABF7-0A95-71CB5977300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F0F3B610-F255-05A8-5956-0DC4E30E819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054FE2F4-4C74-C1EE-BE70-0F03FE7276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BB73AB29-F5B9-2A90-A5E9-E6079938B8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5" name="TextBox 674">
              <a:hlinkClick r:id="rId77" action="ppaction://hlinksldjump"/>
              <a:extLst>
                <a:ext uri="{FF2B5EF4-FFF2-40B4-BE49-F238E27FC236}">
                  <a16:creationId xmlns:a16="http://schemas.microsoft.com/office/drawing/2014/main" id="{0D152134-CF55-4785-C51B-956A047685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08A23793-B7D1-1950-8CBE-6C93B83AAF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CC186686-8B91-2A7C-16EA-A14141767F8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2E12D787-A59D-7C98-BCA8-3DD50D3F9B3A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EA5E72E1-EDFA-C206-F400-619256AD23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A4CD5790-9AD4-3FEB-C278-A3515A05BF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AF74C1B5-0E7D-3217-D150-33DE471FD6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54D5B09A-8AA5-99BB-3929-B84D7AFDD21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3CDAF0F8-44D1-726A-16CF-699595DDEA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A11F9D35-A2BF-541D-C557-2ACFE41ACD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5" name="TextBox 684">
              <a:hlinkClick r:id="rId78" action="ppaction://hlinksldjump"/>
              <a:extLst>
                <a:ext uri="{FF2B5EF4-FFF2-40B4-BE49-F238E27FC236}">
                  <a16:creationId xmlns:a16="http://schemas.microsoft.com/office/drawing/2014/main" id="{7C4E9146-1EF4-AD9D-AFFD-D3E0D8FAA0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94FC1D53-5E50-F0D8-71AB-99F1F12DD1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3C2BD1D2-CA01-CD75-526F-8FA7E34947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0454DEC9-3608-48F9-C6CD-665C724CEBD6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F4CE53E9-B2FF-571F-ECE3-FDFF830FF2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FEFD9029-0604-4893-6FD9-7A189408C0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C243C05F-AE10-FD75-1AE8-79E037CC20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DA625D61-3078-00A9-DC4F-5A196EC4573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A6676C70-59D3-4DCA-E217-0A2AEC6B7C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C03D1E32-4EE8-C63E-9F47-39D0FB9583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5" name="TextBox 814">
              <a:hlinkClick r:id="rId79" action="ppaction://hlinksldjump"/>
              <a:extLst>
                <a:ext uri="{FF2B5EF4-FFF2-40B4-BE49-F238E27FC236}">
                  <a16:creationId xmlns:a16="http://schemas.microsoft.com/office/drawing/2014/main" id="{F5B3941A-DD59-ED23-1348-1D3BFAC493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291FCAFA-F668-767B-742A-C2D0766A9F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8310FFAB-A499-A1BB-229F-6FFF3DE3A9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DBA2C9F6-52AD-A319-9BF2-E6D261B7F077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C62056FA-9391-C4A7-2696-113FC5A34A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D58C1EEA-7206-4835-5D94-378A8767CD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D065412A-C649-0B19-BA9C-C3646CE91B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840D4D15-9B52-48C8-237F-1155160B82E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364AD6C4-C591-C52C-4B57-6220F373C5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7B60DBFF-B8AA-0FBF-88D9-5104E97407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5" name="TextBox 824">
              <a:hlinkClick r:id="rId80" action="ppaction://hlinksldjump"/>
              <a:extLst>
                <a:ext uri="{FF2B5EF4-FFF2-40B4-BE49-F238E27FC236}">
                  <a16:creationId xmlns:a16="http://schemas.microsoft.com/office/drawing/2014/main" id="{AC0F9334-406D-511E-E2C2-859D147A19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083ADC05-F89F-A04B-3E30-3127ADFE03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25142D88-27EB-FDFE-1A54-D3FCF57E8BAD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646B3ECA-8AD8-AA86-24C6-EB97BC68C026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9A5B11CF-0426-3BFA-0957-BDDFD413D8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3C8AF3F-7F88-D00C-9FD1-C2E61CC24E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3BCCF219-C274-E9CB-840F-7289726AB43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67D18499-B060-E9B5-E77A-43AA500EC92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6C3EF27-9E14-A9FF-4534-6A83C9782C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E3D10FFD-AA49-DAB6-D564-D74E7D5AFA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314EE95D-37DC-56B4-0988-A2F1B42EC2A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A9A3BBD9-00A5-3B25-87E8-313C656ADE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D4EB58D0-6D55-0FE5-5D15-6E32D983B0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5967C690-8805-DD20-E5D1-D28C1FCDA48E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D539B224-F64B-9AE2-DAA0-0975BBE261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E0F75555-A4AE-1636-789A-ECD51C7128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1236B094-E488-8D1E-6EBB-25A74812B03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B53CD12-93D5-E9E2-E1F7-43BEBFEB31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73CD6A7D-1E0A-8916-7FC3-3DF17593BE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597CC0E6-9A77-4CEA-0CCA-29745B6BFE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45FC70A4-0F0B-8B5C-EC0F-0B6BDB74D5B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9F8B1043-F089-D89F-3A37-031F704C2E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09B51E5A-3A7B-47C5-205F-66C0546D4E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36" name="Group 835">
            <a:extLst>
              <a:ext uri="{FF2B5EF4-FFF2-40B4-BE49-F238E27FC236}">
                <a16:creationId xmlns:a16="http://schemas.microsoft.com/office/drawing/2014/main" id="{252E7E79-72A4-B313-331E-9DDB5DB5714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37" name="Rectangle 836">
              <a:extLst>
                <a:ext uri="{FF2B5EF4-FFF2-40B4-BE49-F238E27FC236}">
                  <a16:creationId xmlns:a16="http://schemas.microsoft.com/office/drawing/2014/main" id="{852A1E56-11F0-CA98-2C6C-10C286A31E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8" name="Rectangle 837">
              <a:extLst>
                <a:ext uri="{FF2B5EF4-FFF2-40B4-BE49-F238E27FC236}">
                  <a16:creationId xmlns:a16="http://schemas.microsoft.com/office/drawing/2014/main" id="{D266F09F-F8AA-28BD-3468-F9E56BC7ED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8A80DD7E-E09C-746A-FE85-F077CD1FB2F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34233A5D-010D-A621-F53F-73943B91196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D998F5A8-9A0A-BD27-1489-D13A3853A7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6B646DA8-7CB8-F4B4-740F-FDAB883320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3" name="TextBox 842">
              <a:hlinkClick r:id="rId83" action="ppaction://hlinksldjump"/>
              <a:extLst>
                <a:ext uri="{FF2B5EF4-FFF2-40B4-BE49-F238E27FC236}">
                  <a16:creationId xmlns:a16="http://schemas.microsoft.com/office/drawing/2014/main" id="{C1595F77-6F9B-96D0-366E-5AA7114CC7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24DB7529-5A48-B8B6-AD32-B10DA333CC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D6AAF4DF-16EF-49B8-F5B3-143C19ABC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5FC9392D-597B-236E-A3E7-6D51BD0AA979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47" name="Rectangle 846">
              <a:extLst>
                <a:ext uri="{FF2B5EF4-FFF2-40B4-BE49-F238E27FC236}">
                  <a16:creationId xmlns:a16="http://schemas.microsoft.com/office/drawing/2014/main" id="{F6811758-11B3-F947-1010-80C09F2652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8" name="Rectangle 847">
              <a:extLst>
                <a:ext uri="{FF2B5EF4-FFF2-40B4-BE49-F238E27FC236}">
                  <a16:creationId xmlns:a16="http://schemas.microsoft.com/office/drawing/2014/main" id="{97D70DED-4478-78A4-D1B9-67DA666EF4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FD33C17E-1CA3-07E3-9862-369F49AB514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8E9002ED-EC1B-C900-654C-B32DAA1AD4B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62DE2D0B-93A1-2AD8-B252-D7A9EED43E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A5A57CBD-7741-47F6-2C3E-358BBCBFAB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53" name="TextBox 852">
              <a:hlinkClick r:id="rId84" action="ppaction://hlinksldjump"/>
              <a:extLst>
                <a:ext uri="{FF2B5EF4-FFF2-40B4-BE49-F238E27FC236}">
                  <a16:creationId xmlns:a16="http://schemas.microsoft.com/office/drawing/2014/main" id="{60A7EF78-45A9-3FF8-AF53-2F7839863E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1CBE68D3-BF63-3769-0669-70C338D395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6259F5CD-1075-D2CC-D790-079890C826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D4172D46-7C91-148B-0F40-783CAB60CC04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897" name="Rectangle 896">
              <a:extLst>
                <a:ext uri="{FF2B5EF4-FFF2-40B4-BE49-F238E27FC236}">
                  <a16:creationId xmlns:a16="http://schemas.microsoft.com/office/drawing/2014/main" id="{AF11EB5B-3205-693E-F2AF-C519166DC6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8" name="Rectangle 897">
              <a:extLst>
                <a:ext uri="{FF2B5EF4-FFF2-40B4-BE49-F238E27FC236}">
                  <a16:creationId xmlns:a16="http://schemas.microsoft.com/office/drawing/2014/main" id="{AF908044-4E5F-D585-D2DE-95288BEE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8F6733ED-4ECE-1876-FEAB-43B72131B4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A0B65445-FF1B-460F-44CB-18537FE00CA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E043337F-7130-42AA-712F-A3D895E325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25E6FBF4-B7CE-DEAE-A917-C1D71D6962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03" name="TextBox 902">
              <a:hlinkClick r:id="rId85" action="ppaction://hlinksldjump"/>
              <a:extLst>
                <a:ext uri="{FF2B5EF4-FFF2-40B4-BE49-F238E27FC236}">
                  <a16:creationId xmlns:a16="http://schemas.microsoft.com/office/drawing/2014/main" id="{3558A87D-91F5-9ED3-F904-74E6D1E44A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58BE0478-ABAD-8696-01B1-E271143702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0412C08A-B0DB-F974-013B-AD96E309AC7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36" name="Group 935">
            <a:extLst>
              <a:ext uri="{FF2B5EF4-FFF2-40B4-BE49-F238E27FC236}">
                <a16:creationId xmlns:a16="http://schemas.microsoft.com/office/drawing/2014/main" id="{1060A17D-F223-03F5-978A-AE0FB8640D50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37" name="Rectangle 936">
              <a:extLst>
                <a:ext uri="{FF2B5EF4-FFF2-40B4-BE49-F238E27FC236}">
                  <a16:creationId xmlns:a16="http://schemas.microsoft.com/office/drawing/2014/main" id="{58D14CD3-1837-7F40-CF54-1FE93CC1E2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8" name="Rectangle 937">
              <a:extLst>
                <a:ext uri="{FF2B5EF4-FFF2-40B4-BE49-F238E27FC236}">
                  <a16:creationId xmlns:a16="http://schemas.microsoft.com/office/drawing/2014/main" id="{58400D5A-614B-53AC-411D-A06A36702D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2E00579-84B7-C843-3647-166B35D57A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8BB7589D-608C-803C-0BDF-90A75EEDB9A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4E8B40C5-2848-CD12-E183-44D083A9F1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758EC937-DCD0-6FFF-457D-773779C2F4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3" name="TextBox 942">
              <a:hlinkClick r:id="rId86" action="ppaction://hlinksldjump"/>
              <a:extLst>
                <a:ext uri="{FF2B5EF4-FFF2-40B4-BE49-F238E27FC236}">
                  <a16:creationId xmlns:a16="http://schemas.microsoft.com/office/drawing/2014/main" id="{E4D70D43-0EE8-ACBF-C0BD-0A2F750C3EB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873FFBC8-0F14-6C4A-4746-B5D9D2B5A5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3DB3247B-D897-E1B6-0C89-FFD735833297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46" name="Group 945">
            <a:extLst>
              <a:ext uri="{FF2B5EF4-FFF2-40B4-BE49-F238E27FC236}">
                <a16:creationId xmlns:a16="http://schemas.microsoft.com/office/drawing/2014/main" id="{3D8BE53D-8D48-27DA-AADE-CF75444B1BDF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47" name="Rectangle 946">
              <a:extLst>
                <a:ext uri="{FF2B5EF4-FFF2-40B4-BE49-F238E27FC236}">
                  <a16:creationId xmlns:a16="http://schemas.microsoft.com/office/drawing/2014/main" id="{90F24C7D-C66C-8218-3A25-A393D897D2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Rectangle 947">
              <a:extLst>
                <a:ext uri="{FF2B5EF4-FFF2-40B4-BE49-F238E27FC236}">
                  <a16:creationId xmlns:a16="http://schemas.microsoft.com/office/drawing/2014/main" id="{B2A2B1F6-F94C-4E37-24CE-C9CECB47E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AAD54F35-C725-A314-903B-C525F5B944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BDA62C9A-EDE3-76ED-6881-93C086F8337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06AD1F59-F2B4-80A5-6FE3-9B27DD4AC2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1C22964B-78E8-9649-D70E-65701E7F96F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3" name="TextBox 952">
              <a:hlinkClick r:id="rId87" action="ppaction://hlinksldjump"/>
              <a:extLst>
                <a:ext uri="{FF2B5EF4-FFF2-40B4-BE49-F238E27FC236}">
                  <a16:creationId xmlns:a16="http://schemas.microsoft.com/office/drawing/2014/main" id="{170D83F9-5F51-B3CF-8110-6ABD288BFB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5DBDF1B6-7E43-9571-EEBF-F048B6BAD0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B93DA8CD-BC5C-0176-3F7A-9959AF63FD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56" name="Group 955">
            <a:extLst>
              <a:ext uri="{FF2B5EF4-FFF2-40B4-BE49-F238E27FC236}">
                <a16:creationId xmlns:a16="http://schemas.microsoft.com/office/drawing/2014/main" id="{561D81F6-EBB6-BD0C-7FB3-A81A87AABB7D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57" name="Rectangle 956">
              <a:extLst>
                <a:ext uri="{FF2B5EF4-FFF2-40B4-BE49-F238E27FC236}">
                  <a16:creationId xmlns:a16="http://schemas.microsoft.com/office/drawing/2014/main" id="{CA7D1E72-2B5A-FF79-9751-1ECBF9249A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8" name="Rectangle 957">
              <a:extLst>
                <a:ext uri="{FF2B5EF4-FFF2-40B4-BE49-F238E27FC236}">
                  <a16:creationId xmlns:a16="http://schemas.microsoft.com/office/drawing/2014/main" id="{8CCFE6AC-6777-C728-2E96-0900FD6263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6BE8E630-D0B3-1C1F-81D7-2275C92D14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7251B619-96FA-79A2-C941-AB4A21A7667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154D1DAF-0DBF-B741-8D73-3A52B1C88A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73B0FA3A-BCC7-0D0C-2E32-15914C97081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3" name="TextBox 962">
              <a:hlinkClick r:id="rId88" action="ppaction://hlinksldjump"/>
              <a:extLst>
                <a:ext uri="{FF2B5EF4-FFF2-40B4-BE49-F238E27FC236}">
                  <a16:creationId xmlns:a16="http://schemas.microsoft.com/office/drawing/2014/main" id="{465065F6-A771-8F0C-F6B5-7E4A15A9C0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CFAFEEB5-3C2A-7BE6-003E-7DD05CAD54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0ADE1FD5-449A-034B-D069-815EC6E840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66" name="TextBox 965">
            <a:extLst>
              <a:ext uri="{FF2B5EF4-FFF2-40B4-BE49-F238E27FC236}">
                <a16:creationId xmlns:a16="http://schemas.microsoft.com/office/drawing/2014/main" id="{483253E1-C2E8-584D-772A-2B950AEA303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67" name="TextBox 966">
            <a:extLst>
              <a:ext uri="{FF2B5EF4-FFF2-40B4-BE49-F238E27FC236}">
                <a16:creationId xmlns:a16="http://schemas.microsoft.com/office/drawing/2014/main" id="{A81081C7-202C-1215-8F6C-8E03148D675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7BF29D44-40E1-3316-A175-1692B8338C7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1DF986CE-0AA4-0509-2E11-9CE002E23B31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D0D3B59C-38C7-3595-0326-D46AD44A65FD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AE752EC8-4517-9E60-225C-96FA3DF8664C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E6D8FE32-5C06-79C5-53D2-524DC4051A0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84F96143-46F8-9A62-DF35-811E7DB7F3B9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ABA5BDE6-E000-13B1-F45E-F31A25A4C15E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286888A5-728B-9364-2D0E-270F8012035C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9DBD89C8-C0B8-2B1D-754F-C5AA863F6573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29660560-C862-A8F7-EC36-FA5394A0E068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F629E8EF-CDA3-F666-214A-3CB333BD32C7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62CBE164-AF24-2065-5A07-F2E553EAEACF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503BAACB-AD9C-9F07-4852-F95DDCBF0FE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2C2571EC-5F6F-A46F-7D8D-196C419299DD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01902A4D-979E-5DD2-F00A-B2B93A66507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1F88AC1E-E64B-1744-407E-BF7CE57FFD82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7AC00D64-F636-95B2-D866-306B09D95A37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6FE5432C-5FA9-F0AD-592C-E63E7DCB401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9F9472D2-10F4-A93F-F08D-4B5160C408DC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74F21AE0-283A-66F1-2E84-BBFA31C48EA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BE41D23D-3DAD-EB73-B36F-96DCDACF4681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CB131F41-63B6-D581-D7B5-2C799062C533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6A316804-8496-2C39-B591-A1858536517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D314E64F-5BC8-A831-9E07-EE44ABCBBDF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81057C31-B1CE-4FDF-7465-9119179E8EBB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51) Antimony">
            <a:hlinkClick r:id="" action="ppaction://media"/>
            <a:extLst>
              <a:ext uri="{FF2B5EF4-FFF2-40B4-BE49-F238E27FC236}">
                <a16:creationId xmlns:a16="http://schemas.microsoft.com/office/drawing/2014/main" id="{B4D61959-989F-D9D2-A7AA-7EE52E6C613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87234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9B92E155-91E0-9343-35D9-40712142E22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86BED5E8-D896-054D-DEDA-AD296FE5A0D3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DF790FFD-2A60-250D-B6FE-4F5BEDC025F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6FEF76A-48AD-AA86-FE36-0434E09440B3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51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81E63086-F279-853F-BDFF-7103659CA8CF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Sb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C0891E9A-D3AE-E72E-7F22-E9B45B276854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Antimony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A1B9C816-A3B3-FB67-9171-CE61B90A981B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121,75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51ECE62-FEAD-AEE8-6A03-34620430838C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2,05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2D20DE59-41DD-493B-A04C-7EE724576A8C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  <a:r>
                <a:rPr lang="en-US" sz="1400"/>
                <a:t>5p</a:t>
              </a:r>
              <a:r>
                <a:rPr lang="en-US" sz="1400" baseline="30000"/>
                <a:t>3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E94EFD9E-4C59-4C1A-E205-AC9C4AF1768A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-3, 3, [4], 5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A77206F5-ABD7-8802-E4C9-CF6774383717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743B8C41-5308-CA1C-7101-39969A8337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BDC9BA8D-B875-D8DD-751F-5BEA97F6DF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96916846-9315-EE38-3A3C-033BEF4B8C5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790D6A13-2D15-14BC-C8DA-8D79A209933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81B320D1-43C8-ACFD-127C-76155DB90B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D88C7067-13CF-7150-FD3E-5ED96094E8C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98" name="TextBox 397">
              <a:hlinkClick r:id="rId115" action="ppaction://hlinksldjump"/>
              <a:extLst>
                <a:ext uri="{FF2B5EF4-FFF2-40B4-BE49-F238E27FC236}">
                  <a16:creationId xmlns:a16="http://schemas.microsoft.com/office/drawing/2014/main" id="{E82CEFF9-7A62-9B95-DBE4-C511F86F92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BD51EFB3-3443-03C2-0D6D-EC3A1A84BC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5BCC5B09-66E2-623D-0801-3B92EEBF32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BEC0864E-CEB2-06BA-CAEA-B59B2EEB3A9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39B4CF3B-9D26-A415-6BB3-3F854320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F361E970-9343-10FF-D141-5C7006CB60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62E05437-ABF3-A65C-25B4-25F91DA86D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A31A35E-1FE2-A515-264E-C9139590FB0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6A55AA82-C75A-A930-A993-6DC20B2933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CB7D0E97-1503-2974-4331-5A7D3782232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2A7BDFC1-F055-CCDB-66F4-AC95CD5158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5351105-0036-F640-5FFE-62882D7C9D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3002F9FD-1333-DFEB-0850-5AE18081A4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F29D6A16-5970-3398-B709-D83D729304E7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D559E5CA-A8C9-A44D-B584-FE369FC0BE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E28AA2CD-A2C3-E5F9-7AA5-874AF4FA01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5D98366A-36D0-0198-1ED5-0A04DF13821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57E6BEC9-8F35-07F5-4B2A-A59037CCEEC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BCBA7288-372E-1D48-35DD-204A2CC756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E59169D4-9691-ED68-536A-F47A993D8CC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7549BADD-F4EA-657F-7A3B-46529D802A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C184D5C2-D9AA-4CF2-8DA9-3213547F21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287CEF7A-8BF1-10C1-B0E0-8DA90F9BC3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7834F619-8755-7A7C-19AF-E58CE0AD409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9125541A-5B39-9495-6F43-383A7C4A95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433F60A1-ED6E-D622-A891-5E2793BC7C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5AA2EC0-591A-26CB-4334-59199191D3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89680649-CAF8-269A-4656-A1807BCAFBC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2FC1C36C-A3A3-3E4E-EC6C-1AF8B40A5A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8000CB5A-143F-F8D4-0A95-7FF266B2F0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1F39AC1-00D6-70A5-6D49-0A934A72F4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BF0CF2D8-FD80-1F06-ED83-9E96F4DD90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18839E21-B995-1227-7F6F-CF39B476B0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D234ADEE-DB96-EBC4-A911-B10D5BB69B8D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6608D271-F0B0-B7A6-8B3B-B983CD700B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5B55E815-242E-92D3-3904-7706EDCFEE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7E52A639-895C-4951-2C69-5122A472662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19C67AE-E714-AF15-7A78-7DEC5EF4EDF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C63E42E3-BA41-4ED4-9754-518856602A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F120F94-92C5-58E1-E33F-A597D37C501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92D96077-A761-11B8-985E-1A51E9CC92F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78DE2FC6-9E0B-3E67-3355-00A31D7444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4B9931F1-FA81-EC61-027F-2D3B540DF9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84DDC8E-414E-4338-FFF3-9E73FC28F35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36A6FF82-EEF3-4901-9752-BAA58DE8D2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F59C2057-AF31-CE17-6E63-374DA7AB53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C6891A50-8EE0-6624-0D5E-2B0A60DF029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89B55360-9BB3-C545-8CED-6C7B6DB9ED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BDA7FEEF-EF79-8217-0CD9-09FBC26304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4206AFDC-8C36-5EC7-3A8A-9EB9AED593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1536A398-BFF5-34B4-D011-8CB2628248D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3D79CC8F-DE48-AB9F-B33B-2CD4C1D6B5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A96B967F-34CB-64B2-A777-A1352A659A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3156D43D-F055-6430-F893-EBAC2479147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CF93BC90-AA5E-1D19-1A14-1F32B81FD4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F7FDC3C0-582F-919C-BB55-C2E9D31CCD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BD8619AE-0F93-AD32-3B24-4B13EC95FF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A758C7BC-04BF-ACC7-A586-A3D2B43C062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E0FED502-10C5-9653-DFAA-9B796842EF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C135A6F4-D809-D253-6579-B07D919559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0EBF0624-1D7F-09BE-692A-3582B5323B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041983EE-7476-942E-C777-585275A846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85876001-6547-73AD-2632-5F365DC93242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49AAE03-26D8-796F-17CB-DB77E36EA0ED}"/>
              </a:ext>
            </a:extLst>
          </p:cNvPr>
          <p:cNvGrpSpPr/>
          <p:nvPr/>
        </p:nvGrpSpPr>
        <p:grpSpPr>
          <a:xfrm>
            <a:off x="8481472" y="3401523"/>
            <a:ext cx="647699" cy="632746"/>
            <a:chOff x="8481472" y="3401523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194212F-4204-8D20-4139-738F7E125020}"/>
                </a:ext>
              </a:extLst>
            </p:cNvPr>
            <p:cNvSpPr/>
            <p:nvPr/>
          </p:nvSpPr>
          <p:spPr>
            <a:xfrm>
              <a:off x="8536505" y="343316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FCAAFC7-4E77-35E2-6876-419511EDBD35}"/>
                </a:ext>
              </a:extLst>
            </p:cNvPr>
            <p:cNvSpPr/>
            <p:nvPr/>
          </p:nvSpPr>
          <p:spPr>
            <a:xfrm>
              <a:off x="8536505" y="390729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3A21957-CCCD-156D-C1E0-254AC718C79C}"/>
                </a:ext>
              </a:extLst>
            </p:cNvPr>
            <p:cNvSpPr txBox="1"/>
            <p:nvPr/>
          </p:nvSpPr>
          <p:spPr>
            <a:xfrm>
              <a:off x="8536504" y="386499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225A844-A725-FDF6-BAC6-2D17595B5695}"/>
                </a:ext>
              </a:extLst>
            </p:cNvPr>
            <p:cNvSpPr txBox="1"/>
            <p:nvPr/>
          </p:nvSpPr>
          <p:spPr>
            <a:xfrm>
              <a:off x="8523805" y="3771773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75B1691-F4E2-D450-E75A-92BBC7691079}"/>
                </a:ext>
              </a:extLst>
            </p:cNvPr>
            <p:cNvSpPr txBox="1"/>
            <p:nvPr/>
          </p:nvSpPr>
          <p:spPr>
            <a:xfrm>
              <a:off x="8481472" y="340152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F25146A-D9DC-3535-4944-BB7C2D175A26}"/>
                </a:ext>
              </a:extLst>
            </p:cNvPr>
            <p:cNvSpPr txBox="1"/>
            <p:nvPr/>
          </p:nvSpPr>
          <p:spPr>
            <a:xfrm>
              <a:off x="8689131" y="3401523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864" name="TextBox 1863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6B77FE1-F85A-3749-D4BD-4A910615D9CE}"/>
                </a:ext>
              </a:extLst>
            </p:cNvPr>
            <p:cNvSpPr txBox="1"/>
            <p:nvPr/>
          </p:nvSpPr>
          <p:spPr>
            <a:xfrm>
              <a:off x="8482939" y="349185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3F9B2A6D-DDF9-F5C5-91C0-D7550FBE2B39}"/>
                </a:ext>
              </a:extLst>
            </p:cNvPr>
            <p:cNvSpPr txBox="1"/>
            <p:nvPr/>
          </p:nvSpPr>
          <p:spPr>
            <a:xfrm>
              <a:off x="8769337" y="351605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C95B9470-EC5C-DCE9-422D-E3B408846B81}"/>
                </a:ext>
              </a:extLst>
            </p:cNvPr>
            <p:cNvSpPr txBox="1"/>
            <p:nvPr/>
          </p:nvSpPr>
          <p:spPr>
            <a:xfrm>
              <a:off x="8481473" y="3632758"/>
              <a:ext cx="609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4AF62875-F083-8E64-B82B-57BDAEB4DD2B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BBFB6EFA-9B88-7346-6D28-C6C7ADA14D1E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1ED6BC77-8A18-D3FE-7FAD-EA5BF7F93F07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A14156B3-3926-51B8-A31C-D2A2E48C1671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32EB3F0-8D7B-0558-FA3F-74F0105B4A06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4FEA9652-ED6E-B369-2504-F9A190F8DEC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BAAFC45C-03D2-784E-911D-08A58F2CB502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56F4D0C-B4C2-0EC4-8530-3B07A476B11C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2F9EDE01-EEC3-7562-862A-3A373F40D6F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C80E54DA-0329-2539-3724-D65C1DCFA184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7693E77D-33AE-47A8-3E6B-FFC19D826AF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74CC61DA-C9AA-4F62-98F1-58A1FFA52359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25CAF2CF-43CD-AFB3-B500-DA3E5FEB16FE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4057AAB9-B960-FC25-0CCD-19B4EE08A62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4C8F043-7AA8-6765-DE04-9FA2E3702A0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535" name="Group 534">
                    <a:extLst>
                      <a:ext uri="{FF2B5EF4-FFF2-40B4-BE49-F238E27FC236}">
                        <a16:creationId xmlns:a16="http://schemas.microsoft.com/office/drawing/2014/main" id="{7FA93B30-F0D8-BCB6-6F75-5BCFEF36CF4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37" name="Group 536">
                      <a:extLst>
                        <a:ext uri="{FF2B5EF4-FFF2-40B4-BE49-F238E27FC236}">
                          <a16:creationId xmlns:a16="http://schemas.microsoft.com/office/drawing/2014/main" id="{9860896D-EEC2-CFE7-5FEC-92EFB53F02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0E98B5FE-1DF1-025A-5363-8B1C152EF4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7ED50538-0C62-433E-715C-095A9682D0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C1031FE2-5B7A-CB8E-D1F0-1D3D73F4A16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4B5CA6E1-BCF9-4372-19AB-7FACF84A247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B9352C1E-B67E-349F-CF50-D12E6144939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4E78F07D-F37C-A16F-02E9-FB05DFAC5D2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F6C3112D-5FD1-1600-2D86-E947B092CB2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8EF7CC2D-189B-E527-7DD7-E9D3B7EAAF5F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4B6520B3-893E-E02A-F287-EC1F5FC8C10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A5A536C4-8F93-C0DA-C700-41EE240F282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ABEBAFAC-CD3C-7A61-0139-B6EA94EEA9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B7934389-B206-62CD-7795-06B0087D72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536" name="Straight Connector 535">
                    <a:extLst>
                      <a:ext uri="{FF2B5EF4-FFF2-40B4-BE49-F238E27FC236}">
                        <a16:creationId xmlns:a16="http://schemas.microsoft.com/office/drawing/2014/main" id="{75955186-1E8F-E86C-4108-50A7390BAB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54" name="Straight Connector 453">
                  <a:extLst>
                    <a:ext uri="{FF2B5EF4-FFF2-40B4-BE49-F238E27FC236}">
                      <a16:creationId xmlns:a16="http://schemas.microsoft.com/office/drawing/2014/main" id="{4DD953BE-3B3B-6765-C679-A438A170BE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51" name="Straight Connector 450">
                <a:extLst>
                  <a:ext uri="{FF2B5EF4-FFF2-40B4-BE49-F238E27FC236}">
                    <a16:creationId xmlns:a16="http://schemas.microsoft.com/office/drawing/2014/main" id="{C19F8F11-615B-ADA9-77B4-B7A8966B5C0B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2" name="Straight Connector 451">
                <a:extLst>
                  <a:ext uri="{FF2B5EF4-FFF2-40B4-BE49-F238E27FC236}">
                    <a16:creationId xmlns:a16="http://schemas.microsoft.com/office/drawing/2014/main" id="{E9005D2D-338E-AB01-5FC3-8C3E83430C0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32042361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66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2654CD70-42CA-C6ED-DAAB-3E1094F7EF0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Bi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3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DBCA24A-3FC9-DB40-319A-E64FF42F73A8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8D8AA6DD-D307-770B-D4D4-77138C9B59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47658A2-EA95-BED5-5DB3-4E6A8CF8CA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7461DAF-0DBC-D264-F2B4-B4E39ABA43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CF16B19-0B39-9916-7C88-0B5B22E53B5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6ACB9B0-CBE2-A557-B94E-544F6F8C62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75C682E-71A1-8224-F2B8-5F2F2D534FE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" name="TextBox 18">
              <a:hlinkClick r:id="rId34" action="ppaction://hlinksldjump"/>
              <a:extLst>
                <a:ext uri="{FF2B5EF4-FFF2-40B4-BE49-F238E27FC236}">
                  <a16:creationId xmlns:a16="http://schemas.microsoft.com/office/drawing/2014/main" id="{6233BCE3-D9A1-7D76-9FFD-E8F05A2322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9B1BD0C-0F91-E5A6-B4A7-04F2D55C72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F63BFE9-DA18-6C97-9B9D-BEDF746B49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095E770-EEB9-2D00-3282-6A27A7FDA26E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D0B9284-D6F9-E70E-37B8-39F7CD4F2D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968A20F1-AC90-0159-2E03-409240A8A5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BE2934F-B7DF-E028-5572-F7EA8A58AC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8098386-6068-364A-A762-45821B13C19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10C2A3CE-95CF-CCB5-92C0-088D8C13C4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EBDA556-219C-3EB5-D7EF-9809F95C011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" name="TextBox 39">
              <a:hlinkClick r:id="rId35" action="ppaction://hlinksldjump"/>
              <a:extLst>
                <a:ext uri="{FF2B5EF4-FFF2-40B4-BE49-F238E27FC236}">
                  <a16:creationId xmlns:a16="http://schemas.microsoft.com/office/drawing/2014/main" id="{C59075AA-6D1D-93DC-1F71-AD243D280B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B13FD57-E137-E0B8-88F8-D58405BE36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720C259-BE8C-B513-FCA2-3FA1DD66E3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81CBB8C-BB39-71BD-0846-72300E231184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2661938B-DBDD-0942-C426-919EF27CE8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0D949387-E33C-F17A-3E14-B6B9FBBB09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3B08F58E-7B74-6422-07D5-D2233FF14B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9F25F95A-4757-0817-47D2-0EC1D6F228D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30D9597C-6083-4C0C-ED6E-4902E8ADE0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53FA79B-9203-2487-E6B6-055EF9D7F26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0" name="TextBox 49">
              <a:hlinkClick r:id="rId36" action="ppaction://hlinksldjump"/>
              <a:extLst>
                <a:ext uri="{FF2B5EF4-FFF2-40B4-BE49-F238E27FC236}">
                  <a16:creationId xmlns:a16="http://schemas.microsoft.com/office/drawing/2014/main" id="{85E4FF12-F66D-8DBD-58D1-F064F4277C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508107EA-FD53-DF8A-9CC3-D92A138426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6A23E3D-979B-3F8D-AC89-27E6752EC3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1D449882-005C-05E4-11C3-F1AAC3A2632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1DC46955-6324-66AE-1259-D62041495B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27D8AF6D-7DF3-64AA-2741-5F89DC614B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49DA1E88-9EB7-47EF-B036-9C45C729321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7EE1197-3EE5-5256-25CE-FD9BF58FA05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E08E1CA-6EFE-06AA-5EE6-18143F40C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0132F95-77A5-19CB-EC51-DF086226A27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0" name="TextBox 59">
              <a:hlinkClick r:id="rId37" action="ppaction://hlinksldjump"/>
              <a:extLst>
                <a:ext uri="{FF2B5EF4-FFF2-40B4-BE49-F238E27FC236}">
                  <a16:creationId xmlns:a16="http://schemas.microsoft.com/office/drawing/2014/main" id="{BD1EEC0D-20BA-0062-DDDF-2F36720797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CDE66D7-5B96-2498-6B0E-33759C29DD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05557AE-35C2-2AC8-3BEC-B40CE4B263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8BADCC7C-8459-EB57-92D5-35076221A774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856" name="Rectangle 1855">
              <a:extLst>
                <a:ext uri="{FF2B5EF4-FFF2-40B4-BE49-F238E27FC236}">
                  <a16:creationId xmlns:a16="http://schemas.microsoft.com/office/drawing/2014/main" id="{2CFB47BE-1F53-6FB4-0494-E28107B07E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E8BF9AA0-E6AD-1120-1C3F-484A47A568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DFF336DD-1A97-BA01-03CD-3E4AEEEC33B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C97CE71E-FE6B-370C-8ED3-10BEBEF257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2FFB8FFF-3F9A-F551-9DA0-8B5FE30813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7EAE80B3-76DC-B694-91AE-7375680C457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882" name="TextBox 1881">
              <a:hlinkClick r:id="rId38" action="ppaction://hlinksldjump"/>
              <a:extLst>
                <a:ext uri="{FF2B5EF4-FFF2-40B4-BE49-F238E27FC236}">
                  <a16:creationId xmlns:a16="http://schemas.microsoft.com/office/drawing/2014/main" id="{7DFD15DA-E144-1949-E5B6-2B4E4EC319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72A2FCA8-8C9A-8CAA-9131-F7D649547B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92868B02-5DC1-D85C-3D2B-18E7547D72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885" name="Group 1884">
            <a:extLst>
              <a:ext uri="{FF2B5EF4-FFF2-40B4-BE49-F238E27FC236}">
                <a16:creationId xmlns:a16="http://schemas.microsoft.com/office/drawing/2014/main" id="{F631EB9E-EDEF-668D-ED4E-2D467D08A09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DB448FBF-9396-6E86-349F-A1E5B59956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1919E1C4-63FA-868F-524A-4869371162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77EFE48C-20B3-4B28-89F6-E82A848D50B1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635ECBE8-1DEF-4BF1-9291-ABF600EBCB5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50E36D7D-9729-BA26-2DC1-7935001098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E30BEB2B-F829-4D28-8D08-FF475DEA2683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892" name="TextBox 1891">
              <a:hlinkClick r:id="rId39" action="ppaction://hlinksldjump"/>
              <a:extLst>
                <a:ext uri="{FF2B5EF4-FFF2-40B4-BE49-F238E27FC236}">
                  <a16:creationId xmlns:a16="http://schemas.microsoft.com/office/drawing/2014/main" id="{35DAA3C4-FB78-0375-7700-CC7D8672E5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56FC09CC-613F-F07B-FDE6-F042512605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95C81EFA-2553-7140-46F8-8BF3703884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96" name="Group 1895">
            <a:extLst>
              <a:ext uri="{FF2B5EF4-FFF2-40B4-BE49-F238E27FC236}">
                <a16:creationId xmlns:a16="http://schemas.microsoft.com/office/drawing/2014/main" id="{776FC584-F51D-BD45-6B37-6E395BF9B741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97" name="Rectangle 1896">
              <a:extLst>
                <a:ext uri="{FF2B5EF4-FFF2-40B4-BE49-F238E27FC236}">
                  <a16:creationId xmlns:a16="http://schemas.microsoft.com/office/drawing/2014/main" id="{7E95B146-B85C-D64A-21D5-D15E24A6C1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962C994D-1DE6-1BE9-0835-A9751CF966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2121E1AC-AB83-C29F-73DF-682754AC69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85B43F28-DDDE-13FF-11BB-8A8ED0325A1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8B5A817E-CE23-47B3-669D-F4E4C5A7D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4E9B88A2-649C-5DDC-3C84-331DEE7BF14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904" name="TextBox 1903">
              <a:hlinkClick r:id="rId40" action="ppaction://hlinksldjump"/>
              <a:extLst>
                <a:ext uri="{FF2B5EF4-FFF2-40B4-BE49-F238E27FC236}">
                  <a16:creationId xmlns:a16="http://schemas.microsoft.com/office/drawing/2014/main" id="{FEF20D54-E427-103B-11B0-437061FDE4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5EB680CC-9EE3-0299-0074-73A8E1E78D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730044C2-F2CC-2253-CFAE-9E47B5A9E0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DD307CEC-7A9C-8B19-F212-2E15C1B1304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4E0605C5-7850-17B8-B8B2-25E63CB004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21BFCDE0-E601-488C-DC95-215782418C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3A89986F-EE25-22D9-E9BB-273EA11FDB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34450C9-F307-D92C-5D94-CCB17C7D8BA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BFA4B5A1-6C82-D042-6C04-05D3D3BE23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80D70015-C94D-3676-5C85-9E252F319AF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68" name="TextBox 67">
              <a:hlinkClick r:id="rId41" action="ppaction://hlinksldjump"/>
              <a:extLst>
                <a:ext uri="{FF2B5EF4-FFF2-40B4-BE49-F238E27FC236}">
                  <a16:creationId xmlns:a16="http://schemas.microsoft.com/office/drawing/2014/main" id="{4033C213-AD79-802E-9FF7-91395EB035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78F3A8F2-DCE4-AAA4-DEEF-22992212C9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B7E7243-65AA-0DD2-269A-FFFE87D649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EEACE859-1727-B920-7039-7A09318C3F1D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CB4669A7-BAB1-D067-1470-731113513F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94B45C96-DC72-36F1-729D-755E4346C2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6FDD3949-577F-722A-1C29-251FE6A5092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2CC8292-9E43-A2CD-ACBA-3E9DEB4EDA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CB287ED4-510B-9DA7-22B6-D81B07453D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7C4BAC25-3ABF-1A9F-7710-1919F6D2DAB5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78" name="TextBox 77">
              <a:hlinkClick r:id="rId42" action="ppaction://hlinksldjump"/>
              <a:extLst>
                <a:ext uri="{FF2B5EF4-FFF2-40B4-BE49-F238E27FC236}">
                  <a16:creationId xmlns:a16="http://schemas.microsoft.com/office/drawing/2014/main" id="{C58BD4F3-963B-BD3A-452D-8B58B46E97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B7EB16A1-8A04-C32E-4B35-D7A3B1A5EC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19D9537D-34F1-1EDA-23DC-D5F65B055E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5920B82E-54A8-680C-8287-ED6B7AD821DD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96DCC21F-A5DB-79D4-21D1-A7CCCA7B8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332973DD-512D-9332-441D-4A1FC476FE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D45223C6-895D-5057-41DF-90C30D49779C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3F28C8A0-572D-483F-25F5-C1F883A0DB7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FCBE063-7BE2-DFE1-9CD0-AF4FAA7344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50B18D0A-3BFE-479F-C424-83D3D366614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88" name="TextBox 87">
              <a:hlinkClick r:id="rId43" action="ppaction://hlinksldjump"/>
              <a:extLst>
                <a:ext uri="{FF2B5EF4-FFF2-40B4-BE49-F238E27FC236}">
                  <a16:creationId xmlns:a16="http://schemas.microsoft.com/office/drawing/2014/main" id="{DD31500A-605C-061C-D087-BAE6FDA939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C444A5EA-EF5E-2882-088A-BFFA15AAE7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398C027C-3292-4F1C-E868-3EAFFEBF5E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4AF02D13-145F-5A5C-A3F8-D59394AC2CFE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10F6AEA0-8216-3A81-DDEC-096F05B25E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BADA1549-80BF-6368-012D-3AB2FBB710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6BCF5EEE-4D2A-F036-DA90-62948D104EF4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70BC4C9-616F-906A-0250-E86C9864B10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BC3DFD43-F086-ACF6-4153-745564F296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B94DD113-74B2-AAE5-0FE4-FCB88F1B616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8" name="TextBox 97">
              <a:hlinkClick r:id="rId44" action="ppaction://hlinksldjump"/>
              <a:extLst>
                <a:ext uri="{FF2B5EF4-FFF2-40B4-BE49-F238E27FC236}">
                  <a16:creationId xmlns:a16="http://schemas.microsoft.com/office/drawing/2014/main" id="{FD557421-6007-7522-2A78-4CDB1E8BF4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C7BE2D9B-FC04-A94A-0F66-3DAE288653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45E8A3AA-74A7-391F-DB1F-90B4B177F5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36560B4-044A-3597-9ECE-EA5076DEE41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4B3B239D-9C82-6F4A-94B8-5561D7ED91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98F437D5-4E86-E760-A4A9-2E02FDB1B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E4FF3F6-67A4-555C-29CC-0CE6394BBF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1B718A8B-CB84-DE99-DF61-EF3002BE2A8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EA36C4C-3B68-7C3B-0E1A-4A3F301782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B4E541D8-FB85-0489-1820-943750302F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108" name="TextBox 107">
              <a:hlinkClick r:id="rId45" action="ppaction://hlinksldjump"/>
              <a:extLst>
                <a:ext uri="{FF2B5EF4-FFF2-40B4-BE49-F238E27FC236}">
                  <a16:creationId xmlns:a16="http://schemas.microsoft.com/office/drawing/2014/main" id="{2E66FB4E-EB69-37FC-6006-5128FADB81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97C8F03-8D91-BA9C-E338-03E07275B2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14B3AF8-06CD-CB26-2119-29432B5273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2F23A1B2-251B-04C8-F76E-F46D59A17D2F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5CED38C0-7CCF-D44B-0F1C-4AD4E58CDB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EB3B80A9-D284-3CCB-E476-5A1B2F4876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221AAAC-3AD5-1072-74EA-2227DED69B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BFE7046C-02D3-7119-8674-AFC4C2AEFF5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186BA301-E4FC-5156-3013-9EC57DF90F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999AB00A-ED87-E870-D3A6-615DF3C052D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18" name="TextBox 117">
              <a:hlinkClick r:id="rId46" action="ppaction://hlinksldjump"/>
              <a:extLst>
                <a:ext uri="{FF2B5EF4-FFF2-40B4-BE49-F238E27FC236}">
                  <a16:creationId xmlns:a16="http://schemas.microsoft.com/office/drawing/2014/main" id="{9B9ACA7C-CE95-70C0-D7FF-E7B1F0D689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51FB59F5-EF3D-F3B7-7C74-48874D2268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7A3F5826-76A6-8E20-B877-63D3D75173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CFAE6FF-5568-2A2B-CF4E-9A266AA7F45C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B46AFE85-6FF7-722D-F64E-4F15E16023A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07E7B318-EE2A-7187-4539-FB150E7A194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B56AD88C-62CD-1149-6584-7E050F305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BE5F6CD5-BB52-A803-3EED-B820239348F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6474075E-20A2-E496-424A-DAECC38594B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D842B516-0C30-95B5-679C-1C0A31CB733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D34F6A71-36D9-2FD7-33E0-A4A7805606E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70" name="TextBox 169">
              <a:hlinkClick r:id="rId47" action="ppaction://hlinksldjump"/>
              <a:extLst>
                <a:ext uri="{FF2B5EF4-FFF2-40B4-BE49-F238E27FC236}">
                  <a16:creationId xmlns:a16="http://schemas.microsoft.com/office/drawing/2014/main" id="{FBD6EFE9-F8DA-8189-9A85-283B82CD18A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58802518-A714-734D-9A25-BF0EB4CE5E92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634065AF-B588-7EF1-7B2B-0EE51B2DC2D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3154613D-38CB-0817-1279-4C5090CCD1EE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4E2A5A1C-63AF-A156-9532-21DDF74E80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51645A23-B21B-ECF7-9180-DCF91DBCA2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3C8EDB71-5CBC-7180-42AC-16A36BCC7CB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6E0024E5-7C4C-F599-623C-E2CB4B699B0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02343DBD-1BA4-9054-160E-58D4BE9770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52993991-7A25-8EF6-3147-A469D82BCA8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04" name="TextBox 203">
              <a:hlinkClick r:id="rId48" action="ppaction://hlinksldjump"/>
              <a:extLst>
                <a:ext uri="{FF2B5EF4-FFF2-40B4-BE49-F238E27FC236}">
                  <a16:creationId xmlns:a16="http://schemas.microsoft.com/office/drawing/2014/main" id="{7F2AD18C-E779-B4A4-8129-A3DEC81BB1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D254300-C541-95F6-DA48-9BFCD2B28E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707E07F-1130-2C9C-888B-1E1CC52822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00DC4B77-E415-1A63-7864-28219688B955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57C1FE6C-91EF-63D0-07B4-C3A9F75146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A8550A2D-B5D2-1672-983B-63E6674E50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1265BAEF-A3AC-CAE9-B803-6A2DB072B55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1E7BD601-7719-A5D8-5D68-FEF9ECCEB5C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4CCE0009-D2EF-2399-880E-4197E462D0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369F614-E011-87FB-F8E9-2FF71266EFA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14" name="TextBox 213">
              <a:hlinkClick r:id="rId49" action="ppaction://hlinksldjump"/>
              <a:extLst>
                <a:ext uri="{FF2B5EF4-FFF2-40B4-BE49-F238E27FC236}">
                  <a16:creationId xmlns:a16="http://schemas.microsoft.com/office/drawing/2014/main" id="{0CA505C0-F39E-EB93-0747-1068C59415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9409B5B0-7AD1-89E7-E64E-F24D2A9F0C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23D6584C-A76A-D501-352C-3EFD3E8F19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A353B72D-4C04-76E1-1099-4D63E67494A7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004CE757-D5B7-3972-E34A-37165C371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3B4D0961-18A1-96D2-93E3-C75B402BBF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B82116F1-C811-10DF-3342-258E4A78547C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2770981-14E9-8306-2E5B-358F25BA6C3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3D72E541-492C-2FE2-A21E-87196057B1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80ED8F1-5310-DDF1-BF23-84B1552601F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24" name="TextBox 223">
              <a:hlinkClick r:id="rId50" action="ppaction://hlinksldjump"/>
              <a:extLst>
                <a:ext uri="{FF2B5EF4-FFF2-40B4-BE49-F238E27FC236}">
                  <a16:creationId xmlns:a16="http://schemas.microsoft.com/office/drawing/2014/main" id="{6E2B2620-A3A3-A781-874B-DC53CAB81C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F6A4C1A-4DE2-144F-929A-8EDC6F3106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7B474122-13C5-B152-4C9E-7DFF9BB4A9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60A9A980-68CD-895D-1AB8-B43CC24CEF72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DBCA47AF-B54F-4A66-2B1A-6ACB13469D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0AE88367-7A0E-CB97-43D8-32525354C9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B25F4EB9-3DA8-4D44-F9DA-BCC8F9CBD5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B66AE020-075A-F004-44E5-66F0E50C5A3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A3A0A6FC-5C19-396C-975E-FE4AED4786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7ABEBC4-D14D-C641-F8F9-D7351A50155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34" name="TextBox 233">
              <a:hlinkClick r:id="rId51" action="ppaction://hlinksldjump"/>
              <a:extLst>
                <a:ext uri="{FF2B5EF4-FFF2-40B4-BE49-F238E27FC236}">
                  <a16:creationId xmlns:a16="http://schemas.microsoft.com/office/drawing/2014/main" id="{A947E492-D9DE-4323-BCC2-C3D0B6B3B6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D8BBD324-7618-806A-0926-A543A415C4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8BE13A8A-265F-4B6C-3D1C-C60000CA2E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B202251E-43CF-B0C6-1525-F3F516599B7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06A94555-9A00-5113-BF39-10B17EBBD7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FEBE1F9E-C896-8F7E-4B3A-B0248E7D42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03835D1F-ED32-3FD1-2592-35F742C126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6CD4B4B1-9DA5-9BC2-C5C5-F6E7DC3AC82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491147E5-55A9-CC02-66D6-9CE8744A5D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040844FE-C6C3-9CDB-9845-5A963F53A63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44" name="TextBox 243">
              <a:hlinkClick r:id="rId52" action="ppaction://hlinksldjump"/>
              <a:extLst>
                <a:ext uri="{FF2B5EF4-FFF2-40B4-BE49-F238E27FC236}">
                  <a16:creationId xmlns:a16="http://schemas.microsoft.com/office/drawing/2014/main" id="{567BF828-5321-475C-12CD-0DF65D3FCD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02130232-AB30-6F7D-020A-96E84C31D0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64218D97-282E-E72A-7800-EC14CF7ADD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6DB84A93-75D5-0FD4-41C2-DF1C1808B18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E68B62F9-F3F8-019A-1977-FF41EECE4E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843D1142-67B1-0F3F-07E6-48A16136CB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5814B5C3-388F-614C-B440-0163E7347D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84A2DD8-AC7E-EB39-9165-389D483D60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5F46761-C9F1-9754-E537-8DD79BD926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D6D7B8A2-40FC-09AD-D85C-FE2D19957A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54" name="TextBox 253">
              <a:hlinkClick r:id="rId53" action="ppaction://hlinksldjump"/>
              <a:extLst>
                <a:ext uri="{FF2B5EF4-FFF2-40B4-BE49-F238E27FC236}">
                  <a16:creationId xmlns:a16="http://schemas.microsoft.com/office/drawing/2014/main" id="{9B08E55B-6AB4-1B0D-1C4C-D0B5C3D793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D4B9CBF-BA37-5DD5-4DA8-428E723C8F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EAE44719-0726-319F-34DA-1A8A4387F6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6875E729-16C9-6148-02C8-175B51ED8CB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71BBEA1-6532-5204-22C3-4D28E76E2E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8B2B7E12-2A8D-846D-3CF9-70F950E34E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1BC80D-0B7F-8B55-AFA5-0C15E651CE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19A5721-977C-0C06-C1B6-4D7E9FE29C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52239953-FFE6-1FBD-0D1C-0AABDBBF99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3CA1D1A-C807-CE7E-1E31-1176D9C5D33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64" name="TextBox 263">
              <a:hlinkClick r:id="rId54" action="ppaction://hlinksldjump"/>
              <a:extLst>
                <a:ext uri="{FF2B5EF4-FFF2-40B4-BE49-F238E27FC236}">
                  <a16:creationId xmlns:a16="http://schemas.microsoft.com/office/drawing/2014/main" id="{087E1D9A-7B4A-E708-1B9E-552BC67403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7635376F-886D-A180-3366-FDDEE16DF7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9606607D-E270-104D-9AA4-6F4EE6575A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0517C4C-3337-74AE-2760-DAFBC067F5E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43C80C67-3A0B-A51F-6EFA-1F79B9937D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2CFBC4C6-11F2-3203-7795-598605BDD84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EDF19E7E-2B67-E298-46BD-A3481CA562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28C8A444-9A7A-44A1-8A5B-2A634AEE17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8B475AD4-636B-1214-CF69-37D5343E81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0359C36D-2083-52CD-82C0-725A3CA267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340" name="TextBox 339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53445A-7865-A6AA-15ED-51F85B0D21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038934F7-3A2F-8761-35D8-B97C082F4F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8924620D-B8F4-CD32-1B55-A3B864E1E0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B0EA79AE-FDC0-F8BB-A68F-97D57C4E1CD7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8C140598-1A13-C0AB-4E43-1894C1A1F3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E4B1E39A-2E01-4B97-A94C-A5434378CE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6E8ACDC-638A-8B19-36B1-D69ED4B6DB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32EDC506-F5BC-F011-1379-B61C05D779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E93751B1-AE61-3F94-9A98-FFD76BBCF3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BA126425-0418-0B2C-0782-B0953E7B3E4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50" name="TextBox 349">
              <a:hlinkClick r:id="rId56" action="ppaction://hlinksldjump"/>
              <a:extLst>
                <a:ext uri="{FF2B5EF4-FFF2-40B4-BE49-F238E27FC236}">
                  <a16:creationId xmlns:a16="http://schemas.microsoft.com/office/drawing/2014/main" id="{D9200F01-00FF-7204-8C8D-BD4E6276F5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A99AD01B-0268-5B41-30DF-0A79FB348D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5522AD35-E279-8EA4-A1A5-82D00A867A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93D1C0C-6EE9-17BD-476E-E833C8E44625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147419EB-8342-B9AB-67A6-4C27583B32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F0EFA5FA-60FB-F36A-D690-23A293770E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5AD3DD2B-3EAD-05DD-2454-8BB3C076173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899B1128-BFF0-5222-9629-021466698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670103-8D20-2DFA-8C26-4293D3CFA2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8119736D-5254-07A7-4239-132A7072037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60" name="TextBox 359">
              <a:hlinkClick r:id="rId57" action="ppaction://hlinksldjump"/>
              <a:extLst>
                <a:ext uri="{FF2B5EF4-FFF2-40B4-BE49-F238E27FC236}">
                  <a16:creationId xmlns:a16="http://schemas.microsoft.com/office/drawing/2014/main" id="{84F25E3C-A1FF-87BC-0DBE-FCAD1F02C0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81EB455A-1174-6362-6291-3BB6E8191B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1CF70F54-8112-18E1-80CB-14994A9D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590055ED-DB97-0937-DAEC-22CFEC73BACA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7CBBDAA7-D9BD-C1A3-3EF7-257364247D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C7DF4550-AED0-6AC2-94B6-6D15EB6B1B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F6653E55-6171-4F89-858F-AD8FDE9026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52FFEEB4-A960-733F-0A59-ED5456ABF7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DDF3DF90-A34D-4D96-015A-63882FDABD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D6A4D3CA-9BF7-7870-1753-ADE5FCB21C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80" name="TextBox 379">
              <a:hlinkClick r:id="rId58" action="ppaction://hlinksldjump"/>
              <a:extLst>
                <a:ext uri="{FF2B5EF4-FFF2-40B4-BE49-F238E27FC236}">
                  <a16:creationId xmlns:a16="http://schemas.microsoft.com/office/drawing/2014/main" id="{F60F541F-E67C-085E-07BE-781447BF52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EAF7481B-79AF-FFB7-183E-217924DAD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294CCEF-B955-3259-59D6-65AE44C7D7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9351616A-96A5-3F93-D926-1CB013A93768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0B878B15-41E7-28CC-4025-EB5D2A8D0B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8C5E4492-1839-1714-C34E-6E9EB93334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DF26CA93-2F70-C0F0-9EEC-EE1F627001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D1F4FA1F-E0CF-4AC0-FF13-8390563EBD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D62C0FAD-4B60-0179-84FC-930D17E1D0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4B6169E1-A8CC-5F6C-D54F-87E63D9BF6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90" name="TextBox 389">
              <a:hlinkClick r:id="rId59" action="ppaction://hlinksldjump"/>
              <a:extLst>
                <a:ext uri="{FF2B5EF4-FFF2-40B4-BE49-F238E27FC236}">
                  <a16:creationId xmlns:a16="http://schemas.microsoft.com/office/drawing/2014/main" id="{990A385F-7252-C0C9-AC51-459B6E7D2B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05C3F577-8D6F-9997-FC95-DC40AC931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591E5043-B46A-A548-8E9A-7E58CF6BDA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E7C1B23E-01EA-DE9A-FE9C-DD4566C084B5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C1DD002E-7BCE-D297-FBA4-1EA8787A6C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06636165-08F8-196F-EFB6-3E19BAEAE1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964DADEE-4337-098A-C6FB-BA94C23233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404E250-90A9-39FC-C90D-0E6DF0C34C0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A13D2683-EA35-31B9-53CB-9B8CFA57CA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A65AE206-EAAA-7BC3-E0E7-23953C30FD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405" name="TextBox 404">
              <a:hlinkClick r:id="rId60" action="ppaction://hlinksldjump"/>
              <a:extLst>
                <a:ext uri="{FF2B5EF4-FFF2-40B4-BE49-F238E27FC236}">
                  <a16:creationId xmlns:a16="http://schemas.microsoft.com/office/drawing/2014/main" id="{78C8E35A-A4E7-65D8-44AE-E14B4184F6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0873C1A-5540-9546-96C2-3FBA357362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D2AD3989-8314-64EF-ED65-A9B1925F46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E014AD00-3DB1-2161-BE66-90ABC5AA268C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E7912938-A1BA-2DAD-2002-B79FB2D44B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F0781C27-6F1F-F58D-D4B4-216DA03155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0CACE16D-4473-05C5-BDFC-377DA4E727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D56A5ECB-8F1A-5852-D9A0-201CD477D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41B3BEE-75A2-8B9C-D217-12CD03D8F4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3166C182-CE48-81FA-4AF3-02900386B8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15" name="TextBox 414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10E4CB-53B9-36D7-7196-E776F388029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8C529DB7-E0AE-73B3-9FCB-9EB8FB0A9D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4410F171-26C7-7F6D-4CF2-CF48C714A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C4595F58-21DD-ACE4-9566-F9DEEF27D479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02C2C0E-408C-B007-05BC-AD19FD0CC1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7EB1F912-D016-674A-5347-8549ED5F4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0800FD63-3F9F-C01C-A4E3-D85B09A269D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BB527929-8926-60FC-CCC3-A1D92368273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49ED1351-84E8-6893-2971-07D59A515C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BD6E081F-C030-DB09-436A-A989039D70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25" name="TextBox 424">
              <a:hlinkClick r:id="rId62" action="ppaction://hlinksldjump"/>
              <a:extLst>
                <a:ext uri="{FF2B5EF4-FFF2-40B4-BE49-F238E27FC236}">
                  <a16:creationId xmlns:a16="http://schemas.microsoft.com/office/drawing/2014/main" id="{EF65F54F-3A8C-9DF3-1861-B9ACB4576C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41678A5B-0336-CC6F-51BD-7C9B6F192A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40E7EB70-A750-D712-DECC-148F9C5B50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01FD9BAA-0388-4956-1E08-EA632666338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EB7BD12A-257C-CC33-4B4C-250EF4DCAE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BB07A84F-EF49-ACFF-BFE6-531016616C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592F8B6A-7072-046B-4A0D-45E916E44631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47BCBA21-ED56-A47C-6EAA-E27304E748B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59134093-B8B9-82AF-631E-8329F288E5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0AF85F75-8E9B-4BFF-55F0-F890A79F02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35" name="TextBox 434">
              <a:hlinkClick r:id="rId63" action="ppaction://hlinksldjump"/>
              <a:extLst>
                <a:ext uri="{FF2B5EF4-FFF2-40B4-BE49-F238E27FC236}">
                  <a16:creationId xmlns:a16="http://schemas.microsoft.com/office/drawing/2014/main" id="{4302F493-3578-B5FD-33B2-28C10C8CAE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66C8DB69-6D97-92ED-47AD-54F8E7EFC0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7C5C1F64-8A74-E703-17C8-8983689BEA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B55D5D43-02D5-E46C-9ECB-872205AD3D6D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2E543CD1-191D-BFBC-37C7-D93629EA58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FBEDA338-C43D-72B2-38C4-D4CE7D2F93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190D4A9F-2E5F-A11F-E538-BCCB9D7023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28C18519-4334-3181-E763-CBB3874F63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FBB45C6E-3DFD-789E-3C87-E5E700F430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5CAFA73-5C47-1876-5463-B5342A6E20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64" action="ppaction://hlinksldjump"/>
              <a:extLst>
                <a:ext uri="{FF2B5EF4-FFF2-40B4-BE49-F238E27FC236}">
                  <a16:creationId xmlns:a16="http://schemas.microsoft.com/office/drawing/2014/main" id="{568E793C-BAE4-24E5-25BC-723BECFD26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9929AE08-6F32-B6D0-847D-BF7D05385C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1F2059CD-B7F0-9400-7553-E76023B463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1915B5B8-D80A-0E74-6A78-1ECB0080A412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45279B76-3DF7-9CB6-D674-448BFB87E5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732D8BC1-981D-B076-22F5-A8B4EDD0A5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AE02434C-993D-2F86-AB5C-02671F9AAF5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B0CA579B-EE3F-ED80-C5B2-56FB11FF24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9552EBB4-5AE4-EF73-B3B7-1E13DAB95B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E9555C95-4E9C-A22B-5863-0F7A6C35A2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62" name="TextBox 461">
              <a:hlinkClick r:id="rId65" action="ppaction://hlinksldjump"/>
              <a:extLst>
                <a:ext uri="{FF2B5EF4-FFF2-40B4-BE49-F238E27FC236}">
                  <a16:creationId xmlns:a16="http://schemas.microsoft.com/office/drawing/2014/main" id="{9B167C1E-093D-B67F-0711-77FEB430723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B85EE5D6-B6F8-DB8E-E93D-1DDDC61A61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6BD41A34-F3C9-2D46-92ED-8E51017C1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DFBC9E07-3397-52D9-28A5-2C47B3A23018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CDBD286B-D49D-ED39-8BB8-F5DDD5C695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0F4DDA09-A09A-D5DC-8CB3-B74193B44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8A794535-FD6A-2C6D-65F4-112B013C007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E336613B-0EF0-8365-FC27-1EB77E9CFAC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5CEC955E-F2C7-9853-72C9-DABA9E127F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6521A9F6-C6E3-44D2-C601-44524D67DD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72" name="TextBox 471">
              <a:hlinkClick r:id="rId66" action="ppaction://hlinksldjump"/>
              <a:extLst>
                <a:ext uri="{FF2B5EF4-FFF2-40B4-BE49-F238E27FC236}">
                  <a16:creationId xmlns:a16="http://schemas.microsoft.com/office/drawing/2014/main" id="{FF7FB6BF-36F9-9346-D2BF-397C0AC09B8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6675107C-5250-2504-0CAA-F06F85C61F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DEE0812B-E5DD-1E87-EEF6-57245C45DC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7929FCD5-6D14-2636-908A-B736C6652D17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B9ED99BD-F095-800E-EC8D-B44694FEB7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6EB59861-15AD-35E1-2439-9A87848B04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9771E50E-A2C2-F405-4FFB-7611C0D34B3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E2CA3BAB-00F4-D9F4-9D8A-461559D31D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BFB190F6-BC34-8FA5-A8E3-544B287FE8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761E20C0-C439-11A3-660D-668E022FE1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82" name="TextBox 481">
              <a:hlinkClick r:id="rId67" action="ppaction://hlinksldjump"/>
              <a:extLst>
                <a:ext uri="{FF2B5EF4-FFF2-40B4-BE49-F238E27FC236}">
                  <a16:creationId xmlns:a16="http://schemas.microsoft.com/office/drawing/2014/main" id="{DD947737-7BE4-6189-3FD4-CE8224219BC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74C4071E-7FB8-754E-B012-945ECF59F0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109C0BA6-CA38-7708-5EF3-54EA4270CA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B94E0AD1-2AB4-6344-AB0A-B96362EA2DF7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E3FDFB37-F530-312D-D54D-72B45B9E49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E07F7D13-BB46-148C-68A2-FA73B9A152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0B046B03-4D64-5EC7-7173-5F23C1642BC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7D06D56C-9544-BEC6-E46E-C109867EAAC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C209D3ED-BF18-634F-BD09-1CD10E24B2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599D2921-C192-23F0-54F8-E6B9D4127B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92" name="TextBox 491">
              <a:hlinkClick r:id="rId68" action="ppaction://hlinksldjump"/>
              <a:extLst>
                <a:ext uri="{FF2B5EF4-FFF2-40B4-BE49-F238E27FC236}">
                  <a16:creationId xmlns:a16="http://schemas.microsoft.com/office/drawing/2014/main" id="{BF090168-DF32-C954-A9A9-F02F56E6E5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32BF2949-DB1D-C0EF-9DB7-FCEC6358AB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33622E31-D37A-2488-E05C-D33BEA79F4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CB1B281A-D4E3-EAF8-1FA0-0CCCF73147DE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F590E2A2-68D9-32BE-2FAA-909A8B6DD8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5F3D2156-4C71-6E33-26D5-C6DF7473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6BC57E4F-7F84-E8BF-7C56-6B3F713FEE3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0B940BDF-EBC0-3BB1-8893-2EDA6D8C4E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5520FE42-A958-DAE1-52A4-628DCD812F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59384143-7D1D-A999-E970-73BBB02EA2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02" name="TextBox 501">
              <a:hlinkClick r:id="rId69" action="ppaction://hlinksldjump"/>
              <a:extLst>
                <a:ext uri="{FF2B5EF4-FFF2-40B4-BE49-F238E27FC236}">
                  <a16:creationId xmlns:a16="http://schemas.microsoft.com/office/drawing/2014/main" id="{5AF54995-E254-72DC-6CA8-9BEEAFD99B1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99992EDB-6786-C632-DA8C-74617BAA9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0F59D534-BB93-31D8-9B03-66990F4235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29D02D3F-F997-AC6D-D515-BF4A322A6512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4FE15BC5-2AB6-1C52-0D8D-841D62306A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72ECBC5A-0379-F8FA-3BF8-5473CDB863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D29BD842-E8FC-3D36-6B84-28F03DE04FF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35D1B790-8481-E84B-DDAD-00394D9D4C9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60C034C6-9D52-CD1B-634D-AB091CEC6E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2AD27DCE-A006-EFB1-4BEB-9250A3A44A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2" name="TextBox 511">
              <a:hlinkClick r:id="rId70" action="ppaction://hlinksldjump"/>
              <a:extLst>
                <a:ext uri="{FF2B5EF4-FFF2-40B4-BE49-F238E27FC236}">
                  <a16:creationId xmlns:a16="http://schemas.microsoft.com/office/drawing/2014/main" id="{1E6DEEA5-D4E2-A368-19E5-7B66C4DA0D1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78F4B87C-B84D-FA3E-D453-22EED43077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585E53C3-006E-5CF3-DA01-7575BE76D4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A433FE62-A5EA-28BB-FEC3-BEAA5825E2EF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F12E9677-C67C-7F56-5936-303E7EAEA1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7C4BA98D-3F42-BF60-9E2F-9C2095F47A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C41BDC91-6E2B-52B1-FC6F-C9DAE30B7A6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F08785F2-BBB9-8FB5-576D-83C10C02665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611B8C69-6B3E-8EEA-FE4D-2DBB45181D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A0604220-AFA7-785C-2B4E-BFD7E34608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22" name="TextBox 521">
              <a:hlinkClick r:id="rId71" action="ppaction://hlinksldjump"/>
              <a:extLst>
                <a:ext uri="{FF2B5EF4-FFF2-40B4-BE49-F238E27FC236}">
                  <a16:creationId xmlns:a16="http://schemas.microsoft.com/office/drawing/2014/main" id="{26276714-1ACF-5BDB-72A8-EC01CDF7C61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07033952-1BA4-C3C6-5E3D-EA96C8D275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78ADEA52-A13D-6F55-52AC-D3530E9ACE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AD26C822-4408-94A8-95EA-77F72CB4F3FA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0510817F-CF7E-2515-CE13-D95148EB5E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00034665-2A37-D774-44F3-B454451611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95671010-585B-2547-0ADD-350B67DBF4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7E8DE444-CE42-CE6F-4B26-F99B5181C15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36FE7032-6566-5457-71A6-61B4BDB3ED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F1822D3-393D-3E7F-1545-8B4CE7B4C1C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32" name="TextBox 531">
              <a:hlinkClick r:id="rId72" action="ppaction://hlinksldjump"/>
              <a:extLst>
                <a:ext uri="{FF2B5EF4-FFF2-40B4-BE49-F238E27FC236}">
                  <a16:creationId xmlns:a16="http://schemas.microsoft.com/office/drawing/2014/main" id="{D34EC9F9-BAF9-7C80-78A8-27F51997EF0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A41ABF4B-C310-A931-D3D1-C8C1C70AA7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2E7CD614-D419-08B8-7123-33C338C9D8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64C20FF0-23D8-A92C-8705-B34A167D3189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1FB44E8E-7F0C-684D-2F1F-13F22E9889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17C9DEFC-B338-5F09-02B8-353182655B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C066DF3D-4D50-4299-D1A8-89E12E230D7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251DB9A9-939F-2BA9-1994-CB264B32428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B161E818-8BBB-F1E3-78B4-2A8280296C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F6676C27-ADBE-69A4-EF75-0E6C7ACCBC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45" name="TextBox 544">
              <a:hlinkClick r:id="rId73" action="ppaction://hlinksldjump"/>
              <a:extLst>
                <a:ext uri="{FF2B5EF4-FFF2-40B4-BE49-F238E27FC236}">
                  <a16:creationId xmlns:a16="http://schemas.microsoft.com/office/drawing/2014/main" id="{4D9D4F3C-ED2D-357D-32C0-B53943173D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3016C439-8168-7A82-631F-DF8FC8C015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E330BAB-63ED-5FD0-EB78-6C87DF9BC2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2A9B7BD1-32C0-BC2D-73FD-5E9366A32D32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3CA7E8AC-11DD-634D-655C-932375965E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52358F9C-F7BC-E2B8-C021-20961168D8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C8E00F51-B952-7884-9064-F75B1DDC6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5C92D8AE-3D73-1BC8-6C9B-551DF37FA8C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584DDA5D-EFCF-4BCB-A9F4-8A90040A07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EF988120-659D-C2E4-446B-A254D67429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55" name="TextBox 554">
              <a:hlinkClick r:id="rId74" action="ppaction://hlinksldjump"/>
              <a:extLst>
                <a:ext uri="{FF2B5EF4-FFF2-40B4-BE49-F238E27FC236}">
                  <a16:creationId xmlns:a16="http://schemas.microsoft.com/office/drawing/2014/main" id="{DDF2E2F4-F4B1-647C-792E-0140EDE33A9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B5142A07-6DA7-959B-4A6B-6603CA4AEC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4B9E897E-0294-5A70-AD71-DFDB6D3952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70B71994-206F-972E-DA7D-021061D0D218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B860541E-9E4B-9BA0-A634-A2B49E4D91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A991453D-35D7-64EC-74FE-6DC3873DAA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CED34F84-2D36-899B-CDF7-88F058775CE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E8E263B8-2BA8-5BB2-7B52-24A207D6191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D805CE39-D222-EEA8-0194-2661F3BC18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E0772FB0-E1EE-B0A0-D0D0-FB747040BE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65" name="TextBox 564">
              <a:hlinkClick r:id="rId75" action="ppaction://hlinksldjump"/>
              <a:extLst>
                <a:ext uri="{FF2B5EF4-FFF2-40B4-BE49-F238E27FC236}">
                  <a16:creationId xmlns:a16="http://schemas.microsoft.com/office/drawing/2014/main" id="{6FA001B3-DDE8-40D2-C222-E9FEA20B0E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0CB54D1D-04CA-4D15-5DE2-7FB5373627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FAD7E5FF-1C3B-9D55-E220-33BBDBD894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2161883F-04E2-8418-1987-A10F8E5B35EA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AA730402-AC31-9975-E943-8D08A631FD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57631D57-066D-F945-CA57-EADD73BA37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072F293E-BD1B-B394-BF1F-F1C9BB741BC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BDCEE635-3BA1-2177-5539-8B4CF6DF7F9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0C4A18B5-C830-9C23-A775-E0AFBEF225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BF15FBFD-E578-6590-0F86-C6BEA19CD4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55" name="TextBox 654">
              <a:hlinkClick r:id="rId76" action="ppaction://hlinksldjump"/>
              <a:extLst>
                <a:ext uri="{FF2B5EF4-FFF2-40B4-BE49-F238E27FC236}">
                  <a16:creationId xmlns:a16="http://schemas.microsoft.com/office/drawing/2014/main" id="{065269CE-7A78-B5C4-D4DF-1F473B0C41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A934BAFB-2EC6-423B-4E3D-4B68439ADA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2B3A0F67-AAB2-A7B1-2F3E-5F5CB6E902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0D335ADE-0104-20A8-EE04-DB57DE1F2D9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56C00833-11CD-F3B6-AE26-777A02224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57D1F07E-5511-5C59-DB2A-AC98B25114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BB8E75F1-F2E5-EF6F-1E6B-F6F3894390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AAE6C4FF-4356-1464-951F-B613C7BC5A1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142420DD-4BA6-6A84-BC3E-0D4C792723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2EE40EC5-97E5-7083-31D9-B7533CAF184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5" name="TextBox 664">
              <a:hlinkClick r:id="rId77" action="ppaction://hlinksldjump"/>
              <a:extLst>
                <a:ext uri="{FF2B5EF4-FFF2-40B4-BE49-F238E27FC236}">
                  <a16:creationId xmlns:a16="http://schemas.microsoft.com/office/drawing/2014/main" id="{8D34F702-8B0B-F4B8-D943-E13C2E0130E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F9820BE1-4485-5403-904C-E37068CF87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27A997CD-55FB-61BA-A110-01A891DBAE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48A33508-4E85-DA2D-2CA4-9ABB9A1000B5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1EE649D0-321A-D62D-A614-13D91E7855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EA3B14CC-3688-167F-4714-1F727174A0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8D086D6A-456E-4FDD-1BBB-DB82146609B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067383AA-7307-46B8-BF3B-B4080EC4D08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C8E9E0DE-0C37-5889-CE34-664F772713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ED1EDDDC-3EBC-F026-F6C6-87964D28AC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5" name="TextBox 674">
              <a:hlinkClick r:id="rId78" action="ppaction://hlinksldjump"/>
              <a:extLst>
                <a:ext uri="{FF2B5EF4-FFF2-40B4-BE49-F238E27FC236}">
                  <a16:creationId xmlns:a16="http://schemas.microsoft.com/office/drawing/2014/main" id="{09EE769A-F139-5D0C-C210-13C2A8FDA2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AC2A8404-E95B-9C4F-0C3A-2E14ECD49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C6C0A322-F360-6371-E214-D5D60ABD8FE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BB85DCB9-A49E-80E9-DCF8-DB5732AC0C3C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0E0F1061-90CA-C931-5023-96E2A53D26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DEC58D05-4412-216C-738E-5DD7BBD9D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D1756DB1-90CE-F4A5-765F-3FABE581DB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239473D7-2D2F-4A0C-7A2B-9E043129F9E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616C9F95-871A-C1E3-B5B3-783F49168A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56EE5045-8D35-9A14-61A9-79E6F42808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5" name="TextBox 684">
              <a:hlinkClick r:id="rId79" action="ppaction://hlinksldjump"/>
              <a:extLst>
                <a:ext uri="{FF2B5EF4-FFF2-40B4-BE49-F238E27FC236}">
                  <a16:creationId xmlns:a16="http://schemas.microsoft.com/office/drawing/2014/main" id="{1DBB68CE-D761-A413-C9B7-03BFF2B0B2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21F4BBE4-FBA1-6D26-65C2-41A7299C04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03CE35D1-9401-6961-08C1-7788D8CEEA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041B6FA2-CA9C-33E5-5D48-BC5399A31282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DE55E2BF-F353-9B2E-6ECB-EDA4B1F81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EB144005-48B7-A155-3C94-5F37D80034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75E08C6E-6647-887A-AD7D-ABD431D976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60C704BB-CDC5-F00C-B3C6-3376AA5743E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150B936A-F539-E665-D762-EED233614E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E3E106F6-BD7A-95B0-71F0-486606B048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5" name="TextBox 814">
              <a:hlinkClick r:id="rId80" action="ppaction://hlinksldjump"/>
              <a:extLst>
                <a:ext uri="{FF2B5EF4-FFF2-40B4-BE49-F238E27FC236}">
                  <a16:creationId xmlns:a16="http://schemas.microsoft.com/office/drawing/2014/main" id="{21DB16C2-A7B3-2D4B-0637-9A83644143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3A03E16E-8909-7F96-87DF-0E62E5F8DF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9B88C306-453F-299A-82AF-0B5D3EDB43A9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44142556-25A0-9B3A-08D1-2CFDD35FE94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8FE1AA95-DA19-7622-E688-5307B08A96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ACF0BC25-95FD-636D-83A0-E871A54EE4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2709E478-435F-AD07-F707-C04AEA4A67B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3373BEBA-ACAC-D155-2BF7-B10EA802C5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71E3DD5D-7BEE-E7E0-0A56-6A7E6F352D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1857B1A4-69C2-72DF-139F-EFC4078DEE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0CDF84AD-F6DF-B44D-8019-ABF4626F943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80BEC8BD-7CE6-2A08-76D9-A0BBD23CDD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4BC02783-9C31-3383-150B-2C5C10F8F5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07D8277-69FF-DA2C-34A3-72DF9175C1B8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ECA06B5F-4A7A-A55B-BD1C-5C9D34BF29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48473DC4-3C4D-9810-833D-FE96CB0AC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628B10FE-3C8C-4565-C774-D38B4E55D3C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2A941A00-DB0B-0681-7982-27EADEBFF0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6D99304D-27C2-DEF7-7F79-5B882FF9B1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D3F4221-E8B7-B8D9-776D-8F23B605D2E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23107E27-CC03-CF92-B110-4B46628D9EA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ED49AFFB-29D5-9BD2-912B-54E8ED8CC1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713F257C-A004-04B6-F2FE-891018061F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0296B153-8EAC-93AB-19B3-85D39DB41292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836C5E90-33C6-D0E1-3A49-C060A9E08F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1AEA4C72-ED5E-543F-C228-EC8463248F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ED9A4778-5C01-2F2B-AB95-E6CDDE492FE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0BB36C5A-5154-A868-6836-3A181358D5E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0AF3B653-6C4F-88D6-9729-1971CC2DF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68A9ACB7-1EA2-714F-4A06-DFB083269A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33" name="TextBox 832">
              <a:hlinkClick r:id="rId83" action="ppaction://hlinksldjump"/>
              <a:extLst>
                <a:ext uri="{FF2B5EF4-FFF2-40B4-BE49-F238E27FC236}">
                  <a16:creationId xmlns:a16="http://schemas.microsoft.com/office/drawing/2014/main" id="{27F64166-9E5E-F82F-4217-8D33D3C2FB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8094A408-AADE-FF53-851D-242EC980A3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F982E4C9-4CB3-ED30-5E83-44D1942D47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36" name="Group 835">
            <a:extLst>
              <a:ext uri="{FF2B5EF4-FFF2-40B4-BE49-F238E27FC236}">
                <a16:creationId xmlns:a16="http://schemas.microsoft.com/office/drawing/2014/main" id="{78E55C77-CF58-7E02-C858-21A65334D8EF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37" name="Rectangle 836">
              <a:extLst>
                <a:ext uri="{FF2B5EF4-FFF2-40B4-BE49-F238E27FC236}">
                  <a16:creationId xmlns:a16="http://schemas.microsoft.com/office/drawing/2014/main" id="{86266C55-8D87-7819-09C3-859BBD75B7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8" name="Rectangle 837">
              <a:extLst>
                <a:ext uri="{FF2B5EF4-FFF2-40B4-BE49-F238E27FC236}">
                  <a16:creationId xmlns:a16="http://schemas.microsoft.com/office/drawing/2014/main" id="{91196886-C97F-B44F-63CC-800715EEF8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C7F89BFB-2D87-FEB0-37BF-4B70283DD27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F203933-A67F-F0FC-8D34-7516471C447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E8915A21-6E9F-8CA7-96DB-B31F4F4056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CDFFD4F1-F645-EFC2-D46E-DB873CFC33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43" name="TextBox 842">
              <a:hlinkClick r:id="rId84" action="ppaction://hlinksldjump"/>
              <a:extLst>
                <a:ext uri="{FF2B5EF4-FFF2-40B4-BE49-F238E27FC236}">
                  <a16:creationId xmlns:a16="http://schemas.microsoft.com/office/drawing/2014/main" id="{7E1F23B4-595B-891F-B5FD-A925D822A4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1FD93DEB-2AE5-0E8C-4C5D-47DD0AC47F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4CCB0F2C-B832-41D9-616E-5A2B4A87C1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AA5CB735-5E33-5024-ABC9-40F26FC1A10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847" name="Rectangle 846">
              <a:extLst>
                <a:ext uri="{FF2B5EF4-FFF2-40B4-BE49-F238E27FC236}">
                  <a16:creationId xmlns:a16="http://schemas.microsoft.com/office/drawing/2014/main" id="{48D3CD76-3902-1C32-F350-A6A1247C54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8" name="Rectangle 847">
              <a:extLst>
                <a:ext uri="{FF2B5EF4-FFF2-40B4-BE49-F238E27FC236}">
                  <a16:creationId xmlns:a16="http://schemas.microsoft.com/office/drawing/2014/main" id="{1428765B-2842-D9AC-E93E-787B17E640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CC5D061A-9643-1971-412A-42C80A5143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A65D42BB-6BD5-2A9E-07B6-D8C8D1A4E6E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63E232C6-C7FC-20E6-4499-07DEB6A6EC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F05C8712-0CC4-E175-F69B-9E46AF75C1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53" name="TextBox 852">
              <a:hlinkClick r:id="rId85" action="ppaction://hlinksldjump"/>
              <a:extLst>
                <a:ext uri="{FF2B5EF4-FFF2-40B4-BE49-F238E27FC236}">
                  <a16:creationId xmlns:a16="http://schemas.microsoft.com/office/drawing/2014/main" id="{D22980F7-E96A-ED49-8856-1EBCD32E0B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18093EDF-9059-61CC-23FD-198C97D3C2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103AC5AB-B513-522F-2C5D-86377608A1A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C0B83695-AAD7-B5FD-A966-0C04431C61F4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897" name="Rectangle 896">
              <a:extLst>
                <a:ext uri="{FF2B5EF4-FFF2-40B4-BE49-F238E27FC236}">
                  <a16:creationId xmlns:a16="http://schemas.microsoft.com/office/drawing/2014/main" id="{8D0460E5-863E-6D41-B79F-CE883A78EF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8" name="Rectangle 897">
              <a:extLst>
                <a:ext uri="{FF2B5EF4-FFF2-40B4-BE49-F238E27FC236}">
                  <a16:creationId xmlns:a16="http://schemas.microsoft.com/office/drawing/2014/main" id="{ADCC47E8-7DDE-3215-5282-2CA44DF7F4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F592994B-9C1E-09B2-A4F6-C2426D3EEB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B5ABE08D-1611-D335-2C5F-365AC751A4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ADE73CC3-DA9B-FAEF-49E7-CC86329DBC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B190C29F-7EDD-D506-3FF2-D8D5E3F1566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03" name="TextBox 902">
              <a:hlinkClick r:id="rId86" action="ppaction://hlinksldjump"/>
              <a:extLst>
                <a:ext uri="{FF2B5EF4-FFF2-40B4-BE49-F238E27FC236}">
                  <a16:creationId xmlns:a16="http://schemas.microsoft.com/office/drawing/2014/main" id="{646087FE-6102-04A9-2B3C-72FA507E1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1E06D352-D261-16B3-A8CD-129874B63C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79A973E8-66AD-6ADA-873F-2A8473EB7C0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36" name="Group 935">
            <a:extLst>
              <a:ext uri="{FF2B5EF4-FFF2-40B4-BE49-F238E27FC236}">
                <a16:creationId xmlns:a16="http://schemas.microsoft.com/office/drawing/2014/main" id="{E9368EA4-71FC-535C-B75B-A640FF2CE251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37" name="Rectangle 936">
              <a:extLst>
                <a:ext uri="{FF2B5EF4-FFF2-40B4-BE49-F238E27FC236}">
                  <a16:creationId xmlns:a16="http://schemas.microsoft.com/office/drawing/2014/main" id="{C39A7C96-E85E-58E8-A192-83E33F49F9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8" name="Rectangle 937">
              <a:extLst>
                <a:ext uri="{FF2B5EF4-FFF2-40B4-BE49-F238E27FC236}">
                  <a16:creationId xmlns:a16="http://schemas.microsoft.com/office/drawing/2014/main" id="{AD428EA9-AFCA-E9EA-15A0-1831896A98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11C78DB-F0CA-B82F-5E8B-BAF3C12236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66E1C764-999E-93E0-90F8-2030CA57C71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02A1278B-881E-B26E-19B9-0F9CE08BA3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CF7490F0-B111-992F-053D-BC344B13B49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3" name="TextBox 942">
              <a:hlinkClick r:id="rId87" action="ppaction://hlinksldjump"/>
              <a:extLst>
                <a:ext uri="{FF2B5EF4-FFF2-40B4-BE49-F238E27FC236}">
                  <a16:creationId xmlns:a16="http://schemas.microsoft.com/office/drawing/2014/main" id="{6A331635-7B58-C9BE-D1F7-A1C68543B2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8F60AF8A-8277-F24E-F7C3-D0AFCB9991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40512250-EFF5-4FF6-6057-526231EC08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46" name="Group 945">
            <a:extLst>
              <a:ext uri="{FF2B5EF4-FFF2-40B4-BE49-F238E27FC236}">
                <a16:creationId xmlns:a16="http://schemas.microsoft.com/office/drawing/2014/main" id="{3160CA5A-8A17-2CE3-D711-633469B2A08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47" name="Rectangle 946">
              <a:extLst>
                <a:ext uri="{FF2B5EF4-FFF2-40B4-BE49-F238E27FC236}">
                  <a16:creationId xmlns:a16="http://schemas.microsoft.com/office/drawing/2014/main" id="{C214DBBA-9CC4-6CCC-F085-E183FCEC65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Rectangle 947">
              <a:extLst>
                <a:ext uri="{FF2B5EF4-FFF2-40B4-BE49-F238E27FC236}">
                  <a16:creationId xmlns:a16="http://schemas.microsoft.com/office/drawing/2014/main" id="{7955AC96-B505-7869-FB65-D7BF0ED294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39A46B91-E0CD-5146-E691-1AB7970AB76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24824CFB-525F-9721-A44E-B1BD3660EDC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668A6F3F-1580-07DE-3AA7-2FA2FC3D23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32FF7595-87D5-3596-5E7E-340FB9D121A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53" name="TextBox 952">
              <a:hlinkClick r:id="rId88" action="ppaction://hlinksldjump"/>
              <a:extLst>
                <a:ext uri="{FF2B5EF4-FFF2-40B4-BE49-F238E27FC236}">
                  <a16:creationId xmlns:a16="http://schemas.microsoft.com/office/drawing/2014/main" id="{F17A3E0B-C697-850F-D43E-8CAC796558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AF2961F5-9CD7-BD87-EA14-1D06336A96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F584345D-B24B-66D6-DC7D-840B9F2B9E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56" name="TextBox 955">
            <a:extLst>
              <a:ext uri="{FF2B5EF4-FFF2-40B4-BE49-F238E27FC236}">
                <a16:creationId xmlns:a16="http://schemas.microsoft.com/office/drawing/2014/main" id="{125100BF-97A5-E607-0340-B816DDAEF8B1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57" name="TextBox 956">
            <a:extLst>
              <a:ext uri="{FF2B5EF4-FFF2-40B4-BE49-F238E27FC236}">
                <a16:creationId xmlns:a16="http://schemas.microsoft.com/office/drawing/2014/main" id="{4D1375E4-2574-8EF2-96B6-0BD208A8827E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3611E978-94FD-FB76-E796-0CEB4A51A64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84AA1B5D-FBA2-AC01-1B04-28BCE4DEE8C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8A3F55FD-DA4E-5F12-A67F-05010BE5E020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DA8E59C7-5546-5B3D-282B-407F1B18C3BA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2F9069A1-B5F0-DC40-FBB5-F175992451C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06900998-01CB-6A4D-25DA-358155C46016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982DC9E9-73DC-EA84-310B-8F0A7E835215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E6B3A3AA-6AD0-AD6D-40DB-CC901E8A0C6B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C5C50969-77BC-0857-123E-ED4DD8B2BEC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A61C6816-C86F-B713-F3C9-1AA7253E207B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6369F7D9-608A-DEB3-90EA-9F0159DBD5E1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8AA3DCC3-F50F-2191-EE13-587AD5629F3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7E1F04E9-807F-586A-EC19-FF6C2FA7DB53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916AA6C3-9C0E-03B1-0B58-5CD9D726CB6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1D371615-E2A9-35C6-A1D1-55596047D4D8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C9D1BC14-C5BF-FB17-E23F-C40D1D1F1CB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AC58A994-AF37-C131-AB0E-E0C17E3258A0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E5FD4E5E-EF01-290F-E3E7-412AE0D8AE3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A62DDA41-3404-2E7F-9286-A4AA22059500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95CED2D2-0303-66B7-F481-F71D6ED5AE3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46910BC5-EA79-E7C6-2E3B-6453A043BCB2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4EFFEAC1-842C-75B3-82D6-BBD42C78BFBE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FB480972-D4AC-9FFC-DB03-AE2AE4B868C9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C9A53042-5195-DAD2-8674-354A922337F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7B282B21-6680-1661-ADFE-2A916678DF0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83) Bismuth">
            <a:hlinkClick r:id="" action="ppaction://media"/>
            <a:extLst>
              <a:ext uri="{FF2B5EF4-FFF2-40B4-BE49-F238E27FC236}">
                <a16:creationId xmlns:a16="http://schemas.microsoft.com/office/drawing/2014/main" id="{0C8543C5-706F-8739-1F8B-889908B040EB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31993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666A5B56-6B0C-1181-972E-3280F1AE5D15}"/>
              </a:ext>
            </a:extLst>
          </p:cNvPr>
          <p:cNvGrpSpPr/>
          <p:nvPr/>
        </p:nvGrpSpPr>
        <p:grpSpPr>
          <a:xfrm>
            <a:off x="3886200" y="949412"/>
            <a:ext cx="1670049" cy="1462818"/>
            <a:chOff x="6789274" y="2261965"/>
            <a:chExt cx="1670049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3E2C5628-226E-E468-E05E-FD37AC9936D9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C73D1B4C-19A7-E571-9FD7-C80798F5329E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5C2D9927-78BB-B968-A061-7B4EB20958A1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83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15239140-E051-3FC2-5B47-294B8A450E0C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Bi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DE9A49F-AE30-7829-FD6C-70C48C0795CB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Bismuth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FCF15E09-517F-5362-9214-40F11960F198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208,98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4C3E0B03-20A8-96F6-9E66-A8CB2FDF0880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1,90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41EC07B0-0B21-5349-FB17-EA2FD7C10A4E}"/>
                </a:ext>
              </a:extLst>
            </p:cNvPr>
            <p:cNvSpPr txBox="1"/>
            <p:nvPr/>
          </p:nvSpPr>
          <p:spPr>
            <a:xfrm>
              <a:off x="6789274" y="3206066"/>
              <a:ext cx="167004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10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  <a:r>
                <a:rPr lang="en-US" sz="1400"/>
                <a:t>6p</a:t>
              </a:r>
              <a:r>
                <a:rPr lang="en-US" sz="1400" baseline="30000"/>
                <a:t>3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B0960F70-BC42-70D9-A48F-707F957F488F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3, 5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3B2649F5-30E4-035A-1FB0-1840397D7AE7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DD801F72-8B9A-478B-9E5D-6596738648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DE67DC0F-BBA0-B221-2F0F-10AB8C5789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A6F6C1A-C77A-8BB0-0AC6-9570878AEE6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0EEC7C22-6D04-9348-08E8-3B59FF3057F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34F260F2-3FDA-F431-DC6D-03F7F13501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9D119187-627B-32FE-7FB2-ED5F215CD9E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65" name="TextBox 36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81A7A5E6-55FF-3962-8D77-8F1DEE86BE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367F52E-8335-6044-8CC4-2B0D37C419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9C1B5BDF-4191-E455-23D1-88E60EF23B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462002C9-5DB0-572F-7DF1-84105C45A77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1A891243-4E77-8DAD-141A-6FBEDECEF9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AF507FE9-4891-39E7-D109-41EAA9AC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3D4DE12B-8C84-E425-89D3-EA341082D2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13A75D72-46A0-0C84-E1D3-3A9EE81CA7A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E6FBD567-3A9B-281B-9118-5F70F67062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5187BB0D-DB71-BB5A-8D32-504D1072AA0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AB1B8B30-5933-7C0E-F281-F4C7FE0310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8D306221-101E-40F0-CD72-63E66D713D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271B0A9E-4924-7488-1153-4704B8153E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2B03FDEF-8819-56DF-89FD-6F42716B4E55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0C781942-A414-191E-6EEB-4CE60A22D5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77A69309-5C56-3912-7242-C394E97139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9ADFE6AA-F775-3C31-DB6C-BB3E97262B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D031E813-05C6-29D3-5039-46FE1B13685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A9DBC7FB-D419-1BBD-DC63-58C77E7CD8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FEB73949-DE4D-3898-67D5-5B8AE5DC3C3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F3F05341-5BA2-CA79-B3CB-EAAA1F8235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CC30C2EA-0583-95E4-2289-97677AED8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82E9914C-650B-E753-28CE-6DB5E2BB3B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704B0206-5AB4-93D6-A31D-147B06A14D1A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4474142D-937F-8FB5-487F-B5EE4DEF8B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5B0E5525-933E-AEBE-8C22-C815B07222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E59CB2BD-696F-89EE-6AD3-5E171E97DD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8B10E708-666F-DC94-D9FD-09EABD5C53C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0E30DEB9-7BA1-CF06-0237-8E24E1BA07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0B22382D-081D-80CC-A00C-525AED13C9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9FC9B98F-7C1E-6F33-F251-EF0D14258D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4D53B2D7-026C-8205-071E-B7AE6F1299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0E9712D0-374B-3247-5508-EB513A42F8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85D17F9A-927B-9262-C28B-AD3F45353680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3ACE8879-E857-5BC4-5288-5DAFBBF2C2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669E4A79-30B7-7C8D-56E1-CEB9A88C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426AE4F1-44CA-89E9-E75C-8828D658446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AE011716-FA34-1918-CD46-6E89FD186A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F2B821C0-F582-3B87-EEC9-38D167FF4E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E4BEC3A-EBAE-08DB-285D-9D83E2C96E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4D3C08DB-6894-549C-1072-9E6079A8BEB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515BE550-584A-F5FD-91AF-26919829ED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BBFA7B2F-C3AD-95A6-7763-382EE36C6C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AEAC77D2-1543-AF8D-6258-99776B6ADC4F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61B16A1D-7937-CEB6-104F-3AA9C2CA95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3DF57EDE-4084-CB14-01A7-74B5EDAE12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A1EB38F8-C42A-2579-7B1A-4FF62699115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12CB07F8-8F35-24C1-F793-C0D5617852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6A5FB0FE-4A1B-6FFF-D4CB-2D06D8574F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57DD6271-FDF2-3E3F-4E40-A9A0D0628F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7BF5D3C3-3B4D-28F7-8492-F321487E93E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DDB028B6-DC5C-9DAB-010A-C8F56DA977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CC45E3F8-98CB-3CC4-EF6D-7861296E82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2DA47168-F913-518A-33FF-47A945740B64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43F069D2-D7B1-D048-A6C3-ADB57C3481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2EED2036-6975-4BD0-9218-B334CCA548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7034CEF7-2F76-591B-AF1D-1907C191A1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5A8530C9-F5F9-F87C-DDCE-19055BD9F62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1AB80DB0-7991-D43E-CB22-696CB3AFD1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BD5BDCCD-9A36-D917-D9F9-8F37EC562DE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3EDDAD07-3D16-4A9E-9D5A-A363C6464A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094D177E-B183-9FD5-2B8D-D4823E78D4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3B4CCF51-A121-957C-8844-047A58F3C922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14AC628-9A7F-6BC4-A1CC-60929499274B}"/>
              </a:ext>
            </a:extLst>
          </p:cNvPr>
          <p:cNvGrpSpPr/>
          <p:nvPr/>
        </p:nvGrpSpPr>
        <p:grpSpPr>
          <a:xfrm>
            <a:off x="8469831" y="3980647"/>
            <a:ext cx="677400" cy="632746"/>
            <a:chOff x="8469831" y="3980647"/>
            <a:chExt cx="677400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F5EA0C7-DFB8-0052-4A38-BA8FBE213F92}"/>
                </a:ext>
              </a:extLst>
            </p:cNvPr>
            <p:cNvSpPr/>
            <p:nvPr/>
          </p:nvSpPr>
          <p:spPr>
            <a:xfrm>
              <a:off x="8536506" y="401228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BE0C0491-E7CA-DAC9-831F-B4E80F3C05A2}"/>
                </a:ext>
              </a:extLst>
            </p:cNvPr>
            <p:cNvSpPr/>
            <p:nvPr/>
          </p:nvSpPr>
          <p:spPr>
            <a:xfrm>
              <a:off x="8536506" y="448642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AB2852C-5E98-5101-67B3-2C8145686241}"/>
                </a:ext>
              </a:extLst>
            </p:cNvPr>
            <p:cNvSpPr txBox="1"/>
            <p:nvPr/>
          </p:nvSpPr>
          <p:spPr>
            <a:xfrm>
              <a:off x="8536505" y="444411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0C63A02-FC20-7EE0-4742-8C7F2901C7EB}"/>
                </a:ext>
              </a:extLst>
            </p:cNvPr>
            <p:cNvSpPr txBox="1"/>
            <p:nvPr/>
          </p:nvSpPr>
          <p:spPr>
            <a:xfrm>
              <a:off x="8469831" y="4350897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D2C9551-2386-8618-8B80-717F523170F8}"/>
                </a:ext>
              </a:extLst>
            </p:cNvPr>
            <p:cNvSpPr txBox="1"/>
            <p:nvPr/>
          </p:nvSpPr>
          <p:spPr>
            <a:xfrm>
              <a:off x="8481473" y="398064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44C8AE0-49B1-AD17-B1EE-C4E6ADE5AB83}"/>
                </a:ext>
              </a:extLst>
            </p:cNvPr>
            <p:cNvSpPr txBox="1"/>
            <p:nvPr/>
          </p:nvSpPr>
          <p:spPr>
            <a:xfrm>
              <a:off x="8695339" y="3980647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864" name="TextBox 1863">
              <a:hlinkClick r:id="rId122" action="ppaction://hlinksldjump"/>
              <a:extLst>
                <a:ext uri="{FF2B5EF4-FFF2-40B4-BE49-F238E27FC236}">
                  <a16:creationId xmlns:a16="http://schemas.microsoft.com/office/drawing/2014/main" id="{4C0CC82C-909C-668B-FAA3-B91380B32A84}"/>
                </a:ext>
              </a:extLst>
            </p:cNvPr>
            <p:cNvSpPr txBox="1"/>
            <p:nvPr/>
          </p:nvSpPr>
          <p:spPr>
            <a:xfrm>
              <a:off x="8482940" y="407097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A940A59A-4EC9-B86F-E8CF-6FC18524B4DB}"/>
                </a:ext>
              </a:extLst>
            </p:cNvPr>
            <p:cNvSpPr txBox="1"/>
            <p:nvPr/>
          </p:nvSpPr>
          <p:spPr>
            <a:xfrm>
              <a:off x="8769338" y="409517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848EBAA8-7ADD-14BB-0DC9-811390D02EB3}"/>
                </a:ext>
              </a:extLst>
            </p:cNvPr>
            <p:cNvSpPr txBox="1"/>
            <p:nvPr/>
          </p:nvSpPr>
          <p:spPr>
            <a:xfrm>
              <a:off x="8481473" y="4211882"/>
              <a:ext cx="57680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F867999C-5ADA-85BE-FD81-50B5978F8B90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F5013BE-4477-0848-7DC7-D8C0145AC034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92E01B28-96F8-C5D5-8641-0975949FB37A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ED058F94-BBF4-9D29-226A-4DA189FCC69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E35461AC-1610-8F05-8DFF-9CA6F3529D4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AA44DF42-D1E9-1FDB-F13D-52301A46F00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Rectangle 1911">
              <a:extLst>
                <a:ext uri="{FF2B5EF4-FFF2-40B4-BE49-F238E27FC236}">
                  <a16:creationId xmlns:a16="http://schemas.microsoft.com/office/drawing/2014/main" id="{B9192E60-708B-C419-D0A6-DAFF91FB9A8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B3D4DE1A-F04C-6083-D659-C02F4A764779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773B3DAD-E3F3-110A-DA0D-A6B3D61C643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4967BCFD-8DBC-6DC9-446C-191032EC7DA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FDA5A352-65B0-D6E4-2355-FB28A4FF8FE1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FADA11AB-4202-4D2F-4E23-B009AA191F81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4C063625-3E81-13C0-F21F-5E66F3E3943F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40" name="Group 439">
                <a:extLst>
                  <a:ext uri="{FF2B5EF4-FFF2-40B4-BE49-F238E27FC236}">
                    <a16:creationId xmlns:a16="http://schemas.microsoft.com/office/drawing/2014/main" id="{D7179311-DB04-5C65-58D6-A4F16751FC78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7C9B5273-7A6D-D767-0CFC-D272DE54D15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75EECB5B-8DE5-A6E7-13D3-4E5CF827073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47" name="Group 446">
                      <a:extLst>
                        <a:ext uri="{FF2B5EF4-FFF2-40B4-BE49-F238E27FC236}">
                          <a16:creationId xmlns:a16="http://schemas.microsoft.com/office/drawing/2014/main" id="{A39CC86F-98CB-BA61-E471-8800CF4FC6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E23ED21B-CDCA-94C1-C9F2-6CCC508FA8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4DBD1890-7B89-9F7C-211B-282F0EF798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FDC144D5-2C39-6BAA-6697-D71BE1225C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A3A67972-6E8B-D8C8-3323-D2AB3B90F51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74FF32D5-C0DF-3531-5C23-969BF1E9A79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1C360D0D-946B-F88B-CB87-5BC42211662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93AD8CBF-D921-F731-9FF9-5C0EF1C4DF9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D8517676-4E5C-F022-676B-3E7215C6CF80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51515B6D-02EA-1A63-7B8D-609D1AC846B0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089735E0-5F4E-3824-4EBE-FB9A93C913E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3B3492E8-041C-AB4C-B154-731D12F1B31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CDB92FF4-0879-1829-1254-56C03D0CEC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46" name="Straight Connector 445">
                    <a:extLst>
                      <a:ext uri="{FF2B5EF4-FFF2-40B4-BE49-F238E27FC236}">
                        <a16:creationId xmlns:a16="http://schemas.microsoft.com/office/drawing/2014/main" id="{5FEE951E-B719-2606-476D-5250BBB565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44" name="Straight Connector 443">
                  <a:extLst>
                    <a:ext uri="{FF2B5EF4-FFF2-40B4-BE49-F238E27FC236}">
                      <a16:creationId xmlns:a16="http://schemas.microsoft.com/office/drawing/2014/main" id="{A4A00379-6BB9-1307-68F3-1DD0D9633C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41" name="Straight Connector 440">
                <a:extLst>
                  <a:ext uri="{FF2B5EF4-FFF2-40B4-BE49-F238E27FC236}">
                    <a16:creationId xmlns:a16="http://schemas.microsoft.com/office/drawing/2014/main" id="{E60C977F-D08A-08D7-9D71-E7515CA2B95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D67112E6-3703-DF6E-FB9D-866B2F49D68B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541248906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96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1DA64E98-7873-4BCC-9EA6-98488CD4817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Mc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4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A2CF470B-5BDE-825A-3BAC-C8F2116C82E6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4EFF1214-68DD-7F68-741B-F216F8C28A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73C47E09-1BB3-4082-29F5-7F3C1C69D4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29FB0D9-7ACB-4A48-707E-BA5ED83FDF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507FB0A-F715-F0D4-977C-93E9777522F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3541AD3-9749-2138-0EF8-14169B3954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829F162-C706-BD65-D266-877512B231C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" name="TextBox 18">
              <a:hlinkClick r:id="rId35" action="ppaction://hlinksldjump"/>
              <a:extLst>
                <a:ext uri="{FF2B5EF4-FFF2-40B4-BE49-F238E27FC236}">
                  <a16:creationId xmlns:a16="http://schemas.microsoft.com/office/drawing/2014/main" id="{D144F348-5DEA-0CFA-A9C0-AA9F6A8696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5B0070A-AAC1-DF29-0948-2127139ECC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AD41C5A-0BAF-E635-A769-72921D5E8C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7A676D6-254F-2C24-4650-C129AE9EF515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B565F4B7-9B1C-CE7B-B1DB-BA36DF697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D1B746AC-8698-4CD4-D425-E5D1DFCEA4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0C3241E-4B56-792C-10C4-8E047EE5AE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A1DE6C7-C8C3-C138-3555-29EEAACCD8A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E76112C-E791-B4F4-39C3-25B183F18E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F4D4014-C3CB-2D80-DE06-705696E6A83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" name="TextBox 39">
              <a:hlinkClick r:id="rId36" action="ppaction://hlinksldjump"/>
              <a:extLst>
                <a:ext uri="{FF2B5EF4-FFF2-40B4-BE49-F238E27FC236}">
                  <a16:creationId xmlns:a16="http://schemas.microsoft.com/office/drawing/2014/main" id="{CA1ACFFA-4B80-7AFE-3B27-A81871BF65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113F953-0712-1EE8-D733-714D173760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7CF18038-2AEC-1E4D-FD27-4FB5481CE8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C116051-30B6-5019-D2D2-5E566D33CFBE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98714A08-E005-4CF6-84B7-58DE0B95EB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A8CAF68C-6E52-589B-AE9F-C0C52C177C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681D9309-1D9E-8337-6935-9E8203B10A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04E3B5CE-844E-4779-7575-27FADCE9913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A6F91CE0-616B-E66E-3E9C-7007174C71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4ED30B7-810D-8FD8-74B0-3A3EC82766D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0" name="TextBox 49">
              <a:hlinkClick r:id="rId37" action="ppaction://hlinksldjump"/>
              <a:extLst>
                <a:ext uri="{FF2B5EF4-FFF2-40B4-BE49-F238E27FC236}">
                  <a16:creationId xmlns:a16="http://schemas.microsoft.com/office/drawing/2014/main" id="{55C4C835-C05C-4C55-6EAC-66B36E47DF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E7DEF26A-0E08-954A-E2E1-1FA2F73665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6C36E356-9332-072E-E653-9238600F0A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4DF98A0-831B-32B1-2F59-C6AB0A8A39F0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350A9826-837A-28DB-AA11-73698CCF81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43BB486D-D37C-4728-0834-4AEB08FBB3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D0DE3AE-E260-B1D9-FA56-860453B6F82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C749ABAA-72E0-211A-78E2-411CF1E8BB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295F2D4C-41DD-395F-42F9-3E34382794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C7A7B2C-4634-4B9E-2860-861A3DAF01B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60" name="TextBox 59">
              <a:hlinkClick r:id="rId38" action="ppaction://hlinksldjump"/>
              <a:extLst>
                <a:ext uri="{FF2B5EF4-FFF2-40B4-BE49-F238E27FC236}">
                  <a16:creationId xmlns:a16="http://schemas.microsoft.com/office/drawing/2014/main" id="{D27BE242-6E26-BB56-7BC2-DBE7ABAE08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4B3FE575-52E8-DB0D-E5BE-FC0B3BF7CC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8A4A101E-752F-D476-190F-038CC113CE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E5850E7B-1FF5-DFEC-D7CF-4F0BA743C41A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1856" name="Rectangle 1855">
              <a:extLst>
                <a:ext uri="{FF2B5EF4-FFF2-40B4-BE49-F238E27FC236}">
                  <a16:creationId xmlns:a16="http://schemas.microsoft.com/office/drawing/2014/main" id="{54151034-1EFC-1236-FA5D-12E9FCCF79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189C7451-6DAB-A103-8690-FADCDC05BA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DD3690CF-788B-A7AB-F669-43A204AF9B09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0A22FC69-A517-1EF7-5311-C08EE68C66F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8DB5D747-5FDF-F020-1581-FD04BE6EC1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24F42346-7993-3DA5-27C2-4023756112B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882" name="TextBox 1881">
              <a:hlinkClick r:id="rId39" action="ppaction://hlinksldjump"/>
              <a:extLst>
                <a:ext uri="{FF2B5EF4-FFF2-40B4-BE49-F238E27FC236}">
                  <a16:creationId xmlns:a16="http://schemas.microsoft.com/office/drawing/2014/main" id="{9F0C1CC5-778E-FD47-A0F4-835E6DCE82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883FC748-5ABA-736A-89F1-78F4E5EAE6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E78AEEBC-DE8E-A0DF-2BE9-DEEF979AD6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5" name="Group 1884">
            <a:extLst>
              <a:ext uri="{FF2B5EF4-FFF2-40B4-BE49-F238E27FC236}">
                <a16:creationId xmlns:a16="http://schemas.microsoft.com/office/drawing/2014/main" id="{3E93B72B-9A29-F063-3406-1E7AA1F32792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46C2AC43-8319-6227-BE8F-695E5DBCA8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9ABCAECE-9111-7204-7FB2-67FBA204A7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884F7DD7-BE8D-4261-6825-5F2DE5B78E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3E412DC3-D261-F151-0B30-D3709960C51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9092C670-7F17-D6EA-6F3E-DDDCF1397A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8B7444D1-3003-6788-0F0F-2D047944FD0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2" name="TextBox 1891">
              <a:hlinkClick r:id="rId40" action="ppaction://hlinksldjump"/>
              <a:extLst>
                <a:ext uri="{FF2B5EF4-FFF2-40B4-BE49-F238E27FC236}">
                  <a16:creationId xmlns:a16="http://schemas.microsoft.com/office/drawing/2014/main" id="{63501784-D4BA-3FFF-D097-0A7AE2038A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B96C41DE-0ECC-67EB-DB9F-D37400394C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1E3DFECD-F2EA-9577-BC3A-16AF404190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907" name="Group 1906">
            <a:extLst>
              <a:ext uri="{FF2B5EF4-FFF2-40B4-BE49-F238E27FC236}">
                <a16:creationId xmlns:a16="http://schemas.microsoft.com/office/drawing/2014/main" id="{325C6420-E212-F709-4166-0DAB44E2E1A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7CFD0EF7-674E-98C5-5B69-6F95C42AEA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0CB765BA-89A2-8063-E6E7-612262F05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582FCF5-042A-33A2-04A0-A40E6B5AE3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83711894-69AA-30C2-93FE-6E1DC95C9F6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F4691E89-A866-3087-DEE9-F41CEC363A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7F1431D6-A688-0D66-F752-6D3B42015FE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914" name="TextBox 1913">
              <a:hlinkClick r:id="rId41" action="ppaction://hlinksldjump"/>
              <a:extLst>
                <a:ext uri="{FF2B5EF4-FFF2-40B4-BE49-F238E27FC236}">
                  <a16:creationId xmlns:a16="http://schemas.microsoft.com/office/drawing/2014/main" id="{06F68B9F-D239-0D3F-E41E-E697C2EA48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E28A8B3F-677A-3FF7-2499-AEFBBB1994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F095660F-3AFE-523F-89CE-49C1BE0362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7BB8CB00-69CE-C949-F517-A30AAE6E60E4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F6C57DAD-5EF1-916A-1D9D-3EB434C532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9B3A0297-011B-DCB9-0FBE-3A3C092886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D6EF03E7-8F87-13EE-6851-A6D9BE9A15B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9DD82619-4F8B-11FA-7CAF-A01C43CD16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EDBFA9F9-BB23-6A49-EF95-F4492EA3B7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DC69697-9280-6613-9B5A-12DA7A1FF3D8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68" name="TextBox 67">
              <a:hlinkClick r:id="rId42" action="ppaction://hlinksldjump"/>
              <a:extLst>
                <a:ext uri="{FF2B5EF4-FFF2-40B4-BE49-F238E27FC236}">
                  <a16:creationId xmlns:a16="http://schemas.microsoft.com/office/drawing/2014/main" id="{25F0AD86-4A21-DDA6-120C-5D49E7FA00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908B2056-E886-368E-1F0C-594F8135DF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606CF34B-D15D-B235-D13C-1CD7D4CD94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AFDDCDE-D280-D2D5-69E5-E6B281BF763A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C60FF69F-2ABE-B5D8-900D-E9DA5E0616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83511356-E76B-45E6-0C89-3EE3971D71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DC5653B2-E72D-5002-0609-9783EA59D66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88FBA79B-2BB9-CC0B-2A91-F3DF8E86C82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C68EF815-1039-0A73-E9B9-F9882A24FB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8C51155C-3208-CA3F-BC70-6BD4858A893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78" name="TextBox 7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51B57CF-1077-5821-0EFF-87E831AF2E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3DF3BEE-323F-FDC8-A80D-AEF06DE35C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0DF7CF7B-24F9-8F13-69B5-F74BF70352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5157B228-2313-80D9-DE66-89DEBAD93935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F5165181-9B8E-C167-5644-0127DA28D5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83B81737-5334-F5D6-4731-9666CC1C55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4F78B3DB-9D5F-B8E5-8E25-E21A35CBA9E2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0B9FF5AE-77A5-6A31-9EDC-329E371E3BC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CFCB49B-90CD-AE8B-1823-15AA530F39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30C4646D-29B2-5A23-AFC1-18F3D7B1BE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8" name="TextBox 87">
              <a:hlinkClick r:id="rId44" action="ppaction://hlinksldjump"/>
              <a:extLst>
                <a:ext uri="{FF2B5EF4-FFF2-40B4-BE49-F238E27FC236}">
                  <a16:creationId xmlns:a16="http://schemas.microsoft.com/office/drawing/2014/main" id="{272CE97C-86A0-84B7-9B3A-63147F96F3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B77C01E-93F0-6D4E-D449-D65F50CB7B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EFA7864-65B0-4D4E-609F-5742EC9551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AF1D27E-7BCF-A1EB-91B5-7FE4D29E11E7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7D385244-ADB4-A0D8-F68C-E01F7B37E0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CC9DF1FF-0840-FDFC-6D11-29B3685C98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DCB04E7-4F0B-527D-A8FB-A45F7E2E7FD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1AE2233-6BDD-1B28-CCBE-30CE7ABDBEA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542003F-EE6C-7E7E-161D-F1EBC2D8A3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050E3E2-0086-F150-7229-192BF6CC910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8" name="TextBox 97">
              <a:hlinkClick r:id="rId45" action="ppaction://hlinksldjump"/>
              <a:extLst>
                <a:ext uri="{FF2B5EF4-FFF2-40B4-BE49-F238E27FC236}">
                  <a16:creationId xmlns:a16="http://schemas.microsoft.com/office/drawing/2014/main" id="{E537EF69-B72A-6F7D-ADE8-9EE36A9EEA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20310072-7448-611A-EC09-1FD1C2DD10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CD213EB8-C325-78C3-851B-D2A929BBFC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32DEAA97-F4F9-9008-D351-9AC9DFD8387C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36322C25-8625-73B9-B18C-2EE41BFDFF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DD0B278A-B114-6F80-3D0B-AABCCB195E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E7AA95B5-4623-4F07-26DB-C926151C8A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C4A5484E-A24E-5037-4D7D-500688B0980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539B7B58-D848-0995-47E0-7785BB2092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7C242AF-7178-1654-F737-AEF78ADF527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08" name="TextBox 107">
              <a:hlinkClick r:id="rId46" action="ppaction://hlinksldjump"/>
              <a:extLst>
                <a:ext uri="{FF2B5EF4-FFF2-40B4-BE49-F238E27FC236}">
                  <a16:creationId xmlns:a16="http://schemas.microsoft.com/office/drawing/2014/main" id="{F37D8C40-09FB-FAC2-64D7-8F5D9A8B24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36333FC1-D33C-15EE-C8DE-DE7AFA9826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2F422DE7-87BE-2F43-43C6-B14AE3D155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58885AB-450D-4424-EE47-28669565A9DE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F11D6B4C-06A0-968F-1799-C6854E0D32F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A8216F61-1FB5-4E6C-DCDD-5906AD58A80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7A3B53BA-1C9A-92D5-8D86-2E5B43F98E2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0757DA6D-96D9-FC3A-F0C1-65798C57E63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C1199D2C-6613-18BB-0FA8-14E8194D842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C7F858E-8393-7D8B-A965-AD7340E4B6C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52CBFED7-EE69-6C06-7354-38C7408ECE6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16" name="TextBox 11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AFC68C5-A712-4789-17A9-622DBD72CF1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030E260A-98BB-9BE8-0D13-493561952DA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7D68D370-A66E-77D2-62EE-F2DDD792F55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A393565D-E523-80EC-799D-21DAA754889C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2F47BC44-E480-F7AF-0D84-CF826CC0D8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C5737220-2F82-8566-7F92-86A48AC4C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2B4D98E3-980A-9FC3-790E-6EDF35074237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E30C762D-B1F3-7308-164B-A3871E532E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D84DB262-DEDE-8444-F1E8-9EF0662B15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B04D4802-885E-9CED-4FAF-9F0D13A56CF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72" name="TextBox 171">
              <a:hlinkClick r:id="rId48" action="ppaction://hlinksldjump"/>
              <a:extLst>
                <a:ext uri="{FF2B5EF4-FFF2-40B4-BE49-F238E27FC236}">
                  <a16:creationId xmlns:a16="http://schemas.microsoft.com/office/drawing/2014/main" id="{F25EE920-560B-912A-135A-BBA9F02155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5010B358-A4AC-7344-BD8D-D36045E4B0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6CECA424-0F96-D580-FEBF-60EBEA0A68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B1838F59-24AF-1CBB-620C-39B435E68BFF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0BE42A98-4CA6-BF6D-0B5F-284CABF741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4141AF82-6FB2-C62C-C16A-7C23DB6756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A6779344-FE25-6464-30FA-3C20DDE45C3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A8727903-382C-AC87-229E-ADD0F85027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6059289-FABF-C7A5-DF76-4C4D134807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26C1232B-5364-FB5A-4EF4-A7C2CB1A97B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04" name="TextBox 203">
              <a:hlinkClick r:id="rId49" action="ppaction://hlinksldjump"/>
              <a:extLst>
                <a:ext uri="{FF2B5EF4-FFF2-40B4-BE49-F238E27FC236}">
                  <a16:creationId xmlns:a16="http://schemas.microsoft.com/office/drawing/2014/main" id="{E67B97B0-0EC5-8717-F0C7-0EF58531CE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FF89086E-3E44-F4BA-1E00-73D536A7EB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101B3136-A0AB-637F-2F27-C52B8E239E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B7FCB1AA-FFDF-E327-5D3D-A149FE645391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2A431FCC-5EEB-3713-B0AF-1D269ECA78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392456CD-D57D-06FF-ACAD-DF517F794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E9A93749-EDCD-73BA-7664-C60B85A7BF22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61F59598-D5A8-E32D-60DE-145F0BC0026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23DF04F8-28A1-F154-1348-DA872C7CC1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45C521B-8E4D-D18C-E7AE-A21324D6A7B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14" name="TextBox 213">
              <a:hlinkClick r:id="rId50" action="ppaction://hlinksldjump"/>
              <a:extLst>
                <a:ext uri="{FF2B5EF4-FFF2-40B4-BE49-F238E27FC236}">
                  <a16:creationId xmlns:a16="http://schemas.microsoft.com/office/drawing/2014/main" id="{036F958D-0E4D-6DD9-4595-437D2AFA47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997F962C-15A7-2E5B-1B6B-F707C56983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82B8EA0-6C7D-E840-097D-8B98AEA9C0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0FEEF02A-01EE-B1B2-9F99-2A2EA6473445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078184F-03DE-89CE-0C0E-610084B35B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E9B59B0A-63F1-F2EE-7516-8F752004B8C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0A0D65A2-0B94-5683-5B1D-4E1D9EB09B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B871507A-4909-0B76-7B41-EC0656ECC9B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44758AE4-3034-3E22-8815-C1F3120F17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553AE8E8-81BD-7C2E-7853-9ACC1684897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24" name="TextBox 223">
              <a:hlinkClick r:id="rId51" action="ppaction://hlinksldjump"/>
              <a:extLst>
                <a:ext uri="{FF2B5EF4-FFF2-40B4-BE49-F238E27FC236}">
                  <a16:creationId xmlns:a16="http://schemas.microsoft.com/office/drawing/2014/main" id="{F642021E-95C5-3A53-BF5C-3EA3D571FB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88DCA3ED-DE6E-2872-12DE-0AEA00B39E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6C5D4EF-ACB5-0B33-A869-63CB989F71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1A1835C0-447F-206D-3185-53A1B8DD661F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931AAABA-F8C0-5371-DABE-E456AA8071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52F6A162-C7A4-1DEA-B564-4BB255E030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412141BF-FF14-4A50-8985-7132FE46C3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569E004-FD21-265B-EA79-ABC87EB0E4A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104E84A2-B72C-B982-8D04-6D377AC1B0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2E0E4EF4-8758-82B3-A49A-AEDFE8DF98E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34" name="TextBox 233">
              <a:hlinkClick r:id="rId52" action="ppaction://hlinksldjump"/>
              <a:extLst>
                <a:ext uri="{FF2B5EF4-FFF2-40B4-BE49-F238E27FC236}">
                  <a16:creationId xmlns:a16="http://schemas.microsoft.com/office/drawing/2014/main" id="{51C66B4B-4089-D709-6A27-845C97939E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716FE8FC-C1C2-76D8-0DAB-566008BD40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3BE4031A-7ADA-B9F8-6CC5-A09ABB2127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BBD22D8B-6E3C-09AD-5BAC-E5E896CEB2C6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A313C0E4-1BA7-BBB4-D897-E0D513DAB6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8096D056-E351-09AE-B895-92C93460C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00348850-F701-B3F6-EA35-3B6842F98E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1677CC58-4400-5D5F-B260-D4B301DD616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10AF5901-4A22-64B9-E68F-59C66FA22D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8F56A61-9F8B-32F9-4E09-3EC365E442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44" name="TextBox 243">
              <a:hlinkClick r:id="rId53" action="ppaction://hlinksldjump"/>
              <a:extLst>
                <a:ext uri="{FF2B5EF4-FFF2-40B4-BE49-F238E27FC236}">
                  <a16:creationId xmlns:a16="http://schemas.microsoft.com/office/drawing/2014/main" id="{667D8EF8-BE31-383E-8A6C-66CED8EA3E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625B2FEA-6C16-7AF6-C96B-20C5BA4F94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E13E5421-0043-11F2-98B1-4FD55DEEE9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3DC789E7-E5D2-F51A-9BC7-26C6E4860338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FB541348-C136-0DDA-3FA2-45E8C4EBA2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749ABAF4-6023-6318-390B-A1DCFD42F7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21556F57-73AD-D4CE-FADB-0DE4045E54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03413631-6F93-EC3E-64F1-D981582780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D343BB3D-AAA1-6AED-9848-333337E1D3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AC2F716-B1A0-77B3-BC1E-8154B7FA65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54" name="TextBox 253">
              <a:hlinkClick r:id="rId54" action="ppaction://hlinksldjump"/>
              <a:extLst>
                <a:ext uri="{FF2B5EF4-FFF2-40B4-BE49-F238E27FC236}">
                  <a16:creationId xmlns:a16="http://schemas.microsoft.com/office/drawing/2014/main" id="{BAC3E355-186E-43AF-D8D7-A5CA6DAC51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0813AF1C-AF08-A6AB-FB6A-43ADFAD5C3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662FB897-29FD-3140-F92A-83AEF8071A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BD1A4414-5BB1-9DDD-F51B-91FFCFDB53B5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C60B94F2-2255-3E93-0041-6C3BD45725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635E8180-572E-0630-149D-E4D62986A2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B7E9BD6A-8FE8-58E0-EEA9-A6BA6FCCF5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AA82A4F-C7C7-0412-AA5D-0936C3821A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F3ABC66F-7219-568E-84AA-727427F7A4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8445D9D-7BEF-1E0F-D1E2-501D3749CB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64" name="TextBox 263">
              <a:hlinkClick r:id="rId55" action="ppaction://hlinksldjump"/>
              <a:extLst>
                <a:ext uri="{FF2B5EF4-FFF2-40B4-BE49-F238E27FC236}">
                  <a16:creationId xmlns:a16="http://schemas.microsoft.com/office/drawing/2014/main" id="{552CAE14-C380-5F68-4932-07897C615E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C8A465A-EAC8-2812-D52D-6526CDE274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1A60E2A1-E9B3-9B77-72DE-9E791381B3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DBBFDA7F-3A1F-0FB5-4B8A-327936C5A1D0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7A8E2D03-EC3E-47A6-C125-8D201130D0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CCBF6092-E23A-2FC8-064A-4F5957E15F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6FA76360-5EF2-31C1-2EAE-BC4F1FA0318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9F88E265-7AC4-27C7-F65C-1F9D3F739CA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35E8EEC2-15D8-0B8A-4499-9EF068907D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319EBD02-F12D-B4B7-3349-D32ED594CCE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40" name="TextBox 339">
              <a:hlinkClick r:id="rId56" action="ppaction://hlinksldjump"/>
              <a:extLst>
                <a:ext uri="{FF2B5EF4-FFF2-40B4-BE49-F238E27FC236}">
                  <a16:creationId xmlns:a16="http://schemas.microsoft.com/office/drawing/2014/main" id="{9991586C-703A-4510-F0F2-0BF13AA8BF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769A3659-DF6C-39DE-A208-EFDF47177B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1E02DD2E-96FD-9DB5-C683-5695DEC0B9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587C53F1-6B94-C0AE-4504-B94FDF9F4178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EA27B9FD-A941-A0FF-8108-4CCE0B4908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36461ED2-BC69-5107-73AB-5370C1B01C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6DA70AA6-99FB-5F23-AB56-31DBD2C110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9BBCAC9E-F7AB-1C10-7D5A-C8F8CBB2EF0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7D3BC949-F752-327A-BB25-AA808FC45A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E156EF76-D22F-AC27-E98E-C152BCBA4B2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50" name="TextBox 349">
              <a:hlinkClick r:id="rId57" action="ppaction://hlinksldjump"/>
              <a:extLst>
                <a:ext uri="{FF2B5EF4-FFF2-40B4-BE49-F238E27FC236}">
                  <a16:creationId xmlns:a16="http://schemas.microsoft.com/office/drawing/2014/main" id="{E056FA7C-717B-A28E-6A02-FA6479A091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CC09BC04-5010-1294-A867-32DB539E7C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4F8A57-C947-8ACF-10B3-07F4BE8244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412F154E-ED8D-9922-9E5D-622CA3252129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3BE5732F-2BC1-9B03-0C53-A6E53DFE56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85624AE4-A88E-7A4E-5235-ACAD8048AC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30CE58E-0F7E-1F93-80F1-14E302B003D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7886FB3D-CE37-3BA8-DFCA-F12EB9B8C2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5C5C58FB-54A6-9FED-6C1E-477B851D4C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6A640E75-ECDB-D0A6-6494-FCC92FAB8F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70" name="TextBox 369">
              <a:hlinkClick r:id="rId58" action="ppaction://hlinksldjump"/>
              <a:extLst>
                <a:ext uri="{FF2B5EF4-FFF2-40B4-BE49-F238E27FC236}">
                  <a16:creationId xmlns:a16="http://schemas.microsoft.com/office/drawing/2014/main" id="{EE4DDBB6-A908-274B-0D2E-421618F913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75A2FC68-4150-328E-C63A-CB710A07A1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C9901469-4032-794A-3DFE-FC829CDCEA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1732FD62-9A04-7DEC-AF39-569FFBADECD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65498014-B476-1A32-DFAC-869737D73E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F709415A-DB96-08F8-B5D1-44515FCFE0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FA7F0C9E-DEEA-B5CF-1FB5-0B4E6C62D14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FFECBE3-EBC6-C731-EBCA-8F53FD8C44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06BE6FED-7730-36C3-1C71-A94E10BF02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AA0DFE80-FD60-6B2C-B955-B66BAC1040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80" name="TextBox 379">
              <a:hlinkClick r:id="rId59" action="ppaction://hlinksldjump"/>
              <a:extLst>
                <a:ext uri="{FF2B5EF4-FFF2-40B4-BE49-F238E27FC236}">
                  <a16:creationId xmlns:a16="http://schemas.microsoft.com/office/drawing/2014/main" id="{D66E6F6A-31A0-0E45-1DA9-B1ECC11202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F6298578-6E0C-2E62-A1B0-6ABA8CFDF7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E3342A57-B362-D2B8-182D-B3ED2520EF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38A346E9-611C-4AFE-7504-66694FB277F7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9C9F5387-534E-EDF6-0A3B-933CA97167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32E5E1DB-450D-DCE2-C606-1C3CDA8A32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3C5CE39D-8B7B-7013-2053-C3EDE4CFC9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B8D7A5DC-D693-D446-9F52-1381064D8ED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316D4CB6-783E-910B-FEBB-3D5AA314D3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78A9E0AB-392C-E6CE-3B14-1BC20573F93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90" name="TextBox 389">
              <a:hlinkClick r:id="rId60" action="ppaction://hlinksldjump"/>
              <a:extLst>
                <a:ext uri="{FF2B5EF4-FFF2-40B4-BE49-F238E27FC236}">
                  <a16:creationId xmlns:a16="http://schemas.microsoft.com/office/drawing/2014/main" id="{DC62A808-FA37-A9F6-B81E-F75A0EAE02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06B7B72-4B40-D8B5-ACCA-563A542C71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0E158F36-55B7-DCEF-64D3-2F772D02E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8E1A4CAD-2415-A9FB-F085-0B5231A11A06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0D876B0A-A4FB-99EB-69FA-EB44765FB7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54FCAC7F-4426-209F-5225-A447B17BF0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7A162007-A10B-20E4-B648-C2070A389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4D0949B4-60A7-52E2-22FF-C4E55C16F45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2980FF5E-57BA-8A21-F9CC-FA79C4DFEA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0E0815D8-BAEC-7E77-447E-0590111B89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05" name="TextBox 404">
              <a:hlinkClick r:id="rId61" action="ppaction://hlinksldjump"/>
              <a:extLst>
                <a:ext uri="{FF2B5EF4-FFF2-40B4-BE49-F238E27FC236}">
                  <a16:creationId xmlns:a16="http://schemas.microsoft.com/office/drawing/2014/main" id="{8983A0AF-B54A-5722-3AB2-C008B7B2E4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6D28C6C1-802F-2E84-4B45-579663AFD6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66B76F50-8879-99CA-4CF5-1622DC38D0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A8750414-E046-226A-BF66-57BF3B8FFF87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EA4A8BCF-68CB-D01F-A575-93B34D1B2C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1215CB51-B44E-3352-20EC-A589E5B410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BDBD6146-61ED-0E2C-960D-F95668F920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8CB453E9-696C-93AE-C803-CB4E89CEF19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E3C7B721-5015-92D9-4C7A-5D9D1EBCAE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9214EE75-48DE-617B-E025-004A4F89E8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2" action="ppaction://hlinksldjump"/>
              <a:extLst>
                <a:ext uri="{FF2B5EF4-FFF2-40B4-BE49-F238E27FC236}">
                  <a16:creationId xmlns:a16="http://schemas.microsoft.com/office/drawing/2014/main" id="{0F3639C4-CFB8-1B4B-0821-837D901F4A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D991DA41-4C41-44D5-E800-543D50EB15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EAB423D7-2A63-0BF9-A5D3-7842707E30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FEDD95F0-56E4-18D3-83A3-EFE25872D68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6D92CD04-F7E6-2C66-E984-DD1EE99D5E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AFEA3D17-BEC6-3B06-18ED-34EDA00451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EE8D71E-168A-B9C0-8EF5-66A6A7EBFBB8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C6DCD36E-E333-245B-F4DC-76287745F2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00731BCF-6E5E-1451-B1C5-992F6AE9C7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73E5AB0-69AE-B4C0-2BFF-512A0F0DCE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3" action="ppaction://hlinksldjump"/>
              <a:extLst>
                <a:ext uri="{FF2B5EF4-FFF2-40B4-BE49-F238E27FC236}">
                  <a16:creationId xmlns:a16="http://schemas.microsoft.com/office/drawing/2014/main" id="{938A5AF2-5040-2C18-E47A-3D4CA7A7F0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174903F2-48C7-C605-2006-576C2066A2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4FCFA060-D673-6377-BD18-3470C3942C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A64A019E-649F-C39A-B5DB-626613666FAE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8CF1DABD-FEC0-37D1-D4A8-32E14CC9B3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B6069C41-2F68-8852-E6B1-5D79D29A26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8F4A1C5-3146-AAC4-DD47-3AADE911D2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EFD8AA5D-6832-0DFB-24A0-8542F1B25FB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7814197B-98A4-52DF-77C4-20A027C21A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7D683093-017D-5210-5986-921E3579AE3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4" action="ppaction://hlinksldjump"/>
              <a:extLst>
                <a:ext uri="{FF2B5EF4-FFF2-40B4-BE49-F238E27FC236}">
                  <a16:creationId xmlns:a16="http://schemas.microsoft.com/office/drawing/2014/main" id="{30C7AB50-1FA8-B525-2811-F941049FBE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C673F899-552C-32C7-4B75-F863C2ED84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7CE2EE3D-45E6-AE71-F28F-34461D32CE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D65A7C46-3596-E995-0706-062463A27F20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CCE2EB8B-A2CC-ADD5-40F2-7AB30CEAE8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2A9C1504-635A-AA2D-6606-5FDC6B1B07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B35A31DF-DE53-98CD-2C29-8903C8C4309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99D1BC63-911F-9B16-5631-1315A63A6D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F8FA0846-D26D-E313-1271-F1755AEC43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2C020462-6808-6204-FCFB-40EF0097A9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5" action="ppaction://hlinksldjump"/>
              <a:extLst>
                <a:ext uri="{FF2B5EF4-FFF2-40B4-BE49-F238E27FC236}">
                  <a16:creationId xmlns:a16="http://schemas.microsoft.com/office/drawing/2014/main" id="{FE9C828E-79EA-8A9A-C5EA-F4B5AF5EF30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739F56B5-C135-5FD5-C6ED-5028296474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F31784F6-5504-945E-A980-D4F80BBCDD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F50A6722-3AC9-0DA9-5FF1-C7B1A335D020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F1A3A551-273D-61B1-A8FB-9144332875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560DEF38-B262-C424-FE18-47DE53D03B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AFA375D3-5E2F-D988-2A3F-9ADD18F0825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489E1F78-BA1B-813E-55F1-E308509C8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9BC397C7-CF6F-1CA6-CE2F-0B34785380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3C254FA-D53C-9519-CFC4-56F60B8203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6" action="ppaction://hlinksldjump"/>
              <a:extLst>
                <a:ext uri="{FF2B5EF4-FFF2-40B4-BE49-F238E27FC236}">
                  <a16:creationId xmlns:a16="http://schemas.microsoft.com/office/drawing/2014/main" id="{4B3CE196-E070-9549-4116-02E364D8C67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9EDF763-65E1-8C27-2562-57390A4F0D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F7B30343-2B23-8E3F-C35E-6C63CAC4DE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56812A4-07A3-0407-BD63-74842EF16FB8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2844102F-E03F-BEA0-545F-E3EBBB8ABF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0AB010E8-515B-C415-5EF9-F621B58767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E24A6E03-C526-4CBC-70C8-6C68E748D87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6E6E179A-5692-5671-2D4F-5F5F412E69F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7096E621-3262-7194-9BAD-7C47FB2EC3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408722B7-A519-509D-AE9C-4E0729165E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39" name="TextBox 538">
              <a:hlinkClick r:id="rId67" action="ppaction://hlinksldjump"/>
              <a:extLst>
                <a:ext uri="{FF2B5EF4-FFF2-40B4-BE49-F238E27FC236}">
                  <a16:creationId xmlns:a16="http://schemas.microsoft.com/office/drawing/2014/main" id="{E511FF9C-5341-1ACC-84C9-F8392E3CE74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E1AD159-D61D-A6D9-27E6-5F0FB743D1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3EEF0E9A-9E8C-F47F-5EAD-466EBB0F21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72795496-08B7-A723-90A6-9F9D0B3D0115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DFA83424-F2A1-0C9E-89F4-838BB1E9C7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DB3627B5-F511-573C-23F0-2E07CC2533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6C6DBBD1-054F-2338-D13A-7812CD61B3D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21C8CD35-59EC-37F5-0217-241F60D0A5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EA4DBA17-E88E-B4C2-AEE4-220D7895B2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9E78E892-514D-88CD-4FD2-EF88A257E7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49" name="TextBox 548">
              <a:hlinkClick r:id="rId68" action="ppaction://hlinksldjump"/>
              <a:extLst>
                <a:ext uri="{FF2B5EF4-FFF2-40B4-BE49-F238E27FC236}">
                  <a16:creationId xmlns:a16="http://schemas.microsoft.com/office/drawing/2014/main" id="{F5E27BE6-D8E3-1357-96F1-231951C79BC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A95CBC3C-FE44-F21A-37C0-A4F2F3EC2F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0EB06001-BA38-8EDB-2FA7-38D6C8BEF3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6A8F89A0-3BB2-74FB-C98F-2097CD66BE2C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2AF7E3B4-0382-635E-859D-A52CD03C1F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B989565B-3080-89A2-FB30-26C322FEFE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BD31EDAB-1183-0DB2-CCDA-1D3FC5E1A38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C91BB2F9-516C-BAFF-7862-7DD0269A32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B9BD6D35-9207-EB92-E620-AB8E10C4F6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2492102E-247B-7C63-412C-2A0CA06970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59" name="TextBox 558">
              <a:hlinkClick r:id="rId69" action="ppaction://hlinksldjump"/>
              <a:extLst>
                <a:ext uri="{FF2B5EF4-FFF2-40B4-BE49-F238E27FC236}">
                  <a16:creationId xmlns:a16="http://schemas.microsoft.com/office/drawing/2014/main" id="{541B2916-0992-8B78-F388-405CFA7C8DE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58DB4EBE-B803-182F-1F85-8666A3C58C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8D7E3326-872B-A509-31DF-0B5E859B82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B4219E5D-79F1-E2C2-B658-DBA5395C813C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839C6F59-9816-5DEF-2DB7-A52799B404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F5BE1517-266F-3C7D-C72B-4E87F452DA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1318CCE7-28AE-4BDE-F281-394AB27CAC4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AF9C1E10-454D-622B-3B75-8BEBFF6FAF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F6617B06-6425-C1B5-DA9E-8A26CDA2AA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BA86486A-3397-2127-0D2A-B973C1A99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69" name="TextBox 568">
              <a:hlinkClick r:id="rId70" action="ppaction://hlinksldjump"/>
              <a:extLst>
                <a:ext uri="{FF2B5EF4-FFF2-40B4-BE49-F238E27FC236}">
                  <a16:creationId xmlns:a16="http://schemas.microsoft.com/office/drawing/2014/main" id="{61FF5EAE-43B7-A8E8-7F56-5EEE7E3F00F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D0364564-EF47-A79C-DBA1-A4F7349AA0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38175C77-2E59-1176-8407-75B565011B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57A2817A-F059-922C-7F12-3CF2A3CECDF4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293B8160-1B75-97F4-6A35-0BBDC28B3D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D50DF608-F560-4F77-A32A-219091B0AB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D676B0DF-AB7E-4976-1659-9FA9664F518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DFA6F291-C49E-91DA-4CF5-4028D8B2D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ED7846BB-2BB1-CC99-79CC-90ACF77FD4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E097134C-BEF8-54B6-95F6-8A25330BC3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659" name="TextBox 658">
              <a:hlinkClick r:id="rId71" action="ppaction://hlinksldjump"/>
              <a:extLst>
                <a:ext uri="{FF2B5EF4-FFF2-40B4-BE49-F238E27FC236}">
                  <a16:creationId xmlns:a16="http://schemas.microsoft.com/office/drawing/2014/main" id="{91B5AB71-7295-A6A1-64EB-19A78CB183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0CD6AC8A-26DB-CDDE-D470-C48E69081C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EFD29301-36B5-CAC7-5519-392EE518BC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8A7723FE-8E5C-A5B5-0DF6-568FDA57BBD6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D462E31A-523D-73DE-3581-D18F4E8667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0D06CE2D-04AE-79EC-245D-7512B0B2FB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37318CAD-B98C-08B1-6499-5D1C668435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5C6A1ECD-0360-B044-9006-546BE3B987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64C70DA4-190F-0BCE-8CA3-362C64457A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4AB57D4C-A2AC-42F4-AE83-EE5C63335F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69" name="TextBox 668">
              <a:hlinkClick r:id="rId72" action="ppaction://hlinksldjump"/>
              <a:extLst>
                <a:ext uri="{FF2B5EF4-FFF2-40B4-BE49-F238E27FC236}">
                  <a16:creationId xmlns:a16="http://schemas.microsoft.com/office/drawing/2014/main" id="{E3A3415E-6FED-2809-7CC5-04D97A427A5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86676A17-8580-DA9F-AA03-406FAF787A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4BFF6918-118A-104E-E84A-EF20B74B51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70584C84-BDE7-190A-147E-01D7CEC2DC7C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188FCB03-E9BC-FAD9-926B-D771A7D1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C2A2E9FC-D521-6A23-8939-CA0C270F52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6F5422A0-32B7-B1D8-F916-86C2DDEAA71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B41700F0-51E6-07E8-3063-70633B66FE4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C33F4A02-09A4-E4CF-6153-79B87A113D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8D0CD5C-B11E-06DE-B711-178ED6C3E7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79" name="TextBox 678">
              <a:hlinkClick r:id="rId73" action="ppaction://hlinksldjump"/>
              <a:extLst>
                <a:ext uri="{FF2B5EF4-FFF2-40B4-BE49-F238E27FC236}">
                  <a16:creationId xmlns:a16="http://schemas.microsoft.com/office/drawing/2014/main" id="{F7243FC4-722D-76B6-68CC-A88A7CEDDC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2F7A6EF2-A9D0-9348-0E9B-94DE373322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63030800-1F34-D813-927A-6FC118E9F1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7EA0E734-07AF-97C3-ECEC-FB37E425A321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AFC8BEE7-7655-25D5-FB47-863027D19B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19EABE67-043E-2FD5-E2D6-FAA736CCD2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63BC541B-4CD9-701D-EEE4-E6363F2E1CC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904E48E9-5FC2-5351-D38B-6727833D656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69B3ECDE-44C0-CBCB-E8E8-914CD665A9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49B10FF8-0407-5BB9-A7D3-2A43C96DF52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89" name="TextBox 688">
              <a:hlinkClick r:id="rId74" action="ppaction://hlinksldjump"/>
              <a:extLst>
                <a:ext uri="{FF2B5EF4-FFF2-40B4-BE49-F238E27FC236}">
                  <a16:creationId xmlns:a16="http://schemas.microsoft.com/office/drawing/2014/main" id="{7B5247D6-F7F1-C96B-7882-112977C6B7F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C29C70E9-C9C6-C912-67F9-1A3BFAA03F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FFA6CFE2-CE3E-509A-A487-5F17E6AAF5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A84E3D28-91AE-4AB3-AC18-9E451FD32721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E58ECFE0-2AA1-AFE5-FB2E-9FA8E17C97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1755EC42-62A6-7F49-F75F-7D28572DBA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380B358E-BE69-C1A3-1614-5B19899BA74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10A1F3AD-4B1A-8369-831C-68A4186A60E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96160113-FDBA-2A02-4652-4ADD387664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1E6E8B3C-1390-B1A0-F047-B85EA75093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19" name="TextBox 818">
              <a:hlinkClick r:id="rId75" action="ppaction://hlinksldjump"/>
              <a:extLst>
                <a:ext uri="{FF2B5EF4-FFF2-40B4-BE49-F238E27FC236}">
                  <a16:creationId xmlns:a16="http://schemas.microsoft.com/office/drawing/2014/main" id="{69F6A91F-1BC6-7248-38E0-40CCABF790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4EBE7DCF-773A-1267-4AD6-9116BF1A59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88B6322C-2F36-CEA6-F715-9D83FC3B97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BB6E1397-0BC5-F6E4-ECA5-E1FAE47269CF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9BC801F1-ABC5-BFCA-4FFF-5E37C115F0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B4EA304D-674B-F5BE-AC20-7602CEFE0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36395249-8CAD-1F38-7F46-9C58F820864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52BB701A-DB70-107B-D28A-7B9C0C4DEF6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31098085-3CED-4B4D-95FD-CB648388D8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E6D5545C-CC47-990D-8907-7F747B5BB9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29" name="TextBox 828">
              <a:hlinkClick r:id="rId76" action="ppaction://hlinksldjump"/>
              <a:extLst>
                <a:ext uri="{FF2B5EF4-FFF2-40B4-BE49-F238E27FC236}">
                  <a16:creationId xmlns:a16="http://schemas.microsoft.com/office/drawing/2014/main" id="{3ED2A42C-24E6-FDE2-295A-FDA3725D55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4A90E542-91CC-F220-7908-F4E8FA4FD3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0EE926A0-6FB2-4C43-901C-4383FC4981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187F0CBB-A951-3BE4-B0AA-414814BFC88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33" name="Rectangle 832">
              <a:extLst>
                <a:ext uri="{FF2B5EF4-FFF2-40B4-BE49-F238E27FC236}">
                  <a16:creationId xmlns:a16="http://schemas.microsoft.com/office/drawing/2014/main" id="{8736C7A8-8B79-166B-38D0-9133A44B60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4C43616F-6686-B339-A82B-19DFDF1C4B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5F8DB3E4-BAE5-4CF1-D5E8-D33FA3FAB2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8D71B370-B91B-FE13-B3D2-B59049B60F5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5032EC56-2E7D-66A4-50DF-B58596188D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EAF412A7-88DF-E4B9-2953-4CCAAA70C8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9" name="TextBox 838">
              <a:hlinkClick r:id="rId77" action="ppaction://hlinksldjump"/>
              <a:extLst>
                <a:ext uri="{FF2B5EF4-FFF2-40B4-BE49-F238E27FC236}">
                  <a16:creationId xmlns:a16="http://schemas.microsoft.com/office/drawing/2014/main" id="{6AC44A0D-5905-9865-98AF-7E6696FD46F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2377806A-CE36-4414-986C-183DDD2CBA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06368C30-79D8-EE4C-4F70-4C3C3F7991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33A49A52-4E45-42D8-DEF1-5E0A62A493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F4CADE0E-5616-735A-3CD7-95CD8AFD09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E8EABBEB-9E68-9722-3C1F-FCCE3719D3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C7AF1C1-9C8F-A07F-DCA3-41A55A2CC8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9FD113A8-4FCF-7C62-7F92-EA968E5263E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E0256DE7-A972-8FFE-F93C-3EAC908693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679F670D-2A09-2310-C986-A5ABCDE33B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9" name="TextBox 848">
              <a:hlinkClick r:id="rId78" action="ppaction://hlinksldjump"/>
              <a:extLst>
                <a:ext uri="{FF2B5EF4-FFF2-40B4-BE49-F238E27FC236}">
                  <a16:creationId xmlns:a16="http://schemas.microsoft.com/office/drawing/2014/main" id="{37D74698-DE2F-22DC-F54C-24F17E1EEC0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13FBE76B-739D-2784-2445-9E1A797DCD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CDBC19F7-826A-6C57-BC3C-A2CAE786AD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55176FF7-0F4A-C694-52C4-7947A5B9E110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7755C82C-BFC9-26F4-CA3B-B990625363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C85D9CB8-07E4-B4E0-6ABF-A256346FDA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33647255-6BBF-F3C3-699D-58CCBB9895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2EBE9E24-EEF4-6BFE-B583-ADFB02FF26E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FCC52294-437A-A906-B942-9E4D204F72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964A2BD-FD7E-CFBF-6F85-E11B9436DEB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9" name="TextBox 898">
              <a:hlinkClick r:id="rId79" action="ppaction://hlinksldjump"/>
              <a:extLst>
                <a:ext uri="{FF2B5EF4-FFF2-40B4-BE49-F238E27FC236}">
                  <a16:creationId xmlns:a16="http://schemas.microsoft.com/office/drawing/2014/main" id="{92CB1304-5861-AD9B-7050-27B8D76E43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1CB2B1F1-5C51-BC7E-BD92-EA5D003447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0483764E-691E-77A4-C3B5-D8B3342D52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905A59D3-6B7F-2BCF-7031-D924AF7B685F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62754D13-3880-C765-77E8-C01228C090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4533BACB-CEE0-788F-119A-82712B4BAD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71B9F3F1-DF44-1EB3-1669-7D03DF014A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1DCA497E-99FA-3E8E-4930-84EF6F01D72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50EDE127-3593-50DC-4FF7-671AF926E5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A177085E-4D73-4A6D-0D07-5B7383110D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9" name="TextBox 938">
              <a:hlinkClick r:id="rId80" action="ppaction://hlinksldjump"/>
              <a:extLst>
                <a:ext uri="{FF2B5EF4-FFF2-40B4-BE49-F238E27FC236}">
                  <a16:creationId xmlns:a16="http://schemas.microsoft.com/office/drawing/2014/main" id="{70833F96-2D38-C4F4-DDA1-B9A92ECEEE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5E0C6C1E-EC40-8F96-A07A-8DE224A4AE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DC975651-04E1-69E2-1259-7E82E0AC2812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F54291D6-EA41-215C-AE3A-6CD5807ED4B6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9ECCF94E-6454-6C90-233D-ECA249C1CE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AD332139-D1C3-9488-5FC7-65B7F9B6A4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C151BE42-C7F9-05E3-C0ED-287AB8368DD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F85EB287-14F0-68EC-1201-EA6F8AB334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EF80B1A1-9FA6-467E-3899-556992E424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B06B2A98-BE28-8868-7154-968494D2BB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FC39C033-FB94-3942-D2C9-997063D0E78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D0EA68E9-DC44-8A1A-22DE-1AB19D7F1E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9C97B93-2238-6411-9EEF-FD4362CC96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9350D867-5BB5-7EFC-4C53-B6371D8BAE92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65FAC8DC-A419-4AC1-C55B-2B4DB26932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91764595-1C95-84C8-65EB-5453BB467C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2F1C56D5-3A40-665A-1D52-A8AB7E52E48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C1DA9072-BFDC-87A6-B86B-50DE87B8812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7DBFEE-59DF-3573-6E0A-80871D49C2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3694F775-7769-B3B9-F80E-5C4D6D02E1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6BEAFD63-8596-B6F7-252E-C51606EEBBF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E5559BF0-EF2A-9A1A-5FBD-7D59939783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68E46868-0E1A-D9E5-BA35-20942D084D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1402099C-FD1A-0435-1E98-7D4DC0818E9A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919B8A16-D3FE-0D00-E187-D5D2B1806C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C7EBA995-3450-52DD-D2A3-41ECBD4C66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A738FC65-0E55-CCB8-BEB7-FAD8F186E57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7F49F3B9-1990-0404-C650-2A355895390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6F4D44D4-A8A7-E028-F537-979DD6A4FF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25FAA0C4-1290-21FF-3DBA-C514E2A8EC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57" name="TextBox 956">
              <a:hlinkClick r:id="rId83" action="ppaction://hlinksldjump"/>
              <a:extLst>
                <a:ext uri="{FF2B5EF4-FFF2-40B4-BE49-F238E27FC236}">
                  <a16:creationId xmlns:a16="http://schemas.microsoft.com/office/drawing/2014/main" id="{EA91097F-53E9-12C9-8F61-4A887034D2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2870551C-D8D9-924A-EB56-6306111280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15EA15C3-D086-9C7C-4CBE-EE3A049DA4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434939E8-75FB-DA73-4F99-FE5B00AA6F74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37964129-47E5-B9E6-23D8-209649CCD7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38FA2838-9A41-30EB-5FED-3E040D1C8B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346C9F27-EFCB-A321-A78B-D66DF680B2C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146FC1DA-1B58-8F68-6B0A-77EB1DE8486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3075AABE-6647-CB3B-2E25-F8960026E6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06D0A080-BE73-2A61-9C63-0D1B9012014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67" name="TextBox 966">
              <a:hlinkClick r:id="rId84" action="ppaction://hlinksldjump"/>
              <a:extLst>
                <a:ext uri="{FF2B5EF4-FFF2-40B4-BE49-F238E27FC236}">
                  <a16:creationId xmlns:a16="http://schemas.microsoft.com/office/drawing/2014/main" id="{761B898B-1BBC-E23F-F4C5-42C346D27B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36BDFBE4-6370-A065-84CF-C4F6F53266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27733758-A7CC-E768-11BD-32A4DFC401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879792B9-8E0B-7802-DAA8-F8591E0143AF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F0B79A8D-0F22-59C3-5CB8-371005FB6A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FDE3FE08-24F9-61F9-0CA3-2FE59DC4CD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684C6F0A-5380-2F49-8365-A5F35D7088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8A7D33FC-9214-33D7-22A1-F69A22FBDB7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B6394B57-C73B-041E-E329-E283EEE7EF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FDF276C2-4DE5-5E6B-CC50-3A883835CE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7" name="TextBox 976">
              <a:hlinkClick r:id="rId85" action="ppaction://hlinksldjump"/>
              <a:extLst>
                <a:ext uri="{FF2B5EF4-FFF2-40B4-BE49-F238E27FC236}">
                  <a16:creationId xmlns:a16="http://schemas.microsoft.com/office/drawing/2014/main" id="{F2101107-E629-28B1-01A2-580776C0C2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4D6B9886-E619-546D-DDA8-80C1169C90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C7F4A211-92CC-011C-FDE2-65F2FD47889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80" name="Group 979">
            <a:extLst>
              <a:ext uri="{FF2B5EF4-FFF2-40B4-BE49-F238E27FC236}">
                <a16:creationId xmlns:a16="http://schemas.microsoft.com/office/drawing/2014/main" id="{B28886DD-BECE-44E2-F17B-2F113255C161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FD45ED3F-0090-5CAE-37AF-1E8BDCC467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8C8BF2DD-A2BD-219D-7BA5-C81A3BCD3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705E8C24-D7B1-7D18-5DD2-0B430A76C8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AF43E06E-93A6-979C-29CA-E80292529AE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35" name="TextBox 1134">
              <a:extLst>
                <a:ext uri="{FF2B5EF4-FFF2-40B4-BE49-F238E27FC236}">
                  <a16:creationId xmlns:a16="http://schemas.microsoft.com/office/drawing/2014/main" id="{40BE4334-38E3-5905-1EE4-2860FE81A6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EA4FA849-6B53-AE0F-5187-71DE9E0EE0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37" name="TextBox 1136">
              <a:hlinkClick r:id="rId86" action="ppaction://hlinksldjump"/>
              <a:extLst>
                <a:ext uri="{FF2B5EF4-FFF2-40B4-BE49-F238E27FC236}">
                  <a16:creationId xmlns:a16="http://schemas.microsoft.com/office/drawing/2014/main" id="{878FB7D9-789A-7106-F069-914449CBFC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138" name="TextBox 1137">
              <a:extLst>
                <a:ext uri="{FF2B5EF4-FFF2-40B4-BE49-F238E27FC236}">
                  <a16:creationId xmlns:a16="http://schemas.microsoft.com/office/drawing/2014/main" id="{3B738DB9-D98E-58E1-0266-C2255483FE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39" name="TextBox 1138">
              <a:extLst>
                <a:ext uri="{FF2B5EF4-FFF2-40B4-BE49-F238E27FC236}">
                  <a16:creationId xmlns:a16="http://schemas.microsoft.com/office/drawing/2014/main" id="{9C5F1ADC-DBA7-4951-E6EA-5026C834503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F3D77AD9-672B-0CB5-420E-BE72489646A8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141" name="Rectangle 1140">
              <a:extLst>
                <a:ext uri="{FF2B5EF4-FFF2-40B4-BE49-F238E27FC236}">
                  <a16:creationId xmlns:a16="http://schemas.microsoft.com/office/drawing/2014/main" id="{B30D4716-7CEC-BF73-EBB3-5D349FAF98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2" name="Rectangle 1141">
              <a:extLst>
                <a:ext uri="{FF2B5EF4-FFF2-40B4-BE49-F238E27FC236}">
                  <a16:creationId xmlns:a16="http://schemas.microsoft.com/office/drawing/2014/main" id="{1A082097-D975-8968-1C00-8FC44952E5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3" name="TextBox 1142">
              <a:extLst>
                <a:ext uri="{FF2B5EF4-FFF2-40B4-BE49-F238E27FC236}">
                  <a16:creationId xmlns:a16="http://schemas.microsoft.com/office/drawing/2014/main" id="{2393C6D8-F42F-1B61-10ED-4714809FD0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44" name="TextBox 1143">
              <a:extLst>
                <a:ext uri="{FF2B5EF4-FFF2-40B4-BE49-F238E27FC236}">
                  <a16:creationId xmlns:a16="http://schemas.microsoft.com/office/drawing/2014/main" id="{D50B21F9-2519-2E46-623F-C60DEB69CC0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45" name="TextBox 1144">
              <a:extLst>
                <a:ext uri="{FF2B5EF4-FFF2-40B4-BE49-F238E27FC236}">
                  <a16:creationId xmlns:a16="http://schemas.microsoft.com/office/drawing/2014/main" id="{2F497CB1-A072-5FC7-B5DA-E83ACD33A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146" name="TextBox 1145">
              <a:extLst>
                <a:ext uri="{FF2B5EF4-FFF2-40B4-BE49-F238E27FC236}">
                  <a16:creationId xmlns:a16="http://schemas.microsoft.com/office/drawing/2014/main" id="{3A4165D3-F0DA-8B1D-73BD-E107CEE23D5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47" name="TextBox 1146">
              <a:hlinkClick r:id="rId87" action="ppaction://hlinksldjump"/>
              <a:extLst>
                <a:ext uri="{FF2B5EF4-FFF2-40B4-BE49-F238E27FC236}">
                  <a16:creationId xmlns:a16="http://schemas.microsoft.com/office/drawing/2014/main" id="{51D475D0-4D8D-D4EF-AFB4-AD5A226A2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431F17DA-A3B4-5554-DE4C-53B6F24496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7F68DB9E-700C-D416-C7B0-68CC5FC3F1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150" name="Group 1149">
            <a:extLst>
              <a:ext uri="{FF2B5EF4-FFF2-40B4-BE49-F238E27FC236}">
                <a16:creationId xmlns:a16="http://schemas.microsoft.com/office/drawing/2014/main" id="{8F68E941-81F9-3429-4871-C47EAC48585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151" name="Rectangle 1150">
              <a:extLst>
                <a:ext uri="{FF2B5EF4-FFF2-40B4-BE49-F238E27FC236}">
                  <a16:creationId xmlns:a16="http://schemas.microsoft.com/office/drawing/2014/main" id="{AACC988C-FA17-6900-298D-67CB6FCAF0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5701B831-65C3-1631-F229-083BB3D8B3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AEA16BA6-E102-2B8C-DD40-417982991B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17469004-BA3C-96E2-2B73-56F65F0B7A7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4D4436A4-C5EB-3387-7321-E37993D6CA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06EEB51D-2F65-FA83-412D-BEC71E50172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285" name="TextBox 1284">
              <a:hlinkClick r:id="rId88" action="ppaction://hlinksldjump"/>
              <a:extLst>
                <a:ext uri="{FF2B5EF4-FFF2-40B4-BE49-F238E27FC236}">
                  <a16:creationId xmlns:a16="http://schemas.microsoft.com/office/drawing/2014/main" id="{A1096670-8006-F682-FD7D-AF5FBE1F003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9C0F3158-F77F-2019-4829-0F9C8AECBD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860667EE-29A7-781B-CA87-BF417031DB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288" name="TextBox 1287">
            <a:extLst>
              <a:ext uri="{FF2B5EF4-FFF2-40B4-BE49-F238E27FC236}">
                <a16:creationId xmlns:a16="http://schemas.microsoft.com/office/drawing/2014/main" id="{AF6B23FD-1723-D0AF-24EA-8DE9FFAFFA3F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289" name="TextBox 1288">
            <a:extLst>
              <a:ext uri="{FF2B5EF4-FFF2-40B4-BE49-F238E27FC236}">
                <a16:creationId xmlns:a16="http://schemas.microsoft.com/office/drawing/2014/main" id="{B187B581-608D-5BF2-C57F-29B7B4EF576A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78D82EFA-194E-D4EC-BE3D-C51110CDF12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DCEB179A-662C-D2D3-6AB3-3E6CABB6B8C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4701334D-6E39-84A5-FAAC-E178B2D6199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51C7E9D9-6E9F-F158-72DE-1B2A304C26A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93C2CC91-9401-84A8-AB6C-88D024DBF14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F36C3441-4A9D-CC90-BB16-0583427B8CE3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A5F31201-0AE1-C755-DE18-D92BB49F0D53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95EA3E37-4B47-03F8-D8B4-C202B34D0985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3F91B5B0-0FD6-42E1-1D7B-89A429B1A58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3A280A56-987E-7697-747F-819E0A5887A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B9B039B0-B613-3800-D3E1-240E9E20769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C25D8FBE-5CD2-C630-1DA0-31E3A8389C9A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99C02D6F-3E9A-053E-FC74-32916E42BCA5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449AAD04-9F26-E3CC-E253-C446472955FB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5BA01610-C655-6D45-F4F2-799FEC3B05E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DF38BAC2-BAE1-75AA-0629-53DA888D33F3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3BD95E05-526A-FF15-F140-B38B789B93CA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3B4156C5-512D-1EBA-A11A-0EB75E7C4B73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138E33EA-543A-3F02-7130-666877253327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5776112B-92A7-3FFA-D41C-3D6D6A2FB40F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8996C57D-E590-F4B3-4B47-6E443ABF188E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E59CED40-1489-09E0-7ED0-726B8AAB874E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219D6BB4-F407-0B56-B5A8-958CF3988633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ED4E092D-64DB-45A8-5BBF-4ABBA88E32A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22127D0F-20CD-86A4-0838-05C9BAC4F687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115) Moscovium">
            <a:hlinkClick r:id="" action="ppaction://media"/>
            <a:extLst>
              <a:ext uri="{FF2B5EF4-FFF2-40B4-BE49-F238E27FC236}">
                <a16:creationId xmlns:a16="http://schemas.microsoft.com/office/drawing/2014/main" id="{376018D8-4271-A4EB-7F5B-96EBE5B5DCF2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47895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9F42C066-49D7-6DC5-5DA9-B00A31E2D5FE}"/>
              </a:ext>
            </a:extLst>
          </p:cNvPr>
          <p:cNvGrpSpPr/>
          <p:nvPr/>
        </p:nvGrpSpPr>
        <p:grpSpPr>
          <a:xfrm>
            <a:off x="3886200" y="949412"/>
            <a:ext cx="1670049" cy="1462818"/>
            <a:chOff x="6789274" y="2261965"/>
            <a:chExt cx="1670049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81D4E3F3-F7DC-BEFC-B638-952D9E0AB2C0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81600EDD-B8AD-34CC-183A-62EA0A2CBA8C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CE2F70BE-3E53-1459-D9DF-1108A2C15B67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115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152E5CAB-829F-81F5-38EE-2D737927B99A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Mc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6347AF56-C4F6-766F-DD91-0EEDE51F69EF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Moscovium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263E236-AE97-ABD6-E4BA-27837A6CB963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(290)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6B9F6FD-6818-1C54-E3EF-D31A5D0F4FEB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97930CF5-897C-A4BF-4FDD-F036798543AA}"/>
                </a:ext>
              </a:extLst>
            </p:cNvPr>
            <p:cNvSpPr txBox="1"/>
            <p:nvPr/>
          </p:nvSpPr>
          <p:spPr>
            <a:xfrm>
              <a:off x="6789274" y="3206066"/>
              <a:ext cx="167004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10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  <a:r>
                <a:rPr lang="en-US" sz="1400"/>
                <a:t>7p</a:t>
              </a:r>
              <a:r>
                <a:rPr lang="en-US" sz="1400" baseline="30000"/>
                <a:t>3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4A2B12CC-1378-830F-6BDA-42133F5E73CA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531F96E2-83B1-EF53-E13E-00473B622246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3B48488D-50FE-4F27-C8EB-8DDEBD160E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775B88C7-07B1-C1CA-F85D-11993BD1BD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4EC85088-924D-6617-E944-25063CBD77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1F613166-CA7E-952F-CC01-F56E8B88A72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3BAACA3D-BD49-5B82-E4C1-9F983725EB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2C929805-0ACA-183F-0D9F-84A9A356774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55" name="TextBox 35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FF60690-8A43-E09A-01FB-C6DBAE5158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B7830436-AD39-9868-9E59-C559668381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0C145241-8005-E1EE-996A-CC383CF1B3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C9F65AFD-2177-A61D-8207-51EFE66AA02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30910506-83F0-12F9-DE50-F3FB2EEC9A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A05CA8EA-BAF8-E1C4-95C0-43FF55FA68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9F5B2476-4042-D172-022B-984875F7F1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1BD6E5F0-BFE5-0431-A8B5-2F6F9A911BA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33A52CF8-5001-1A3E-268F-92095868C5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516AE8F5-5EA8-C269-3D90-AE952643632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03C0B9D7-B659-7DC1-D91B-79D73A71D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682883C-6D66-12D4-F52A-012BC674A8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8C94E577-E1DF-C79A-198E-9696FBB364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AB08D92E-FAC1-BB26-8646-CDB8E9FFC913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C9D488E0-8643-B0DA-F32D-4446A3BA63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1CE106D9-9DE3-31B7-3E6F-238A1343BB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8321287E-4112-7F06-B76E-92648D1A37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9325F15-356B-6C1E-19DD-725AE3D7B69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A76FE7E3-CF05-9639-02F2-1EDC0B7F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7DE58D5A-2CF1-4BA6-441B-27EA34B3344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89645E2E-3F40-306D-5BAE-F3642092EA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D9E1E79F-5DC5-2BB2-3632-22672E9B23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84A54086-478F-E9FB-2CDB-7C00815949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D4B4287D-87C6-619A-E0CD-F07CD5732666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6BC96326-041C-24F9-1089-E41101801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CD595896-0384-64E4-4DAE-1933E39292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A37DE1D4-DDB1-0A88-B17F-9CA17F105A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6499EC4B-3A24-6D7C-1FA1-1331576FA65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ED2A923E-F7C5-9B76-2B21-ED818C4FC2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6E516506-C1B8-25E4-0A05-3A57E62283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683EF8D3-205E-38DB-F6A3-93105B5CDA0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97B4850B-2057-6449-36CB-115529D947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4870743A-F321-308F-6C1D-FBB4C2101F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EF21E778-9333-29A7-A851-68492FF3258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E8979608-8BED-518C-70E9-454DD750CE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50510CB9-EE17-5BCE-E0F4-AFCC6BCE04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19EDC49D-EE4D-EC3C-578C-5142151970C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F51570FF-F89D-E031-623E-A8658F0957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3D857F02-D185-36F5-0708-1D3622E4FB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226C2C6-A582-6ACC-C149-4B2F2BFB25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D7AC57F3-59FD-AEC0-820D-A162A3DD7B1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449C34B-FEAD-479E-DE7F-22775A78BD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6BD7FA32-0AC1-9968-55AA-AA578A3388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C25AB4C5-B6D9-2154-FCD0-864B850FD1B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3614EA5C-9CA1-E93C-798F-2EEC18D34A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3D2323DB-1540-3F8E-D9C3-0DF2B33DB5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94D3E6A3-B0EF-6A2E-D9A4-587E9A3E145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5E726FC0-7182-F08B-1967-1B8ED692048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1D23A68F-7E8D-440C-25FD-E5E8789FE9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48BA4A0B-385D-529E-B2F1-AC882E025A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1B8F7F5A-7A85-C704-D128-E3FE3584DAC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9CF7F41D-1E4C-D29F-1361-072F8C19AD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744BA3AE-C5B5-7A27-CEA8-2E03951C6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4C7BB23C-846D-0E4A-01AE-37F4E097B86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A843FD11-BBCA-230C-16C1-1BEFE0F562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AA0181A6-B4A6-8544-3A05-9F4248EEC6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E5F114FE-4A89-5308-A846-ECAB381BD0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4C801010-E06F-E19C-AE6A-7D29DBE42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0DB87F99-891D-AAFE-3059-BF953674D8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43A470DD-07B1-AA27-9D14-092A80D96E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6962CD7-F04D-C8A7-D309-24B9365D65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C088AB6E-78DA-76DB-41CE-CE0BEB12A5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09783E28-1C3E-78F6-BE6F-D09C419C0A8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9D440052-94F7-0EC1-731D-6E3AC7F3248C}"/>
              </a:ext>
            </a:extLst>
          </p:cNvPr>
          <p:cNvGrpSpPr/>
          <p:nvPr/>
        </p:nvGrpSpPr>
        <p:grpSpPr>
          <a:xfrm>
            <a:off x="8466655" y="4563051"/>
            <a:ext cx="689004" cy="632746"/>
            <a:chOff x="8466655" y="4563051"/>
            <a:chExt cx="689004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A01129E-B775-EDE2-5126-684FE154C8B5}"/>
                </a:ext>
              </a:extLst>
            </p:cNvPr>
            <p:cNvSpPr/>
            <p:nvPr/>
          </p:nvSpPr>
          <p:spPr>
            <a:xfrm>
              <a:off x="8536505" y="459469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2E458D5-4BB5-C2BC-4141-6F7AE52EB4B0}"/>
                </a:ext>
              </a:extLst>
            </p:cNvPr>
            <p:cNvSpPr/>
            <p:nvPr/>
          </p:nvSpPr>
          <p:spPr>
            <a:xfrm>
              <a:off x="8536505" y="506882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C6F0C44-D338-AF6C-704F-CF429D598321}"/>
                </a:ext>
              </a:extLst>
            </p:cNvPr>
            <p:cNvSpPr txBox="1"/>
            <p:nvPr/>
          </p:nvSpPr>
          <p:spPr>
            <a:xfrm>
              <a:off x="8536504" y="502652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F3A6C7D-EA8D-2B17-59F8-D0CE8D1DB1E7}"/>
                </a:ext>
              </a:extLst>
            </p:cNvPr>
            <p:cNvSpPr txBox="1"/>
            <p:nvPr/>
          </p:nvSpPr>
          <p:spPr>
            <a:xfrm>
              <a:off x="8466655" y="4933301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DEB8168-B1AF-C63B-D846-D6426FB160BB}"/>
                </a:ext>
              </a:extLst>
            </p:cNvPr>
            <p:cNvSpPr txBox="1"/>
            <p:nvPr/>
          </p:nvSpPr>
          <p:spPr>
            <a:xfrm>
              <a:off x="8481472" y="456305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6B863CA-EB1A-A262-A196-675181DF53B4}"/>
                </a:ext>
              </a:extLst>
            </p:cNvPr>
            <p:cNvSpPr txBox="1"/>
            <p:nvPr/>
          </p:nvSpPr>
          <p:spPr>
            <a:xfrm>
              <a:off x="8710146" y="4563051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64" name="TextBox 1863">
              <a:hlinkClick r:id="rId122" action="ppaction://hlinksldjump"/>
              <a:extLst>
                <a:ext uri="{FF2B5EF4-FFF2-40B4-BE49-F238E27FC236}">
                  <a16:creationId xmlns:a16="http://schemas.microsoft.com/office/drawing/2014/main" id="{26D29E94-41B4-0C07-ECE6-4E1A2344E613}"/>
                </a:ext>
              </a:extLst>
            </p:cNvPr>
            <p:cNvSpPr txBox="1"/>
            <p:nvPr/>
          </p:nvSpPr>
          <p:spPr>
            <a:xfrm>
              <a:off x="8482939" y="465338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C80F9F7E-7D6B-9C84-4F71-9FC54DD865A4}"/>
                </a:ext>
              </a:extLst>
            </p:cNvPr>
            <p:cNvSpPr txBox="1"/>
            <p:nvPr/>
          </p:nvSpPr>
          <p:spPr>
            <a:xfrm>
              <a:off x="8769337" y="46775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6C9B501E-3B3E-DFE4-B372-B0D13BF87A6D}"/>
                </a:ext>
              </a:extLst>
            </p:cNvPr>
            <p:cNvSpPr txBox="1"/>
            <p:nvPr/>
          </p:nvSpPr>
          <p:spPr>
            <a:xfrm>
              <a:off x="8481473" y="4794286"/>
              <a:ext cx="6741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F62BF140-0833-3AFB-DDE6-4E009AE33B2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62F1648A-D98F-7DD4-95B5-1E80D8031A59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Rectangle 1896">
              <a:extLst>
                <a:ext uri="{FF2B5EF4-FFF2-40B4-BE49-F238E27FC236}">
                  <a16:creationId xmlns:a16="http://schemas.microsoft.com/office/drawing/2014/main" id="{A7CC8754-A94D-C824-84EB-D10DB32AABB7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22EAC5B-C698-9C1E-F2C5-B2DB505C5C1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B620CF9-4B17-7FE2-FD6E-C175E0E45E17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04672F42-AAE3-BD11-F9C1-A64314D8DA4C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Rectangle 1901">
              <a:extLst>
                <a:ext uri="{FF2B5EF4-FFF2-40B4-BE49-F238E27FC236}">
                  <a16:creationId xmlns:a16="http://schemas.microsoft.com/office/drawing/2014/main" id="{3B2766FC-37C0-134B-B6F8-F2777AB6B93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708500E3-49C1-68B3-9A6C-E0373DC897CC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FCAC703B-A81C-A11B-F59A-418D1C6D617E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14582B81-D6AF-4119-28BC-4C7FCF49AED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5605ED65-22C9-5265-5414-C0E8E645094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18130C4E-9BA1-5C51-A6BF-32C9E012F5D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E3CAAC9C-929E-AC69-F30F-BBECDC3F7559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9FE09F1C-E1A0-A248-2C64-3FAE6F2AB2D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33" name="Group 432">
                  <a:extLst>
                    <a:ext uri="{FF2B5EF4-FFF2-40B4-BE49-F238E27FC236}">
                      <a16:creationId xmlns:a16="http://schemas.microsoft.com/office/drawing/2014/main" id="{F1BDB1A5-3452-0301-7392-E7F50305EBD8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35" name="Group 434">
                    <a:extLst>
                      <a:ext uri="{FF2B5EF4-FFF2-40B4-BE49-F238E27FC236}">
                        <a16:creationId xmlns:a16="http://schemas.microsoft.com/office/drawing/2014/main" id="{E405A4DD-00FE-B427-A08D-8C6E254FDA34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37" name="Group 436">
                      <a:extLst>
                        <a:ext uri="{FF2B5EF4-FFF2-40B4-BE49-F238E27FC236}">
                          <a16:creationId xmlns:a16="http://schemas.microsoft.com/office/drawing/2014/main" id="{14662567-A15C-1F5B-C7AB-7351A07C3B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F1359691-47F3-8B4F-4F66-B2EF682D2F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C0589385-A8A6-49E5-D282-0AD95DFDD1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E2B2CFA7-A2C6-1517-9D8E-0808F8C28AA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20810D9C-439E-162D-6036-B986E12E69D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F8D17B1C-B186-9D58-FCFD-7C1F057C207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48674C00-E8A3-55BE-2826-4C3AE704379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5C1D1C60-9900-C156-FAAF-8A29302297A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CF7B5E1D-F520-887F-0E50-CA90B9D07E1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C9A3D603-F7D8-6CFA-333F-75A8C51F1E7B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B6B221F4-847D-1340-C69E-6FC0EED8E1D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0EF15BBF-A4A4-28C4-932B-861BA515056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24117773-CB06-C488-F863-C9D50F2839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3BF22820-F793-B057-6E2C-BD0D775D7A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34" name="Straight Connector 433">
                  <a:extLst>
                    <a:ext uri="{FF2B5EF4-FFF2-40B4-BE49-F238E27FC236}">
                      <a16:creationId xmlns:a16="http://schemas.microsoft.com/office/drawing/2014/main" id="{DAE6737B-3BA9-84DE-54C6-D42D1672DD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31" name="Straight Connector 430">
                <a:extLst>
                  <a:ext uri="{FF2B5EF4-FFF2-40B4-BE49-F238E27FC236}">
                    <a16:creationId xmlns:a16="http://schemas.microsoft.com/office/drawing/2014/main" id="{2A27F50D-E376-81E6-CB60-510017B4E851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1B583D76-63C9-9322-5ABD-0566EC29702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907563934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207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65C86415-FB3F-3433-91B7-F78D0681EEF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Lv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4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90364A67-0B72-B6CF-BA7B-EE2A3A3F1D45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181FAF2-C415-8763-658D-9D3168236F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4CDB424-172E-E5B9-6BF5-25FDAC52B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F69F53-CBF2-18F6-85EF-FEF8E7677F8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1750CE1-9338-F3EA-1CCF-37F04E10016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03DD27A-1FAF-FF00-D84C-A04167A1AA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D9C65F9-DB3E-24CD-6B2E-CC1E374F06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5" action="ppaction://hlinksldjump"/>
              <a:extLst>
                <a:ext uri="{FF2B5EF4-FFF2-40B4-BE49-F238E27FC236}">
                  <a16:creationId xmlns:a16="http://schemas.microsoft.com/office/drawing/2014/main" id="{4FAFDCE2-49F7-84E1-3785-39023E78F4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261EE64-6FBB-F49B-BCA7-B51B139980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A56D39F-8125-277B-A465-457AA59876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34E0611F-9DD7-58EC-C3D0-68C852D54DD6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92C6828-8ADE-0195-2957-457FC58C17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8A0965F0-A860-FFD7-7B3C-7704E15B07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42E0F41-186B-BEFE-38A2-D83458FB6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94906B8D-D19C-2117-AD74-E7FAF203288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AD18D4C-07AA-CD8B-E8DB-33AB936623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94EA2AC5-E1DB-5995-509B-557D25ACA70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" name="TextBox 38">
              <a:hlinkClick r:id="rId36" action="ppaction://hlinksldjump"/>
              <a:extLst>
                <a:ext uri="{FF2B5EF4-FFF2-40B4-BE49-F238E27FC236}">
                  <a16:creationId xmlns:a16="http://schemas.microsoft.com/office/drawing/2014/main" id="{D7CBE301-145C-F278-3B0E-4878C5C297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8B6D6C2-4903-CEAF-2633-9A9256F999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50FCF1F9-A5B1-7363-280D-2DBFACE7CB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3BDCC3ED-0F66-A448-3B73-47167488DF5F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66C3CDE8-FC7D-04E8-69E7-F1D9C5A071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4C9BFD05-1194-C301-0E2C-1F56C8DC6F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91C361E-E517-04F8-EA22-485BC276AA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D4FD0B6-2A9E-7C14-0039-F2F41B45CE0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31AE546B-412C-AAEC-4328-1BA45CD269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6894E8F3-6A5B-AFB4-1EA4-D0851D73009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9" name="TextBox 48">
              <a:hlinkClick r:id="rId37" action="ppaction://hlinksldjump"/>
              <a:extLst>
                <a:ext uri="{FF2B5EF4-FFF2-40B4-BE49-F238E27FC236}">
                  <a16:creationId xmlns:a16="http://schemas.microsoft.com/office/drawing/2014/main" id="{8CCB1446-FC29-4BB4-3816-52241CA8DE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AE8403D2-5B52-DC48-19D6-0958FAE6EE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57DC448D-A741-9EB3-C7D9-6C538447E3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ED30F2B9-71E1-0123-DE50-684E4BD0B227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4BD37BD9-C576-DA44-1892-4112644A1C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632CDFCE-901A-7947-71E7-3CAAECB4D3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31CCC0E-B0D5-0AA8-E001-6F1D0673D7E8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F56CFA3-C050-3FFF-6132-7008F38DD0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3A275EE-191D-B0FA-7FBC-328585449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7DB0477C-69B1-45B3-FF04-15E067A75FC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59" name="TextBox 58">
              <a:hlinkClick r:id="rId38" action="ppaction://hlinksldjump"/>
              <a:extLst>
                <a:ext uri="{FF2B5EF4-FFF2-40B4-BE49-F238E27FC236}">
                  <a16:creationId xmlns:a16="http://schemas.microsoft.com/office/drawing/2014/main" id="{00A3B8BE-512F-8997-DDBE-65DA540884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65375A2-C783-AC26-9951-9095669E61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5F3AB19-32F6-0DBD-7875-A1DC3155D5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794AFD07-3725-8BEA-31E7-994C478C2B64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329C232-397F-6454-42A8-A9BE6E93C0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6" name="Rectangle 1855">
              <a:extLst>
                <a:ext uri="{FF2B5EF4-FFF2-40B4-BE49-F238E27FC236}">
                  <a16:creationId xmlns:a16="http://schemas.microsoft.com/office/drawing/2014/main" id="{3F8C672E-500E-8C34-EA10-6B9B7536D8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829E3E4-23E6-C88B-9BD7-180D7843ED06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9A02EDB0-E88A-3DA0-C659-19968CD4CF1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4D92EB82-43D0-A9CA-1EC2-FC1D10E18C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0BB87830-423A-1039-A3F1-12119ED17AF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863" name="TextBox 1862">
              <a:hlinkClick r:id="rId39" action="ppaction://hlinksldjump"/>
              <a:extLst>
                <a:ext uri="{FF2B5EF4-FFF2-40B4-BE49-F238E27FC236}">
                  <a16:creationId xmlns:a16="http://schemas.microsoft.com/office/drawing/2014/main" id="{48344813-481B-BC36-9519-19568F3B61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0000A457-1CA8-0337-D623-9B9B0BBD5D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C3F4F9F3-48B3-BE4F-8516-66578FEB84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7703C45-776A-3F05-57C5-76407B3EFA72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CA590922-C647-116F-8584-7AD96FB006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34110CB1-1EF5-4F5C-3D6B-A10FCFE71A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8A06F8A5-3A64-55BD-F805-27FBA72125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E8A73CA5-72CA-2A49-4388-217C44EFD72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A14B5744-C3EE-DED2-7C05-9C631014D3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A1D84266-7E64-D9EB-5672-F2ABE3A1608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0" action="ppaction://hlinksldjump"/>
              <a:extLst>
                <a:ext uri="{FF2B5EF4-FFF2-40B4-BE49-F238E27FC236}">
                  <a16:creationId xmlns:a16="http://schemas.microsoft.com/office/drawing/2014/main" id="{2BC3C361-AB5E-4177-DDC4-4611F9E523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0C5FBAF9-764B-15ED-09B4-7633D7182F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EBC884A4-F539-F107-BAE3-CDB1C33E73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CB873730-7B46-DFB8-A34C-EE7AA76393A9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41B0A671-4F03-7CE9-168D-4CC1305A41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19AB4B40-01AE-8D9F-1B58-534BE0E081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DC7A8DC-6AC3-18FD-8F9B-0BE40539DA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C33460C6-667B-114F-7B9F-9D6529C4A97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1A66907E-A19A-DF84-1C81-E41451CAA9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B86201A9-DBAC-CD89-8033-86A5F9BC835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913" name="TextBox 1912">
              <a:hlinkClick r:id="rId41" action="ppaction://hlinksldjump"/>
              <a:extLst>
                <a:ext uri="{FF2B5EF4-FFF2-40B4-BE49-F238E27FC236}">
                  <a16:creationId xmlns:a16="http://schemas.microsoft.com/office/drawing/2014/main" id="{C9BF2B23-CCE5-7DD6-0109-6A1EB625B1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4BD5B36B-AB11-68D4-90AF-4EEE97C57A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744C1BEF-70F3-5827-FEA4-B91EF25C4B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916" name="Group 1915">
            <a:extLst>
              <a:ext uri="{FF2B5EF4-FFF2-40B4-BE49-F238E27FC236}">
                <a16:creationId xmlns:a16="http://schemas.microsoft.com/office/drawing/2014/main" id="{3FB30E8D-4E0E-2C2B-AAFF-ACD0D328127B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2CBDE6F1-FCF8-6506-2A31-7CC2CED870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A11BA7F4-EAF0-EACA-852E-73ABC7EF7D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22B5F29F-FF9E-267A-FE44-E6846EE8911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D6F44CCA-C735-9378-90A5-A7165CC05D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00FE19A4-412F-3A9D-E615-37A82ED664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2B0EDBD7-32BB-6BF1-E5F1-58F9A4789D20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67" name="TextBox 66">
              <a:hlinkClick r:id="rId42" action="ppaction://hlinksldjump"/>
              <a:extLst>
                <a:ext uri="{FF2B5EF4-FFF2-40B4-BE49-F238E27FC236}">
                  <a16:creationId xmlns:a16="http://schemas.microsoft.com/office/drawing/2014/main" id="{95506D23-FB0E-4FDA-8DDA-F9E34C2518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00737F4-1365-9A97-07E2-E5E5408ED4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6F21D89B-0C6B-8E7D-08F5-960B391563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C59BCF86-ADE7-0100-6A6E-E5965B9B0F3F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3014CA45-15EC-023E-E7AF-D8B585769C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BA282B32-83C6-EBF3-45DC-02E5C3A277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AC6E62D8-02F3-190C-9056-63E93072284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51E94E5-F483-8B7B-B589-0EA5F85982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A690218-5BAE-AD86-4CA7-D7BB758FCF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788F840-D2B3-56EF-BD90-990D02AE58D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77" name="TextBox 76">
              <a:hlinkClick r:id="rId43" action="ppaction://hlinksldjump"/>
              <a:extLst>
                <a:ext uri="{FF2B5EF4-FFF2-40B4-BE49-F238E27FC236}">
                  <a16:creationId xmlns:a16="http://schemas.microsoft.com/office/drawing/2014/main" id="{F83C0B9D-4DAE-2C3D-4BA3-6B95F7FA6B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5E9B51DC-5A4E-35D9-84AD-7713D7383A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1F9CD103-DDEB-C87A-DAA1-ED38157F37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2AED6CC-2057-53B8-1FD1-BA6E7557A46C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BD60ADA2-BDEB-5902-EEB0-90DE9126AD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C93965FF-894B-AB75-5196-08CD0FAF4C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BA8751A-BD06-BCAA-F49A-E40A3A9BAB76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AEC9D25-FC9A-960C-2858-E06DB2E2436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EF5875A1-2D14-D854-2A53-C5B7C95682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707EAE0-E0DA-D136-4041-4FE333E73B3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7" name="TextBox 86">
              <a:hlinkClick r:id="rId44" action="ppaction://hlinksldjump"/>
              <a:extLst>
                <a:ext uri="{FF2B5EF4-FFF2-40B4-BE49-F238E27FC236}">
                  <a16:creationId xmlns:a16="http://schemas.microsoft.com/office/drawing/2014/main" id="{ADD05100-49BE-2363-2063-18C1B3BC8C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4DBB4881-AFDA-8377-E901-1B67540FDE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0FDAEBF-4A0C-A2F7-9768-9FE1F426A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6E3D4013-16EA-A88C-123A-45DC465A3332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75627166-0B87-73AF-5B9B-674ED2937D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051EE90C-2BE7-2EEF-9750-7D4E3A85F3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000AA61-4CFD-6E89-F930-9C60E27B807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C6CB1F7-29F2-B5D8-7568-43B91CF58AD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C9E7AEA5-9D46-9E57-C032-571B2EB85A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632F0436-70AF-E5D5-1220-4DBE642CE5C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" name="TextBox 96">
              <a:hlinkClick r:id="rId45" action="ppaction://hlinksldjump"/>
              <a:extLst>
                <a:ext uri="{FF2B5EF4-FFF2-40B4-BE49-F238E27FC236}">
                  <a16:creationId xmlns:a16="http://schemas.microsoft.com/office/drawing/2014/main" id="{2826E827-1B02-3384-FC7A-3A894D8D3C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1203D56-7CDE-77B3-16D7-00E42C9473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233F1B35-6F46-0BC8-60A2-9BA63C0E97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EB773003-8058-C743-9DB9-DB56BF843C65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6AD1682A-1D83-3834-3263-9FCD4B165C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6B29D60C-4E47-B82F-25A0-7B7151001A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E16B48B-6F45-2BD7-8528-13695D61241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49A0A1CE-314D-1B28-994B-DA1ABDF0F73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B164921-23E2-BEBC-3FF6-1D798B8213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7BBC0E60-E892-E1B6-34FE-9975D919F7A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07" name="TextBox 106">
              <a:hlinkClick r:id="rId46" action="ppaction://hlinksldjump"/>
              <a:extLst>
                <a:ext uri="{FF2B5EF4-FFF2-40B4-BE49-F238E27FC236}">
                  <a16:creationId xmlns:a16="http://schemas.microsoft.com/office/drawing/2014/main" id="{C28C5333-B8D7-8707-BE12-BA987E9B1B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8DB66B84-FF76-3154-D8A7-AB94C3A48E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DE7BFDBE-F9AD-99C5-5F88-8C66B69959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A8D254C4-AD00-6972-67AA-7F4EF780E9F3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9612BD3B-4A56-2101-34C9-1B01115130F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4E595D4D-F99E-D4A0-21CA-376AEAD7532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ADC19275-F95C-F9A3-2756-70D15633C730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02924C8-A185-2E08-9C9B-4592EF507D6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D6F51F1-B817-121D-36EA-979A7BCFA77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6B665A-C8E7-B2A5-F925-A84698CC026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6D7672F4-3648-B8C8-4AF4-F32EEA6BB7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16" name="TextBox 115">
              <a:hlinkClick r:id="rId47" action="ppaction://hlinksldjump"/>
              <a:extLst>
                <a:ext uri="{FF2B5EF4-FFF2-40B4-BE49-F238E27FC236}">
                  <a16:creationId xmlns:a16="http://schemas.microsoft.com/office/drawing/2014/main" id="{24AD4C91-A1D4-2060-0051-0B956029E9D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4212873-B038-B80F-6046-9B1A4AF30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097E340C-5108-4324-8F1D-A40880630DC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3B70DF3-A56B-673E-DB3E-5EFD08308A37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15DCD51C-13E9-8CE8-9572-F8A7D9C751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31DF3B08-21D6-99CC-8960-32F6397C13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EDC3B02B-F4AA-4E36-9CED-4761DFE5716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8941EBF7-51DD-928C-8B4E-180E4C1D6C5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103E6BD9-D59E-FD7F-ADC7-69B08AF737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C0B1C95D-F83A-6584-E042-C1EC736C21E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72" name="TextBox 171">
              <a:hlinkClick r:id="rId48" action="ppaction://hlinksldjump"/>
              <a:extLst>
                <a:ext uri="{FF2B5EF4-FFF2-40B4-BE49-F238E27FC236}">
                  <a16:creationId xmlns:a16="http://schemas.microsoft.com/office/drawing/2014/main" id="{8AEC7CA4-4CE9-5EF1-66B3-243CCA2FDB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7226404-0D59-F690-69FD-DB736FDD45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B45B4FD0-46B8-F1ED-0934-D23E71A4A9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3569C8CE-AABB-34D1-D47C-5F23AB35DB35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A5355212-12BC-158C-2F0E-8D4A4C8547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00E5AAA3-21C6-3433-89DC-8182394D9D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E71EBB9F-34CB-2D46-464E-BC7F26A1397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BFD0D745-08CB-4361-9648-D6F374C5FB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97F65B85-1708-276D-6D33-D22849F6E2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8831EDCA-C76D-8A7A-91AE-4B4DACFB243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04" name="TextBox 203">
              <a:hlinkClick r:id="rId49" action="ppaction://hlinksldjump"/>
              <a:extLst>
                <a:ext uri="{FF2B5EF4-FFF2-40B4-BE49-F238E27FC236}">
                  <a16:creationId xmlns:a16="http://schemas.microsoft.com/office/drawing/2014/main" id="{753527B4-0F79-9103-5F8D-1B416228AC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EBA13708-370E-C980-8AD3-894C8A2164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48B6B297-E10B-DD7B-810B-CBE9DFE818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88ABA2C6-E12C-7065-2489-21C8C2235505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C1356FFC-967D-0A2C-1350-866430C4B7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D910D426-9D52-2201-930E-FA8C4178E9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D6CC5E5-ED96-FED4-B212-2D2D4D5E8AA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BFC5175C-B1D4-0A48-1766-88B97B82C5A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E353E32-03D7-83A1-A648-DD36EC87AA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6A7882D-EB61-7956-1777-2844851B511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14" name="TextBox 213">
              <a:hlinkClick r:id="rId50" action="ppaction://hlinksldjump"/>
              <a:extLst>
                <a:ext uri="{FF2B5EF4-FFF2-40B4-BE49-F238E27FC236}">
                  <a16:creationId xmlns:a16="http://schemas.microsoft.com/office/drawing/2014/main" id="{CDAF363D-809F-3F76-65E9-10205A8ADB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141A380E-A2DC-4B56-877E-640997B26B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15BC139A-9DAD-CBF1-8D5F-E2DB0481C5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F54231F-7DB0-8E46-E97A-BF7795E4AE1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0CD1EB38-E50B-9548-12E3-BE50A13297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BE3E781B-715C-892C-6C20-0D66327E9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F1FFF473-BCBF-14DC-7172-ECDC584005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418A09D-313F-318C-79C7-42F0B1039E9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9892CF3F-8292-BC87-7835-AB833991CD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D9B49819-91AD-2232-32EB-1F93D944B17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24" name="TextBox 223">
              <a:hlinkClick r:id="rId51" action="ppaction://hlinksldjump"/>
              <a:extLst>
                <a:ext uri="{FF2B5EF4-FFF2-40B4-BE49-F238E27FC236}">
                  <a16:creationId xmlns:a16="http://schemas.microsoft.com/office/drawing/2014/main" id="{95E5A512-D8EF-A91C-797E-51E3559D70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53E176C6-3E2E-C397-2F8D-4801191259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17C303D3-04E4-F6C3-B1F8-9DCAFA0DB1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FCC02A8E-47C5-44D6-A665-132EAA01BBBF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9356BBFB-D7D6-FA84-2D32-7CC767E91E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BA8B0CAA-CBB5-C68F-FE51-B77D857598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261E610E-41C7-6618-E03E-BDCA32E59E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F02E014-89C8-48DF-A84C-96F92D93354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61984F69-8AED-3275-A677-CF7E1E7763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243C4A0B-38B1-CF26-FB28-9803D11827E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34" name="TextBox 233">
              <a:hlinkClick r:id="rId52" action="ppaction://hlinksldjump"/>
              <a:extLst>
                <a:ext uri="{FF2B5EF4-FFF2-40B4-BE49-F238E27FC236}">
                  <a16:creationId xmlns:a16="http://schemas.microsoft.com/office/drawing/2014/main" id="{20AE5931-CE07-7EFB-548F-932FA8BF9B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B33A3300-4DA6-D8EF-C44A-A52C21C879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98F15E1C-B375-A91D-8BA3-4EC9C21B98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D53C7263-FCCD-7C08-8E0E-F770553DBF7F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4CAA111F-6802-5863-17B9-D241F7F6A1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A5A68BDB-4E43-0515-83B0-7FD6B384C1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F2F3EFD6-1652-B126-444B-720759BE9B8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344E9E5-418A-691E-1FFF-04AFCD97973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812B50A0-5FA4-0451-A132-E580D01D5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C0590B43-03C2-4D33-D104-920DAC08C5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44" name="TextBox 243">
              <a:hlinkClick r:id="rId53" action="ppaction://hlinksldjump"/>
              <a:extLst>
                <a:ext uri="{FF2B5EF4-FFF2-40B4-BE49-F238E27FC236}">
                  <a16:creationId xmlns:a16="http://schemas.microsoft.com/office/drawing/2014/main" id="{63E55586-7A89-674D-E946-8DCD61133A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40A29B1F-1C75-E007-CDFE-E3C5882F9B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282B3FCE-1615-B54C-AA2F-FA3E7A6D18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511320E2-6CFC-F163-F050-829DA99C9CDC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125409C2-8D06-A8E0-809C-78240FFC15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DB79710F-2E4F-1D70-F185-23206E86F1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BACD13D4-E102-7EC9-CCC3-30B87DACB1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E4858033-CF27-D020-B99A-7C95FF6F0B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1F9BEFF5-55DC-7120-6365-0FE556CFB7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A6DB4E02-6B70-4C08-FF09-D41093E6BE9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54" name="TextBox 253">
              <a:hlinkClick r:id="rId54" action="ppaction://hlinksldjump"/>
              <a:extLst>
                <a:ext uri="{FF2B5EF4-FFF2-40B4-BE49-F238E27FC236}">
                  <a16:creationId xmlns:a16="http://schemas.microsoft.com/office/drawing/2014/main" id="{03F1D519-FBC4-3BF6-8039-4D80DFD516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B9252D12-82ED-5040-A863-DD06C231B1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C798C791-27ED-6129-E737-76FD8BB316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94087BFB-8389-E115-22A5-4CCDD8578EF5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8FF7EBD6-2C09-E3B7-8E18-C3A251E627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FF378F57-A5F8-E111-C93B-044495303D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6BD244B6-4A3E-50B6-57F3-BC239F9BCA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86446C70-547E-D28C-8CB0-F2D6A948B4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21830CB-B9F5-EB6F-FE94-CEE66E523B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923C7F17-88FC-013A-D621-0A528C8F91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64" name="TextBox 263">
              <a:hlinkClick r:id="rId55" action="ppaction://hlinksldjump"/>
              <a:extLst>
                <a:ext uri="{FF2B5EF4-FFF2-40B4-BE49-F238E27FC236}">
                  <a16:creationId xmlns:a16="http://schemas.microsoft.com/office/drawing/2014/main" id="{C70D1BCD-BC3F-46BC-ED0E-3A3CFEDEE12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15571E2E-8FB2-87AB-F88B-32D0E0620A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311F4C4-54FA-D2FE-6E31-561F3D62C2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E7D93E62-EB46-0472-0F39-D362D1473C40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55C684F1-7710-01B7-B5BD-434151BDD9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A785F473-490B-8C03-642E-444D41860B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30E90A77-45FF-9C6A-F451-46F0AF779B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0C34D354-5943-A4DC-F811-ECBCEBBC16B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2A4245D1-5AB2-3F0E-A0FE-7282032D14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04BBD133-E7C3-E7EE-C224-3CACF3B441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40" name="TextBox 339">
              <a:hlinkClick r:id="rId56" action="ppaction://hlinksldjump"/>
              <a:extLst>
                <a:ext uri="{FF2B5EF4-FFF2-40B4-BE49-F238E27FC236}">
                  <a16:creationId xmlns:a16="http://schemas.microsoft.com/office/drawing/2014/main" id="{86E9712B-5312-E203-29DB-A22ABC5D43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85DBAF82-4F4F-DCD9-2281-CC0D1325AD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D3A2B972-F0FA-149D-D706-C00EC4458F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FB0D872A-8048-0458-F6DD-217980F639DF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2E376433-C2A2-81E8-3384-8913508BBE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96F57ED5-11F4-3E72-F860-7B6636528F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AE3F602F-FF0F-75C2-3AC2-C7FD14B33B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349E5F61-185B-FC8E-54CD-DFC71269A9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64F8814D-8042-246C-510F-34162D1CD4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86CCFD68-7DB3-19D6-7606-F71A8B0B9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50" name="TextBox 349">
              <a:hlinkClick r:id="rId57" action="ppaction://hlinksldjump"/>
              <a:extLst>
                <a:ext uri="{FF2B5EF4-FFF2-40B4-BE49-F238E27FC236}">
                  <a16:creationId xmlns:a16="http://schemas.microsoft.com/office/drawing/2014/main" id="{7F034325-7F58-3C63-27EA-4F857A5126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9FC335F5-A547-0CD6-6524-F8F6DA9153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8993F6B3-2BC0-C63F-5887-DFE5A5D2EB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AC4C0D04-8AC0-3060-424E-C7738D9C370C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F2F085D6-348B-E8E9-5BC0-970965682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D53B134-31CA-32F2-7C2D-5D8AAFDC42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5FA9E0AB-FB79-E54E-6781-0A2375300D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24F20A6-23A8-2B0D-6DBF-F555F5FDFED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6DF97B74-2DFE-8E45-D328-59719971D8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9C662FCC-97D9-6EF5-7FF3-05BDECC01F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70" name="TextBox 369">
              <a:hlinkClick r:id="rId58" action="ppaction://hlinksldjump"/>
              <a:extLst>
                <a:ext uri="{FF2B5EF4-FFF2-40B4-BE49-F238E27FC236}">
                  <a16:creationId xmlns:a16="http://schemas.microsoft.com/office/drawing/2014/main" id="{C0AFDECD-20BD-FC99-8E14-3C6095BD82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1F5B1425-E320-394F-8A97-689B02D2C2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FE631B8B-999E-18E4-0372-5D64F14505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F8825064-2BF9-04B3-4636-DFD6EBF505C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6FAE01F5-9C7A-C7BA-7C9A-1C0AA8929F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3F857BF5-65EE-3901-F274-C37A1E9546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368C28D7-D016-A0A5-786D-20070542CF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A03C7904-C20C-E3F6-A974-7B317E1391D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E646872F-E70E-E7A2-4B53-5BBFD3B303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A558EC3E-F658-1886-7BD0-E70DB9045B7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80" name="TextBox 379">
              <a:hlinkClick r:id="rId59" action="ppaction://hlinksldjump"/>
              <a:extLst>
                <a:ext uri="{FF2B5EF4-FFF2-40B4-BE49-F238E27FC236}">
                  <a16:creationId xmlns:a16="http://schemas.microsoft.com/office/drawing/2014/main" id="{997139CA-CC66-A801-0CBC-B57B88C630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F8ECC145-A10E-54D6-E292-693BE34522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72AAA99A-7E8F-86CD-0531-C902FD9B38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3A62A791-330F-C36B-77DF-3C3DA885190A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5B8FDBA4-74A8-6D28-C8CB-8DBFE494E5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71135F14-DC4B-F4FB-A33C-B20EDAFE8E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CA5FE1B0-B13A-823A-EF86-909303CAD3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6E4BC5D-04A7-85C6-09EC-D5BC6051983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2BA52C60-AD6C-B0A7-5872-10FEE2E997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997C18C2-96E2-38F7-92C1-F2C9590693B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90" name="TextBox 389">
              <a:hlinkClick r:id="rId60" action="ppaction://hlinksldjump"/>
              <a:extLst>
                <a:ext uri="{FF2B5EF4-FFF2-40B4-BE49-F238E27FC236}">
                  <a16:creationId xmlns:a16="http://schemas.microsoft.com/office/drawing/2014/main" id="{29585A15-EF11-69D7-396B-8D7E21503E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E4560531-EB21-7DA1-AD3A-9CEF2651FC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E039993-B21B-80A8-A934-576573C3CD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6EA56B7-7DBF-4381-4898-EFB3B0656F1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F62FC0BD-CC47-8BFA-E84D-4177785E99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5349F6D2-9B0B-3CC9-DF0B-F7E5516319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89C1689A-4485-7B3C-A159-24D14922F8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B115A3AA-C72D-9939-06B0-BF417D8BAF5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75FDC17D-2B41-1050-AEF3-267111B6B0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5D00C5F5-1B20-525D-F2E1-F801F40124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05" name="TextBox 404">
              <a:hlinkClick r:id="rId61" action="ppaction://hlinksldjump"/>
              <a:extLst>
                <a:ext uri="{FF2B5EF4-FFF2-40B4-BE49-F238E27FC236}">
                  <a16:creationId xmlns:a16="http://schemas.microsoft.com/office/drawing/2014/main" id="{86FF4A54-0BA0-3664-9EC5-D40692AFBD2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C79FD7CB-FC54-F8B7-5D8F-C435A6D29C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C8F7675E-C553-7A0A-F365-E73D8DB290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9BB767B6-4CCE-C05F-8F7E-ECE25AB82F67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41CFBF-E954-DB67-B096-3F99847630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05E9D980-9A9F-6764-D09C-E6B78D29DA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9ACE8F02-FA3D-AD7B-ED38-D6659CDA841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BF7C2875-42D5-4FB7-4545-8DFDC427507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DC6A7BDD-B65D-9EF1-7297-7B543F3FDD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C961FEEA-2BC0-02A0-3101-3EEFC7DAEA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2" action="ppaction://hlinksldjump"/>
              <a:extLst>
                <a:ext uri="{FF2B5EF4-FFF2-40B4-BE49-F238E27FC236}">
                  <a16:creationId xmlns:a16="http://schemas.microsoft.com/office/drawing/2014/main" id="{FD3204E7-A62A-4263-CF28-8D0BB2F311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7D51212E-50D3-0006-F6BC-3D762C5463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DB30E85B-AC56-40FF-96FF-187D6D7434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C8F3A6A9-3B41-7DF0-9BDB-110853D2B898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C764D3BE-FA1A-8104-32A6-DC55660E12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515779C6-3C74-4DF2-2655-AD51E57AE6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E8223076-0EA7-92F9-044C-1D70D03476F3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0E26DF90-40AC-959D-46C3-D47600A2E6C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811DB5C-D03F-5266-FC1B-56CCB417CB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9DBD9B9A-D8E7-8761-46FC-D75D090BD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3" action="ppaction://hlinksldjump"/>
              <a:extLst>
                <a:ext uri="{FF2B5EF4-FFF2-40B4-BE49-F238E27FC236}">
                  <a16:creationId xmlns:a16="http://schemas.microsoft.com/office/drawing/2014/main" id="{E082CCBD-1867-8DF4-2292-467FFCB6AB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8E99860B-0D61-6D3B-FB71-47C7631751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6E432993-7D10-E92F-E367-C7700D0500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C2838415-C6B6-ECC0-DA29-FF35E3759411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502DDADB-0C20-59FA-5E00-BC7D0B3780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F24DE7C4-11CA-2A47-499F-AFD5496A9B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F636B84F-9F13-DBE7-B97B-BEEB8DC1CA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E794233-11AB-1DB3-73A9-A9F270EC769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798CA78D-509F-D43A-127D-CE20AFCB6D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7A2D3A3F-86B5-5B2F-320D-4E77198E4D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4" action="ppaction://hlinksldjump"/>
              <a:extLst>
                <a:ext uri="{FF2B5EF4-FFF2-40B4-BE49-F238E27FC236}">
                  <a16:creationId xmlns:a16="http://schemas.microsoft.com/office/drawing/2014/main" id="{3B2F9EC7-EC29-38C3-199D-8966B014400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D04931BE-192E-6FAF-5F27-541615591C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525CE53-80C2-1D7D-9664-DB1F641683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52B4DC49-6AFB-51B4-7B9A-A327CF09043C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81153560-07FF-C5BC-5C27-CBE076F3A1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90984B8C-F731-D481-BA19-C2416C4DD3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6B9017F4-1A59-AF47-3055-17FD5E5935B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1E469189-30D9-3B6D-233D-13C9A8AFF33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A7ABDCD7-BAF2-18A3-6099-08BA710EB9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F2D0A61-FEEF-642A-0E78-B9184BC098E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5" action="ppaction://hlinksldjump"/>
              <a:extLst>
                <a:ext uri="{FF2B5EF4-FFF2-40B4-BE49-F238E27FC236}">
                  <a16:creationId xmlns:a16="http://schemas.microsoft.com/office/drawing/2014/main" id="{EFEC9D81-1770-9684-ACEF-793CF0B1471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7C13615A-7222-085E-ABE2-3141ECA225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5B46A247-8A2C-64FC-E084-040DB838EF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B285093C-A036-BE23-F23D-0CAB6AD8FF7F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B1FCE9B3-360E-E136-A7CD-2974C3BD06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DB205355-8382-9226-99ED-B0D52E7BE9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5DBCA3CF-7D69-6831-836F-64475976544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FBA2432B-0521-9CE9-6117-A5CA10D5DAB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15DD6037-E458-DE87-FCB7-45F1EEA622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93897DB5-309E-D50A-FD45-A34AC0863F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6" action="ppaction://hlinksldjump"/>
              <a:extLst>
                <a:ext uri="{FF2B5EF4-FFF2-40B4-BE49-F238E27FC236}">
                  <a16:creationId xmlns:a16="http://schemas.microsoft.com/office/drawing/2014/main" id="{2A8FEBFC-97D5-0807-8111-EC99BA45FA8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3EA5E95D-4A43-1196-5258-5BDCE5EC1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5B71F5E4-F23E-90F7-D210-8A35112A66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17E9560D-8879-A622-C177-0E6E3492EA02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D31390A8-2FD0-8EB6-DA31-A5E6DBF5CF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03138CBC-39CA-F1C5-D7B4-21C9AC95F1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ED089276-8349-0AFF-3EF7-C7F182421E4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F1A4C5DE-6E5A-B068-B998-53F163492BB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E07F3BD2-5F4A-9EDE-2216-01F4A0CDF7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34BCB4FF-D0EB-D587-70C8-C91F371F1B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39" name="TextBox 538">
              <a:hlinkClick r:id="rId67" action="ppaction://hlinksldjump"/>
              <a:extLst>
                <a:ext uri="{FF2B5EF4-FFF2-40B4-BE49-F238E27FC236}">
                  <a16:creationId xmlns:a16="http://schemas.microsoft.com/office/drawing/2014/main" id="{F6FF6F22-3F34-EDB2-0330-207D4B00645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F970048-3324-D9BE-5CC5-73D1C59266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13ED9B4D-7D53-A05E-900F-792795C804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F969EBEA-9BE1-AB35-FA0F-E3B5BCA2281C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0A8490C0-7CE9-39F8-05F4-91D4772A36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A28C24AC-BCD7-3560-5CAE-76CE66E845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578D6AF5-EE37-FC69-A6DF-06BC9BB8663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418A2AD3-D317-78F1-B983-C714D01AA1E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B63AEC61-A467-B9F3-7A5D-3C5B38AFB8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30E5A2E-69ED-CD8F-7822-AC79E704CE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49" name="TextBox 548">
              <a:hlinkClick r:id="rId68" action="ppaction://hlinksldjump"/>
              <a:extLst>
                <a:ext uri="{FF2B5EF4-FFF2-40B4-BE49-F238E27FC236}">
                  <a16:creationId xmlns:a16="http://schemas.microsoft.com/office/drawing/2014/main" id="{4513A998-19BE-A32B-80DC-0520F708363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CA9E1962-E08E-E1F9-B9E6-B17A6AE30F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E42B065E-EAC6-2950-B51C-3554DCF1D7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21F71A34-726A-E1A4-9E39-8AB5DEA83C99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D37FCFAB-AECD-4199-4F05-B95F898EAF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DCE0A98D-0CEB-B5D7-64E3-F23FE15BB6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2DD73719-465C-2494-359E-41986B39DC7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48F083E-0E64-795F-F22F-31B45D8BF5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908F1D27-8458-7CD1-5CEA-A9230181E6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F8BBFDA7-5D87-4070-94C1-F66ED27921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59" name="TextBox 558">
              <a:hlinkClick r:id="rId69" action="ppaction://hlinksldjump"/>
              <a:extLst>
                <a:ext uri="{FF2B5EF4-FFF2-40B4-BE49-F238E27FC236}">
                  <a16:creationId xmlns:a16="http://schemas.microsoft.com/office/drawing/2014/main" id="{9CE50BE4-2250-8D96-8528-A615DB70051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8318B4CB-1674-14F2-FC31-C1AF2E9AD2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3B8698AB-3310-A14E-B04E-87E87BB5B1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7B71AF66-EC19-AB1C-1AC9-75EF944D8E1B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92591108-8F33-7A0F-00DC-1C68ACD50F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5E1EF1C0-EA6D-DF8C-9EC2-371F893BBC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1CEBBA35-7211-ADFC-FF20-93AE51D2532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9A56204-8A7B-1FB9-B7CB-38ECE7C9A3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CC214B68-291C-3D36-A0DC-3CFD394B73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213BF819-9BEA-25A5-6D71-92FE67AF51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69" name="TextBox 568">
              <a:hlinkClick r:id="rId70" action="ppaction://hlinksldjump"/>
              <a:extLst>
                <a:ext uri="{FF2B5EF4-FFF2-40B4-BE49-F238E27FC236}">
                  <a16:creationId xmlns:a16="http://schemas.microsoft.com/office/drawing/2014/main" id="{B3A3E436-8E40-26AF-95F1-0DD7165A505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7CC2F656-1CC6-734B-C3DD-F099D38516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246F5DCE-637B-03C5-6383-8E41BBE833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B1EAEF8B-3230-47FA-7D6D-F0ABA2F352E9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505CDB02-DEA4-5989-7311-BAB52EB0E5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72AAACD5-B196-1318-4186-3EA2757D8A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EE37573A-B6F2-14C8-41E9-312BFD458C0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1E20705A-C3DB-2928-4EA6-9D73A683263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27D70F86-1F0A-1184-4CBA-C783BD96CC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AD228224-42B1-2E8C-A3AB-B230C14DBD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659" name="TextBox 658">
              <a:hlinkClick r:id="rId71" action="ppaction://hlinksldjump"/>
              <a:extLst>
                <a:ext uri="{FF2B5EF4-FFF2-40B4-BE49-F238E27FC236}">
                  <a16:creationId xmlns:a16="http://schemas.microsoft.com/office/drawing/2014/main" id="{84F62D83-EB6E-AD0F-78B7-49F79FB823D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8D8C56FF-180B-CD7D-6A6B-CDD585BEDB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FBFA15BA-87AF-DF8A-0511-870014AC7C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DD53CD16-7F43-D474-3B32-397079E7A1CB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AF4F5598-A433-F3C9-B123-1C387CB907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CA7FD7C0-2831-E2A7-860E-B36D6CF803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28FE7788-7622-80B9-CB7C-9EE515FEDD3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D34D9C54-6108-322F-8BD0-4F3DF9C88B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F7CFF451-0C4D-EF13-0043-9243E0CE84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A10656A2-9B6C-5551-32F8-144B206160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69" name="TextBox 668">
              <a:hlinkClick r:id="rId72" action="ppaction://hlinksldjump"/>
              <a:extLst>
                <a:ext uri="{FF2B5EF4-FFF2-40B4-BE49-F238E27FC236}">
                  <a16:creationId xmlns:a16="http://schemas.microsoft.com/office/drawing/2014/main" id="{6AFA842E-3DAE-9530-DA48-7F6D6EC28BA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DCB5C348-2F7A-0A7B-CA6C-ACF6A795B6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6F9FB2C1-8E35-08D6-124F-315078468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0AFCDB00-1CBA-28C1-C7DA-424880DFF16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44877020-5491-3060-F258-8A21680384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F2EB2E55-18C4-4511-7365-57B6D10B35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1A2539A4-009F-1ED3-4FEE-11E8A48050D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169D8FE3-AA28-805D-B633-7F4A223A62C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D7CBCB72-9EDD-9322-3608-84F4D37DF2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8ED61B3F-76DB-B4A3-ABAA-4543E94C76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79" name="TextBox 678">
              <a:hlinkClick r:id="rId73" action="ppaction://hlinksldjump"/>
              <a:extLst>
                <a:ext uri="{FF2B5EF4-FFF2-40B4-BE49-F238E27FC236}">
                  <a16:creationId xmlns:a16="http://schemas.microsoft.com/office/drawing/2014/main" id="{711F2E85-792F-3CD9-A8C9-708E2321FA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A43F118E-FAA2-16AC-8364-A522B2E381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E1A4DA3C-5064-61B8-AA96-EC33F7EF4C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16289F65-22A5-7C59-8858-0CDE0CCC1A4A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0F88B4BD-91FB-A83C-1FCF-427C4A5390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618CCA38-B321-9A2C-593B-AE9E115E67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BE9F003F-D1B2-E6F8-3CA0-97B19BDA291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8E9A9BF1-4A3C-096D-A00A-7C18684B9D5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CC7A4C6A-CF2B-7649-6941-6DC1DBE12D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D8B7AD46-08F6-4CCE-EF9B-979DD95EE1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89" name="TextBox 688">
              <a:hlinkClick r:id="rId74" action="ppaction://hlinksldjump"/>
              <a:extLst>
                <a:ext uri="{FF2B5EF4-FFF2-40B4-BE49-F238E27FC236}">
                  <a16:creationId xmlns:a16="http://schemas.microsoft.com/office/drawing/2014/main" id="{3B5949A2-B819-A25A-1424-D1DF6C4EE0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1950531E-7B6C-B530-A485-A40E73A550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FAC64C7F-3650-0451-1D5E-DFE2EC422B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68BEEF12-D216-BA54-D0FB-8144A76C027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D0CD9AE8-13C0-E69F-40B9-744724C059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6F30C335-E8F6-B080-5CD0-9C76DAAE68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53DA9AE0-97BF-1A25-371C-676AED4394D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31BBF56D-B5C0-312F-4047-EA3CB97FCD3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F7405CE-B490-0B81-7151-997C3B5A46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01880B78-952B-4BB8-D95F-BCB7F1C1A9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19" name="TextBox 818">
              <a:hlinkClick r:id="rId75" action="ppaction://hlinksldjump"/>
              <a:extLst>
                <a:ext uri="{FF2B5EF4-FFF2-40B4-BE49-F238E27FC236}">
                  <a16:creationId xmlns:a16="http://schemas.microsoft.com/office/drawing/2014/main" id="{A9C98FAF-0E4E-0EBD-5169-DF1F17F2E6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FC1B52B5-4531-2781-EEFD-3E9450DF61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DDE2BBA1-7E32-F7D2-A408-922D712065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40883D5B-F624-4FA9-EAB5-3BDF534D2552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F40DB3DA-E4DD-946E-FDD5-C1A545C0B0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7E640A00-DC90-3FD6-D8CD-E3B6889E99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D9A78767-D2B9-7C1C-000F-E7C7D9B52FD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EB918D38-494A-03A7-373F-4EEA09C3791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49943485-16D3-A8E8-E40C-B52859568F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5FCF94B4-C83E-F5E4-64CF-62764CEAA0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29" name="TextBox 828">
              <a:hlinkClick r:id="rId76" action="ppaction://hlinksldjump"/>
              <a:extLst>
                <a:ext uri="{FF2B5EF4-FFF2-40B4-BE49-F238E27FC236}">
                  <a16:creationId xmlns:a16="http://schemas.microsoft.com/office/drawing/2014/main" id="{EB0B7406-19DC-EC36-B99D-5D6A31CA6D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344CC122-68D8-B923-753E-BBA10FFE87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90C283F6-8F72-5376-03BD-B9BBB90BBA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DDFA6BDC-9CDD-B32C-0D2F-E31D7A9156D7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33" name="Rectangle 832">
              <a:extLst>
                <a:ext uri="{FF2B5EF4-FFF2-40B4-BE49-F238E27FC236}">
                  <a16:creationId xmlns:a16="http://schemas.microsoft.com/office/drawing/2014/main" id="{D8DE624A-2B8A-ED03-DCF8-419FEBEED9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99C60093-9DB6-53DA-8DB3-043D346940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55F4698B-35E0-F6C0-1D13-DA7F68CD28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EAE3243B-8307-BE87-39E0-379891F4024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01CF4798-3DAF-4BF2-E0DE-A3A8B51689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9F296067-F284-4089-A6FC-A308A48BF2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9" name="TextBox 838">
              <a:hlinkClick r:id="rId77" action="ppaction://hlinksldjump"/>
              <a:extLst>
                <a:ext uri="{FF2B5EF4-FFF2-40B4-BE49-F238E27FC236}">
                  <a16:creationId xmlns:a16="http://schemas.microsoft.com/office/drawing/2014/main" id="{577055D9-4BBF-4C43-91A5-649D7B77A5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AA56F157-0C03-E75B-DD33-8144B853E9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B7EFE3E4-591A-FFBC-5436-A9E4ED17E5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4FD8A123-3291-49D6-DE76-41CB65BD0654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7C3273B0-0BFE-F857-97BF-0F0A74005F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5F14B2DF-12D7-4C6C-4345-8E5F5F409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FF00FE81-0A6F-5ACB-435E-0C46A3965C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66F0096F-878F-515C-6565-039108941C7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9F5B5999-1EB9-6580-F8F8-93D5038941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738F40DB-090E-4609-4B28-327F149CCC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9" name="TextBox 848">
              <a:hlinkClick r:id="rId78" action="ppaction://hlinksldjump"/>
              <a:extLst>
                <a:ext uri="{FF2B5EF4-FFF2-40B4-BE49-F238E27FC236}">
                  <a16:creationId xmlns:a16="http://schemas.microsoft.com/office/drawing/2014/main" id="{B5E892BA-172D-0053-0457-9BE0291FBD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923CA62F-CD7D-C21D-3B60-61725D8B97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A59BB4F5-DECE-9847-342B-61B88BC11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BDBD751B-521A-F874-0026-B827C766D7F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13FB1EF7-C203-B36F-36BF-6E116C468D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12D27598-5C6D-A3F3-31BE-0AB7C3DA58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418C1F5A-1F0A-D6AA-4A69-8FE9E4791C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39BCF889-B128-ED39-8996-6325BDDF5DC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A1F2F8A-8F8E-BA5C-9658-E24A492029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D1AF4CA8-11C8-DCD7-CD2F-66830B6AC3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9" name="TextBox 898">
              <a:hlinkClick r:id="rId79" action="ppaction://hlinksldjump"/>
              <a:extLst>
                <a:ext uri="{FF2B5EF4-FFF2-40B4-BE49-F238E27FC236}">
                  <a16:creationId xmlns:a16="http://schemas.microsoft.com/office/drawing/2014/main" id="{DAABAF01-A516-2B94-FACF-575A5C3BBD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1425C556-BF64-174F-B92E-B9EE967B74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8D7390DD-D9DB-A2F3-44A5-92A06F1636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A2C5B949-C4EB-53A0-064E-6DB4C639C8B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16CA325D-A953-40DA-476B-7FF07A6828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DDB05734-077A-7818-F8CA-CB6E40E386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25BB6492-3871-B77D-44FF-B947C452EA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679A9435-1651-F41A-B578-EC18C29F41C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0F815BD7-3510-D3E4-837B-E7E2BDEF83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2CE0D001-19F7-1F6B-3931-99F88D3961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9" name="TextBox 938">
              <a:hlinkClick r:id="rId80" action="ppaction://hlinksldjump"/>
              <a:extLst>
                <a:ext uri="{FF2B5EF4-FFF2-40B4-BE49-F238E27FC236}">
                  <a16:creationId xmlns:a16="http://schemas.microsoft.com/office/drawing/2014/main" id="{5B0E4CB3-33BD-19EC-EFD0-1BB57829D7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B0414D4C-7A71-79A4-74FE-28C32DE4A9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61052955-5BF4-41D9-2469-9B0F04BBC0D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91993E1A-ADF1-C676-64D1-A26C242727C1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E64C0F6B-6C0D-177A-39E3-8CD3251EDA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35D5DC1A-396D-9198-42A2-AE86F32C0D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E4BC8931-841C-AA0E-E49C-3B4554F4B91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31DE7697-8BEA-7DC7-2E8F-7FED5549537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44D7EF85-74AF-6D6A-CEF7-DEF149DFB8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0B315B63-8D38-4EBF-1231-5CB1095E31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80CFAFC5-9BDB-4B41-DAAF-86AB57B791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ABC809E9-F5AF-0E57-389E-520045D29F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5652DF69-7116-2928-1723-E36B097FC6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747EC396-6EF1-FCD3-C940-F6ED7A323CCE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913821E1-CBB6-8B57-5792-69C305C997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DB7E2CA-FC1D-0921-9EB6-B3C2033CBE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E7C3CA4F-6E5A-1476-0CF7-DCDCFF227EC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15134AEE-A58C-FA93-8236-800ED9D304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5BD99F0C-38AC-F1FD-DE68-68A78F0F6E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7DC21147-B08A-58A8-3A15-40E4BC0E20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626AEB3A-98B8-A964-C6A7-7046F4587D6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6EEF8657-8089-5B33-A887-0B82363CF7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38AAED17-4831-1EDA-EAA3-B5B4DBA401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5DFCAC97-8C86-9F9E-1936-CAC8FE77A27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F5ECC8D5-1457-4B48-EC29-9CEB7A2419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7B3DEF4B-A991-6612-32AF-4625BAD597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826CF41C-FC7F-CE3D-FB92-69CB619998F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F4A28310-35A0-BD6C-1D89-9C9BC31087A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120A09BC-0F2F-CBA0-C3A0-758B248CF7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47F63AE5-BF93-4C7A-7FE1-5D8E15181B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57" name="TextBox 956">
              <a:hlinkClick r:id="rId83" action="ppaction://hlinksldjump"/>
              <a:extLst>
                <a:ext uri="{FF2B5EF4-FFF2-40B4-BE49-F238E27FC236}">
                  <a16:creationId xmlns:a16="http://schemas.microsoft.com/office/drawing/2014/main" id="{3D3FE1C3-72C6-DC74-9291-81C0D37BCE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F227835E-2135-42E4-BA65-3D1F47453F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C44FD7A1-41CE-5F8F-1586-F3BB0FBC56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B063E1E4-B4A6-C135-38F0-543207835CEE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08E08D03-0B22-B356-8EB3-69DE84EFA0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0F22CA9C-1529-4CAE-E4DC-D0E64F8F2B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79A94E2-B63B-BEBF-C424-78E6FFE07FE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9FDE4E97-E667-F0E1-F25A-73552D10801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5D53383A-1AE9-B856-5EE7-3F96F46827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E196C9AE-B3BF-2FFB-D733-26F80941AC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67" name="TextBox 966">
              <a:hlinkClick r:id="rId84" action="ppaction://hlinksldjump"/>
              <a:extLst>
                <a:ext uri="{FF2B5EF4-FFF2-40B4-BE49-F238E27FC236}">
                  <a16:creationId xmlns:a16="http://schemas.microsoft.com/office/drawing/2014/main" id="{74C6CC48-F270-5FB1-8FB7-A5FCECE5C7B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B25CA8CE-D67B-4F59-872B-6FB3449BB8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7A7FEA15-AC4C-4A12-E294-A90240FACF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57D2A200-02FB-3254-166D-F2A480E41295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8113B3D8-8FCF-DB21-0EAC-043AEA942F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8B4B6AEF-6B63-023B-7E9E-4585FA1308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B00EC600-EF74-E559-D447-EA0C7595E6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D6F1966A-5BD8-AE43-9231-2F3BDCFEA34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9F75AE87-BDE8-45BC-0293-B18B721AFC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B95B9068-9F0F-8829-002C-274C2BFDF16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7" name="TextBox 976">
              <a:hlinkClick r:id="rId85" action="ppaction://hlinksldjump"/>
              <a:extLst>
                <a:ext uri="{FF2B5EF4-FFF2-40B4-BE49-F238E27FC236}">
                  <a16:creationId xmlns:a16="http://schemas.microsoft.com/office/drawing/2014/main" id="{9E219E31-B5F3-37F5-AD93-C85FCA955B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4B08E3FC-51F7-F1AC-F2BE-34D02EDECF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AE9068AF-A286-AA23-112D-C626B7A32AE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80" name="Group 979">
            <a:extLst>
              <a:ext uri="{FF2B5EF4-FFF2-40B4-BE49-F238E27FC236}">
                <a16:creationId xmlns:a16="http://schemas.microsoft.com/office/drawing/2014/main" id="{D6FF098E-AFBF-CBBE-58C1-D58FB02F8F24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AF571571-1986-E6D2-74CF-1231106DA0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DAB620CD-938A-86BC-139B-F0F2469751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7B988A7-C15D-9AD0-A49A-120025DFC4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FBD1C7FF-35EA-76A0-FFE8-B8A4D12498B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ED66B686-7B68-06E6-58A6-A2808E53FD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31A9336F-0DA7-7C05-E446-F2A38C6895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27" name="TextBox 1126">
              <a:hlinkClick r:id="rId86" action="ppaction://hlinksldjump"/>
              <a:extLst>
                <a:ext uri="{FF2B5EF4-FFF2-40B4-BE49-F238E27FC236}">
                  <a16:creationId xmlns:a16="http://schemas.microsoft.com/office/drawing/2014/main" id="{9485D84B-0FAF-19E2-C6CE-F037EFF992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CC1506C9-7DC6-B019-CEF3-64D101A040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F8B37E88-EB6B-4B58-76F6-EE2EE413913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130" name="Group 1129">
            <a:extLst>
              <a:ext uri="{FF2B5EF4-FFF2-40B4-BE49-F238E27FC236}">
                <a16:creationId xmlns:a16="http://schemas.microsoft.com/office/drawing/2014/main" id="{19B9E671-136F-449B-126B-21AE01B9D06D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131" name="Rectangle 1130">
              <a:extLst>
                <a:ext uri="{FF2B5EF4-FFF2-40B4-BE49-F238E27FC236}">
                  <a16:creationId xmlns:a16="http://schemas.microsoft.com/office/drawing/2014/main" id="{79C12C3E-7399-D88C-F780-D2E0C09CEF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2" name="Rectangle 1131">
              <a:extLst>
                <a:ext uri="{FF2B5EF4-FFF2-40B4-BE49-F238E27FC236}">
                  <a16:creationId xmlns:a16="http://schemas.microsoft.com/office/drawing/2014/main" id="{0BE23D18-2682-273D-FCA7-50BA255496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56625D5E-8635-9B38-8671-02EABC175F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34" name="TextBox 1133">
              <a:extLst>
                <a:ext uri="{FF2B5EF4-FFF2-40B4-BE49-F238E27FC236}">
                  <a16:creationId xmlns:a16="http://schemas.microsoft.com/office/drawing/2014/main" id="{53D56BD2-114C-1DF6-4F54-15DDBF9090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35" name="TextBox 1134">
              <a:extLst>
                <a:ext uri="{FF2B5EF4-FFF2-40B4-BE49-F238E27FC236}">
                  <a16:creationId xmlns:a16="http://schemas.microsoft.com/office/drawing/2014/main" id="{37D7325E-6D8D-B0D4-CF40-3BCFEA0B98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CEFC5556-F807-E8B6-CB25-263BC838076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37" name="TextBox 1136">
              <a:hlinkClick r:id="rId87" action="ppaction://hlinksldjump"/>
              <a:extLst>
                <a:ext uri="{FF2B5EF4-FFF2-40B4-BE49-F238E27FC236}">
                  <a16:creationId xmlns:a16="http://schemas.microsoft.com/office/drawing/2014/main" id="{C732B52D-AEB9-515D-C5FA-70CA918E53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138" name="TextBox 1137">
              <a:extLst>
                <a:ext uri="{FF2B5EF4-FFF2-40B4-BE49-F238E27FC236}">
                  <a16:creationId xmlns:a16="http://schemas.microsoft.com/office/drawing/2014/main" id="{4C5C4D9A-E65B-49AC-6835-6BD38DF30A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39" name="TextBox 1138">
              <a:extLst>
                <a:ext uri="{FF2B5EF4-FFF2-40B4-BE49-F238E27FC236}">
                  <a16:creationId xmlns:a16="http://schemas.microsoft.com/office/drawing/2014/main" id="{AC5CC0E3-6BE2-FB4C-2E43-36A44A49DA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8B46740B-DB1F-2761-2852-8155C6A921E1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141" name="Rectangle 1140">
              <a:extLst>
                <a:ext uri="{FF2B5EF4-FFF2-40B4-BE49-F238E27FC236}">
                  <a16:creationId xmlns:a16="http://schemas.microsoft.com/office/drawing/2014/main" id="{860D7512-7D2A-8001-48CA-0833D53C66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2" name="Rectangle 1141">
              <a:extLst>
                <a:ext uri="{FF2B5EF4-FFF2-40B4-BE49-F238E27FC236}">
                  <a16:creationId xmlns:a16="http://schemas.microsoft.com/office/drawing/2014/main" id="{C1C98061-4691-3588-6AEA-C8C675D779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3" name="TextBox 1142">
              <a:extLst>
                <a:ext uri="{FF2B5EF4-FFF2-40B4-BE49-F238E27FC236}">
                  <a16:creationId xmlns:a16="http://schemas.microsoft.com/office/drawing/2014/main" id="{2F9DB5B5-C2FF-266A-F3F2-18C4211DED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44" name="TextBox 1143">
              <a:extLst>
                <a:ext uri="{FF2B5EF4-FFF2-40B4-BE49-F238E27FC236}">
                  <a16:creationId xmlns:a16="http://schemas.microsoft.com/office/drawing/2014/main" id="{28F61459-0DE6-AC70-DA0B-565206A4388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45" name="TextBox 1144">
              <a:extLst>
                <a:ext uri="{FF2B5EF4-FFF2-40B4-BE49-F238E27FC236}">
                  <a16:creationId xmlns:a16="http://schemas.microsoft.com/office/drawing/2014/main" id="{84193F38-D349-BEB0-2A49-D85085FEC5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46" name="TextBox 1145">
              <a:extLst>
                <a:ext uri="{FF2B5EF4-FFF2-40B4-BE49-F238E27FC236}">
                  <a16:creationId xmlns:a16="http://schemas.microsoft.com/office/drawing/2014/main" id="{5A48C415-247C-5B67-1235-7BBCD3FD7E5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47" name="TextBox 1146">
              <a:hlinkClick r:id="rId88" action="ppaction://hlinksldjump"/>
              <a:extLst>
                <a:ext uri="{FF2B5EF4-FFF2-40B4-BE49-F238E27FC236}">
                  <a16:creationId xmlns:a16="http://schemas.microsoft.com/office/drawing/2014/main" id="{7801CA0E-716A-982B-E0CB-1B5438186B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90AABA33-1AC7-C95D-8FA3-5A8E46E66E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7CCE5B93-F4DF-046C-0F9A-B1312B113D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50" name="TextBox 1149">
            <a:extLst>
              <a:ext uri="{FF2B5EF4-FFF2-40B4-BE49-F238E27FC236}">
                <a16:creationId xmlns:a16="http://schemas.microsoft.com/office/drawing/2014/main" id="{B699CB0F-7A92-B738-33FB-2F96160E478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151" name="TextBox 1150">
            <a:extLst>
              <a:ext uri="{FF2B5EF4-FFF2-40B4-BE49-F238E27FC236}">
                <a16:creationId xmlns:a16="http://schemas.microsoft.com/office/drawing/2014/main" id="{4B8CAB91-0CE6-92B2-81E1-397BEC94B390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80F3B041-F1EC-67B0-C9EB-B73B7AE0047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80D626C1-5B72-11B6-07A8-7B827E59E917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492E87D5-0463-95C2-78F9-6262D730435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5ACE8FC9-9F01-719A-E053-A880A66216E6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2F544B5F-118D-D57B-3E57-713B5FCABD0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F7485679-E9C9-C604-2AEA-DEAC4D737FB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F297BE06-D592-7BD4-8418-B8FE22DD372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FC55F025-8516-BC6D-F008-650DDE48060C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255D79A4-2837-353F-F562-958770BB95FE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3BE77605-2254-351C-4F1A-2B5F1AFFEE5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587427CD-8638-5547-553E-530AB07CD1F9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30253B55-2A78-F36B-C82C-29D9D18E93D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EE9AD3DE-9C37-9077-2A32-025D2209FF28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A4586290-883E-0B11-8DD9-BF02F1F3534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C36F6C3F-E924-D48C-C7E7-CAB5EDFC52D4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E7450690-EA86-8A16-D2C4-CFB55C7A3C01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549A23CC-E325-FC1C-8397-C36EEFBC3AF5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51DC959F-A05A-1996-B457-89C47F9FE72D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37F4D29A-9744-DAD8-C2D6-03ED89681F4C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279659C0-EEC3-F55F-B5BC-65E0700EC8D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92805582-B3F2-F15E-1935-1AE4320169D3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6F88F4A6-170C-024A-C7BD-32612815E90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6177940C-A725-6B1A-CC86-D6BA8BBB31E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2A00194A-6228-B987-C0D7-E01C4DC56CB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58BE1F43-3399-2FAD-787D-C9ACFEE5EE62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116) Livermorium">
            <a:hlinkClick r:id="" action="ppaction://media"/>
            <a:extLst>
              <a:ext uri="{FF2B5EF4-FFF2-40B4-BE49-F238E27FC236}">
                <a16:creationId xmlns:a16="http://schemas.microsoft.com/office/drawing/2014/main" id="{2ED2D7BD-713B-8CA8-B9BE-550DE6FFC8C8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06667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3CDE9E00-D410-A00D-46AB-444A6AD9CA9B}"/>
              </a:ext>
            </a:extLst>
          </p:cNvPr>
          <p:cNvGrpSpPr/>
          <p:nvPr/>
        </p:nvGrpSpPr>
        <p:grpSpPr>
          <a:xfrm>
            <a:off x="3886200" y="949412"/>
            <a:ext cx="1670049" cy="1462818"/>
            <a:chOff x="6789274" y="2261965"/>
            <a:chExt cx="1670049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692253EC-814A-F9C4-47CF-478D28391D5D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D4C21626-521C-FD32-77A7-738AD201C326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2E393C9-E1D6-9768-F6EA-EF316CD405B3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116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5EC156E5-E56F-0402-2F92-137B77852D72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Lv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28138704-E80E-9722-1EFB-F3B3161CD6A7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Livermorium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63B3D1EC-6097-1597-9279-071FB5A49805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(293)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A0DCFC69-BDEA-ED1B-1C7B-FC43977B995C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9C18F800-F9D7-DA17-B893-124CE467E1A9}"/>
                </a:ext>
              </a:extLst>
            </p:cNvPr>
            <p:cNvSpPr txBox="1"/>
            <p:nvPr/>
          </p:nvSpPr>
          <p:spPr>
            <a:xfrm>
              <a:off x="6789274" y="3206066"/>
              <a:ext cx="167004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10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  <a:r>
                <a:rPr lang="en-US" sz="1400"/>
                <a:t>7p</a:t>
              </a:r>
              <a:r>
                <a:rPr lang="en-US" sz="1400" baseline="30000"/>
                <a:t>4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F4B3AD3D-0A7C-B341-AC22-24732A6C2F61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5B53923B-C42A-2D13-77EA-4FAF1EAA04E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D49F9112-1D79-6A7E-4E65-51A6174335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98CE13EE-6FF8-3BED-D664-4F41EB61EF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9E9D09E5-71DD-41CF-942C-B5383C453E8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119CFBC9-9C38-B598-B2D3-08A4518CCFB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C1067C4-61D3-19DA-5F31-F8A6D7818C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72F31F03-7022-EFA5-7C7D-51876EFCAAE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55" name="TextBox 35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FF914CC7-16C3-55F2-2745-2DA78126AB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021B6FC7-E8CD-4658-585F-4270D1410C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2A66479-64B9-E0FF-4DDC-5708A0613F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BAD29FB0-5EFC-ACC5-FDEE-8D141C6A4F2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064C7BB2-55FA-2AF4-6709-A77A3BC733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5F753449-ED45-8C26-7AAF-D5FA443F55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DBDD0F56-EB02-04EB-4EDD-505A05FBE4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BF2886BD-9544-90D3-B5C4-2A7DF14ECEA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7CFB9728-12BF-BE98-2610-B8B1598EE0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9120A5E2-E2B4-BFFA-6040-C879716E398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013A76A1-6C1E-7741-0784-840449986E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D2A43D41-0FA2-46C1-BAFA-19D4EBF5A5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9342E86D-6C7C-D885-5308-266D88DA65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3EEA10E1-852D-0EC1-F573-A78AE10B6C1C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6D35A060-4C36-2631-4265-86FA9BFCB4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A5EB4444-7280-208E-C410-C8FA96784F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8F788A0F-68AF-0C2A-E7D1-03FE9687B7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7A4650A-097E-6B0C-1317-8939E6D43A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6651783B-BABB-E810-CFF4-175561D0F7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922D2723-F4DB-DAF0-2A8E-0FEDBC1168D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6889E95-FE03-63C2-2B8B-B0A98B3D7F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A1BC9C96-8007-526D-8735-7FFC02B81B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7EA6F5B8-30EC-3CC5-8575-DB61EE6856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A0F2B843-1B27-30B4-BB7F-7D028BA756C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11F650F6-B504-65EC-655E-85DDB17F18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5BC088A7-60C4-6814-2D96-024E26407E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5E410D9-86DB-CE5D-08CA-A5359E9868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F45C5DD8-C652-129F-4D53-511CA7CD626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F6B61636-04A6-CFE2-63FF-E860BEE165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6E9256CF-9A7C-8F2B-9576-AD055D1742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86CB488-6578-7A19-DAAF-6BE3D75FB9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0760322-7EDA-98A9-F2E9-2D5A8C8304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61743D7E-0F92-1D07-0500-0BAE9524A2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7D093C46-2DF1-DACF-DDF8-4CD4D385BD83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36C83327-0FF4-F010-B4B2-11871AFD9C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E4FC09D0-7623-50A9-9688-D3DA8707A0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DB764856-5402-D549-BDDB-ED336ED4270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CDBD8CA-6C34-E19F-5EFA-BCFF97115A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8B1BBA04-C741-0C44-F84F-A183B0AA18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5B79B12-860B-39D5-D703-DF7551CE37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25055DBA-3520-7908-A040-2A69853477D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DE80A76C-4A64-D523-7CF7-3E587DF1FC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725E69CD-3149-4EBE-CBF9-554F9E201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146953E-35CE-D493-039E-F0A5C878FDEF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A9B67A0F-9D50-087A-50F5-A9CFCFBFE8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D594B441-551B-7DF3-DA68-6235E5CDDC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5FC6A5AF-0020-F6C1-8969-26F80DA5BA0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F37D7E36-0614-BE3B-B2F3-FBE26DB9495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C3A6AFE4-D9FE-5F43-77B8-3C1EC7542C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691E3154-ADD4-1C91-4209-11CE7BB830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171D36D9-4273-38DE-68CE-8A6D4788DB9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423B8877-C955-909F-98D9-6A2967318E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34F506C1-1195-0D6E-7E5A-84647FF150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E1BF7698-060A-9D36-7B4A-8E9A0E6BCF41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36D43E36-5288-57F6-6A12-90D364FDD3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9C937C7A-2658-3834-7887-5B73F7D371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69434351-A8E3-90B2-E535-311C9FC371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CB63EBD2-2A7F-F221-BCAA-1DFCB49F1E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CF9FAEAF-7299-F515-54FB-397521F5D0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CC98D19A-360C-5526-ADC4-680A1C15FA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AB7CD930-18F5-469D-AF9A-0A86E58BFF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5AA5B719-BC5B-D6A6-5143-515752E159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0253DDF5-6DC9-DBA1-166C-15FD36F2A15D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A9B96E0-8894-6F8C-7D98-CB642AD664DA}"/>
              </a:ext>
            </a:extLst>
          </p:cNvPr>
          <p:cNvGrpSpPr/>
          <p:nvPr/>
        </p:nvGrpSpPr>
        <p:grpSpPr>
          <a:xfrm>
            <a:off x="9034644" y="4562753"/>
            <a:ext cx="674186" cy="632746"/>
            <a:chOff x="9034644" y="4562753"/>
            <a:chExt cx="674186" cy="63274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221C067B-D308-474E-D3A7-61AD78DCB48F}"/>
                </a:ext>
              </a:extLst>
            </p:cNvPr>
            <p:cNvSpPr/>
            <p:nvPr/>
          </p:nvSpPr>
          <p:spPr>
            <a:xfrm>
              <a:off x="9104494" y="459439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F598D7D-2F92-B599-64DF-F7FCF50B4CA9}"/>
                </a:ext>
              </a:extLst>
            </p:cNvPr>
            <p:cNvSpPr/>
            <p:nvPr/>
          </p:nvSpPr>
          <p:spPr>
            <a:xfrm>
              <a:off x="9104494" y="506852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0A106A7-B3EC-3D48-93E1-88F9224568EB}"/>
                </a:ext>
              </a:extLst>
            </p:cNvPr>
            <p:cNvSpPr txBox="1"/>
            <p:nvPr/>
          </p:nvSpPr>
          <p:spPr>
            <a:xfrm>
              <a:off x="9104493" y="502622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28F5E35-697D-75F9-8F16-8C2AD141515B}"/>
                </a:ext>
              </a:extLst>
            </p:cNvPr>
            <p:cNvSpPr txBox="1"/>
            <p:nvPr/>
          </p:nvSpPr>
          <p:spPr>
            <a:xfrm>
              <a:off x="9034644" y="4933003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D9FADAD-CE51-A158-2CFF-350837AC8ACD}"/>
                </a:ext>
              </a:extLst>
            </p:cNvPr>
            <p:cNvSpPr txBox="1"/>
            <p:nvPr/>
          </p:nvSpPr>
          <p:spPr>
            <a:xfrm>
              <a:off x="9049461" y="456275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20683EA-AE2E-9AEC-0D97-8C985F62DD61}"/>
                </a:ext>
              </a:extLst>
            </p:cNvPr>
            <p:cNvSpPr txBox="1"/>
            <p:nvPr/>
          </p:nvSpPr>
          <p:spPr>
            <a:xfrm>
              <a:off x="9278135" y="4562753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64" name="TextBox 1863">
              <a:hlinkClick r:id="rId122" action="ppaction://hlinksldjump"/>
              <a:extLst>
                <a:ext uri="{FF2B5EF4-FFF2-40B4-BE49-F238E27FC236}">
                  <a16:creationId xmlns:a16="http://schemas.microsoft.com/office/drawing/2014/main" id="{01D159E8-A71F-1B19-31EF-7F3AAF18D145}"/>
                </a:ext>
              </a:extLst>
            </p:cNvPr>
            <p:cNvSpPr txBox="1"/>
            <p:nvPr/>
          </p:nvSpPr>
          <p:spPr>
            <a:xfrm>
              <a:off x="9050928" y="465308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3157B856-AE55-8AE0-B8E9-A84C980E30C2}"/>
                </a:ext>
              </a:extLst>
            </p:cNvPr>
            <p:cNvSpPr txBox="1"/>
            <p:nvPr/>
          </p:nvSpPr>
          <p:spPr>
            <a:xfrm>
              <a:off x="9337326" y="467728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E950BC56-FE2F-9C89-3369-5A92D2C9694D}"/>
                </a:ext>
              </a:extLst>
            </p:cNvPr>
            <p:cNvSpPr txBox="1"/>
            <p:nvPr/>
          </p:nvSpPr>
          <p:spPr>
            <a:xfrm>
              <a:off x="9049461" y="4793988"/>
              <a:ext cx="659369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48461C54-547D-7E74-185A-C7994991C7E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B6A5019B-B19C-11BD-F962-70DE7376C38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581B5F56-AA01-24CC-E576-F37B6427AD01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F8AE6977-1367-7D34-1A00-88091EFA0B6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37BB1D31-2B32-BD2E-DCD2-0671459BA12E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AB780B54-9CA9-0174-F38B-B2B6DF0005E0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318ECAFD-9DC6-6E63-4ACF-2F240C1B1929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4526C7EC-BA71-2952-D48C-633FA9DB5E9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2C91F514-67E8-2055-1CCC-3C97476C4A25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75533165-F66E-E471-117B-97662344F1F4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9244BB86-1419-7EB3-B3E7-3C55CA5150D2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5277F853-00CC-7A8E-EF69-BDA8807B8DA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DBD0B614-A1A5-0901-4F74-F84FA4B293BB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CE75E173-A6F2-06A0-27AC-1D64ECA9D35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33" name="Group 432">
                  <a:extLst>
                    <a:ext uri="{FF2B5EF4-FFF2-40B4-BE49-F238E27FC236}">
                      <a16:creationId xmlns:a16="http://schemas.microsoft.com/office/drawing/2014/main" id="{0313EF61-296C-6BCD-CE12-0D9D20BE9C5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35" name="Group 434">
                    <a:extLst>
                      <a:ext uri="{FF2B5EF4-FFF2-40B4-BE49-F238E27FC236}">
                        <a16:creationId xmlns:a16="http://schemas.microsoft.com/office/drawing/2014/main" id="{B102CE0C-5616-DFB3-6ABF-8DBD64383A1E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37" name="Group 436">
                      <a:extLst>
                        <a:ext uri="{FF2B5EF4-FFF2-40B4-BE49-F238E27FC236}">
                          <a16:creationId xmlns:a16="http://schemas.microsoft.com/office/drawing/2014/main" id="{667E879E-2837-BB65-9D94-18EDE0E405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8C67EC55-BFCE-3C71-8836-CC208F54AD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7F9A583F-A6D1-CB88-D56D-4757CFBFA1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491F027F-A3AB-1E6A-3556-E9D436FC6AB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D14D57A2-DAE9-68BB-E634-922B0143793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21605B31-5233-9094-1E2E-90B17CFDDF6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F1E69428-533D-0B20-AAD1-606FF23F454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407580C5-26FE-4C53-FB19-11B6BC1D6CF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1CBE1E8A-21FA-3FA3-476B-556A6055B41E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3A8687CC-7E3D-FE54-F0C3-108A1995A31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0F0564BE-31BA-0513-508C-046302413D4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9CBA1AE6-1A5C-49BC-0588-B7E683DDD44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0B3DEA03-937B-8A7D-03B4-7D2E36B3A3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159220A0-1D61-3D6E-1A95-54D8CC4231F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34" name="Straight Connector 433">
                  <a:extLst>
                    <a:ext uri="{FF2B5EF4-FFF2-40B4-BE49-F238E27FC236}">
                      <a16:creationId xmlns:a16="http://schemas.microsoft.com/office/drawing/2014/main" id="{1EA67D66-8037-F319-39CA-552DABFD6F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31" name="Straight Connector 430">
                <a:extLst>
                  <a:ext uri="{FF2B5EF4-FFF2-40B4-BE49-F238E27FC236}">
                    <a16:creationId xmlns:a16="http://schemas.microsoft.com/office/drawing/2014/main" id="{1B081A9A-C87E-BAF8-7A70-050EAFCBBE8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159A2555-F238-77CB-68DD-E8F4364B7C5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9404159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98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3E3EBCED-20F7-CDF3-FE01-9AEA1D41417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Ts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4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9B36BE46-0B98-ED14-A1EA-87D5B2730A58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2EB7C1C7-428C-EB4C-25B9-EFE964BF91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3A9BB33C-5384-7EE3-5EEB-F2D5D4CDFD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18A7411F-1471-A32E-67ED-3CC2B493CB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AF004CC-3AD5-1C82-8B7A-04ED0825698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C7F8A73-ADC7-DAB6-AD6E-4AF3F28F57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D7A475-5715-9A79-4ED1-D080BD5129C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5" action="ppaction://hlinksldjump"/>
              <a:extLst>
                <a:ext uri="{FF2B5EF4-FFF2-40B4-BE49-F238E27FC236}">
                  <a16:creationId xmlns:a16="http://schemas.microsoft.com/office/drawing/2014/main" id="{A6102E7E-E855-9421-1081-82DE4D7177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BBC8AC0-D9E9-B85A-3DF3-8668202AA0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ED7FFDD-422A-7511-4EA6-3022BAD1D3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B5D3685-A39B-2E2A-7E52-206A4CC3868B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A3A05193-7DB3-3083-AAD0-7A86B655B4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0683A042-A1A0-4663-8030-30F88D9649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2088482-A0F3-D06A-0A81-06787E0891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43D2847-6398-EEF0-9B1B-5EEADCF8ABD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F6DF555-5158-EC4D-AFE7-38737DCE24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F29A55D-217B-A713-E257-341BE13DD17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6" action="ppaction://hlinksldjump"/>
              <a:extLst>
                <a:ext uri="{FF2B5EF4-FFF2-40B4-BE49-F238E27FC236}">
                  <a16:creationId xmlns:a16="http://schemas.microsoft.com/office/drawing/2014/main" id="{3B1CD67D-96EE-DBA0-F596-57B01594C3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AB85CF0-0685-A81E-065E-B2D13EF716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29BF5FEC-BF3B-1FDD-D0E2-A04AD52E9E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3419AFE8-51CF-3671-DD02-A590E8914553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35FB15AA-9BD4-CEB3-0491-7D8D6D7983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6DD6AD94-B902-C3A8-9642-F987F144E2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1D12DAA-40DB-9040-1ACD-78D2132CF5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54E73F6B-8E05-3367-65A1-3DAFE372F34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BC731706-95B0-9BC0-20E4-71F110B4E9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A58A132E-3731-D261-D8B3-0775617C078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9" name="TextBox 48">
              <a:hlinkClick r:id="rId37" action="ppaction://hlinksldjump"/>
              <a:extLst>
                <a:ext uri="{FF2B5EF4-FFF2-40B4-BE49-F238E27FC236}">
                  <a16:creationId xmlns:a16="http://schemas.microsoft.com/office/drawing/2014/main" id="{4C834E72-97F9-E796-EE1B-D53EEEED39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63ADCD3-2F22-3AF1-1A84-9DFA233109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57AC3D5-05D9-9680-CC6C-82C7A43591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8138E87-E456-3DA7-5062-17633EDCF921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F0EB5A86-360A-80BE-3F35-FA484F9583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73794FF6-BE57-5A17-B4EC-D9A53D96B3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7A0B7848-F326-3E24-01F9-BBE4F33116B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1D8E7C50-6F23-31EC-CCFF-3CE14277C2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A75D30B3-E335-F7F2-0E7D-4A83859DC4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DCC4C51-0E7E-0D78-0635-5AAB1529118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59" name="TextBox 58">
              <a:hlinkClick r:id="rId38" action="ppaction://hlinksldjump"/>
              <a:extLst>
                <a:ext uri="{FF2B5EF4-FFF2-40B4-BE49-F238E27FC236}">
                  <a16:creationId xmlns:a16="http://schemas.microsoft.com/office/drawing/2014/main" id="{6F8E1B19-810C-325D-7DCE-51AAFC8416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C15EFEC6-B83E-55A6-8AD1-FF047F9270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1755B74-CC2C-AF5C-E5B4-7091202600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700DAE77-6851-7946-2CF2-DEEE4EF90B8E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F8BFA988-DD4B-31B1-A737-8592F7C73E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6" name="Rectangle 1855">
              <a:extLst>
                <a:ext uri="{FF2B5EF4-FFF2-40B4-BE49-F238E27FC236}">
                  <a16:creationId xmlns:a16="http://schemas.microsoft.com/office/drawing/2014/main" id="{3C921739-5611-03C6-DD43-84E45FCEAC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FEC971C6-4E6B-C332-BA65-CADEFEA37180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38F5F621-22B6-120D-5416-07EC5153E54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9DFBC03-B722-B01B-A20C-FFEC638078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B0A82E23-0A6B-A4D2-3C3D-579263B8D467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863" name="TextBox 1862">
              <a:hlinkClick r:id="rId39" action="ppaction://hlinksldjump"/>
              <a:extLst>
                <a:ext uri="{FF2B5EF4-FFF2-40B4-BE49-F238E27FC236}">
                  <a16:creationId xmlns:a16="http://schemas.microsoft.com/office/drawing/2014/main" id="{82D96289-DA74-C90E-6E06-2AEB8FC5A4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437B520-F22A-EDC7-918F-7BF34D8F76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A05756B2-E3B7-5804-878C-25BBE48422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6C131F54-2A90-5E7D-D29E-65F256FB3246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B4A71C8C-ED45-A194-106F-56FDBA1701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CE90B943-6066-FC21-EFA7-E44CBCD7CF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84EDF96F-CE9C-9A21-499F-B24E8D8F07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2F9CF8A2-D485-9985-DCB3-2B06BDFCAD9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3BD09248-2456-B881-7437-02A366F3C2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55B6C9F4-2332-16AB-215F-2B947C05A3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0" action="ppaction://hlinksldjump"/>
              <a:extLst>
                <a:ext uri="{FF2B5EF4-FFF2-40B4-BE49-F238E27FC236}">
                  <a16:creationId xmlns:a16="http://schemas.microsoft.com/office/drawing/2014/main" id="{EB99100B-3AF0-754C-D099-BA25026D68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B294BA6F-97AF-CE80-D1D3-CEB23221F2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3F2503F1-DB7F-6221-CDA2-6C88C58A74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15F47356-D514-E4EA-4E60-A81ECED490DA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55A43B2E-EC70-6973-C625-20E98B5A4C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60B78368-3060-CE3B-FB3E-2AC70B935D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21D4FE20-8D85-CD49-F29B-37FF00DBB5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42C4AA07-EBA8-9EC4-99F1-544CA153168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169B61F8-3720-0A7D-FCAB-E1710FCFA3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DB61B04C-8B51-B21C-0EDE-2D344983882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913" name="TextBox 1912">
              <a:hlinkClick r:id="rId41" action="ppaction://hlinksldjump"/>
              <a:extLst>
                <a:ext uri="{FF2B5EF4-FFF2-40B4-BE49-F238E27FC236}">
                  <a16:creationId xmlns:a16="http://schemas.microsoft.com/office/drawing/2014/main" id="{1BE18CD6-0B71-AF1C-2DC8-A905036BBB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D25F2DE3-900B-74EB-0067-02DA40CC3E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20F4AE76-492A-B727-B899-A416416E65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916" name="Group 1915">
            <a:extLst>
              <a:ext uri="{FF2B5EF4-FFF2-40B4-BE49-F238E27FC236}">
                <a16:creationId xmlns:a16="http://schemas.microsoft.com/office/drawing/2014/main" id="{B92A5BBA-0DE6-120F-33FB-497F0B33D08E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6C34DA45-557C-D815-CB8A-C07A8626B3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87C15187-0587-D6CC-4AEB-2709699CF6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17DF07F6-E163-A3E4-5086-B1921E8C97C9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73167F38-0A71-9547-489B-F38446C916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016329C-9D07-92E3-300A-DF68422176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606143E8-336E-AC48-5EA8-56C543065F03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67" name="TextBox 66">
              <a:hlinkClick r:id="rId42" action="ppaction://hlinksldjump"/>
              <a:extLst>
                <a:ext uri="{FF2B5EF4-FFF2-40B4-BE49-F238E27FC236}">
                  <a16:creationId xmlns:a16="http://schemas.microsoft.com/office/drawing/2014/main" id="{F20CD1EA-F9CE-1EF2-3E14-F8E3A7CF5B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7FA86FB-B90E-7056-3FC2-1FC81EE356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BB52649F-AFDB-995D-0F2C-E6535F93A6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71427BA9-D467-016A-E934-9473FA3E8ACF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E093D758-B1EB-C490-031E-2776B0D19E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39BBFF1E-998B-CAAA-7023-76C63C0FFC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A9B9E0AD-6C8F-EA3C-82BC-BAA46707060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4F819D0-7D37-57C3-36E1-FA0408AEF2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EFE8578E-0C72-2188-4303-DAF859B055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D0270A14-6BDA-9C83-2C77-04314CCDB52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77" name="TextBox 76">
              <a:hlinkClick r:id="rId43" action="ppaction://hlinksldjump"/>
              <a:extLst>
                <a:ext uri="{FF2B5EF4-FFF2-40B4-BE49-F238E27FC236}">
                  <a16:creationId xmlns:a16="http://schemas.microsoft.com/office/drawing/2014/main" id="{31195EE3-0FA9-0375-F3BB-B405456CF6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E647EDCE-AF15-5FB3-2EBE-DD2254D4D8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BC3C72C9-CC68-2CA2-82B3-5B5C50078E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724D921A-E1B7-8447-FD5D-1EBD87F883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97369636-74CE-0CFA-6737-508B10B45E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4F275CB7-9810-814F-23A2-EB5E9071A1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BD81F65-2EDA-9CAD-859A-7025D36EDC7C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AD2A9EDB-9627-C0AE-6DA6-EB7ACF29A6D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D988D5E-DAD2-A5A6-6561-6BFE1948AC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4B23D7C7-89DC-CDEB-3CC6-8190DC80D33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7" name="TextBox 86">
              <a:hlinkClick r:id="rId44" action="ppaction://hlinksldjump"/>
              <a:extLst>
                <a:ext uri="{FF2B5EF4-FFF2-40B4-BE49-F238E27FC236}">
                  <a16:creationId xmlns:a16="http://schemas.microsoft.com/office/drawing/2014/main" id="{78CF52C5-D234-BD94-AED6-077C9A686A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20A7BC13-3F76-878B-BCBD-050E7FA751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D63649D-A5A4-0374-24A6-477E989E34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3EA5C34-3E40-A914-F0F3-124528429ECD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6ABCFB9D-6540-4F48-98CD-2DF5CEF95E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6076B1A7-065B-2EFB-7E3E-96C08756A1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EEB15C9-469F-E13E-4668-C4B2C28C383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20D406E-9D7F-D0AA-6388-2444261021E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C0B8069-6CA3-5E42-DD28-425DEFA432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050C1F9-5712-4D3C-BE45-EFB446FD4A9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" name="TextBox 96">
              <a:hlinkClick r:id="rId45" action="ppaction://hlinksldjump"/>
              <a:extLst>
                <a:ext uri="{FF2B5EF4-FFF2-40B4-BE49-F238E27FC236}">
                  <a16:creationId xmlns:a16="http://schemas.microsoft.com/office/drawing/2014/main" id="{09AF7FD9-0E78-E7A7-2ABF-EF5FBD9286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DC29B1D-56C2-103C-5036-E5D646A33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A615FCCF-3302-FAE5-4914-3370892F95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EA60B881-BA3D-DD1B-BC7D-9BB7D4A62EDC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56199FB1-4766-CA5D-9567-34843EC360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27A14C36-E373-B25B-365D-5CC5705BAF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81774AEB-B403-3DD4-4E55-C5174AE837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570FEF53-0458-20FB-EF6A-2FF9F1C8A1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41C234A8-1F3C-7FBC-255C-18BEDC2B48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9F93F486-B8AD-BA7F-A47D-1610B0938E4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07" name="TextBox 106">
              <a:hlinkClick r:id="rId46" action="ppaction://hlinksldjump"/>
              <a:extLst>
                <a:ext uri="{FF2B5EF4-FFF2-40B4-BE49-F238E27FC236}">
                  <a16:creationId xmlns:a16="http://schemas.microsoft.com/office/drawing/2014/main" id="{F3962243-C895-7A6D-EA04-CC387E311C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074E9D10-3550-758B-E9B1-96C23A8359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EF29809-7EA9-DBF0-0324-956AC3B4BC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44551E5D-196E-6E41-531E-180B658E3B21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E890F3C1-C8B0-969E-EB4C-8C04A9AD791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C16197D1-95D0-0B40-6BD8-48D1A0AEB8DA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B7E27184-75D1-FE17-19FC-3BD369B06F30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BD8D01CE-254F-5C57-B493-238A49546A8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B9DC353F-4F85-B99A-B50F-2D48A885559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0141CBAA-BAD4-6427-A3F5-9D1CC28F694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526F514-B577-DDB1-A5F4-0FDAAEDE3914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16" name="TextBox 115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E11B6E-1E33-36AD-765D-CF6F2B24071C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5140E6CE-A9F9-5C1B-8437-31FF549ED7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E59980F-4979-D681-4AEC-8DA1AC72EED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456EB4CF-DFEA-F262-B8B7-10E68FB2A70C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A9B7D714-B6E9-CE78-0BD9-8AA7319C34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81B27BAF-B0A4-AB8E-59B3-DDC516B733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E038B493-2A42-9219-6BD3-0DE9CA99141B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23DF80C6-2CFC-57C3-FC2E-C8FE5FAB2B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4E1777DD-A098-62B8-0F69-B5D4BB7A17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615D297E-CF89-EC6A-F4AE-00FC760E304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72" name="TextBox 171">
              <a:hlinkClick r:id="rId48" action="ppaction://hlinksldjump"/>
              <a:extLst>
                <a:ext uri="{FF2B5EF4-FFF2-40B4-BE49-F238E27FC236}">
                  <a16:creationId xmlns:a16="http://schemas.microsoft.com/office/drawing/2014/main" id="{CB2EF4A7-A8A4-96CB-1532-670C17421A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55347C04-F5F9-4137-F87E-AE67AB6C19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8E346640-2CA3-AB61-0165-4E4452EBF8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46BE41A4-C450-EAD0-356A-3DDA741CC9D1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087C9131-0216-8325-8A93-30BA626FFF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E43E931D-4129-FEC4-AB3F-9168961409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BB0962DC-31A1-24A7-3EAB-3E0ED33C8978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272D6B42-25D1-DD3B-EC1B-64F9538109C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295287A4-78A4-4087-7AEC-16E597F972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A92DA15-CC50-4782-D356-55E9E687952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04" name="TextBox 203">
              <a:hlinkClick r:id="rId49" action="ppaction://hlinksldjump"/>
              <a:extLst>
                <a:ext uri="{FF2B5EF4-FFF2-40B4-BE49-F238E27FC236}">
                  <a16:creationId xmlns:a16="http://schemas.microsoft.com/office/drawing/2014/main" id="{28FE7C29-1B69-7274-7496-ABEE77A1E5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336FB32-BFE1-7D2E-8F48-41850AA02F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508A771D-36FC-3D9E-A782-B6D90B1FDE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07FF121B-BB67-FB6B-20FE-DBF1DC8FA54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9E337BE1-D159-57C8-9979-58F0693C5C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39BCB07F-D47B-7C06-9E16-9913063DB2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95FA1D29-D3A5-F5F2-54EC-D50C4FCDBF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46934299-4275-362C-A311-100575E6D4F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8FFF620-4F27-212D-D3BD-20E1CFBFE2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2C4903F4-4F9E-4F40-0633-AA6A955F350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14" name="TextBox 213">
              <a:hlinkClick r:id="rId50" action="ppaction://hlinksldjump"/>
              <a:extLst>
                <a:ext uri="{FF2B5EF4-FFF2-40B4-BE49-F238E27FC236}">
                  <a16:creationId xmlns:a16="http://schemas.microsoft.com/office/drawing/2014/main" id="{6ADA4DCB-4C77-0E9C-5784-E9EA0C3584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DFBF1B62-6B13-C309-AB73-D4C78142DB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6ED87CC1-BEA6-D833-08BB-524679DCBB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8B26305A-1967-E5FB-CBAE-C7AEC8E7E0A8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098760CC-CF37-FCD5-B999-CEB09FF415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AEA3A871-71D5-7B8F-F435-396799C057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908B506D-D073-FFE6-E73E-27F33C03F8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C4950925-9EB4-1EA0-4598-A83536F3BAE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CD05A11A-0347-6213-9D77-AA0F7488B3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638E767A-FCA4-9BE1-6100-CCCD62E095E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24" name="TextBox 223">
              <a:hlinkClick r:id="rId51" action="ppaction://hlinksldjump"/>
              <a:extLst>
                <a:ext uri="{FF2B5EF4-FFF2-40B4-BE49-F238E27FC236}">
                  <a16:creationId xmlns:a16="http://schemas.microsoft.com/office/drawing/2014/main" id="{96DB2C74-0FAB-BB3B-A44B-4FA3778604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66EFF12-8284-CF20-05AD-CE0E29E05B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602EE845-E915-D204-7A03-62EBF2C643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D57912E2-4EE6-006C-28DF-C62F0F1B5DE6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C1AD6BC7-612E-340C-278B-A6FDF56862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A7C78822-C1F8-C627-2BDE-E4E484DF0B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A43C24C6-93D5-34E3-21E1-42B76136B8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2AF216A-D48C-E071-D563-32031B102C1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0F3480F1-D212-F705-D2D9-DDEB263226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BBBA1806-6197-557F-7A50-F6B2017325F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34" name="TextBox 233">
              <a:hlinkClick r:id="rId52" action="ppaction://hlinksldjump"/>
              <a:extLst>
                <a:ext uri="{FF2B5EF4-FFF2-40B4-BE49-F238E27FC236}">
                  <a16:creationId xmlns:a16="http://schemas.microsoft.com/office/drawing/2014/main" id="{B33A3EF1-DD30-B66E-4DD1-89C4E9DF3E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7C8302D-FFA4-4823-E465-0E1D053E42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729B5015-245F-8A89-C0BD-4203645089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49DB005F-5431-665E-974B-A6733B14A82C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4F3688DC-2EBB-DF53-21E6-E2ED00CA20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B006F8E3-6B45-6A0D-2A86-460368C18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210B2BA0-3842-51F8-06FE-BF86DFAB63C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FD367D4-DAE1-5DDB-75A4-1783BB0D03A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ADB15097-1950-9902-A3EF-91EF0BCE56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AC79FDC9-A513-BA17-C52C-AEC22B05EA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44" name="TextBox 243">
              <a:hlinkClick r:id="rId53" action="ppaction://hlinksldjump"/>
              <a:extLst>
                <a:ext uri="{FF2B5EF4-FFF2-40B4-BE49-F238E27FC236}">
                  <a16:creationId xmlns:a16="http://schemas.microsoft.com/office/drawing/2014/main" id="{27952613-9646-F9C1-88D3-0660B928BC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75004093-675A-7B59-F982-CB78C30FEF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0B378BB8-03F6-838A-CF43-3BF0D07E97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1355457-EA43-4639-AF6C-07017A2BF661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DD859464-5982-EF20-8626-E9835E5F7F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6560E786-9B46-4155-F7F8-D053F5B694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E16B5CA-7796-2D34-01B5-97CE3F0D7E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4F43986-A378-BB2C-72BF-8F4C959EA58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D0FB6531-22C7-0281-53D2-4502E65C7D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06ABF563-C088-53A0-5CF7-945E77457A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54" name="TextBox 253">
              <a:hlinkClick r:id="rId54" action="ppaction://hlinksldjump"/>
              <a:extLst>
                <a:ext uri="{FF2B5EF4-FFF2-40B4-BE49-F238E27FC236}">
                  <a16:creationId xmlns:a16="http://schemas.microsoft.com/office/drawing/2014/main" id="{DE3557A4-AC62-F90F-FBE3-619CB9333A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2D173F5A-E791-7FCA-3328-10E41EE611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5F7D2F52-CF6E-D1EF-CE05-FD39892C75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DD2B9F09-C46C-69EE-7CC0-0D0ADFB2DD9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A9F18688-8E6C-AEFF-C5A6-D27DB58FC3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45673122-9796-D19A-4F3B-806425422B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E6D81C9C-5497-0748-9BF1-1803ED4B3DC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7833D6DA-42FB-9E8A-566B-22F4ABDD200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4BBFA79-1583-A1AB-179D-D4426DBFC8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C7CB63E3-B380-6DBF-3E3E-2DAAB852D1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64" name="TextBox 263">
              <a:hlinkClick r:id="rId55" action="ppaction://hlinksldjump"/>
              <a:extLst>
                <a:ext uri="{FF2B5EF4-FFF2-40B4-BE49-F238E27FC236}">
                  <a16:creationId xmlns:a16="http://schemas.microsoft.com/office/drawing/2014/main" id="{ADD9C019-A78E-B8ED-FF4F-AF5C260419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69D5E842-1CE4-318F-3900-AD1FF92A4C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69229500-6CBE-9BE3-B863-C375BE12F2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EC2C8B8E-D56A-12CD-494E-FF1F0F29BB33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C183E743-671A-54E9-D923-9270538FB2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AD0D2D65-E210-7641-0897-D94CE47B5F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653AF12D-E1C9-F524-C17B-3422A1C2B6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F36AE25C-74B5-9EEE-A76D-B713EB172B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8263FB12-0944-FA57-6028-EFA2B3711A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B79138C0-6937-A9F0-59C7-3A2F4C2481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40" name="TextBox 339">
              <a:hlinkClick r:id="rId56" action="ppaction://hlinksldjump"/>
              <a:extLst>
                <a:ext uri="{FF2B5EF4-FFF2-40B4-BE49-F238E27FC236}">
                  <a16:creationId xmlns:a16="http://schemas.microsoft.com/office/drawing/2014/main" id="{13D55CF1-2D1B-A2A7-085D-59542EC183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B529135-99AF-C4D3-5D22-9C0B5F99B6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E769110F-C684-4B98-0D88-C6C3114599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C3D3107E-1067-9558-456D-A9941C4A70F1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D5108567-671A-93FF-1A60-2905CBA384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8D67B2A4-1135-64B7-90AB-F81D3F99EF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2F5DB675-4CC8-0B84-FDD6-EF3BB2ABFF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5F90F5B6-35C3-8547-B413-AC1194E9AC6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25BE8F70-09A9-8301-C017-371AA6C5F8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42993875-23D1-A539-6DD7-28B2CED3A0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50" name="TextBox 349">
              <a:hlinkClick r:id="rId57" action="ppaction://hlinksldjump"/>
              <a:extLst>
                <a:ext uri="{FF2B5EF4-FFF2-40B4-BE49-F238E27FC236}">
                  <a16:creationId xmlns:a16="http://schemas.microsoft.com/office/drawing/2014/main" id="{D253ABC7-8664-55CF-0485-5D9C570241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9924E5BB-B575-6C58-59D5-51C7614E8A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1123DBC0-CF3B-938A-482E-CA420D4C2B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7B7A3F82-F4CE-5A87-770C-5798D0ADB24D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085E4B0C-6D55-8ACD-5E2A-6FF58D631C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2026D33-3D68-3D5E-FCE8-626C1E6CCC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B88AAB47-AC18-0090-32F4-07E63CB1DF8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14BAD43-DC5E-720F-01BD-D8715E4B0E2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70394E5C-5973-D46F-BADE-F6081F76D8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14CB37B3-18B7-ABC8-1910-C086248303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70" name="TextBox 369">
              <a:hlinkClick r:id="rId58" action="ppaction://hlinksldjump"/>
              <a:extLst>
                <a:ext uri="{FF2B5EF4-FFF2-40B4-BE49-F238E27FC236}">
                  <a16:creationId xmlns:a16="http://schemas.microsoft.com/office/drawing/2014/main" id="{66455489-DE55-14D5-C4E3-668AB2C093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33548975-2429-172C-5798-540F88E65E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4AD385FD-0D01-C181-2E9A-5FC4A92F4B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F1B4E2D4-DC2C-A7D2-F042-254141549386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0ECD74EF-4E6F-CB64-D542-F3C5C6978D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43351A6E-3007-BC99-5E54-839B6D4849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B9234511-2F56-2D7A-BF76-35AE5F849E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5C5C9390-8A63-4EC9-D680-6C7ABACB95D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2C041513-229F-5BFD-28A7-3104958E0E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38C0D6F2-08FB-12C1-8028-6A9ED6E12B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80" name="TextBox 379">
              <a:hlinkClick r:id="rId59" action="ppaction://hlinksldjump"/>
              <a:extLst>
                <a:ext uri="{FF2B5EF4-FFF2-40B4-BE49-F238E27FC236}">
                  <a16:creationId xmlns:a16="http://schemas.microsoft.com/office/drawing/2014/main" id="{37054F93-D6AF-FCE8-6EBE-4BD846ED22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BC4BE168-2D0E-D70A-A022-481C40CE6E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32C562F5-5B28-42CA-4035-371FD5E7C2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3A57665C-0B7A-54A3-F26D-8F390195F76E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50BE26F4-E435-FAE8-3FF2-A08A94BF3F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FE3719C-E2F3-F6EF-B2D5-4273EF7338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46C5E685-440C-D1F9-892E-DDBEBA2628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0B409364-9285-6137-29D4-80707F76C8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472C51C8-4904-B39F-30D4-5B56C7A2E1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DBB68D3D-19E0-764F-1207-3C646785FF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90" name="TextBox 389">
              <a:hlinkClick r:id="rId60" action="ppaction://hlinksldjump"/>
              <a:extLst>
                <a:ext uri="{FF2B5EF4-FFF2-40B4-BE49-F238E27FC236}">
                  <a16:creationId xmlns:a16="http://schemas.microsoft.com/office/drawing/2014/main" id="{AB0B2497-8834-BAB5-9295-20A0F7A302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443788C-AAFE-8E44-2D41-5626739BA7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89670829-2295-7607-E7D8-ECB4DAB1A4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8C380E92-925E-FFC0-C222-B0ED534CA3A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D88F2A00-6CA5-4146-23E9-3374C814D3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FEFBE496-CFF8-F820-776A-8F49C3341D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118596AB-D3DE-8AC6-C153-F2F612D1BC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7DBD5B3E-A91F-0F54-5678-E0CBA71D66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2F683C87-6A74-9A25-641D-CAAAB78EC1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AA5488E7-C1DC-7219-6901-A6E28C96D2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05" name="TextBox 404">
              <a:hlinkClick r:id="rId61" action="ppaction://hlinksldjump"/>
              <a:extLst>
                <a:ext uri="{FF2B5EF4-FFF2-40B4-BE49-F238E27FC236}">
                  <a16:creationId xmlns:a16="http://schemas.microsoft.com/office/drawing/2014/main" id="{710A4A17-5D64-26C8-0596-70DED40D71B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B5995C63-7EDB-247E-6B89-93D118BD65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72F4746-D39A-A049-9647-42593051C6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11F5B04B-A29E-59E1-1157-005F9EE1914F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66B9C003-6CCB-9618-561B-2A42102D15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497272A4-8502-26F2-74F8-C92B24FBF5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F8C46804-7D8B-1ED3-AD6A-EBBE01ACF3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FF3F2F49-7BDE-8399-2453-2B73427D780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1FC31AE3-AF8C-83EE-351A-95B728104D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627AE282-B73D-F449-F8BB-15588353DE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2" action="ppaction://hlinksldjump"/>
              <a:extLst>
                <a:ext uri="{FF2B5EF4-FFF2-40B4-BE49-F238E27FC236}">
                  <a16:creationId xmlns:a16="http://schemas.microsoft.com/office/drawing/2014/main" id="{A7727EA4-DB73-16C5-25AB-E96203CD46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8D1212AD-928A-12AD-6805-90E172504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D9D7F6F6-A079-7557-6C2C-E952338A7E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0F2EF1BA-8BDB-C995-BA07-AED3516BA865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525D56D3-830C-B615-77FF-307BCDFCE4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9AFE3315-68B8-8D17-52F4-36003A627F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8C65BD76-A151-CC61-A87C-8F3352D3BE9A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71AFFFF-5066-90CB-9260-923A7940939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56EB5F50-3A00-36CE-2530-3E12676A6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33543BCC-5ED0-8162-0EA9-74E57D76E2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3" action="ppaction://hlinksldjump"/>
              <a:extLst>
                <a:ext uri="{FF2B5EF4-FFF2-40B4-BE49-F238E27FC236}">
                  <a16:creationId xmlns:a16="http://schemas.microsoft.com/office/drawing/2014/main" id="{99D3CB34-6CA2-BBAF-CBC0-E6802B7A4A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681F9118-7C87-2E8E-6C9F-6B59463C79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79C7B776-3619-B8F4-97C0-1A12E89971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7E55716F-BCA8-E336-1E32-527D7CC04125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D4A1F4B7-E88B-1681-CC6A-ADDE18DD39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4DB29537-A5D9-01F9-F9FB-530E9C5F27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D2D5BC6C-835B-2525-51D8-68755CD00A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E655D0A3-9DDE-02AB-9F43-265DE12BBD0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1A3D7D4-9BA7-57C6-F959-BF9EF47471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F5106913-137C-96A1-74C2-027EA70AFE5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4" action="ppaction://hlinksldjump"/>
              <a:extLst>
                <a:ext uri="{FF2B5EF4-FFF2-40B4-BE49-F238E27FC236}">
                  <a16:creationId xmlns:a16="http://schemas.microsoft.com/office/drawing/2014/main" id="{25AC64A3-758B-C02E-9FFF-F14AA4C42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8797F92F-241C-351A-04B3-07E6AAC87F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476F73D4-9A90-E16E-38BB-57A2B2F4BE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4BCC392F-0E04-FE9A-564C-B1769BC970FC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14F01AC9-A60E-E769-92DA-836E8E00FE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3CB743CB-BDF2-2662-7F71-018DE40687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BDE2CC4C-0F8F-B46C-8A57-D92FA44B8BC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D76EEA1-E517-346B-7367-2C2A38933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33C08753-0C6F-0905-2DC6-C76E2BE83F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40B68DAA-C62C-6759-64EB-8D69163CA7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5" action="ppaction://hlinksldjump"/>
              <a:extLst>
                <a:ext uri="{FF2B5EF4-FFF2-40B4-BE49-F238E27FC236}">
                  <a16:creationId xmlns:a16="http://schemas.microsoft.com/office/drawing/2014/main" id="{A69C0898-A3D8-2251-F667-457D60A60DA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B4D9A93F-0858-5E88-05A6-449072E779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25E8E90-437C-C8F2-C396-109656D4B2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81C0373-7A0B-80D1-5FC2-BE35879CE5F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C781165C-1C85-836E-C1C4-FE9EE0477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A00C4021-9E3A-F3F2-751A-2B4A72C037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682340BB-352C-6B82-F9A3-82406339E4D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F0FEDFA9-FBE1-69D8-D135-D8B6F01442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04E22B9D-3EB3-7A7C-3070-61F5115F0B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8F14651-F7FF-FB0F-379C-28C83A08F7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6" action="ppaction://hlinksldjump"/>
              <a:extLst>
                <a:ext uri="{FF2B5EF4-FFF2-40B4-BE49-F238E27FC236}">
                  <a16:creationId xmlns:a16="http://schemas.microsoft.com/office/drawing/2014/main" id="{82269920-90ED-F3A5-9C99-76F6D0E7382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7F1E21A0-EED3-4659-64FB-99D98CD013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52639B14-4732-3728-C36A-095566022F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AB40B7B6-411C-557F-F5C1-F479DB6D7FEA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13C0EB37-9056-7D14-14E8-AA7933E929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6DBA55D2-1BB1-5A20-5420-916A528EC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7DF23D56-FDBE-E18A-344D-2937198F3C4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8804A50E-0A41-6854-9888-BD605968D6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3407DC20-5D2C-114B-8224-EED21BAC34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9DAE7278-82BF-814B-A548-B2A5B89CE6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39" name="TextBox 538">
              <a:hlinkClick r:id="rId67" action="ppaction://hlinksldjump"/>
              <a:extLst>
                <a:ext uri="{FF2B5EF4-FFF2-40B4-BE49-F238E27FC236}">
                  <a16:creationId xmlns:a16="http://schemas.microsoft.com/office/drawing/2014/main" id="{511E5CF3-9956-C22E-8F64-69E11F798E1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A98F0504-176E-3627-04DD-D6FA951B4C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5F18F2AE-1A73-165E-A4EC-DCE285134A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804E9194-E94B-CE4A-EE8D-5A2201B55670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ACBE9BA3-EE03-15C9-8841-780D49654C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F3C9F62D-88E9-1AFC-3A59-44CC867950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B28629B5-09D8-4748-0CA7-DF9B1A29125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19A6DE32-ECC7-3FBB-9696-BD18CF507E4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2DFE962C-A738-9755-2876-BA38C96EB5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D1CD868F-4F47-9BC8-4C71-9FA3B5A560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49" name="TextBox 548">
              <a:hlinkClick r:id="rId68" action="ppaction://hlinksldjump"/>
              <a:extLst>
                <a:ext uri="{FF2B5EF4-FFF2-40B4-BE49-F238E27FC236}">
                  <a16:creationId xmlns:a16="http://schemas.microsoft.com/office/drawing/2014/main" id="{149A710B-2BCD-B41C-35E2-1556E804D1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3CC0293C-5C3B-C41F-E4A1-2EC966C90E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433DA385-B215-E8BA-D889-BCF07B8FE5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5DC862B2-AB41-8C81-04DE-5E00F8938F60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2EEBC4AC-EAA4-A510-49A0-185BD5D468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987431CB-BB8B-62DE-2B8B-2D7946F9B9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86DFD2C0-D323-5D83-F13D-78D24482F45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F4B18FA4-A833-68C5-96A6-ED5E3BBD3B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28155FA6-51BF-A8E4-576A-18491EEA35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E27CCBE-72F4-B1B1-84C3-B49AA96D48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59" name="TextBox 558">
              <a:hlinkClick r:id="rId69" action="ppaction://hlinksldjump"/>
              <a:extLst>
                <a:ext uri="{FF2B5EF4-FFF2-40B4-BE49-F238E27FC236}">
                  <a16:creationId xmlns:a16="http://schemas.microsoft.com/office/drawing/2014/main" id="{78A99C07-1B4C-A3A4-551F-4EE71E089D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733B5C4B-9053-D192-C20C-75B9342DCC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B63854A1-CEE5-203D-A9B5-EF40DF2920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A499895B-8094-3396-B580-B67ED5F5C6D6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1CFA94C3-C6CA-8C05-3C27-21070DB65C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F9D24BA8-A37A-DFEB-97E3-09E3489B53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5F4EC6DA-4AB8-88E8-2BE7-263616E1F3E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1A01825-AD1E-3D1F-7E22-157D803E4E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232D48-E743-1275-549C-7A43C3B3C2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1B60EFA5-0BB6-2B9D-5B45-9469C2F6DD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69" name="TextBox 568">
              <a:hlinkClick r:id="rId70" action="ppaction://hlinksldjump"/>
              <a:extLst>
                <a:ext uri="{FF2B5EF4-FFF2-40B4-BE49-F238E27FC236}">
                  <a16:creationId xmlns:a16="http://schemas.microsoft.com/office/drawing/2014/main" id="{6B9597B3-B376-27E9-E541-5454D9774C2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3B264D2D-12E6-7A6D-BA8E-72B88969A5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E68A7167-3D7A-F263-D4A7-69AA6FA02B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35CA2794-E2DC-60B4-40C8-670ABC432E5B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D88FA39F-E70C-BF67-FA88-328F89B93E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05445BF1-ED67-16E0-A418-8844279EA2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1BCC3219-5808-A00E-E055-C01140EB442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6B1D3DB6-30B3-D621-F9C9-960B6F39CB8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BF04FF61-EAB0-652F-246D-E946B18038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BD50268C-56B7-C85E-F1E6-F6D04079C9C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659" name="TextBox 658">
              <a:hlinkClick r:id="rId71" action="ppaction://hlinksldjump"/>
              <a:extLst>
                <a:ext uri="{FF2B5EF4-FFF2-40B4-BE49-F238E27FC236}">
                  <a16:creationId xmlns:a16="http://schemas.microsoft.com/office/drawing/2014/main" id="{6F0173A2-59E6-2C14-157B-D4780B48A4F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0FB8358E-7DB8-97AC-1612-5D6AC6CEBC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B301DB03-2106-B9D9-6412-3A6FA1D3CB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AF4872C4-E58B-687E-134A-A926646A62BD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3228B8AE-F94A-6832-FD59-077549C6B8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C4204C07-CA17-ED73-CBE8-C381738D78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0020F21C-A246-E6A9-1026-9853983C11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BE922A64-F797-9410-C8AA-6F4945F447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6CEBD26C-8CCE-7C88-8909-907CC4A771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70F771B3-8412-DA1D-4B1E-955BFE4015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69" name="TextBox 668">
              <a:hlinkClick r:id="rId72" action="ppaction://hlinksldjump"/>
              <a:extLst>
                <a:ext uri="{FF2B5EF4-FFF2-40B4-BE49-F238E27FC236}">
                  <a16:creationId xmlns:a16="http://schemas.microsoft.com/office/drawing/2014/main" id="{E4F082E1-77AC-E17B-8087-163944F9E03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DE9C143E-B56D-AB3C-E8DF-87FF4FF437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45D6E4CB-8BE5-9FF2-4801-B6227C04CC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AEF37502-26F0-46A7-FE47-1713E0A8F42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CB1972A5-FBB8-9579-DCC8-9248B30F68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382DF712-4687-157D-9476-8F24EFF0FC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107C908B-40AE-CCDD-392C-0BA898FE81A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C8A58561-C287-E727-1FA0-4D9E1AB49AC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16BB8D25-02A9-4706-7AC2-96B550F89D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1C5491B4-4102-A7C5-0D6C-09A2746EB88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79" name="TextBox 678">
              <a:hlinkClick r:id="rId73" action="ppaction://hlinksldjump"/>
              <a:extLst>
                <a:ext uri="{FF2B5EF4-FFF2-40B4-BE49-F238E27FC236}">
                  <a16:creationId xmlns:a16="http://schemas.microsoft.com/office/drawing/2014/main" id="{B00701F6-DCF2-6BBB-52D1-9DE4BD2ACF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549E7158-2E9F-93B1-1432-82D8520D18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E17AAD28-CFE6-C7B2-A23E-723B62494F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616AFBEA-EB47-C6A1-4399-DD95CEB783E9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B8B88699-AC16-E0C8-D628-2758EA2C50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3F7FE42C-7E17-1419-28AA-06DFE1713F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620B6938-B426-8871-9070-70F0C896BDF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F901BE6A-C6A8-5F33-F8E5-CCCAF2C3E0C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C2459B93-DDF7-0ECC-81E0-B02A19123D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1295F4C4-22E0-6852-D27A-240D008E6A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89" name="TextBox 688">
              <a:hlinkClick r:id="rId74" action="ppaction://hlinksldjump"/>
              <a:extLst>
                <a:ext uri="{FF2B5EF4-FFF2-40B4-BE49-F238E27FC236}">
                  <a16:creationId xmlns:a16="http://schemas.microsoft.com/office/drawing/2014/main" id="{222E5FEA-5B1E-E1D2-9BC6-F79014A52D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E4275F00-8CE3-649A-9835-8229EC871A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2A4E4670-6072-AE9D-33FD-2BB34E3B75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DD32E965-B828-D4E4-DFDF-3EF87213540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9C0BE694-C9F7-545E-27CD-76411F856F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E75E3C0E-ABD3-ADBA-37ED-2FAAF2DFD7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751B942A-5B68-3340-BE18-A5C50BF5F47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8E011A68-822D-050F-E3BE-E3041269307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60F97EB-A0BE-46EA-5A46-BCBA7D798D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6E983655-ED60-E5A8-F83D-644B975620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19" name="TextBox 818">
              <a:hlinkClick r:id="rId75" action="ppaction://hlinksldjump"/>
              <a:extLst>
                <a:ext uri="{FF2B5EF4-FFF2-40B4-BE49-F238E27FC236}">
                  <a16:creationId xmlns:a16="http://schemas.microsoft.com/office/drawing/2014/main" id="{5A356390-CF7B-2C65-26BB-5E061C7967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D4F06623-4761-1BF8-4F2B-DB57F2B288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044BCD8A-A827-B8DE-8AB0-6D9F669721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40773790-90B9-7C78-2974-2438B8789A5B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5D6E0CBC-A06A-6DAC-6111-453D266AAB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81A6BDC6-4721-2A4F-CD15-776D61E747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0EADB8BF-F6D7-F4D2-C37D-E0A6D9EC2CA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7E88C898-A08F-2885-771E-604D1AB71AD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13EC435F-2AB1-FBDE-0BB0-664B453FFC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6465909-5A0E-8922-66EE-F7AD68C31B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29" name="TextBox 828">
              <a:hlinkClick r:id="rId76" action="ppaction://hlinksldjump"/>
              <a:extLst>
                <a:ext uri="{FF2B5EF4-FFF2-40B4-BE49-F238E27FC236}">
                  <a16:creationId xmlns:a16="http://schemas.microsoft.com/office/drawing/2014/main" id="{D95E9A8D-5BD8-25AF-3DFE-FE66FC2594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9394D1B-5A52-7913-D207-A758712CD9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ABF2648C-B282-536C-BF12-8B47844ED5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3A5F0E93-1E4A-EA92-97B6-23307E207E21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33" name="Rectangle 832">
              <a:extLst>
                <a:ext uri="{FF2B5EF4-FFF2-40B4-BE49-F238E27FC236}">
                  <a16:creationId xmlns:a16="http://schemas.microsoft.com/office/drawing/2014/main" id="{829520D0-2D19-56A6-85D5-A736354E2F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AA11631E-6D43-05AF-DD57-DEC88C3D39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4B495512-BE7C-62EE-D217-C32E8C1807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F4D26BAF-D8FD-A186-E989-75005993FD0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E3BA5C0C-72CA-B20C-57E2-0E3BF42E6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617DDD1F-6FAA-E123-A480-319E65A6C1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9" name="TextBox 838">
              <a:hlinkClick r:id="rId77" action="ppaction://hlinksldjump"/>
              <a:extLst>
                <a:ext uri="{FF2B5EF4-FFF2-40B4-BE49-F238E27FC236}">
                  <a16:creationId xmlns:a16="http://schemas.microsoft.com/office/drawing/2014/main" id="{E29D6DAB-8B29-5078-1908-E619004B28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85863150-3736-326B-6502-1ADE9A7A21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A7763A9F-0B1C-F213-0494-1B62768AFD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7FE34A57-9C70-A1B1-23DF-D8B5CB6100DB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12404855-E8DA-2104-6F08-C787BA2C9D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CCBA1DCA-459F-D95B-B8A9-F1F7B1AB73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38B9B79-EBEB-4B77-0D83-C3FBA7E128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80F814A6-EE9B-80FE-4520-E9CCE8DD7DD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E6DC330F-7CE9-F621-5BBF-D756E449A6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4844035E-1BB9-BA48-A713-7D8FDE6C2C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9" name="TextBox 848">
              <a:hlinkClick r:id="rId78" action="ppaction://hlinksldjump"/>
              <a:extLst>
                <a:ext uri="{FF2B5EF4-FFF2-40B4-BE49-F238E27FC236}">
                  <a16:creationId xmlns:a16="http://schemas.microsoft.com/office/drawing/2014/main" id="{98A72672-12D2-B8E3-61CD-43A66F2D36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131E145F-7C69-CFF3-6951-406A73CF54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B6E605D5-393E-6729-11BF-B955AEAEB1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CDDD7B64-BF09-6D82-5F04-FD71C638F07B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DA4C8DF1-EB19-D089-6CCC-11ADC1013D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E94BD457-3E7E-9E06-7551-41E84B7F95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22150546-3748-CB7F-E72B-F7E1C782D20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A02B925A-EA1E-CFBC-D8E2-145CFAB3C21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84AA4378-A7FF-7B50-B901-9007A5AAC7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746BEE8D-51BF-E519-6342-8A41106A54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9" name="TextBox 898">
              <a:hlinkClick r:id="rId79" action="ppaction://hlinksldjump"/>
              <a:extLst>
                <a:ext uri="{FF2B5EF4-FFF2-40B4-BE49-F238E27FC236}">
                  <a16:creationId xmlns:a16="http://schemas.microsoft.com/office/drawing/2014/main" id="{2CD5B054-99CA-183A-A4C7-9C0F0A9C84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64954130-8BE0-337A-F993-D4A42AB2A7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A23F0136-829D-6F8F-7417-B48B750B53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3B889A86-D7E5-8028-AB70-41C5BCC36C85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9C0937A8-7726-E784-2E76-F455DDFADD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FA995A8D-1689-9BD2-9D97-02FD25A050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0C4AF78C-3760-406D-C07A-AD8A46B114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82196B12-974A-5359-9F1E-791D170A070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F6831878-6DBE-2395-1572-332D98A555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DFBE846C-6D85-0162-A571-E603E25BF0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9" name="TextBox 938">
              <a:hlinkClick r:id="rId80" action="ppaction://hlinksldjump"/>
              <a:extLst>
                <a:ext uri="{FF2B5EF4-FFF2-40B4-BE49-F238E27FC236}">
                  <a16:creationId xmlns:a16="http://schemas.microsoft.com/office/drawing/2014/main" id="{8AFB96D3-E3B9-5C77-D59B-17AE22EB4A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508FAF25-3313-64E5-C071-36ADCA72F0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C8B8FE49-A8C7-23D5-DCA4-0E477E76275A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B375BAAE-8D20-4CB2-256E-E71A8E36DEA5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3B1D1FAC-8D69-352C-56C4-461B0207CE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97EB8C3C-2057-25A0-6857-820DF8F00E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254FE5AC-47B3-F67F-9F96-FBF01AD9A16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AD4D985C-70F9-2519-85CA-8E4262B6267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36F40A78-E410-858E-B4A6-7EFE16F498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230B6A46-CD1C-B29F-B6B3-4A4CC938B5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0CBCB70E-9E25-46CB-898B-FB87217F19E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40C7A21-570A-A4EA-69A8-49274082A4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E4E8A3B8-90CA-58D2-C83C-6B769BC432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565B609-43E1-EA47-1247-6CBB191BB914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74E4575B-74B4-EF59-3898-618D6FA6F0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021B24A4-C838-9FCD-3EAF-F0B3E2533A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CD02232A-6AE8-2924-E81F-A3ED2BEF721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88A0B7D8-5D51-EBC2-5BA6-49C42798C1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825C662C-38F2-2924-31F1-4BDA5EBA67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A28B99E4-A6C3-3388-8215-2B31B04CF3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432C216C-AC6F-73F6-9B34-3C476AD2E9C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359EEB10-50E4-F49F-B4EF-EA856F1887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EB040BC2-B783-6F8E-5FDA-506381ECC2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44B7B1F1-CE89-9DC8-6BEA-AF0548749E15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98BE6328-4D6C-397A-7102-AF889A3262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166E4C11-E15D-0395-DFD5-4C160BFDE3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1DFCE687-5711-C058-132C-F3B4A8BA9AF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C2CA3AD9-AD63-3C08-125B-BFC0471EEDF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E1DF6E37-5F10-61C3-25F7-B239FE7273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01FDAE0C-492E-23CA-E35B-76F2CB701E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57" name="TextBox 956">
              <a:hlinkClick r:id="rId83" action="ppaction://hlinksldjump"/>
              <a:extLst>
                <a:ext uri="{FF2B5EF4-FFF2-40B4-BE49-F238E27FC236}">
                  <a16:creationId xmlns:a16="http://schemas.microsoft.com/office/drawing/2014/main" id="{14E3826F-AB0B-DB19-031E-CE42F81A45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39DBC5C2-A54B-E815-17DB-EE08EAE1D3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1EB7F89C-0317-BEF7-E7ED-B597DFF228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6DFC37CE-02D0-6A49-3977-AB219884F2A5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A78BBBB5-FA88-66E5-FB24-7CEFD71418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C4E7799F-270F-4A54-363B-5D326D6344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7E32505A-5BCA-EFE4-CCE5-1317D61EAC1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821A83D1-18E0-0820-0EFD-5E4C6633880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0F4D99AF-E7BB-9B8B-029B-CE980C0C23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11BCC47F-908A-8E1F-273A-BBDD9E6053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67" name="TextBox 966">
              <a:hlinkClick r:id="rId84" action="ppaction://hlinksldjump"/>
              <a:extLst>
                <a:ext uri="{FF2B5EF4-FFF2-40B4-BE49-F238E27FC236}">
                  <a16:creationId xmlns:a16="http://schemas.microsoft.com/office/drawing/2014/main" id="{5E922458-E596-A120-FE6F-84C922D6ED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776F48AA-F6AE-B0F3-14AA-58E3EFD974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6A286872-70D7-EDAE-74B3-11C5B0C9B4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26F492F0-CA3C-4A85-0178-1C5B7E04460C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F8226F3A-4224-8454-06EC-99429C100A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9B313947-28EC-8F20-86E2-6AF1CD04B7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DDD9B787-A6BF-4909-0F3C-1A197952EB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BFBD9957-782E-D4E1-64F8-DF471E56BF7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998B190F-B418-E3A1-4F7B-12D7F6B3CF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614E4252-5428-9649-9FEF-E09920585F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7" name="TextBox 976">
              <a:hlinkClick r:id="rId85" action="ppaction://hlinksldjump"/>
              <a:extLst>
                <a:ext uri="{FF2B5EF4-FFF2-40B4-BE49-F238E27FC236}">
                  <a16:creationId xmlns:a16="http://schemas.microsoft.com/office/drawing/2014/main" id="{2A2ABE88-6E37-94E6-E909-9AA5896849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BD1F0BA0-5D66-1D97-9653-94F294FEB7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99F64EF-400A-8A58-7870-DCA316E5A287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80" name="Group 979">
            <a:extLst>
              <a:ext uri="{FF2B5EF4-FFF2-40B4-BE49-F238E27FC236}">
                <a16:creationId xmlns:a16="http://schemas.microsoft.com/office/drawing/2014/main" id="{2F9500DC-716E-B685-B63F-B66BC3FA28EE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6022E76C-A59F-DD98-7A67-A6D9A91359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E2ED0B0C-E66C-2C2B-AF88-90BFD78F98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96849D59-C748-8C98-E7A3-8957F2672B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BF3C5467-9ED8-95BB-0AAC-BBAC5DC1DCD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1F157F9A-41F1-AE2E-DEB4-B54A2B48CA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4EE12045-DCDA-A231-DE19-C19804476C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27" name="TextBox 1126">
              <a:hlinkClick r:id="rId86" action="ppaction://hlinksldjump"/>
              <a:extLst>
                <a:ext uri="{FF2B5EF4-FFF2-40B4-BE49-F238E27FC236}">
                  <a16:creationId xmlns:a16="http://schemas.microsoft.com/office/drawing/2014/main" id="{7998BD48-3A78-0702-7841-14FA2581C8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D1698A68-B919-82B1-494E-8B2DA661BE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67CEF194-18E7-D99E-14B4-B56791DE274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130" name="Group 1129">
            <a:extLst>
              <a:ext uri="{FF2B5EF4-FFF2-40B4-BE49-F238E27FC236}">
                <a16:creationId xmlns:a16="http://schemas.microsoft.com/office/drawing/2014/main" id="{F2BFF212-5492-B4F7-59AE-51D5345D42C5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131" name="Rectangle 1130">
              <a:extLst>
                <a:ext uri="{FF2B5EF4-FFF2-40B4-BE49-F238E27FC236}">
                  <a16:creationId xmlns:a16="http://schemas.microsoft.com/office/drawing/2014/main" id="{9FEACA08-0AEB-DA7D-F237-C6CCE0B59C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2" name="Rectangle 1131">
              <a:extLst>
                <a:ext uri="{FF2B5EF4-FFF2-40B4-BE49-F238E27FC236}">
                  <a16:creationId xmlns:a16="http://schemas.microsoft.com/office/drawing/2014/main" id="{43BE283E-3CFA-DE56-A0C3-FD67F899F1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88C979E5-7BAF-8A93-C20C-0799D16DF4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34" name="TextBox 1133">
              <a:extLst>
                <a:ext uri="{FF2B5EF4-FFF2-40B4-BE49-F238E27FC236}">
                  <a16:creationId xmlns:a16="http://schemas.microsoft.com/office/drawing/2014/main" id="{2C332A72-5549-C83A-D0D4-0CF8CF219F6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35" name="TextBox 1134">
              <a:extLst>
                <a:ext uri="{FF2B5EF4-FFF2-40B4-BE49-F238E27FC236}">
                  <a16:creationId xmlns:a16="http://schemas.microsoft.com/office/drawing/2014/main" id="{95312448-1589-4545-03D6-0B0A5102C8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AAA21E76-B563-0EBD-79FF-03C21DBA0DF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37" name="TextBox 1136">
              <a:hlinkClick r:id="rId87" action="ppaction://hlinksldjump"/>
              <a:extLst>
                <a:ext uri="{FF2B5EF4-FFF2-40B4-BE49-F238E27FC236}">
                  <a16:creationId xmlns:a16="http://schemas.microsoft.com/office/drawing/2014/main" id="{1C8DF68A-F141-D663-FD79-A26C7C90CA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138" name="TextBox 1137">
              <a:extLst>
                <a:ext uri="{FF2B5EF4-FFF2-40B4-BE49-F238E27FC236}">
                  <a16:creationId xmlns:a16="http://schemas.microsoft.com/office/drawing/2014/main" id="{8FD2A5A2-7DD7-D98A-C988-0146190763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39" name="TextBox 1138">
              <a:extLst>
                <a:ext uri="{FF2B5EF4-FFF2-40B4-BE49-F238E27FC236}">
                  <a16:creationId xmlns:a16="http://schemas.microsoft.com/office/drawing/2014/main" id="{614B5C3A-6455-264D-A5B1-233085F9B6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AFC14413-1813-99B6-C953-CD0221CCBF8D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141" name="Rectangle 1140">
              <a:extLst>
                <a:ext uri="{FF2B5EF4-FFF2-40B4-BE49-F238E27FC236}">
                  <a16:creationId xmlns:a16="http://schemas.microsoft.com/office/drawing/2014/main" id="{F619B68E-F1EF-E4BF-39F4-806FBDDD75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2" name="Rectangle 1141">
              <a:extLst>
                <a:ext uri="{FF2B5EF4-FFF2-40B4-BE49-F238E27FC236}">
                  <a16:creationId xmlns:a16="http://schemas.microsoft.com/office/drawing/2014/main" id="{6F0098EF-744C-4EF7-3D76-398540A34D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3" name="TextBox 1142">
              <a:extLst>
                <a:ext uri="{FF2B5EF4-FFF2-40B4-BE49-F238E27FC236}">
                  <a16:creationId xmlns:a16="http://schemas.microsoft.com/office/drawing/2014/main" id="{CB290F65-DB48-8D23-FB3A-0998D48BA6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44" name="TextBox 1143">
              <a:extLst>
                <a:ext uri="{FF2B5EF4-FFF2-40B4-BE49-F238E27FC236}">
                  <a16:creationId xmlns:a16="http://schemas.microsoft.com/office/drawing/2014/main" id="{C9E11E79-9EFA-7EB8-F40E-EFCF4D52739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45" name="TextBox 1144">
              <a:extLst>
                <a:ext uri="{FF2B5EF4-FFF2-40B4-BE49-F238E27FC236}">
                  <a16:creationId xmlns:a16="http://schemas.microsoft.com/office/drawing/2014/main" id="{20E1D053-18AB-EB7C-CD19-1C246D5B9B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46" name="TextBox 1145">
              <a:extLst>
                <a:ext uri="{FF2B5EF4-FFF2-40B4-BE49-F238E27FC236}">
                  <a16:creationId xmlns:a16="http://schemas.microsoft.com/office/drawing/2014/main" id="{1F4784A2-0E35-F652-E32A-D080F605DE7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47" name="TextBox 1146">
              <a:hlinkClick r:id="rId88" action="ppaction://hlinksldjump"/>
              <a:extLst>
                <a:ext uri="{FF2B5EF4-FFF2-40B4-BE49-F238E27FC236}">
                  <a16:creationId xmlns:a16="http://schemas.microsoft.com/office/drawing/2014/main" id="{F89AE326-FB3E-03BA-4836-CF56F27C5B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E6514B84-23E8-7B92-76AF-3D46AFDBF1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F079E526-81DD-53F3-376C-786B43CB7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50" name="TextBox 1149">
            <a:extLst>
              <a:ext uri="{FF2B5EF4-FFF2-40B4-BE49-F238E27FC236}">
                <a16:creationId xmlns:a16="http://schemas.microsoft.com/office/drawing/2014/main" id="{0A328D32-53B5-92D0-59D7-7BA51E78B530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151" name="TextBox 1150">
            <a:extLst>
              <a:ext uri="{FF2B5EF4-FFF2-40B4-BE49-F238E27FC236}">
                <a16:creationId xmlns:a16="http://schemas.microsoft.com/office/drawing/2014/main" id="{2E316EF0-310B-E5DD-8B66-51F02190B564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A9D82290-A161-1DF6-5B8C-029FFB19D40A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6AADC57A-081B-30C6-EF46-B21F494B6B83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3D61E8A6-D831-0E5D-8AFE-52A8214A65BA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884496EA-6391-3A14-08F2-FB2C10D2948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64B6160B-B944-FA07-644C-6C0E75EB2D4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14D19DF0-7A0B-862B-E013-B79FD057E3E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46FCCAA3-B9C2-9F76-EEED-AA50BEDF3BF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ABA58131-95B7-7C9B-9FD6-9A114100D157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6EBB767E-1E0A-F750-15BD-300B0BDEEBC8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0D692326-B26D-BEC8-C784-F34EDB7C4599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CD9B1E0C-D6EA-6127-C245-73C4EF97E16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215F29F6-7C10-E24F-E698-350089C9077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AD3056C4-C650-2596-4AE1-C929BD8FE9B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C8537AAF-7167-10D8-CA1A-F0EEC91425F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035BEB15-7785-FC85-1445-DB42E84EA729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55BC4FAE-D9E7-441B-FDDA-80FE5064CD65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C1DD6104-AE91-E1AD-9234-0E406D21E47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A1EB87A8-66EC-3C1A-9151-D191A63EB543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6333811D-1E8B-04A6-46E3-7A583C8EC50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8FA5B7A8-8FE0-B204-E770-C8731064147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FE6B4652-174E-9DBC-968F-507164BE8F43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5F8EF183-2229-DE71-5A9F-80CB5054DAC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743F2EFD-E647-4412-8D66-4078185CD7E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5E845F9B-B765-78BE-87D4-79DF4A79E7AF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5B98FD09-036F-C0D3-B59B-7BDB2365CD87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117) Tennessium">
            <a:hlinkClick r:id="" action="ppaction://media"/>
            <a:extLst>
              <a:ext uri="{FF2B5EF4-FFF2-40B4-BE49-F238E27FC236}">
                <a16:creationId xmlns:a16="http://schemas.microsoft.com/office/drawing/2014/main" id="{D0B4617F-5E9C-0663-6854-D1A1E440F15E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49001" y="29153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54D62ACD-46DB-4B29-62D2-236B53FD87D3}"/>
              </a:ext>
            </a:extLst>
          </p:cNvPr>
          <p:cNvGrpSpPr/>
          <p:nvPr/>
        </p:nvGrpSpPr>
        <p:grpSpPr>
          <a:xfrm>
            <a:off x="3886200" y="949412"/>
            <a:ext cx="1670049" cy="1462818"/>
            <a:chOff x="6789274" y="2261965"/>
            <a:chExt cx="1670049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CB4E3E0C-F6ED-A51B-2135-000AEDB18B6A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CAC7E55D-B75B-7180-4060-557A5796D9C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D8ABEC48-F674-652A-3E5F-B90FC2858650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117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891BA2FE-23D0-D604-0223-65AB3E108BA7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Ts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E006369C-D265-C709-C0DF-20DB048303B9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Tennessium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09CA711E-C16F-D1D3-B995-B991121CB9D7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(294)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A8F0703E-29ED-FAA2-023C-04180AFB9286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B3438479-DD86-1B0F-52AD-71D432CD4BD1}"/>
                </a:ext>
              </a:extLst>
            </p:cNvPr>
            <p:cNvSpPr txBox="1"/>
            <p:nvPr/>
          </p:nvSpPr>
          <p:spPr>
            <a:xfrm>
              <a:off x="6789274" y="3206066"/>
              <a:ext cx="167004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10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  <a:r>
                <a:rPr lang="en-US" sz="1400"/>
                <a:t>7p</a:t>
              </a:r>
              <a:r>
                <a:rPr lang="en-US" sz="1400" baseline="30000"/>
                <a:t>5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BFC2435D-6939-77F0-6C3A-2D0CE15788E8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01578404-CAFF-5062-9ED3-3A4BDDC6135C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236A4ECE-3DD6-B654-D04F-3FF97DDE6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AADA26AE-4FA5-9F5E-B711-CEACF87626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FD4F280-96D2-651B-B5C5-BAE438B034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E37C5CB4-1F81-9911-4524-5AB44C48BA0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AA80B833-618E-06A1-C8E6-67A6ED1F28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B4CC1978-45BA-A110-813D-63530B62161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55" name="TextBox 35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E7407F6-3257-4691-5AE2-5847A6645B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E90A5CBD-BCEB-1737-D4A8-128B21003F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5A4D869F-D2A4-5BA4-6E85-3DEBD0575D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0F2A1B2F-52D2-6F12-F8FE-EC6B365BD4A4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E18616F1-9C02-EB6E-8725-827A2499DF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60A32160-8C4D-6DA8-2CAD-7DA2B745A1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95187037-82E4-1A49-F257-66839724BE0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4B24FD2B-1032-8936-9E9C-33D8133BF5C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ECA7AF1C-7F44-DE68-7642-2FEBCF5043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B885150E-04F0-A59C-1950-80201C268D3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A0C14857-B7D9-F35B-90CF-0790FB72A8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60EA8D2F-2569-103E-E159-A01B7D5B51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A3CC005A-36CC-23C1-F942-D382860E82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D4C4ADAB-5A73-8275-2DCD-1EA9722F83DD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D8B4FB2E-4452-26BF-27C6-0DE8FDAABC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1E762564-94BB-3A94-AD37-9633D80DFF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B00F9094-95B3-F25D-EFEE-86048C8A88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A6871397-77DF-582E-0915-FD04CFE106D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D97E114E-BBE8-11C4-F70B-DAF763340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EAA3E9EB-3A72-0322-D315-138919BE4E7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8765DC1-3341-3B90-B5FA-2D6DC49175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5713F1BE-45D4-3A69-6BF2-323945E7D3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F6E889B4-634C-8E9C-252E-89CB172D5D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A5120112-700C-5C66-EF92-0A8147DE69B1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7235BD8A-806B-CDC6-29D9-291D09D44F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8BFBBAC5-F2F4-D2FD-6AA7-FBC1C1994C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92CC775D-2CEC-1A14-4C90-88159CB5F8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4F205883-3945-5E9F-FDB4-F1A91A7084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E48186BE-5920-9A6C-1EA6-33999CD0DE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7C8F6AF7-3B14-9418-BDD3-3BE954AFC8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D592705C-9981-F67C-4AEF-32D84B8677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740515A7-02E1-BDF5-358B-C2DD313DD2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B2FD08CB-B028-AA88-4520-9722EA1F20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17BAEE18-53A5-9C55-459A-35E03EF41E8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05366A29-AF28-79BA-E279-C0AA4B2C03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7FE23459-3448-CA17-D32C-B188FE6F6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778EDF40-9173-245B-4719-7ED3B968947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F15FCE3-45CB-6ED6-14D7-4C8A426F87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05E6F667-FBB7-3EBE-61ED-17FE87E29C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BD0A930-12EA-5BEC-6CC8-097C2C2163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8C51A857-1479-260D-9AA8-36345958876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BA3BE6E1-F3BC-5074-EA87-434BF3348B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A6DACCA4-CC03-00BA-1293-19BB4C4AA6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B8A8A760-1415-174F-C566-103DD46397D5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5DD7B030-7E83-FA1F-2240-6422DA0215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303D7BA3-A672-0A23-6B26-CB13E8689F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8C340A66-BE18-134C-CE71-B8BEF68260C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948EA053-4293-DD66-44CE-7E0ECCFDF0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033FCBA5-B4EA-86B5-6A28-8E6AF0D845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D4956091-22B8-2EB1-5587-9ADDAA81174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1CF06A5A-A58B-9383-2C2A-B760BA6483F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CFEC5DD4-8159-18BA-3563-D0504AA8D0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7F98A139-1CF9-1C25-A948-EBF8BA9E35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DB7AD760-FA5C-D633-7C52-07C5B34C4C4B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5E122256-DC73-292B-3228-CF817AE971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BF7E4F3F-4A39-A5C3-3F8A-A294930B7A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A9882618-79FD-F317-7234-2C84567D1B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6D122156-B0E0-FEA4-624F-DF48AC97CBA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CE79986C-24E9-52A8-A587-674579452E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AC1769C8-A5E3-5F85-E6BE-DC57A12BDC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AF55EB02-6CF6-D4DC-6AB4-80D95E03D3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568DCE4B-3A72-834B-0D6F-F7139C8098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954D1AF2-1B4F-59BF-CB9A-27129722AE86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4A2D2B4-8487-354D-2E3A-A05241E37BEB}"/>
              </a:ext>
            </a:extLst>
          </p:cNvPr>
          <p:cNvGrpSpPr/>
          <p:nvPr/>
        </p:nvGrpSpPr>
        <p:grpSpPr>
          <a:xfrm>
            <a:off x="9601948" y="4564404"/>
            <a:ext cx="712288" cy="632746"/>
            <a:chOff x="9601948" y="4564404"/>
            <a:chExt cx="712288" cy="63274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E3ECC93-E176-B8CE-3F4B-BF2713ED3870}"/>
                </a:ext>
              </a:extLst>
            </p:cNvPr>
            <p:cNvSpPr/>
            <p:nvPr/>
          </p:nvSpPr>
          <p:spPr>
            <a:xfrm>
              <a:off x="9671798" y="459604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42F9507-7887-FF8C-6BC0-45C7192E6C44}"/>
                </a:ext>
              </a:extLst>
            </p:cNvPr>
            <p:cNvSpPr/>
            <p:nvPr/>
          </p:nvSpPr>
          <p:spPr>
            <a:xfrm>
              <a:off x="9671798" y="507017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A5A1FAA-745F-91D9-D281-4844B0B3A814}"/>
                </a:ext>
              </a:extLst>
            </p:cNvPr>
            <p:cNvSpPr txBox="1"/>
            <p:nvPr/>
          </p:nvSpPr>
          <p:spPr>
            <a:xfrm>
              <a:off x="9671797" y="502787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B6AF303-B1C8-1466-47DE-647DC74FE41B}"/>
                </a:ext>
              </a:extLst>
            </p:cNvPr>
            <p:cNvSpPr txBox="1"/>
            <p:nvPr/>
          </p:nvSpPr>
          <p:spPr>
            <a:xfrm>
              <a:off x="9601948" y="493465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C49FB51-E1B7-87B0-B0FC-A43A0F640C7C}"/>
                </a:ext>
              </a:extLst>
            </p:cNvPr>
            <p:cNvSpPr txBox="1"/>
            <p:nvPr/>
          </p:nvSpPr>
          <p:spPr>
            <a:xfrm>
              <a:off x="9616765" y="456440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1A0BE88-4575-70F6-A630-C5D7DA306DBB}"/>
                </a:ext>
              </a:extLst>
            </p:cNvPr>
            <p:cNvSpPr txBox="1"/>
            <p:nvPr/>
          </p:nvSpPr>
          <p:spPr>
            <a:xfrm>
              <a:off x="9845439" y="456440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64" name="TextBox 1863">
              <a:hlinkClick r:id="rId122" action="ppaction://hlinksldjump"/>
              <a:extLst>
                <a:ext uri="{FF2B5EF4-FFF2-40B4-BE49-F238E27FC236}">
                  <a16:creationId xmlns:a16="http://schemas.microsoft.com/office/drawing/2014/main" id="{C97308FD-D2BC-355A-C673-22297BCBDD70}"/>
                </a:ext>
              </a:extLst>
            </p:cNvPr>
            <p:cNvSpPr txBox="1"/>
            <p:nvPr/>
          </p:nvSpPr>
          <p:spPr>
            <a:xfrm>
              <a:off x="9618232" y="465473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93400EA0-CAFC-FBB6-E5B8-49B14A422F7A}"/>
                </a:ext>
              </a:extLst>
            </p:cNvPr>
            <p:cNvSpPr txBox="1"/>
            <p:nvPr/>
          </p:nvSpPr>
          <p:spPr>
            <a:xfrm>
              <a:off x="9904630" y="467893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8F81B112-038C-1719-6A1E-DF8666C10D6D}"/>
                </a:ext>
              </a:extLst>
            </p:cNvPr>
            <p:cNvSpPr txBox="1"/>
            <p:nvPr/>
          </p:nvSpPr>
          <p:spPr>
            <a:xfrm>
              <a:off x="9616765" y="4795639"/>
              <a:ext cx="6974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C95EB36A-5823-B25B-1665-C9868C95C2E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1E5FA06A-AA0F-B7B7-5E08-72890F21009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8E9D0117-EEAF-6B6C-7C72-F78238E85BF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BC438-4184-06AB-6074-2CCE4935A7AE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C0B8A5D2-71B3-6703-03E8-1E8A3E1F3CC6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C999379F-968A-782F-612D-DF53DF7DDA9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CC894BBB-247E-E423-D7B1-A12BF6398B65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D0631110-ACE4-7C2E-4C6B-1E13EAC51158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DFBC5B9A-9866-E168-499C-535374024047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395BFDAB-3CB4-3C2B-0BEA-A37109A3D37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474FC1DA-A689-83CB-0CBB-FB0D0A57854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B6D75F1F-2254-9181-0F49-127D9067BC40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E0A02B45-D845-A1ED-AD59-29989C4AF62B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AA055BDF-0492-0413-8F91-73A20C55308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33" name="Group 432">
                  <a:extLst>
                    <a:ext uri="{FF2B5EF4-FFF2-40B4-BE49-F238E27FC236}">
                      <a16:creationId xmlns:a16="http://schemas.microsoft.com/office/drawing/2014/main" id="{C8BDEBF2-8391-D131-4923-874846B4A3CF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35" name="Group 434">
                    <a:extLst>
                      <a:ext uri="{FF2B5EF4-FFF2-40B4-BE49-F238E27FC236}">
                        <a16:creationId xmlns:a16="http://schemas.microsoft.com/office/drawing/2014/main" id="{F7AF6F5B-6EA4-8A87-96A1-4001823663B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37" name="Group 436">
                      <a:extLst>
                        <a:ext uri="{FF2B5EF4-FFF2-40B4-BE49-F238E27FC236}">
                          <a16:creationId xmlns:a16="http://schemas.microsoft.com/office/drawing/2014/main" id="{20E506D4-50D7-589B-88FA-DC6FA4B5BC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196CF7A3-9697-0D23-28E6-00B01B09AA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E95A2C3A-53A0-BD71-64BE-D5DE11BE98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E9A5A547-4CA6-EA30-6746-C8E14C1C81E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1AE2F89A-4CA2-15B7-8C08-7E53E0B0ED8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3D48A338-FD7E-853F-C200-EA5CFBFF90B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9E3A4249-D881-7F44-A162-FDB6172FBA7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F4062F6A-8537-4B2E-8827-D4BD34F244F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07202E72-3E07-AECE-4F70-42F9B1D8A3C7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BC70251B-79ED-288F-15E5-C6E3AD194C9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076D496E-086D-C348-7867-350C70B4B12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C82C7F9D-A93C-6383-902A-65BD5014C16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0F8D4737-3A78-3FF1-5B7A-EE6960FD37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43488B20-D2CA-E23F-6B44-47756B39C2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34" name="Straight Connector 433">
                  <a:extLst>
                    <a:ext uri="{FF2B5EF4-FFF2-40B4-BE49-F238E27FC236}">
                      <a16:creationId xmlns:a16="http://schemas.microsoft.com/office/drawing/2014/main" id="{9B659F3F-0D8F-020D-6F5A-715E19DE5A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31" name="Straight Connector 430">
                <a:extLst>
                  <a:ext uri="{FF2B5EF4-FFF2-40B4-BE49-F238E27FC236}">
                    <a16:creationId xmlns:a16="http://schemas.microsoft.com/office/drawing/2014/main" id="{D141301A-BC19-D9A2-6957-158EF5D6722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483DD419-58C8-F7DC-5EE9-9A3E13B1974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228845027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35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5A982644-90B5-D974-82CF-E241148510D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Og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4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5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6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37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9C8EDAF2-7B65-2ABC-A404-8EF22BE0FF62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9B4820A7-A2F6-7911-0E54-BA5F0CAB27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9D7CD0F9-7DA6-538A-6B19-777D2E8859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F24C5BB-589A-F733-D952-0C12A157094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30D50EF-5CF4-6F71-4A68-10105BF6B2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80BB36E6-E0A1-F388-0B3F-7B708C3878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18321785-5F8D-5CA4-3F92-5B082EA1079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59" name="TextBox 58">
              <a:hlinkClick r:id="rId38" action="ppaction://hlinksldjump"/>
              <a:extLst>
                <a:ext uri="{FF2B5EF4-FFF2-40B4-BE49-F238E27FC236}">
                  <a16:creationId xmlns:a16="http://schemas.microsoft.com/office/drawing/2014/main" id="{0052BD7E-0196-E02C-D8C3-E945EC3F82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AE8860C-9C80-B39F-793B-20ADF8D11C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32EF251-94A0-5CD3-D01E-183EB76DE2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B786BF41-5666-199D-E61E-21F42438B361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C41401A3-F315-8EE8-3508-4232E68625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6" name="Rectangle 1855">
              <a:extLst>
                <a:ext uri="{FF2B5EF4-FFF2-40B4-BE49-F238E27FC236}">
                  <a16:creationId xmlns:a16="http://schemas.microsoft.com/office/drawing/2014/main" id="{91796FA3-0E16-8BA7-28C6-86B27B872A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14D9BE1E-9303-33DB-BC1B-EC3A001DAAB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A35E5F73-5345-C801-AAD3-15EAC83A47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43BD512-CB7F-F2B0-DD20-46E8494B8C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5A4FEEFA-7B27-C643-3294-89E5E559BF7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1863" name="TextBox 1862">
              <a:hlinkClick r:id="rId39" action="ppaction://hlinksldjump"/>
              <a:extLst>
                <a:ext uri="{FF2B5EF4-FFF2-40B4-BE49-F238E27FC236}">
                  <a16:creationId xmlns:a16="http://schemas.microsoft.com/office/drawing/2014/main" id="{F711F948-FBF5-E670-7EFF-75CB9F2263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1D250E3E-973A-A711-DDFA-1662D87DBA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B3935D63-50AF-DBF4-4584-E038416F2F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654AF41E-3037-E88A-F68C-171480F1A2D3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6C0794B7-3D6F-1E8E-1F0D-21BD541F99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14731AA9-2BB7-358F-304D-CF54E1B706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B554DDD1-6196-9A20-DBE8-955E61A456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808306D8-7E5C-0CC6-362C-5067AD93FF2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A43B1244-31E6-A875-2765-C4220CABA0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EF2B9687-4EB0-E0CD-272C-C41ABDFCD67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C4D6F8C-91A9-B5CB-1D17-25FB39E7FE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8330FFD0-3319-C4DE-8DA8-336F2ED0E1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9F40AE06-BE15-427F-8510-20FFA649D5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DE11425D-84AA-5EFB-DA73-0961B7422802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0334ACAA-E97E-B1C3-9CB1-50ECDAFCE3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509DA533-E8F5-C0F9-AC1E-C6589E3AEF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1EEAF8D8-E44A-BE8B-9F97-A31BAF61F8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4911D954-F66E-D7FB-C603-31B273AF00B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A70A3E8A-D44D-4394-6EE4-755FD69CC2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0AD55B23-3135-FA5A-C89D-D0B9444E999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913" name="TextBox 1912">
              <a:hlinkClick r:id="rId41" action="ppaction://hlinksldjump"/>
              <a:extLst>
                <a:ext uri="{FF2B5EF4-FFF2-40B4-BE49-F238E27FC236}">
                  <a16:creationId xmlns:a16="http://schemas.microsoft.com/office/drawing/2014/main" id="{8674237A-6A02-EF04-DB0B-4D90C1997F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777D5585-D44C-E3C8-C08C-665E3A5B47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848FE2FD-6C91-84F2-3B32-1426B85B95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916" name="Group 1915">
            <a:extLst>
              <a:ext uri="{FF2B5EF4-FFF2-40B4-BE49-F238E27FC236}">
                <a16:creationId xmlns:a16="http://schemas.microsoft.com/office/drawing/2014/main" id="{A7EF1A11-CB43-8510-9A6D-1775779C9E8E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D99A1A82-C4E3-A9C8-AD55-72C85710A8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3B9B5608-66E8-4F81-4CC1-F00DA3E2D8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6700F4D8-C729-C483-E35E-86250715F3C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029B3A59-CFE7-DDA7-3E83-212942EEC8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0425377-EC0D-21B7-D1FC-304C67BFAE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93C535FF-DD9B-0676-FFA1-8533117B658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67" name="TextBox 66">
              <a:hlinkClick r:id="rId42" action="ppaction://hlinksldjump"/>
              <a:extLst>
                <a:ext uri="{FF2B5EF4-FFF2-40B4-BE49-F238E27FC236}">
                  <a16:creationId xmlns:a16="http://schemas.microsoft.com/office/drawing/2014/main" id="{9DCE55A5-3A30-D046-0629-14FEC18557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E85B868-661A-12BB-453B-04503BD7A9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41C89BE-612B-2C63-F755-9FF817B692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B48F510A-4276-0AB8-D798-BE59CF914C14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7A6A9CE2-D601-104E-A635-E8649A4BE4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9383CCB5-FC7F-13A2-E5E7-E106C78953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B79C737C-68D6-2641-183E-B6A5B473A4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27891084-E1D5-F85A-F1FF-95D6302321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79E27CE-B532-4F28-DF5A-46F1985059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2CB5C559-0789-0BF9-0349-AEBD7F0A540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77" name="TextBox 76">
              <a:hlinkClick r:id="rId43" action="ppaction://hlinksldjump"/>
              <a:extLst>
                <a:ext uri="{FF2B5EF4-FFF2-40B4-BE49-F238E27FC236}">
                  <a16:creationId xmlns:a16="http://schemas.microsoft.com/office/drawing/2014/main" id="{AE461562-6FF3-E92A-7AB5-E41BC9463A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532D206E-AE51-E39D-D0E9-C1DB171DF8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24B5F16-882C-72C7-393F-496A856A1A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D1974F31-7EB5-1523-A287-6EE3BC6BE89B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C2EAF826-B20F-36B5-7EE0-F95AAF2286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51878345-8D9F-C16A-3870-635444F43A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AE1BA8D-E7F7-9CEB-00F8-BC3F479A7FB6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E982876B-DB05-31FD-6957-E9F513A79F4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4B085631-F0CF-F068-2AA0-44D0228613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47C5E7E5-7441-EC78-57AA-D536E2F7808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7" name="TextBox 86">
              <a:hlinkClick r:id="rId44" action="ppaction://hlinksldjump"/>
              <a:extLst>
                <a:ext uri="{FF2B5EF4-FFF2-40B4-BE49-F238E27FC236}">
                  <a16:creationId xmlns:a16="http://schemas.microsoft.com/office/drawing/2014/main" id="{E163147E-09CD-0645-31C4-00D6F89D4A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1CBA3FF0-A7E9-2CD8-E99D-88B481B1CA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503A6B4-C335-08DB-A97E-FDEDB44F47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062C25BA-5FB6-61DE-75FB-7101AB2D0249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5060479E-6789-58BB-CEE9-36FBDBA556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9673672D-A1DD-69C4-A467-E80F1D936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B56192A5-EF39-9B8A-CFFA-09A56BAAFF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DD773B19-F13B-CE2B-773A-E8736EE6D2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9BCCF405-DB85-FE43-BBB5-80310A269F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819DE5E-D374-84C6-3530-11596CD88D3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" name="TextBox 96">
              <a:hlinkClick r:id="rId45" action="ppaction://hlinksldjump"/>
              <a:extLst>
                <a:ext uri="{FF2B5EF4-FFF2-40B4-BE49-F238E27FC236}">
                  <a16:creationId xmlns:a16="http://schemas.microsoft.com/office/drawing/2014/main" id="{C1B202F0-77A4-FFBF-A68F-FF7CC01515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8179592-5487-AB2F-D578-ACF598F8CA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7B092FE6-1FEE-3450-9E8E-4BB212A302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9BE2BF19-DB1F-3326-B758-A8A1601F8C30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06806406-FCB7-CF2F-1F63-FB1ADA5D33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EAA38814-B4DB-D046-8EA3-36D26296AB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E461C751-83C0-90D7-6C59-AB790121D1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9AC1FDA-D0F6-9B85-22C1-0F72D84C302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5C31FE1C-CAB4-F66B-085D-1ED660EE65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0B0FB02B-13BD-A2F5-2721-5ED240CB6E2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07" name="TextBox 106">
              <a:hlinkClick r:id="rId46" action="ppaction://hlinksldjump"/>
              <a:extLst>
                <a:ext uri="{FF2B5EF4-FFF2-40B4-BE49-F238E27FC236}">
                  <a16:creationId xmlns:a16="http://schemas.microsoft.com/office/drawing/2014/main" id="{E9E72DCF-E780-E232-ED7E-AC1AA459F7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99D8570-B918-F084-D3AA-E8C0C205F6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1CD29A0F-7CEB-E3AA-CD5C-DC4BEACE69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9024293F-B375-6C91-ACD5-D3C5BAAA6285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58A78999-ADC0-6B58-68BD-1F72B523356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A181E9A8-F9C8-5ABA-9504-B97A7D8FD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2B07F65F-4D13-8666-B6B8-B06E5381486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7F63B9F5-A74A-3A8F-B468-F982C64F6CB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43A196D-F16A-1D78-A9C7-5F0D81CEE56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00EB3B29-DED2-207D-C68F-FDB351CB5FD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5BAC777B-6789-0385-DFBA-C4E843085D6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16" name="TextBox 115">
              <a:hlinkClick r:id="rId47" action="ppaction://hlinksldjump"/>
              <a:extLst>
                <a:ext uri="{FF2B5EF4-FFF2-40B4-BE49-F238E27FC236}">
                  <a16:creationId xmlns:a16="http://schemas.microsoft.com/office/drawing/2014/main" id="{69E6F54C-499A-AB67-AF84-8EE10B281AD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9D650031-BE4A-11C5-82FB-F963BC6B3C7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A6B3477C-27F9-1754-189F-5B159A7F5D2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78909CB2-CDD8-DA85-6DB1-D1BEF6B022D2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763DB578-13B6-6DF5-E703-E1FED2D8FE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EA6EF059-D20A-3CBA-2E73-2EA3EF68A0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EA243A50-EF3E-ADB6-4899-F3E931552563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30D0B107-B34F-4877-24DB-0B2AD49ED0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58ACE9C-8953-A442-0640-36CA78EBF9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DE65167A-27C6-81C5-13C9-2C534987442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72" name="TextBox 171">
              <a:hlinkClick r:id="rId48" action="ppaction://hlinksldjump"/>
              <a:extLst>
                <a:ext uri="{FF2B5EF4-FFF2-40B4-BE49-F238E27FC236}">
                  <a16:creationId xmlns:a16="http://schemas.microsoft.com/office/drawing/2014/main" id="{DC19CA6A-DC85-BC7A-4D27-7BD21036B8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A6C55EF2-5D54-EDF9-9CF5-10FAA34A5D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7F994D77-0547-2B18-CFA8-C49971787E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9D3184FA-8973-D560-AB43-766677C35D87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113E30A9-C64D-879D-72A6-DA9CE88A25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87CBBF6B-9D2F-9187-7EB7-235C80620E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43E55B6D-7381-54DA-ED97-95362F25876A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BA04849C-72C1-AFB3-3D9E-EDD0DFA3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7E663F11-E94F-F183-939B-8514114DE0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22FCC6DA-3EA4-90D7-9C40-75F00A9A600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04" name="TextBox 203">
              <a:hlinkClick r:id="rId49" action="ppaction://hlinksldjump"/>
              <a:extLst>
                <a:ext uri="{FF2B5EF4-FFF2-40B4-BE49-F238E27FC236}">
                  <a16:creationId xmlns:a16="http://schemas.microsoft.com/office/drawing/2014/main" id="{01E4B3F5-86E3-73F2-B722-AAD765BFF6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912793D7-722D-0B1A-05A4-972642A66C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1FBB9D7B-F710-76AB-A2BF-7AFB9C0993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8A2E16D9-AD6B-713A-65B5-2C10B8A97016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508F77B2-6F30-F727-E10D-A15A33F93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2FBEF8E9-7690-C720-5D0B-25AD34C17A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A02318D6-DBFB-B3B7-B51F-D965DEB05312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C53B847D-5F42-1CDA-E813-9F9ACD2BD17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1C1E035-4078-2B4C-C25F-96824EC553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EB0479D1-F095-BFA2-54A8-83D64767AB8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14" name="TextBox 213">
              <a:hlinkClick r:id="rId50" action="ppaction://hlinksldjump"/>
              <a:extLst>
                <a:ext uri="{FF2B5EF4-FFF2-40B4-BE49-F238E27FC236}">
                  <a16:creationId xmlns:a16="http://schemas.microsoft.com/office/drawing/2014/main" id="{E010EEAA-C099-F4B5-C615-7536972B28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B1EA360-5D0D-D7C1-82E5-3E3DF563F0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D7EAFD2-0929-EAC2-F0D2-0EB94D0E67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BAB95ED9-84FD-AD39-9B8F-2D7FC006035B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E0F4AD48-0064-540C-CFE6-693D2BEAC6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AB296345-D802-1BE1-1BCA-5D05000210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1033FC11-8FA5-01BD-A9AE-939496EF90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00F67F46-8CC2-8C04-0DC4-638F511E9B3A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0ED5958E-633E-C220-072E-70A1F7AC05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3D7C14-BDF1-544D-A6D5-70B32FB8864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24" name="TextBox 223">
              <a:hlinkClick r:id="rId51" action="ppaction://hlinksldjump"/>
              <a:extLst>
                <a:ext uri="{FF2B5EF4-FFF2-40B4-BE49-F238E27FC236}">
                  <a16:creationId xmlns:a16="http://schemas.microsoft.com/office/drawing/2014/main" id="{3AB4FA62-D0C6-9A7A-7CDE-52D3879F6C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FFE2F69-A367-0FB3-9D51-693731EB6A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7D16A48B-092D-6198-E982-4FC756D6C1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3AC35576-E2D5-7F66-8D33-095EB153D409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D5CA7DD4-6C4D-7F32-3774-05280C6DD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2B1B9C79-529A-0F64-098D-C24BB5DBB0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994F0157-A74D-D63A-2C82-5E6267166A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66FB767-53D9-C288-65BE-B19429144BF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7FDA3AAF-BB4D-0218-D6CC-DB40A87A3E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4A7C43D9-A90A-7828-CA5A-1DE25537CE3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34" name="TextBox 233">
              <a:hlinkClick r:id="rId52" action="ppaction://hlinksldjump"/>
              <a:extLst>
                <a:ext uri="{FF2B5EF4-FFF2-40B4-BE49-F238E27FC236}">
                  <a16:creationId xmlns:a16="http://schemas.microsoft.com/office/drawing/2014/main" id="{FB09C021-AD16-2A5B-BE87-B17CD629ED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324FA06-A658-7EB5-9DED-A6BFDED9C9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064AE687-E81D-E2A1-0420-E6B5285CF8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55F1B81A-1E2A-D637-1C40-95B11122C050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7BBE6D29-4834-3493-F761-083029CD4D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36CE671F-FD50-AFEB-32D7-4F0CEF12A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DAE78865-31BA-C550-75FA-08667CA84A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B105FA8E-A4EC-8B90-DD5E-D8B0D367127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FF3CD253-D5FC-FABA-5B57-6891BFB3FC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A0FBD960-8DFC-CED2-11AF-0944D94F51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44" name="TextBox 243">
              <a:hlinkClick r:id="rId53" action="ppaction://hlinksldjump"/>
              <a:extLst>
                <a:ext uri="{FF2B5EF4-FFF2-40B4-BE49-F238E27FC236}">
                  <a16:creationId xmlns:a16="http://schemas.microsoft.com/office/drawing/2014/main" id="{3EEAF783-DA97-BEDB-02D9-E1FE5F438F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36829BA8-9AB2-F59F-3A61-D027713EAD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8E22B7A8-B6E6-07E1-9E55-CE998CC782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84D8F2C0-6187-F911-65FF-4010B5F92399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F3BF8DF2-6DDC-1D00-D89C-FAAB6E04B2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0B894FAC-2A28-59B9-F845-585BDF3602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BDB6B8DD-56D8-A750-FD5D-0D9BCE96AF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4CF2B6E-40A6-D843-15A4-AB694B1034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FD1A9BC-76C8-D522-8B3D-D9EE7E049F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4533107-ADE6-6406-CB3D-AA1AAD7104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54" name="TextBox 253">
              <a:hlinkClick r:id="rId54" action="ppaction://hlinksldjump"/>
              <a:extLst>
                <a:ext uri="{FF2B5EF4-FFF2-40B4-BE49-F238E27FC236}">
                  <a16:creationId xmlns:a16="http://schemas.microsoft.com/office/drawing/2014/main" id="{10713D0A-87F7-72F6-F1CF-2BBC8BBD78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F1219ABC-B13F-5EB1-D928-A68092CA9C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C09E2C3-A0E7-5AAE-88C5-7BE67F827D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F996DA8D-A601-3676-407F-DFBFBAFF840C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F3C86A51-5047-A44F-A393-528EF7EFA9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E3C04AC9-5661-CDD3-9900-BF86381B04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BCE57B9D-B02B-14D9-1CE0-DBB2F448C2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4A6415F5-FB6A-B649-BB5E-9887C7C3CE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50148AEB-ACB6-A7FF-96D6-9AAC85351D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F64773A2-0862-073F-5757-1C7548849E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64" name="TextBox 263">
              <a:hlinkClick r:id="rId55" action="ppaction://hlinksldjump"/>
              <a:extLst>
                <a:ext uri="{FF2B5EF4-FFF2-40B4-BE49-F238E27FC236}">
                  <a16:creationId xmlns:a16="http://schemas.microsoft.com/office/drawing/2014/main" id="{2C914F0E-DABA-1F0F-8D2C-B93C445F28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51831389-BBF0-1A1A-E4EC-E061FA2CF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B2C25E21-87E5-D4F6-8DBE-306B395C5A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119E0578-5EA9-F1A5-86B4-F27B15198E53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7FFC7FE6-91F5-7ECE-0380-5533AD3AAE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54923CA1-65B9-F220-6124-DFA9AA25C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BC7A45FF-9D1E-21A5-196C-904EAFEF4BC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33774695-D5D9-869F-2331-98C24E997B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66214CB9-311F-9A96-CA84-61519712CF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603C98A7-D140-D1B6-E7B5-6752F80690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40" name="TextBox 339">
              <a:hlinkClick r:id="rId56" action="ppaction://hlinksldjump"/>
              <a:extLst>
                <a:ext uri="{FF2B5EF4-FFF2-40B4-BE49-F238E27FC236}">
                  <a16:creationId xmlns:a16="http://schemas.microsoft.com/office/drawing/2014/main" id="{30A953AB-D3F3-684E-7C28-1254B705DAC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09E31CE5-3170-2623-7BD5-7B588482D0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49A41E44-C126-D9CA-D676-2964098643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FFF6A9EF-7D2F-9361-ABCF-20E28A431FB7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394161E3-622F-F9ED-CA0B-2F9DF34F12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51B7021D-F2E8-C423-34D5-0A38FE8A26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D90AD469-0577-3B7A-B1B2-C7A4AF5740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36282CF0-DA9B-3EEA-EEEF-9E8FF020900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F6AFE47B-3D04-7AD3-330E-E808B08B6F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DCEE3C97-D286-6AB3-9F61-27DBA46833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50" name="TextBox 349">
              <a:hlinkClick r:id="rId57" action="ppaction://hlinksldjump"/>
              <a:extLst>
                <a:ext uri="{FF2B5EF4-FFF2-40B4-BE49-F238E27FC236}">
                  <a16:creationId xmlns:a16="http://schemas.microsoft.com/office/drawing/2014/main" id="{DF5562E9-1132-31AC-B487-1100EE4F94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C3F0D4F7-9711-23E6-3E11-6BB2E399BC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5ED7B9CD-6727-DA41-D50F-6747E44060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DF927EF1-FDAD-2D04-D0A0-571D7658E9E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BC625A-889D-AD15-EC88-C77E993384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118167D4-2EE8-17A3-23B6-33CD829F65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82DC10A-3DC9-398C-040C-50475C47E54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1317A7CB-A978-241B-CBCB-7A25E1F294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92660DC-829E-3059-50CA-5761E2410C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33B4B17F-8777-62A8-C8B8-663C5F0B69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70" name="TextBox 369">
              <a:hlinkClick r:id="rId58" action="ppaction://hlinksldjump"/>
              <a:extLst>
                <a:ext uri="{FF2B5EF4-FFF2-40B4-BE49-F238E27FC236}">
                  <a16:creationId xmlns:a16="http://schemas.microsoft.com/office/drawing/2014/main" id="{90F64202-3E73-06F6-06B7-28D7331397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CAE83328-3F16-6954-1D49-B8917635DD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FC53F4BC-A4FC-FA00-AFE9-B261684825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281EE2CB-48EC-E566-77C5-852505A1C602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EEA3EA42-A2A8-3735-F731-A8A4E731BE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ECA3B502-7A33-AC14-D0FF-648ACCD3D9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2B159B5A-DAC3-572F-383A-F59712DF2A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D60F421A-0DE5-680C-41D7-BBDBA855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4BD87E9F-FB2C-05D5-B733-84E99930AF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6F8F7CAF-CD08-1EA4-24CB-C4B73A2A58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80" name="TextBox 379">
              <a:hlinkClick r:id="rId59" action="ppaction://hlinksldjump"/>
              <a:extLst>
                <a:ext uri="{FF2B5EF4-FFF2-40B4-BE49-F238E27FC236}">
                  <a16:creationId xmlns:a16="http://schemas.microsoft.com/office/drawing/2014/main" id="{7DA53AAB-C130-B5B0-679E-54F837675A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B3D5DDD5-F7CB-0D88-B53A-57BDE67963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19E94BE0-D52A-2197-8EFC-A523698EB4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6A7785EF-BED3-4AB8-4047-24C26A51A513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A57F0008-F5EE-E3F2-BD6B-9D724E0127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1A1C31E5-CB57-D184-8A29-2AC3FFDE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D0AE8F0E-EA63-A167-3784-75A2CE2D68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18F2E356-5740-4707-52BE-6E6E74B788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EB5B791E-F218-F374-EB8A-10C51FD819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763CFD15-7DEF-7601-E6BB-66D4C04383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90" name="TextBox 389">
              <a:hlinkClick r:id="rId60" action="ppaction://hlinksldjump"/>
              <a:extLst>
                <a:ext uri="{FF2B5EF4-FFF2-40B4-BE49-F238E27FC236}">
                  <a16:creationId xmlns:a16="http://schemas.microsoft.com/office/drawing/2014/main" id="{79557D0F-38AF-A172-9A1C-5A543F1778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8C2CAB09-EC43-D556-7582-F03660AFE5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8347D784-0FDD-11D8-D95B-969C57AF6C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B12ED35E-67D1-30F5-AE36-ED8410C6924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CD04D569-3C4F-1318-2E4F-685A4FD32C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4E59BA57-A167-B120-F573-2982D3ACB9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9B8A0196-1A2A-7198-6ED7-6931C7E9C31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A99E56B-0523-CC77-0E48-8D8672DBF3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0EC61D61-6033-B658-861A-5C8FA43317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D08D5DFA-6AAC-7A3B-C3CC-65C12BA07B4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405" name="TextBox 404">
              <a:hlinkClick r:id="rId61" action="ppaction://hlinksldjump"/>
              <a:extLst>
                <a:ext uri="{FF2B5EF4-FFF2-40B4-BE49-F238E27FC236}">
                  <a16:creationId xmlns:a16="http://schemas.microsoft.com/office/drawing/2014/main" id="{D5D5E006-2F40-BE62-79B5-2F812BF98DA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E6159557-EE7B-ECD6-CEAB-BE8025C601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B7643BA9-1DB4-DC52-3093-3591E71D5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0BF29E60-487E-FE66-2C40-D4EB6C4FE32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038898E5-BE2D-630D-2CF3-9A589BC42D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38C3394-FD7E-7F14-6E42-744FBBFFB2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D3C0A00B-F815-9F3A-2FD5-FC2454972F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661D9FFB-F2BF-2A22-332A-05D50FF31FC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03DBB626-9E83-C5C8-6F99-EB4281C47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76581363-A550-9C0D-8448-8F618A7043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2" action="ppaction://hlinksldjump"/>
              <a:extLst>
                <a:ext uri="{FF2B5EF4-FFF2-40B4-BE49-F238E27FC236}">
                  <a16:creationId xmlns:a16="http://schemas.microsoft.com/office/drawing/2014/main" id="{4B1AB6CC-ACAE-3617-B206-257F8E0F22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FB018CD5-0959-66DE-9A4F-38641B5A3A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15A9AFF-DAF8-0418-D163-1EDA7C2B7E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F3936F13-C993-EBFE-C3CC-58ED24A7BFD6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27B6F7D0-AE43-B81C-0A53-E1E2793BC9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A1DB835E-991F-1665-21E5-04D82B47CF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B1C55FC-2221-AEF3-E0D9-C9C031AB04E1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F05CC31C-FB4B-A7B8-9B8C-7E2888EE023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D3DE146D-9952-2F63-E78E-574F951565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7DF524DA-948C-29B0-1C79-1407DE14EF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3" action="ppaction://hlinksldjump"/>
              <a:extLst>
                <a:ext uri="{FF2B5EF4-FFF2-40B4-BE49-F238E27FC236}">
                  <a16:creationId xmlns:a16="http://schemas.microsoft.com/office/drawing/2014/main" id="{DDF9E7B3-5293-EC07-9AF1-774231DA45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8569244C-668A-3788-734B-9262DCBD61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B614AF2B-1E5B-63FA-B248-CE4532861B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59F53CE9-5A38-9EBD-9A1C-AAF83D4FF3FB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C42654F-5362-4A8B-6515-52B7CDAE27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7AE8085B-1225-CD44-EEA3-30D3F2A195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DEA75616-572D-037B-9401-76F7D574A8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62CF2261-122A-A1B2-4BD5-3D0BFA791A6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81E481F5-6481-2E62-F69F-F5921CC5F9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ABCAADD7-025A-57B3-B1FE-40D4F0E670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4" action="ppaction://hlinksldjump"/>
              <a:extLst>
                <a:ext uri="{FF2B5EF4-FFF2-40B4-BE49-F238E27FC236}">
                  <a16:creationId xmlns:a16="http://schemas.microsoft.com/office/drawing/2014/main" id="{3F0210A2-F6A9-64B8-5086-DFB1B9C66D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7857F65F-4F67-CF00-2092-4F5FD094EE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F7EB642E-896E-70E3-FA73-81CA9C4C7C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3590C042-56BC-A138-F231-F64E41184247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4E62F1C3-A055-5C9F-212A-12282E5B0D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93B29813-E202-1C1D-E853-49B2DDE946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BB9AD366-8DD9-1F36-00CC-2063ADC0271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40A7EF6B-B026-582F-0AA0-D612346F291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AFAED5FB-775A-C08F-66B5-0326A28022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D2644BB3-D3E1-5561-2965-A1E8976BDD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5" action="ppaction://hlinksldjump"/>
              <a:extLst>
                <a:ext uri="{FF2B5EF4-FFF2-40B4-BE49-F238E27FC236}">
                  <a16:creationId xmlns:a16="http://schemas.microsoft.com/office/drawing/2014/main" id="{58D6FC43-8DAD-D044-3040-9280582D99D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BDEBACA8-3B03-C3E7-AC36-4636C265C1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A3927129-7509-02E3-CE56-AE0E7078E9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DD1C709D-2A5D-C258-406F-1B03B0A2CB0B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78B3160E-3B5E-4760-2CDC-DB5DFDDCBF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C38EC800-F5AC-2B00-57C1-8EBEA4C671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423FCD2E-3CB7-98A4-FC38-D8ED476CAD5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D4F56662-CBD4-0C48-2597-15AB33A52C8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50D1430E-C1A4-774C-DE93-D59D043CCD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1D052B26-CA1E-EE12-3DB2-93333D7B56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6" action="ppaction://hlinksldjump"/>
              <a:extLst>
                <a:ext uri="{FF2B5EF4-FFF2-40B4-BE49-F238E27FC236}">
                  <a16:creationId xmlns:a16="http://schemas.microsoft.com/office/drawing/2014/main" id="{58E0F17C-B4FB-D3D4-9947-8A145697A0C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784DDA15-F4FD-E68B-D41A-2A0F22F832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0A3C8D96-5BC1-ECAD-A252-2DE1871140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DFA8BE51-8FC8-390D-8FC8-96E0F74F6B66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FA09976C-FBEB-54C4-9941-8D89800AA0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96B7F83F-494F-D9C2-159B-724288DCAF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1636325F-9016-F2A9-EE4E-3E5C1AA53FA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60D9265-AF14-2A9A-AF59-9DC106539F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D834A58F-DC45-5B8B-D2BB-15E93B08AA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B3BE78AD-4A0C-341F-2920-4FAE478B7D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39" name="TextBox 538">
              <a:hlinkClick r:id="rId67" action="ppaction://hlinksldjump"/>
              <a:extLst>
                <a:ext uri="{FF2B5EF4-FFF2-40B4-BE49-F238E27FC236}">
                  <a16:creationId xmlns:a16="http://schemas.microsoft.com/office/drawing/2014/main" id="{5465B9CA-9AB2-1D5A-0805-FED26ED987A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B69DADED-E5DB-B453-49AE-807748E216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7E397F35-2B48-AB32-6627-AD7BFEF5B5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2E619DC6-B91B-0A89-1075-E546A7130634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0D1EB792-901A-9898-29FE-16CF2D123C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F35F5F9F-AD48-4EB5-809E-CE22162883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7886F89D-D080-7198-9D8F-8529F38CA51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A88FDDF5-81EE-ED94-E630-7990289B2AC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19DE9CBE-3E30-F08B-FEF7-8B805C15C0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5B56FAE-A426-C1AA-5663-BAA3DAC4E1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49" name="TextBox 548">
              <a:hlinkClick r:id="rId68" action="ppaction://hlinksldjump"/>
              <a:extLst>
                <a:ext uri="{FF2B5EF4-FFF2-40B4-BE49-F238E27FC236}">
                  <a16:creationId xmlns:a16="http://schemas.microsoft.com/office/drawing/2014/main" id="{10AD8E7C-EA9E-6986-D516-67952E8F636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08386C31-920D-A9CF-4489-8E4526DE90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E597A5FC-AD36-6123-5BC9-D2F62FD0B6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BCD32826-47D8-4179-D2E8-1981081B3863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E1A29376-D681-8A5A-D1FA-3BDFA5149A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F9071C14-35DD-F984-A7EF-5372FCFF02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8E575E70-C316-AD34-4725-9B83A06F3CB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8E51CA60-1020-A493-8871-167745B5A5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C53F38C-799F-87BF-A5EA-64859A9A42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9BC92F35-2BFD-55AB-4CBF-66B603B06D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59" name="TextBox 558">
              <a:hlinkClick r:id="rId69" action="ppaction://hlinksldjump"/>
              <a:extLst>
                <a:ext uri="{FF2B5EF4-FFF2-40B4-BE49-F238E27FC236}">
                  <a16:creationId xmlns:a16="http://schemas.microsoft.com/office/drawing/2014/main" id="{657AC54C-F90E-F816-098A-454EC40461A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AD9EE645-F40F-1881-2678-68158EE4F9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DD5BDF7C-B87D-B8B4-6F4D-A1127B0C2D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5A352428-3E1B-A904-346A-4EBCB9F9D24B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587680BC-BFD8-A188-DDE5-C5027878E1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857114A1-DEC6-2EF0-05E1-026354FE32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DF489593-CB3D-F59C-8DFB-9A327C560DA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1CF5AD25-4875-67E6-8B5A-8DC6E9D254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7E71D66F-93E3-E6F5-0CC4-69EFBE592B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68F3DA3F-80B9-74C4-A1D7-8FCC3D80D5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69" name="TextBox 568">
              <a:hlinkClick r:id="rId70" action="ppaction://hlinksldjump"/>
              <a:extLst>
                <a:ext uri="{FF2B5EF4-FFF2-40B4-BE49-F238E27FC236}">
                  <a16:creationId xmlns:a16="http://schemas.microsoft.com/office/drawing/2014/main" id="{A0ECD244-8FC7-AD72-5D9F-D75ED115E82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8ADDD947-4B71-EDD8-F321-508FCE3661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85A2D4B4-29A8-B0D5-259B-A5CCD0ECD8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788B18FB-8A5A-69E7-0C13-5A60D2DEBA66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CE8F6B44-0CE7-9592-FB91-CD0B94176D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8FD9C905-6CC7-1D67-9A4A-9A9BC1B445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C7B18DB8-7568-C1DA-F8C9-D9FBD182E59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8FE6C479-FF70-DA13-67B6-53AD53FE031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C92711DA-787C-E4CC-76F8-621B0C5B48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AE064D92-9C9D-840A-131C-4E3242FC6B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659" name="TextBox 658">
              <a:hlinkClick r:id="rId71" action="ppaction://hlinksldjump"/>
              <a:extLst>
                <a:ext uri="{FF2B5EF4-FFF2-40B4-BE49-F238E27FC236}">
                  <a16:creationId xmlns:a16="http://schemas.microsoft.com/office/drawing/2014/main" id="{D98823B9-3FAD-D44D-9A11-027577EE276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8FA1D604-C17A-AC36-F07B-EB5DB74E0C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01A1B6A2-004E-8E9E-3452-810B95F0FA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22CF0D6E-8D7B-6723-5270-85DE824DA61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A5D08459-A342-BAD9-A897-6CFF872FC5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5504E4B6-B071-7726-EED0-0611A018CE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5C8E1D75-36EA-8187-03B8-F4A5D2FDEE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4C3FA667-83C5-0D09-271E-FD079BAEAE4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BA535593-5A0A-98D2-23FC-153DB91A29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CC342535-2A02-B1FE-EFB3-CB1120ED67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69" name="TextBox 668">
              <a:hlinkClick r:id="rId72" action="ppaction://hlinksldjump"/>
              <a:extLst>
                <a:ext uri="{FF2B5EF4-FFF2-40B4-BE49-F238E27FC236}">
                  <a16:creationId xmlns:a16="http://schemas.microsoft.com/office/drawing/2014/main" id="{4CC770E1-11AC-1467-3D46-566753EEB1C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DE695CBF-9565-E8AD-43AB-71A7FA5E24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B3F5B0DE-3CC6-47DB-43E1-E2D1EBAC15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51A5E89D-BBB2-1764-A881-A86DAD6C3974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D2E60F7D-4392-15E4-5A2C-D41E5EFCDC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2CBF88D0-9E48-CA02-1CC4-4482408234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CA880B7B-E746-CE28-8D43-56EA3C50A73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E388B94D-0003-700B-8CC1-DC5CF937AB6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69D45575-1733-9E16-CCA0-3CA298BA72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BB6A2441-4469-3598-A8EE-F255C386D3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79" name="TextBox 678">
              <a:hlinkClick r:id="rId73" action="ppaction://hlinksldjump"/>
              <a:extLst>
                <a:ext uri="{FF2B5EF4-FFF2-40B4-BE49-F238E27FC236}">
                  <a16:creationId xmlns:a16="http://schemas.microsoft.com/office/drawing/2014/main" id="{0B816CC4-951D-60C0-67FC-319203F1C0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5A7FAFFD-97A9-9B87-7C75-F56F4E04B6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E478535A-9497-CB3B-A360-967B045193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7CA5682-E15D-DEBA-6B10-271C07AE8DB8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EFDB7F65-554A-56EC-2AC5-744DC5FAD4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1C180DC0-FB89-DDC2-769E-14D7620075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262431BD-03D8-6422-416B-03D4501A047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325422AD-41DE-4520-12A2-15AA6CBDF01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A79E08F3-0D0C-4ADD-44AB-A235215914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807463B1-E576-4BFC-3C53-CD40CAE1E9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89" name="TextBox 688">
              <a:hlinkClick r:id="rId74" action="ppaction://hlinksldjump"/>
              <a:extLst>
                <a:ext uri="{FF2B5EF4-FFF2-40B4-BE49-F238E27FC236}">
                  <a16:creationId xmlns:a16="http://schemas.microsoft.com/office/drawing/2014/main" id="{F386B052-1417-7BDD-D561-396B6E3EF0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F87E39FF-090E-4FA9-9682-925AE5B69D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D370D033-AB58-0535-1989-8868CC06E7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847A449F-566E-AB86-4A97-B3FF4AC647B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DAFFF4F7-BAF9-D158-4EEA-C526195EF77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4901591B-00F8-3B59-99E9-A6CD57A639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7D567DBB-EBDC-1AB5-D957-9EA3CD09981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B7E51620-6947-7E2F-BDE5-36DA458A107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641FB1C4-E988-2BEF-8843-322A0B2610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BAD06E5B-C960-B621-D74D-E9504311D3A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19" name="TextBox 818">
              <a:hlinkClick r:id="rId75" action="ppaction://hlinksldjump"/>
              <a:extLst>
                <a:ext uri="{FF2B5EF4-FFF2-40B4-BE49-F238E27FC236}">
                  <a16:creationId xmlns:a16="http://schemas.microsoft.com/office/drawing/2014/main" id="{327E3D31-24C2-764E-C5A3-7E32F21824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59849D4E-F2D3-55C8-1ECC-30E7A4712C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D5A8A412-44A5-9B1F-F9ED-24FE8DC720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3B231784-0D85-2B8B-3F06-F7EC98978428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751CE536-2334-8704-7B0B-4ABE74A7B3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57A6ECB2-C290-13DF-8629-F7E4BDD691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518E66D3-503B-DE5B-AE57-6ADF9DC6E4E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0818E7CE-1807-53AD-9D28-50B2A4050B6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0DCD8455-2AFB-2D87-3F13-1E0EACD938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20D3CA87-8D22-9164-CE80-8C62305D31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29" name="TextBox 828">
              <a:hlinkClick r:id="rId76" action="ppaction://hlinksldjump"/>
              <a:extLst>
                <a:ext uri="{FF2B5EF4-FFF2-40B4-BE49-F238E27FC236}">
                  <a16:creationId xmlns:a16="http://schemas.microsoft.com/office/drawing/2014/main" id="{A5C5D9A4-C8D7-A30B-A147-35FD07EDF5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95CB4CFD-165D-2DF8-2010-5F79A8EAB0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037EDC4A-2113-5589-9CAA-EC56A26C5A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221B2BBD-5763-4A2E-ECC4-BD31B9AD7FF5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33" name="Rectangle 832">
              <a:extLst>
                <a:ext uri="{FF2B5EF4-FFF2-40B4-BE49-F238E27FC236}">
                  <a16:creationId xmlns:a16="http://schemas.microsoft.com/office/drawing/2014/main" id="{EE351E07-71AF-86A8-8A73-99A4A74BE9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94579C22-ACDD-0BC3-1EA0-7423BC0FCE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8FF507A6-94DF-234A-708C-30D2EDDD1B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817ED4C8-8225-BF39-5460-5CDD22AB0CB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F9EADD7D-F17A-B63F-A49A-1BAF87767C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3080E592-F65F-4FF0-B7ED-E4C87C2A30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9" name="TextBox 838">
              <a:hlinkClick r:id="rId77" action="ppaction://hlinksldjump"/>
              <a:extLst>
                <a:ext uri="{FF2B5EF4-FFF2-40B4-BE49-F238E27FC236}">
                  <a16:creationId xmlns:a16="http://schemas.microsoft.com/office/drawing/2014/main" id="{F6804033-56E1-7B4B-9D21-4F6CEEF098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F966BFCF-BDF9-AE9F-FFE8-0198C376CB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2F67EB25-B79E-7ED8-42A5-6ED1C3F025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82DD8E5E-FF06-BDBB-39CF-8B5E91A6FF65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9718BC85-282B-EF80-1371-76BEAE60FC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CA92DF09-1DBD-BB6E-EE89-8DE7BB24DD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40EE002B-0B44-C845-F069-5AD52ADB66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18EFC5B9-E84E-BB1F-0609-C0C6E4384FD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3CA70411-7A09-2366-727B-3B6C56D780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31EDEFE7-DBCA-5CE6-120F-F27CC73704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9" name="TextBox 848">
              <a:hlinkClick r:id="rId78" action="ppaction://hlinksldjump"/>
              <a:extLst>
                <a:ext uri="{FF2B5EF4-FFF2-40B4-BE49-F238E27FC236}">
                  <a16:creationId xmlns:a16="http://schemas.microsoft.com/office/drawing/2014/main" id="{F4F60C39-54C3-3867-BFD5-F84DBC7ADE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866D4ED0-4D0D-A9E5-94E8-48A9EE3E3A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16D7619C-BF92-CAD2-A44A-8A45D959CD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0639631C-795A-56E6-4235-FA2D06E998F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67EC99A8-92BC-5DEA-57E6-BD4A250BAC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794697BE-7BBB-7987-F7CC-FFC319C309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50C44935-A68F-BD6B-C383-3D7D5728F7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04D495EE-863F-7420-1A09-C07C5932826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32E5EE5A-9D46-007F-871B-89FC98F977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7A0DF5AB-AC99-6973-4996-7101699974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9" name="TextBox 898">
              <a:hlinkClick r:id="rId79" action="ppaction://hlinksldjump"/>
              <a:extLst>
                <a:ext uri="{FF2B5EF4-FFF2-40B4-BE49-F238E27FC236}">
                  <a16:creationId xmlns:a16="http://schemas.microsoft.com/office/drawing/2014/main" id="{55040989-4F64-4E9A-2541-81F64B86A7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726575C1-CB9B-7096-1B53-E496451672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9DE2FBCA-DE08-929A-195B-7122B737FC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A504664C-8992-8F6E-8C85-3F5BECB05739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D5445DDF-9636-C530-855E-E1CC874D3C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D29DFE4A-8799-B7CA-C89A-74DB904D5C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922DDD3B-71B0-2034-5B0B-F6735D80C9D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B3E4EC02-EBF2-BA39-F4E2-BC114B0900D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3D2F6B36-9A7C-1A9C-DF72-6814D8FB07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7C0CB55B-A3B5-B8B0-70D8-A579CBD024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9" name="TextBox 938">
              <a:hlinkClick r:id="rId80" action="ppaction://hlinksldjump"/>
              <a:extLst>
                <a:ext uri="{FF2B5EF4-FFF2-40B4-BE49-F238E27FC236}">
                  <a16:creationId xmlns:a16="http://schemas.microsoft.com/office/drawing/2014/main" id="{65D23A2B-F5F7-9889-B0CB-BA3C2EA90D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32898362-A1D1-C804-BEAB-365EB0B291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A3B427A1-CA34-0F5C-4893-C9E16F36AF8B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999A2AF1-9C0E-7BC6-D2DE-F44890A7AF8B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FF65DD2A-5E2A-8012-05D7-2BC8B202FE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84BAE196-DD73-9130-947C-A8CB90C2B3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F4CC4A63-7A47-D808-DA7E-ECBE894AF72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3BB8A873-C741-5F5A-BDC5-D8B8C75940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5BC719F8-F239-1D64-68E8-C830D413A9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4C45622-B720-29AA-E9A4-C71449A547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4035C29C-7315-991E-87C3-300AC20610E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175DBF3C-D39C-0DE0-B286-0F79B52B7F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43AA32E9-5DF3-6150-DE2E-CAC36B85EB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5F00CB61-DC44-7D27-FC40-BFE371728F0B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07F1A7A9-9DE0-A0AF-A204-636E92FDC9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BF2E0E5E-5763-A155-A850-686F6203E8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6FDB1422-8204-A09F-C5E2-6A6859D7773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644C4161-495E-6307-FF89-4611049D6C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95B3DA2-EB20-D403-E302-7849073B24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546478D-25AD-8D16-56B1-658EE6F024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FD51F69F-22A0-8F9E-7D15-81B8CBAD78A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612B5582-4DDF-1742-4926-1F337EEF49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F7DEA86E-DBAC-C777-58B1-BF1491CD81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A511F3D0-89CA-B35A-7763-A9A2D4CCEBB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C1807689-3690-277C-8512-037EC8161F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1F9C3A0C-BD79-CB0F-4764-A259DA4948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446E0160-84FA-2454-D53F-DA226DE61C9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4B88E5AE-6D76-8DAD-A32F-F24709AFAAD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05E9A21C-12E2-6C80-3210-DE1F89824A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BC5DE6B9-86AB-C1C4-2FA1-074B8CE980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57" name="TextBox 956">
              <a:hlinkClick r:id="rId83" action="ppaction://hlinksldjump"/>
              <a:extLst>
                <a:ext uri="{FF2B5EF4-FFF2-40B4-BE49-F238E27FC236}">
                  <a16:creationId xmlns:a16="http://schemas.microsoft.com/office/drawing/2014/main" id="{C07E581F-3CE8-E8CD-7FDE-A5B9116424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628EAED5-0E04-550C-2A35-69BF4B8E54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F9F3BAA9-EE5E-E889-A6FB-2DC165EB55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8421EB8C-E20E-9EA2-D128-34F0F4D303AB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352F6E47-4FA8-F1C8-7081-677565FB0B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37C78A61-7025-24F1-0808-81844D572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9EA48991-0C74-1E6B-E02D-F211C40680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C370271D-23DE-AA79-DD9C-F2BAC74E117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E8117814-0482-F151-8A13-275834EC50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E1C8972E-67AE-FEA8-1750-8401498461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67" name="TextBox 966">
              <a:hlinkClick r:id="rId84" action="ppaction://hlinksldjump"/>
              <a:extLst>
                <a:ext uri="{FF2B5EF4-FFF2-40B4-BE49-F238E27FC236}">
                  <a16:creationId xmlns:a16="http://schemas.microsoft.com/office/drawing/2014/main" id="{2864F56B-3A7E-BD02-ED6E-F3B573E51A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9C6DDBCA-269C-0E53-FFCA-B8C4D3107E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7DAC588C-2C57-E554-A94D-B6A3AA2347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F2727068-BAE6-6465-814A-97D132C60087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8DD4956A-92C8-954A-E438-6B6EF62B5F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7AD001E6-EF47-7D7F-5841-09422DF46D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5B18F74E-C98C-F778-10BE-DE8A32149D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3E459180-361D-EA61-D483-54BAA6FF260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365A8030-A4DE-E4A8-82AA-9413CA4107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2EE76A66-7747-72D9-4A10-42BF580F42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7" name="TextBox 976">
              <a:hlinkClick r:id="rId85" action="ppaction://hlinksldjump"/>
              <a:extLst>
                <a:ext uri="{FF2B5EF4-FFF2-40B4-BE49-F238E27FC236}">
                  <a16:creationId xmlns:a16="http://schemas.microsoft.com/office/drawing/2014/main" id="{038C5E98-EC5D-0444-BB62-6883CBB17B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7F5894EE-374E-2B60-3E08-977CBBBD5B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6AF10E85-9D7A-DD8D-DC49-F8186CC129A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80" name="Group 979">
            <a:extLst>
              <a:ext uri="{FF2B5EF4-FFF2-40B4-BE49-F238E27FC236}">
                <a16:creationId xmlns:a16="http://schemas.microsoft.com/office/drawing/2014/main" id="{D2CAFACB-3404-1394-06E4-056D6CAC3CF2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E8CC3738-092C-94CD-3D6A-A279AD400B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9E6AB7BA-CE70-6F4B-0BBA-4B90195770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536E8604-1F24-C1E1-9A0C-4788D47183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C2CEEA61-6380-643A-D8B3-DF42FFEF800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2A9422D2-D92D-EB43-76BE-57F0BBFD19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AC8840DA-4D1D-C310-2AD5-46B4C511AC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27" name="TextBox 1126">
              <a:hlinkClick r:id="rId86" action="ppaction://hlinksldjump"/>
              <a:extLst>
                <a:ext uri="{FF2B5EF4-FFF2-40B4-BE49-F238E27FC236}">
                  <a16:creationId xmlns:a16="http://schemas.microsoft.com/office/drawing/2014/main" id="{0A4C1530-EDE8-462D-B2D4-C9321A3940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AFD337E3-8A41-91CD-43BD-A855CD1C27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C7345A29-FA1F-A18B-BDF2-9FB53D1D80B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130" name="Group 1129">
            <a:extLst>
              <a:ext uri="{FF2B5EF4-FFF2-40B4-BE49-F238E27FC236}">
                <a16:creationId xmlns:a16="http://schemas.microsoft.com/office/drawing/2014/main" id="{FB041E41-16B6-C368-D8BF-C2EAE3834164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131" name="Rectangle 1130">
              <a:extLst>
                <a:ext uri="{FF2B5EF4-FFF2-40B4-BE49-F238E27FC236}">
                  <a16:creationId xmlns:a16="http://schemas.microsoft.com/office/drawing/2014/main" id="{E47042E0-79B4-BB3B-EA86-C2BFE63ABC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2" name="Rectangle 1131">
              <a:extLst>
                <a:ext uri="{FF2B5EF4-FFF2-40B4-BE49-F238E27FC236}">
                  <a16:creationId xmlns:a16="http://schemas.microsoft.com/office/drawing/2014/main" id="{30595EB4-1D43-44BF-5215-27F8E75B9E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A3F34B2E-2E59-0796-BF9E-81ADA86FF8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34" name="TextBox 1133">
              <a:extLst>
                <a:ext uri="{FF2B5EF4-FFF2-40B4-BE49-F238E27FC236}">
                  <a16:creationId xmlns:a16="http://schemas.microsoft.com/office/drawing/2014/main" id="{44C7672E-25BA-5840-F8B8-9F4FEDC09A5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35" name="TextBox 1134">
              <a:extLst>
                <a:ext uri="{FF2B5EF4-FFF2-40B4-BE49-F238E27FC236}">
                  <a16:creationId xmlns:a16="http://schemas.microsoft.com/office/drawing/2014/main" id="{3CCA11A3-790B-50C5-8723-12029D2222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D3184A71-7791-6179-A918-431D16FF43A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37" name="TextBox 1136">
              <a:hlinkClick r:id="rId87" action="ppaction://hlinksldjump"/>
              <a:extLst>
                <a:ext uri="{FF2B5EF4-FFF2-40B4-BE49-F238E27FC236}">
                  <a16:creationId xmlns:a16="http://schemas.microsoft.com/office/drawing/2014/main" id="{6F659383-541E-CF4A-55DF-65FE72E518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138" name="TextBox 1137">
              <a:extLst>
                <a:ext uri="{FF2B5EF4-FFF2-40B4-BE49-F238E27FC236}">
                  <a16:creationId xmlns:a16="http://schemas.microsoft.com/office/drawing/2014/main" id="{432611D6-364D-9286-B446-FACF1F7E63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39" name="TextBox 1138">
              <a:extLst>
                <a:ext uri="{FF2B5EF4-FFF2-40B4-BE49-F238E27FC236}">
                  <a16:creationId xmlns:a16="http://schemas.microsoft.com/office/drawing/2014/main" id="{F5D88659-A3E5-A0E9-C87D-C962E71685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1F32120D-39FB-8765-7F60-09E4EF341AFC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141" name="Rectangle 1140">
              <a:extLst>
                <a:ext uri="{FF2B5EF4-FFF2-40B4-BE49-F238E27FC236}">
                  <a16:creationId xmlns:a16="http://schemas.microsoft.com/office/drawing/2014/main" id="{776F53D0-8221-708D-FDF1-C34E00C32C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2" name="Rectangle 1141">
              <a:extLst>
                <a:ext uri="{FF2B5EF4-FFF2-40B4-BE49-F238E27FC236}">
                  <a16:creationId xmlns:a16="http://schemas.microsoft.com/office/drawing/2014/main" id="{F211ABF5-DD85-2757-65A2-A8C67F53A4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3" name="TextBox 1142">
              <a:extLst>
                <a:ext uri="{FF2B5EF4-FFF2-40B4-BE49-F238E27FC236}">
                  <a16:creationId xmlns:a16="http://schemas.microsoft.com/office/drawing/2014/main" id="{4182C48D-89F6-095A-EC05-867FA64719F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44" name="TextBox 1143">
              <a:extLst>
                <a:ext uri="{FF2B5EF4-FFF2-40B4-BE49-F238E27FC236}">
                  <a16:creationId xmlns:a16="http://schemas.microsoft.com/office/drawing/2014/main" id="{8536C0B8-B4A0-B66C-E51D-AB33BD47316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45" name="TextBox 1144">
              <a:extLst>
                <a:ext uri="{FF2B5EF4-FFF2-40B4-BE49-F238E27FC236}">
                  <a16:creationId xmlns:a16="http://schemas.microsoft.com/office/drawing/2014/main" id="{B6A2C557-8CE9-8696-098A-6F42139133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46" name="TextBox 1145">
              <a:extLst>
                <a:ext uri="{FF2B5EF4-FFF2-40B4-BE49-F238E27FC236}">
                  <a16:creationId xmlns:a16="http://schemas.microsoft.com/office/drawing/2014/main" id="{E1A53CA2-F8FF-8BB4-A8F8-C14BA503F31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47" name="TextBox 1146">
              <a:hlinkClick r:id="rId88" action="ppaction://hlinksldjump"/>
              <a:extLst>
                <a:ext uri="{FF2B5EF4-FFF2-40B4-BE49-F238E27FC236}">
                  <a16:creationId xmlns:a16="http://schemas.microsoft.com/office/drawing/2014/main" id="{A3FAF996-7B09-BDC7-35C3-86E68036ED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1716181D-385C-9F77-B87D-FE269247F8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86017763-B382-1251-34BD-329C18F60B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50" name="TextBox 1149">
            <a:extLst>
              <a:ext uri="{FF2B5EF4-FFF2-40B4-BE49-F238E27FC236}">
                <a16:creationId xmlns:a16="http://schemas.microsoft.com/office/drawing/2014/main" id="{B4580F60-6F20-88DE-75AC-AB3FC048C8F8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151" name="TextBox 1150">
            <a:extLst>
              <a:ext uri="{FF2B5EF4-FFF2-40B4-BE49-F238E27FC236}">
                <a16:creationId xmlns:a16="http://schemas.microsoft.com/office/drawing/2014/main" id="{6210BFE8-2FD4-F6D6-88EB-49B011BAFF36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47BA28DB-5B11-88FD-18C2-07851BA36FD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67124CD3-F5AF-FA9B-CEE3-17984E8248C8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3DED77B0-0F0B-B3E6-0513-4ABAAE04A9D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DC1C7308-2DA4-68EF-1CA2-C8C23B13C8A3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BB688E1B-F515-C33E-8C97-C31A16D45DE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08E09C28-81F7-8083-3FD4-798A0E733F88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176022D5-2D87-C260-8AFA-8F6B0FE6311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30A1C133-E34F-3BC2-70AD-E908BDEEFBDC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0313ED80-F381-12B5-3BA5-270BCA8B3F8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92824BBF-997D-0B91-1FC6-76BA5E0289D4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CF1AE3AD-22CD-5F91-6B97-0C3D7784695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A982484A-A533-23B2-EA0D-BFFAECA9A0D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6723AFF1-8FC8-D46C-9288-B2F0FE07D6F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9D9DF6FB-9326-3D57-8160-7589BF115140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50EF3330-9430-416F-411A-28D1E89DFDA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7DD163AB-A33B-92E3-7E04-EAB2E0EAE91C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B1455C28-6FE1-AD8A-8577-878E1AFE46E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A93325AB-2EA2-613A-67B1-FEC1A07EC8A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5A5EFAA9-7CC0-15CA-ED7A-B3602B0F377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7654DA58-3F7D-95BC-47B8-229900A197ED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F1E6B0DD-5367-F21F-A03D-26A6D632A21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7F61720F-FA1D-95BA-07ED-13F340C264FE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94E52D79-DCE4-5458-7CD6-74259C43BD45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FFE9047A-69F1-CB46-90EC-374A278849B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DBAC0825-9CCB-1B20-202A-AAE6768640A2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118) Oganesson">
            <a:hlinkClick r:id="" action="ppaction://media"/>
            <a:extLst>
              <a:ext uri="{FF2B5EF4-FFF2-40B4-BE49-F238E27FC236}">
                <a16:creationId xmlns:a16="http://schemas.microsoft.com/office/drawing/2014/main" id="{020BE9AF-0B52-73AB-08FF-502590CF5E51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0989733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B6BC5948-458A-A132-1D4C-EAC5ED738DAC}"/>
              </a:ext>
            </a:extLst>
          </p:cNvPr>
          <p:cNvGrpSpPr/>
          <p:nvPr/>
        </p:nvGrpSpPr>
        <p:grpSpPr>
          <a:xfrm>
            <a:off x="3886200" y="949412"/>
            <a:ext cx="1670049" cy="1462818"/>
            <a:chOff x="6789274" y="2261965"/>
            <a:chExt cx="1670049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69F2D46-28B9-1A9E-8F6A-79A2EC32E089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CCBF4B2D-E73B-FE61-69F1-E4F2B7042084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1B40D941-384C-E8E6-19EE-51F011EA3643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118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764EC8C2-BC94-F3D8-2AF6-3C367BC19AC6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Og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30047B7D-8003-FC5E-1585-273DD1ECAA75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Oganesson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BCDB8BAE-467D-8204-CA17-19ED0508E769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(294)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3896B025-1863-0F18-D8D8-8A3908D70A93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B9C73C4B-BD6E-65F7-39A2-7D698698D77E}"/>
                </a:ext>
              </a:extLst>
            </p:cNvPr>
            <p:cNvSpPr txBox="1"/>
            <p:nvPr/>
          </p:nvSpPr>
          <p:spPr>
            <a:xfrm>
              <a:off x="6789274" y="3206066"/>
              <a:ext cx="167004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10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  <a:r>
                <a:rPr lang="en-US" sz="1400"/>
                <a:t>7p</a:t>
              </a:r>
              <a:r>
                <a:rPr lang="en-US" sz="1400" baseline="30000"/>
                <a:t>6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0F8590DD-7AB8-5BA5-9EFA-4407FEF154FB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70FC2D40-8ECD-D002-8513-F5E6FC2603B3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3898E8C7-CE27-FA0A-CB76-48F1D1D26F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3F2DD1D3-A025-93C9-EC7F-3A07804FE5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A987DA5-B165-0D16-6853-F72F72FC49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FB6852E3-CC79-768E-BAE0-C1A2D74E1F8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E2AA5150-5BC8-DDE5-2FCC-FF561AAD93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4A3C3834-C27E-BF33-B178-AAE7BAE0557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55" name="TextBox 35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A96169D-9A4E-39A9-759F-D934A469DB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4CBDF8F8-B530-3260-5EBA-86BEC4908A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A08D6CBC-49F2-BB25-B4E1-90AE31356A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D2ADB35A-8D78-6C84-6BB8-A3DB1CA55ECC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A15A2A45-71E3-BC9C-12B8-5210550AFB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50A43B3D-B855-1D66-BA48-C0A862EC02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F96433EE-71AC-AF30-FE9B-32D46391DB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DD3C2802-AB6C-4CEE-D5FA-21DB6A8051A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BB7813C8-15BC-AE38-49C9-982FD30743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17A79F28-9375-C62D-C4D9-BF90236C803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44EDC4AA-78C3-5DA1-BB4E-B86AC358AE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BCC552AE-95CE-9528-A2E8-F7B1B5AF3A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402219B3-A481-20DA-B28C-041942EE39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A242F9F6-77FB-0040-0C9D-C4F1D6B415B0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D15DFD76-4728-1959-CD4A-015EBA7C2D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68546180-73D9-6A43-8FCA-CE3CD34CF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3DBACD94-9621-3C3F-35CD-2A6CC727CE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CF0FA986-4BF0-E6D5-C92A-A51D2B409C1A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A282B750-0E02-E8C9-3DC4-741DD6FE0E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9213BBE8-17C8-C7E7-68C0-13D6551541D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DAB8FD2-B591-0289-B12E-805BE0A221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564B3F96-2FC4-B599-8B14-DCFCE7DEF2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29B535F6-E529-2EDF-0210-68A0ED8D32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136B02F4-1010-D90F-271D-F18F0740E772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8C6577D9-C161-94D3-115C-F1B08677BB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4DB36A55-A8B9-D844-B97A-D574A42084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DE5005CF-BFF3-C566-68DA-66E570898C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C60D557F-E203-CAC5-0704-29DE2B1416F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52447109-661E-ABE2-40C4-EDBD67F9EB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5F988B56-9C0B-2593-46EE-BEAA949920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2EBE676-0883-F4D2-B47C-D92D6530F0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940F397F-372D-693C-C001-C83B44B146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289B6BA0-A802-D274-4C80-5BD1731ECB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15A250FF-A8FF-06C2-07A5-31D9FF008A1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7E051F41-73A7-D4F5-12DB-2FBF6AFC54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842F2BA0-B39D-402F-F7C6-48E153A684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07427DB6-E7A5-40FC-7FCA-21CA05424B0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2EBF7A2-8E99-DE8A-44CE-3CC0E3FF94B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34A1D848-5D77-A594-55A5-BA8B19AD3B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6A79FCAD-C91E-9F1D-DDCC-AD3FCE0557B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1BDD0F72-BEA7-3C1D-2DE2-6D4A614AD09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AC91C3E-D98D-B94D-343B-1E48EC5E35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E8DE0DED-19DA-D527-FDEF-80BB1391D8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A3A98F87-F203-BBD4-2DE7-C46B3E71ABB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709F17DC-420F-D04F-D4A3-7F6A53103C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F9865EA4-CE37-2C8A-B6A6-F56AB04387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2B5C22BF-DF60-2CFC-3A16-3A0F774DA7D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B26D2EF8-0C45-5D33-E551-7C99FB59F3A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3AB78ADD-FACC-6741-0821-39CCC91837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5AE9918F-9995-B485-A5BB-8E8B005E854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E9CA7332-F8B9-8180-63D1-5CDE956B11B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72589412-1859-8324-2D52-0C0C634BA4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56798B62-0E74-13FE-21E9-E86C20A22C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14534EEB-2D38-567F-A60B-AD1D3464BC0A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F1D16996-40F7-F16B-27FA-4CB8B22E2D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138F7CDC-2DB3-888E-CCDC-DE0A252AAE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962A90B9-A65B-31AE-FB4C-DADA26AC09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96354444-F06C-54FD-5CC2-54A0B479D1F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72B631D9-4055-7BA7-0A20-1A871F02E3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3518675D-C53D-955D-04C7-B8B98EB7CA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ABB30276-D514-E1E9-E52E-59F4D31AD5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FCCCA8A6-D0C8-2564-81A4-8283B5EDA2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04ECB6E7-4649-104E-ACD7-650244C71A6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45FF704-1B32-B883-4CBD-4AF97FD3E5AC}"/>
              </a:ext>
            </a:extLst>
          </p:cNvPr>
          <p:cNvGrpSpPr/>
          <p:nvPr/>
        </p:nvGrpSpPr>
        <p:grpSpPr>
          <a:xfrm>
            <a:off x="10167392" y="4563909"/>
            <a:ext cx="674186" cy="632746"/>
            <a:chOff x="10167392" y="4563909"/>
            <a:chExt cx="674186" cy="63274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B71E452C-6B6F-EB42-4229-90ED2D118FB6}"/>
                </a:ext>
              </a:extLst>
            </p:cNvPr>
            <p:cNvSpPr/>
            <p:nvPr/>
          </p:nvSpPr>
          <p:spPr>
            <a:xfrm>
              <a:off x="10237242" y="459554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C01414B-BB49-9A26-0D07-C1785405C3AF}"/>
                </a:ext>
              </a:extLst>
            </p:cNvPr>
            <p:cNvSpPr/>
            <p:nvPr/>
          </p:nvSpPr>
          <p:spPr>
            <a:xfrm>
              <a:off x="10237242" y="506968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61712B6-1FC6-F87E-7070-D92AC6FF0EFB}"/>
                </a:ext>
              </a:extLst>
            </p:cNvPr>
            <p:cNvSpPr txBox="1"/>
            <p:nvPr/>
          </p:nvSpPr>
          <p:spPr>
            <a:xfrm>
              <a:off x="10237241" y="50273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4CEA5E3-EA01-E3D3-5C17-65D1D2E61762}"/>
                </a:ext>
              </a:extLst>
            </p:cNvPr>
            <p:cNvSpPr txBox="1"/>
            <p:nvPr/>
          </p:nvSpPr>
          <p:spPr>
            <a:xfrm>
              <a:off x="10167392" y="4934159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C239930-AA0D-BD11-8688-F1049767617E}"/>
                </a:ext>
              </a:extLst>
            </p:cNvPr>
            <p:cNvSpPr txBox="1"/>
            <p:nvPr/>
          </p:nvSpPr>
          <p:spPr>
            <a:xfrm>
              <a:off x="10182209" y="456391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B115B694-153E-D8D6-4B9A-2F559CBB2870}"/>
                </a:ext>
              </a:extLst>
            </p:cNvPr>
            <p:cNvSpPr txBox="1"/>
            <p:nvPr/>
          </p:nvSpPr>
          <p:spPr>
            <a:xfrm>
              <a:off x="10410883" y="4563909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64" name="TextBox 1863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5262FAF-F87C-A767-13D3-B8E75ECACA37}"/>
                </a:ext>
              </a:extLst>
            </p:cNvPr>
            <p:cNvSpPr txBox="1"/>
            <p:nvPr/>
          </p:nvSpPr>
          <p:spPr>
            <a:xfrm>
              <a:off x="10183676" y="465424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1935DA87-9992-F1D3-71BB-CC232CF88E27}"/>
                </a:ext>
              </a:extLst>
            </p:cNvPr>
            <p:cNvSpPr txBox="1"/>
            <p:nvPr/>
          </p:nvSpPr>
          <p:spPr>
            <a:xfrm>
              <a:off x="10470074" y="467843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56A30C48-6FE1-A3AC-2FE0-1BE5D722955A}"/>
                </a:ext>
              </a:extLst>
            </p:cNvPr>
            <p:cNvSpPr txBox="1"/>
            <p:nvPr/>
          </p:nvSpPr>
          <p:spPr>
            <a:xfrm>
              <a:off x="10182209" y="4795144"/>
              <a:ext cx="64759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60BBA71E-658F-3E54-5A1E-93F7DB96E6F6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B0482F8B-553C-3CCE-20AB-92A747B92B21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059272C4-2AC8-B5BC-DD11-459980EF136E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76B88738-7E20-7C2D-E134-BB351F818E9A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64675390-9E46-E130-EECE-AA9C46A1CCFD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05048387-F527-19A2-7ECE-146F39BFB63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7509A189-10A5-1E87-A2D3-704402E62D6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4BBD658F-F278-65CE-641D-E9E43E11FBB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D0D2E8D8-0A86-BB6F-7F14-D09E77E000E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07D94EA6-022F-18E0-A159-47A7AA5E818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663C063A-6874-5FA8-9943-17D1E14F71EC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4272C966-45F2-43D6-C96F-F7049404448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E2AB7CA8-1DBF-EF16-E12B-28FBF73E28E0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97040C86-66DD-1F3D-F79F-F1546C1E37BC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33" name="Group 432">
                  <a:extLst>
                    <a:ext uri="{FF2B5EF4-FFF2-40B4-BE49-F238E27FC236}">
                      <a16:creationId xmlns:a16="http://schemas.microsoft.com/office/drawing/2014/main" id="{9FEA8E5E-D883-2345-258B-9DC6C6D2EE91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35" name="Group 434">
                    <a:extLst>
                      <a:ext uri="{FF2B5EF4-FFF2-40B4-BE49-F238E27FC236}">
                        <a16:creationId xmlns:a16="http://schemas.microsoft.com/office/drawing/2014/main" id="{0BA783C3-E17F-E017-99B3-230204CE27AD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37" name="Group 436">
                      <a:extLst>
                        <a:ext uri="{FF2B5EF4-FFF2-40B4-BE49-F238E27FC236}">
                          <a16:creationId xmlns:a16="http://schemas.microsoft.com/office/drawing/2014/main" id="{4AC43576-8C31-6DE7-9EC2-7043618C01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E43DB226-9EF5-11B1-8A7A-D030CD4CBC5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041D27E5-CBEA-B6AD-F96D-51DCA2CFE4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AB8CC18E-6156-88E1-4487-0ED19411BA0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E590136A-3DD5-9F06-7D60-032954AB06B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2E889803-23A4-EB93-3366-75C5F095709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BC3C4E69-BE58-7CD2-914F-9A1DF59BB5B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EAB8CE67-F004-AC5E-EE97-455E2902526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F54234C5-FD03-F8FD-E9B4-6C508D984064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79739120-9EC2-B5BB-2386-A695B03B99F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37BB7EBA-7A69-1A8D-C328-D21257582E0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394B5D1D-D43D-AB2C-836B-FEA88B90F73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CE0E2F38-726A-5DF2-9232-D1589C9A3F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36" name="Straight Connector 435">
                    <a:extLst>
                      <a:ext uri="{FF2B5EF4-FFF2-40B4-BE49-F238E27FC236}">
                        <a16:creationId xmlns:a16="http://schemas.microsoft.com/office/drawing/2014/main" id="{F84BFD63-60C8-62A3-597E-0FF0A4553D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34" name="Straight Connector 433">
                  <a:extLst>
                    <a:ext uri="{FF2B5EF4-FFF2-40B4-BE49-F238E27FC236}">
                      <a16:creationId xmlns:a16="http://schemas.microsoft.com/office/drawing/2014/main" id="{EECBE8A1-FDA4-5F6D-7FE6-E1E562CD1E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31" name="Straight Connector 430">
                <a:extLst>
                  <a:ext uri="{FF2B5EF4-FFF2-40B4-BE49-F238E27FC236}">
                    <a16:creationId xmlns:a16="http://schemas.microsoft.com/office/drawing/2014/main" id="{82A6FF7C-321D-E42B-01E4-B3EF12FEE52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DF8A5C21-27AE-5A99-0770-062438C040A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02399247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161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FF22A848-2F04-CD6A-CD03-293B3F6B355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5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6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7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38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pic>
        <p:nvPicPr>
          <p:cNvPr id="54" name="(8) Oxygen">
            <a:hlinkClick r:id="" action="ppaction://media"/>
            <a:extLst>
              <a:ext uri="{FF2B5EF4-FFF2-40B4-BE49-F238E27FC236}">
                <a16:creationId xmlns:a16="http://schemas.microsoft.com/office/drawing/2014/main" id="{EBE2A603-A9AB-DC00-6B6F-8C5C2C375BEB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9"/>
          <a:stretch>
            <a:fillRect/>
          </a:stretch>
        </p:blipFill>
        <p:spPr>
          <a:xfrm>
            <a:off x="11091334" y="2904"/>
            <a:ext cx="406400" cy="406400"/>
          </a:xfrm>
          <a:prstGeom prst="rect">
            <a:avLst/>
          </a:prstGeom>
        </p:spPr>
      </p:pic>
      <p:grpSp>
        <p:nvGrpSpPr>
          <p:cNvPr id="55" name="Group 54">
            <a:extLst>
              <a:ext uri="{FF2B5EF4-FFF2-40B4-BE49-F238E27FC236}">
                <a16:creationId xmlns:a16="http://schemas.microsoft.com/office/drawing/2014/main" id="{140EC24B-41FC-AE1C-308E-364E3699A67F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930E2F3E-D25A-949F-4C27-A2164A74FB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6EA75B6-FD26-CD38-E6CF-545983AE9D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FA83D7F-5B31-694E-4C86-A7C90751F89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3E337078-54C2-7E69-AD2C-4AA36C1CB6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9184636D-C15C-3483-90B5-CA94E1471E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5B9E334-265F-93CD-ED74-D9BE0420D9E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62" name="TextBox 61">
              <a:hlinkClick r:id="rId40" action="ppaction://hlinksldjump"/>
              <a:extLst>
                <a:ext uri="{FF2B5EF4-FFF2-40B4-BE49-F238E27FC236}">
                  <a16:creationId xmlns:a16="http://schemas.microsoft.com/office/drawing/2014/main" id="{F54C54D2-C82E-78E6-3801-9E6BD39CB9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364CBE68-489D-1F00-69D8-6A1C4AFE28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C80618E9-BA4C-BE9A-F608-4A81CE124C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857" name="Group 1856">
            <a:extLst>
              <a:ext uri="{FF2B5EF4-FFF2-40B4-BE49-F238E27FC236}">
                <a16:creationId xmlns:a16="http://schemas.microsoft.com/office/drawing/2014/main" id="{D388558C-CD97-5E88-A1CB-4A3C8CE7535B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AAC96F69-0535-622B-2A13-97F4B3E5B3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F5AE4723-B4E5-0B25-6F26-4931D9AA4F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41E6A54-8E4C-D7CA-C614-038F21E1F8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F28E1788-DA14-D9A8-442F-10FB9704F6A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B79647E2-3874-12EB-62A8-6A2CEA64EE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E161AA78-28FB-AAA4-8D55-459826A1FD1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84" name="TextBox 1883">
              <a:hlinkClick r:id="rId41" action="ppaction://hlinksldjump"/>
              <a:extLst>
                <a:ext uri="{FF2B5EF4-FFF2-40B4-BE49-F238E27FC236}">
                  <a16:creationId xmlns:a16="http://schemas.microsoft.com/office/drawing/2014/main" id="{E66A8291-48A6-F56F-1B60-D8869B624D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A414E3A0-9189-EA50-DE86-DAD880AE5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EA696831-DAF1-0D56-3AF7-4145E01CD3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57CFEE4C-9242-4EE6-C1A8-5A01CA0A5B59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36A22C8A-5C54-1570-E164-9AC7326279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EA655E91-6CC0-09D3-8487-D061BCAD14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1281D5DC-50DE-993F-4906-D42D66D2E3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B07E2CCD-5BFC-39AB-0014-E717FFDAC6F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DFEFB5B8-076E-0642-D982-090415E33D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F5BE70A0-0914-D852-8626-061111B73FD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906" name="TextBox 1905">
              <a:hlinkClick r:id="rId42" action="ppaction://hlinksldjump"/>
              <a:extLst>
                <a:ext uri="{FF2B5EF4-FFF2-40B4-BE49-F238E27FC236}">
                  <a16:creationId xmlns:a16="http://schemas.microsoft.com/office/drawing/2014/main" id="{274485FD-F976-E853-0974-E89E760A18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47588C90-756D-E972-BC73-4B2F2A9D89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08FE53E7-1E38-F7B7-575B-CB70ED24BA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211DFEEA-6FE4-1B29-B827-1CDFBDC69FDA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8AFCF30F-CD33-24B2-CB0A-27A3F6D26B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90B2FCBF-222D-765D-35E7-C051F9F96C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E726B924-D6CA-4583-8A27-028672F839D7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733C7CBC-82A4-6BF1-FAD3-1780E497331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FC2E2080-AE51-8C0F-369A-E2BDA58942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10327EE9-5B12-3D03-45B8-9B65019DF36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16" name="TextBox 1915">
              <a:hlinkClick r:id="rId43" action="ppaction://hlinksldjump"/>
              <a:extLst>
                <a:ext uri="{FF2B5EF4-FFF2-40B4-BE49-F238E27FC236}">
                  <a16:creationId xmlns:a16="http://schemas.microsoft.com/office/drawing/2014/main" id="{58E13B9F-A6C1-51C0-E10A-22A79895C6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57BF502A-8F15-2B63-4152-F147920507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39789534-88CC-1928-2573-3DC31F0665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3969BBC4-F8AB-1C3B-C0BD-5CEC13467F7F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FE9A90D2-41A4-5269-23BA-213B10349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D1F95FE5-1C5D-50B3-EE2F-4904E758BC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DA82C74-787A-DFB9-D26C-64368E3382A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A815E3A9-A1EF-9780-CE3E-3BB5B750F4B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F5D1E78-453B-090E-15EE-824AE6B8F1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E9E8FF0F-27D0-FECA-6F40-8D67E193DA4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70" name="TextBox 69">
              <a:hlinkClick r:id="rId44" action="ppaction://hlinksldjump"/>
              <a:extLst>
                <a:ext uri="{FF2B5EF4-FFF2-40B4-BE49-F238E27FC236}">
                  <a16:creationId xmlns:a16="http://schemas.microsoft.com/office/drawing/2014/main" id="{3BE69FEE-FEA0-4A7E-54C6-7B1CD17A09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603713AF-32D9-0C3D-097D-EDE4BBF200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0255D409-61C0-C216-7E70-06BAD42AAD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22331A60-E06D-6E60-0C58-F8600022675C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9C5BB398-CBFF-EB75-8DA4-763F7AAB3D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EEEFB64C-20C9-9885-5894-11BDA32BB7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C4F98742-307D-B52C-0EF7-AF0B61901708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99AE5A71-AAC3-279B-8464-7B8C3C32C1F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4914E41-14D8-9623-2C32-FE391F14D9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52FA5D50-DE45-C848-65C6-E08DAAC30B0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0" name="TextBox 79">
              <a:hlinkClick r:id="rId45" action="ppaction://hlinksldjump"/>
              <a:extLst>
                <a:ext uri="{FF2B5EF4-FFF2-40B4-BE49-F238E27FC236}">
                  <a16:creationId xmlns:a16="http://schemas.microsoft.com/office/drawing/2014/main" id="{709D1858-1FDD-39AC-8653-34C042184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963F9892-E6B5-1F01-2E32-93ABAA417B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AF2B00D-42E8-03EF-5845-E2BC1ED63E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7E6BE266-4173-76EB-B931-038C661318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716A82C2-3767-8E77-5E67-D1038D1D51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21CD3C7A-E28D-B70F-F48C-DE35FE18E5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057BF32D-5FCC-DA96-605E-9951586C62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E6D3B6B3-6588-8AC7-5159-703E58D1603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FDDF7F3-355E-3CF2-84FD-788EDD65EF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8E079882-4667-396E-3DCE-75D598011DC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0" name="TextBox 89">
              <a:hlinkClick r:id="rId46" action="ppaction://hlinksldjump"/>
              <a:extLst>
                <a:ext uri="{FF2B5EF4-FFF2-40B4-BE49-F238E27FC236}">
                  <a16:creationId xmlns:a16="http://schemas.microsoft.com/office/drawing/2014/main" id="{5FBA89D8-F7AA-C9DA-49BE-7E1ECD6037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6636337E-A04D-1E39-B354-D5BC2D1DD1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52B79A02-AA99-3DF9-C363-C8AFABE7BA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3FA41DFE-B502-B30E-7D07-9B5BBF8F005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FEAD909B-40CE-A0E8-060C-548B5D06C6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7C78772D-6840-A044-2A77-9218BC80A4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F50CE84-947D-0BE3-5A4F-BCD705E5BD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0C41531E-E4A3-195E-AF87-E90A037F53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AEE01DC-F022-4724-D3A2-2F9F3A0648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DCB9DAF-676F-2D59-2D75-E3DB25DA34F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00" name="TextBox 99">
              <a:hlinkClick r:id="rId47" action="ppaction://hlinksldjump"/>
              <a:extLst>
                <a:ext uri="{FF2B5EF4-FFF2-40B4-BE49-F238E27FC236}">
                  <a16:creationId xmlns:a16="http://schemas.microsoft.com/office/drawing/2014/main" id="{D14BD48C-D241-EDC9-1AF9-DD4E95146D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8B0C7FD6-3113-50E9-5C6A-1BC35DE73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41E350A-FC22-BC54-E7EC-E2C0E88445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87FDB9D-A89B-A304-CC6C-7FA7390DF7FE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02DC0DFE-8AFB-D7A0-08D4-D219AC60401A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8B977912-F15A-404B-CC77-C09747123B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C9ECCB2D-2584-A5A2-F576-FFF371DE564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36C59CD-C1D8-8AAF-6F54-1513AC83347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C2E005E1-B81A-5477-37D0-EF1B1F0ABE3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E22DADD5-9B91-9EFA-701F-88D0AC7295B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676FA32-3A78-B80C-7A52-50D16B5AB144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07" name="TextBox 106">
              <a:hlinkClick r:id="rId48" action="ppaction://hlinksldjump"/>
              <a:extLst>
                <a:ext uri="{FF2B5EF4-FFF2-40B4-BE49-F238E27FC236}">
                  <a16:creationId xmlns:a16="http://schemas.microsoft.com/office/drawing/2014/main" id="{4DF8E247-8806-1BB4-7772-74A44229224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CAA8D01-94F3-DB56-7572-AAE93DD306B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0FAB2453-9DEC-8732-2F0F-824247ADF45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CD69B892-2240-E1E4-1396-64901CC8C0D2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890C16B6-B062-068C-B95B-AE605AA1EC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BD2FEBD0-D7A8-2912-5E5B-D082BD733D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A2BD7A89-4909-17CA-65BD-0962980E2AB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D74EB150-964C-CC57-29C2-D5CDD722841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E0D0430E-2683-6F7F-E3A8-7A88BD3D70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AD13ACD9-56D8-6EBA-2064-0A9030E0D01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19" name="TextBox 118">
              <a:hlinkClick r:id="rId49" action="ppaction://hlinksldjump"/>
              <a:extLst>
                <a:ext uri="{FF2B5EF4-FFF2-40B4-BE49-F238E27FC236}">
                  <a16:creationId xmlns:a16="http://schemas.microsoft.com/office/drawing/2014/main" id="{EB88AAB1-7EC7-9B92-0F52-696A450C8B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57D24390-47BA-EDBA-17CA-83B586F3D9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ED04B7D2-9625-E005-73EA-B216B945A2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03F84190-4EF6-CC82-6D0C-39795E091086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290B5908-4EED-BE1A-90E8-329CE764DD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12CC036F-53C1-03A7-EFD6-83C73E2B56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3BF92B51-24FC-5730-EA68-347C78A1C2E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91226E48-A475-2EB8-7E4E-044B45D50ED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1D84C59D-DDBF-DD86-A9EB-8E07365D8E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2162C6C9-D5C5-DBF5-D6C1-A1F971E206B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73" name="TextBox 172">
              <a:hlinkClick r:id="rId50" action="ppaction://hlinksldjump"/>
              <a:extLst>
                <a:ext uri="{FF2B5EF4-FFF2-40B4-BE49-F238E27FC236}">
                  <a16:creationId xmlns:a16="http://schemas.microsoft.com/office/drawing/2014/main" id="{1F0892D5-2049-E8D8-59EC-8F38C980EF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5C6F06C1-15B7-ED9F-2169-38148DEF56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1BC61F2E-5FDB-F9ED-7369-A063E03F7A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83DA71B3-CDC2-1936-0D7F-3AC1CBC5E270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AF5D9C35-6C86-6EBD-F927-3812DEB2A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2D3ED0A3-8A87-8A6A-88E1-783320456F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E695E27A-4F53-8623-6349-C380EC96C937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C792DB62-DD2A-6696-DDE3-32B693CF69F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C4F44596-F088-ACA3-917E-821684C154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06E9A32D-46A4-C3E4-7F0B-C1E71AD8409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05" name="TextBox 204">
              <a:hlinkClick r:id="rId51" action="ppaction://hlinksldjump"/>
              <a:extLst>
                <a:ext uri="{FF2B5EF4-FFF2-40B4-BE49-F238E27FC236}">
                  <a16:creationId xmlns:a16="http://schemas.microsoft.com/office/drawing/2014/main" id="{549B3AA2-BC1E-4CDC-BE52-B0CADFEA61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2531FB46-FAEA-4161-51F8-49CCD7795B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B3FAB382-78CF-B7CB-E39F-98B0F134E5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E71ABBCF-51BF-6540-61C3-BF47E9418A80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988D7A59-019D-4372-895B-85AB9C97AC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1E82C491-7D01-42DB-B81C-9010860C57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091D7E8A-5B82-45EE-8E38-76F2991EF33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94272D61-BB1A-258F-57F8-37DCA34BD52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18765E9-90A7-A5AD-131A-D9930AAC11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A5569F5-6B08-949A-543E-488A5C24F9B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15" name="TextBox 214">
              <a:hlinkClick r:id="rId52" action="ppaction://hlinksldjump"/>
              <a:extLst>
                <a:ext uri="{FF2B5EF4-FFF2-40B4-BE49-F238E27FC236}">
                  <a16:creationId xmlns:a16="http://schemas.microsoft.com/office/drawing/2014/main" id="{EE789A4E-E594-B7B8-70AC-7DE14A8EAF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BF067656-2F8F-C4FD-669C-5F67982A62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83EC85E6-675F-CF2F-6B29-19915E5200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B138E040-B726-3512-5CF7-C67A359CF879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DE5DA90F-3567-5288-7A32-1415AABC30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909C0DC0-558B-A882-1C16-0B8C197ABB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A51DA9EC-D7E4-DC69-DB57-104264136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C9381BAA-F246-371A-FD54-F1B5FC5FACD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A2669E96-1ED1-0982-2E4D-EA07DF46C9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F7297336-5F67-A2A4-A371-00ABC21EF2F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25" name="TextBox 224">
              <a:hlinkClick r:id="rId53" action="ppaction://hlinksldjump"/>
              <a:extLst>
                <a:ext uri="{FF2B5EF4-FFF2-40B4-BE49-F238E27FC236}">
                  <a16:creationId xmlns:a16="http://schemas.microsoft.com/office/drawing/2014/main" id="{5C12BC35-A25C-A957-BF94-CF2CE14312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B4F7B627-9110-C8AA-F113-7047525CB9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1EDB2E37-6585-ECB0-DFAF-FD98F1D1CA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C9018F0B-FC84-0677-4C01-91A6F86FF8C9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7D01420A-D7FD-9710-2479-06ADE81F05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23085D63-3B40-7EDF-CDFC-4D4DF6F969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5C7F1A8-41D3-E9CF-0198-BCBC832A6C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ABD64B41-A86F-6EC9-CFAF-21F9486DD6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355AFEF2-2A13-AF45-7177-96D8361344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FD7ED1A5-0C92-1D52-2615-9F88C740E8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35" name="TextBox 234">
              <a:hlinkClick r:id="rId54" action="ppaction://hlinksldjump"/>
              <a:extLst>
                <a:ext uri="{FF2B5EF4-FFF2-40B4-BE49-F238E27FC236}">
                  <a16:creationId xmlns:a16="http://schemas.microsoft.com/office/drawing/2014/main" id="{36AE0738-4C4E-27E5-72FE-D60B0DDBF5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BD22B68B-8C4F-C867-2F66-9E2B1CE83B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D3FCAAB9-9A0B-6021-AFEF-B8C06DF075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2A0E5AA0-456E-292B-2C64-193283E6C4EC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6D68E887-38A3-6989-7F41-D3884CE455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EA8D930D-BD5D-DFCA-E9A3-1EBB97DC09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EA234C4-40E7-1FE4-6C82-8239E61BF7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E80397A3-F4A8-7150-69C4-337100E97C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2E131C1C-999F-6A7F-7033-CE9EA3C665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7552EFEE-E244-2674-4751-07CCF36E83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45" name="TextBox 244">
              <a:hlinkClick r:id="rId55" action="ppaction://hlinksldjump"/>
              <a:extLst>
                <a:ext uri="{FF2B5EF4-FFF2-40B4-BE49-F238E27FC236}">
                  <a16:creationId xmlns:a16="http://schemas.microsoft.com/office/drawing/2014/main" id="{72915FE3-40D6-2995-078D-2D1F9465E4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940305C8-7D0A-6F39-9F5E-1C84EE7B32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CF1932E7-3547-64A0-DDC9-5608395223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EC49CB62-B2E4-F6A6-FB39-959D1B1E11A4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20778A-5F0B-16AC-63E9-F8D86029EB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453B4B22-B886-ABA9-07D6-D711D4FA09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0982E30-AB5F-DA7B-13D7-C0AFDE9D7D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B2AD0429-BEBE-9C57-02CF-86F13BD7CD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37BD8342-80B7-3973-1FDC-6C717ED352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B31D66C5-EF94-0440-651E-946BA52685F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55" name="TextBox 254">
              <a:hlinkClick r:id="rId56" action="ppaction://hlinksldjump"/>
              <a:extLst>
                <a:ext uri="{FF2B5EF4-FFF2-40B4-BE49-F238E27FC236}">
                  <a16:creationId xmlns:a16="http://schemas.microsoft.com/office/drawing/2014/main" id="{12460F2D-D5C3-2DF7-FF8C-6E35755C09F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C4ECE84E-5880-E35C-138D-0AEB7CA8EB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7778EA1C-830E-CA79-7DF8-BA32E5C556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11D28E4C-C5F1-8899-9A2A-3E93261D4396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EBE5D348-F4AE-D77E-744F-4851340270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959F4B29-CDC7-FA16-E417-DAC46C8219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7D146D54-6637-691F-C2AE-2014AF5731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4CE384D-8C91-396B-FC5C-20102306B6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071881BD-655B-E943-FC56-45669F13BD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C56E8407-52D3-B19F-88EB-7C8747DBD64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31" name="TextBox 330">
              <a:hlinkClick r:id="rId57" action="ppaction://hlinksldjump"/>
              <a:extLst>
                <a:ext uri="{FF2B5EF4-FFF2-40B4-BE49-F238E27FC236}">
                  <a16:creationId xmlns:a16="http://schemas.microsoft.com/office/drawing/2014/main" id="{044CE1F3-E7CA-37D4-A756-C8A490EC04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BD1F31E0-DD37-7147-23A2-34A17EA1F1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E0E5F98F-B33E-8DCE-AEFC-AD08D6A241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CB2A9624-4052-0929-72E0-A03BB902680F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B6C53BAA-3648-F8B3-57E4-D975D67CF7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7F9CA0D1-91CF-F68F-0CA0-F8471BF3CE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12E538A1-AF14-676E-5A92-F9717D79B1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08B692D-02B3-D3F0-86FB-B235D457DF0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ABF7C285-0C6D-31E1-DD33-3B6CFA8086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6A56F041-88DE-1AAB-D1FB-5A0B9F1345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41" name="TextBox 340">
              <a:hlinkClick r:id="rId58" action="ppaction://hlinksldjump"/>
              <a:extLst>
                <a:ext uri="{FF2B5EF4-FFF2-40B4-BE49-F238E27FC236}">
                  <a16:creationId xmlns:a16="http://schemas.microsoft.com/office/drawing/2014/main" id="{7D83ED0D-7FE8-92C6-AD6C-79CD22A1E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FC292247-4B47-A720-ACDD-3DA41AB919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2E270CC8-19D2-31CE-3C54-A14786150A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9C0A425-85AF-DB26-1E92-60A649CA93B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E67867B1-364C-EBFD-4529-F99FC5B981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22EB4EA0-55B5-C574-9887-2DA91058F2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3663F8FC-90F6-06F7-4774-DCFC0549F1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CEF4D884-2658-ED8D-9BC8-EA001CAD66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E032195D-5175-1D1C-0695-1F0996D825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FF29D20B-A45F-6C24-E953-DE0568661E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61" name="TextBox 360">
              <a:hlinkClick r:id="rId59" action="ppaction://hlinksldjump"/>
              <a:extLst>
                <a:ext uri="{FF2B5EF4-FFF2-40B4-BE49-F238E27FC236}">
                  <a16:creationId xmlns:a16="http://schemas.microsoft.com/office/drawing/2014/main" id="{8A2CEEA0-92A1-A912-585E-13943D6CCE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C6327BB5-08D6-C3C8-585D-7C4C5F49D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51896190-4D99-D560-CA04-31AC0F2389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B1FF1025-DA19-B97B-EF4C-CCDFC57AB551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CD83066-AA59-3ECA-16B1-041F2B8820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09F888CA-45DE-2F09-6F6F-BBA0B7FF5E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F848584-99EF-9FC4-F393-F021CF3F613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0FD8A9A0-EEB8-6044-75CC-ED9FEFA1B6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B47B3598-8443-7B77-2FE6-DDE4F0F1B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B76359E8-B638-24BF-2D1A-1709630F63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71" name="TextBox 370">
              <a:hlinkClick r:id="rId60" action="ppaction://hlinksldjump"/>
              <a:extLst>
                <a:ext uri="{FF2B5EF4-FFF2-40B4-BE49-F238E27FC236}">
                  <a16:creationId xmlns:a16="http://schemas.microsoft.com/office/drawing/2014/main" id="{DC7413FA-F7FC-235F-D5A7-C338242BE0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17C5616B-550D-428A-DC08-5F64E3F699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9E2D67BB-A989-2E59-F5E1-40DD8CA954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2A87CD08-D16B-F55D-A0BF-93A7F5F2F49A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8D077B3E-F895-3FCC-9CF1-89467F1269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A81C268E-36FD-55D8-DD77-5CA5F094A2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5774B853-2E29-7AF4-8D35-CF4EF8EE34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447D43B5-5D58-999D-C29C-26AB9029AC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7587D1AE-C192-E67E-DD5E-D516668444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A6645425-B36E-2547-B6BF-AE5B8BB848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81" name="TextBox 380">
              <a:hlinkClick r:id="rId61" action="ppaction://hlinksldjump"/>
              <a:extLst>
                <a:ext uri="{FF2B5EF4-FFF2-40B4-BE49-F238E27FC236}">
                  <a16:creationId xmlns:a16="http://schemas.microsoft.com/office/drawing/2014/main" id="{938CBA62-4C1E-D59A-43E8-E15248626C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3D0F27E3-CFAA-02F1-7C28-E8FEBA1BCA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1F217035-D89B-DFE0-26E3-20DA3B681D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D21AB95C-D14D-E8BD-17AD-DE682892291D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5081253C-EAA3-2FCF-2804-6D17D48234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01FCB91F-D5F2-A7B0-69CE-2BEB0EF54B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19459B96-9A4D-D21B-7D69-490052DA5B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91175A0-5F13-7546-8ED3-015B3D8CCED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D393C3AF-58FE-8E05-8681-0F0181C36F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8556D02-1C24-17E4-34D4-BEF41893BF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91" name="TextBox 390">
              <a:hlinkClick r:id="rId62" action="ppaction://hlinksldjump"/>
              <a:extLst>
                <a:ext uri="{FF2B5EF4-FFF2-40B4-BE49-F238E27FC236}">
                  <a16:creationId xmlns:a16="http://schemas.microsoft.com/office/drawing/2014/main" id="{8CC93AE1-8D33-591C-C8C2-B839C481452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80BA2F0E-A10B-288B-76B1-C9D1567CA7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FF8C7F6B-01B1-0841-18CB-A0A9B2236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D4CDD8F3-DDDA-B856-33AE-4EEAA55367FF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EC199433-38D2-2C9F-72CF-080DDA2D61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B0DEA968-9BF5-01DC-87BA-C6EDA2C43A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9B27CD06-2A2C-ADAB-B8B5-56CF9D180B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5CE4375A-0B53-A1B8-3E17-EABE455021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308EE497-CDC2-1EA9-5198-386C49BF82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BCFD322A-9247-1A74-DA64-67F178A7943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06" name="TextBox 405">
              <a:hlinkClick r:id="rId63" action="ppaction://hlinksldjump"/>
              <a:extLst>
                <a:ext uri="{FF2B5EF4-FFF2-40B4-BE49-F238E27FC236}">
                  <a16:creationId xmlns:a16="http://schemas.microsoft.com/office/drawing/2014/main" id="{055D54AA-7760-23D5-7428-63D8BB6D18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915030BF-A61E-167F-4EF7-AAC5F7A6FA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B2872BCF-AA34-CE14-9E1A-06DC337EBC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0D826D9D-0039-1D54-FFC7-9C04A5897249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664319E3-73CF-9DB6-9BD0-0BCC8836D6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540E0E69-ADAA-9ED5-A7DC-86F5600E8B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D9936FB6-FAE2-D2F8-13D8-D057154D5A8A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23D0ED52-7411-FE5E-7789-DF7165A05AC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11AE97D6-D464-0258-41CD-BD8A306C7C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E0CA48E8-14EC-7DAC-C26B-701A2D9480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16" name="TextBox 415">
              <a:hlinkClick r:id="rId64" action="ppaction://hlinksldjump"/>
              <a:extLst>
                <a:ext uri="{FF2B5EF4-FFF2-40B4-BE49-F238E27FC236}">
                  <a16:creationId xmlns:a16="http://schemas.microsoft.com/office/drawing/2014/main" id="{890B58DB-4EB2-3023-1D87-338B012399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55BBFF39-9085-0724-5F49-32CB29C743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AAD15BE7-219C-F941-2EC6-91A812D2D1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102E1CA0-41B8-83D0-9FBD-A7EA27984A7D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FBFBA6E5-0791-30D2-8EF6-72DAD8B8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0ED3B8E-3D96-0AAD-1C53-DA07B4AA8E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98EC7305-5268-51BB-B1F8-4C8D1DDDF5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0A6FC815-4F42-04D5-9F54-5A8D120FD9F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53935BD4-1D2F-8659-4A19-20552A265B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4978F4CF-E842-96DA-0194-FD484B3CA9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36" name="TextBox 435">
              <a:hlinkClick r:id="rId65" action="ppaction://hlinksldjump"/>
              <a:extLst>
                <a:ext uri="{FF2B5EF4-FFF2-40B4-BE49-F238E27FC236}">
                  <a16:creationId xmlns:a16="http://schemas.microsoft.com/office/drawing/2014/main" id="{3472E10E-635A-0540-CD2C-7B8202E139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2F41B9F3-4836-7502-8C41-60BD359616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51C26082-8BE3-3224-F4BD-60FD38B1C5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EBCD336A-6054-EDED-0800-49CDCDF1EC60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B385C202-2D44-F5C5-58A9-C79618FB00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32CD9EA9-BBC7-2306-AEFB-DC29335155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416D8C0D-B4D2-AC18-F0E3-B468EB0CD65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52AB7D4-B89A-4C02-8B6B-B22467664B4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A255166E-4CC9-06EF-EFDC-2D71FF84C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F188F153-7AE3-6B60-AEEA-60C1434D297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46" name="TextBox 445">
              <a:hlinkClick r:id="rId66" action="ppaction://hlinksldjump"/>
              <a:extLst>
                <a:ext uri="{FF2B5EF4-FFF2-40B4-BE49-F238E27FC236}">
                  <a16:creationId xmlns:a16="http://schemas.microsoft.com/office/drawing/2014/main" id="{E83D05A9-B256-8D45-D6D1-98888A5F685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A73936B3-DEBB-41A4-0BCB-9974362462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3881F1EB-26A5-CC76-695F-572D117B0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9C078EC5-107C-B3AC-2C7C-7ABE9333DA4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AF541E88-0F9F-945D-C1F2-4693712E25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0880CDD9-B842-B0E9-0577-BF243232C3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B4D9B84B-DDE9-9939-C038-48A63DDEB42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F31EBE55-37BE-768F-128C-6C97178F4E6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9048FE25-4DE9-78BA-4A14-7BC2B8CF8C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F251B22E-2122-2CF8-A263-C9F0907C32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0" name="TextBox 519">
              <a:hlinkClick r:id="rId67" action="ppaction://hlinksldjump"/>
              <a:extLst>
                <a:ext uri="{FF2B5EF4-FFF2-40B4-BE49-F238E27FC236}">
                  <a16:creationId xmlns:a16="http://schemas.microsoft.com/office/drawing/2014/main" id="{226A7033-3D7B-0527-0682-8AFA1824217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FB3569E6-EF77-2D47-473F-58A1842EF1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B17FF6F8-AE0F-9282-1AEA-8CBB36C41A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98528B6A-9054-D609-0C6F-0D287562FEA6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D82E14B4-71AF-FC74-8CAD-10B904117A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3826BAAA-8D65-486C-E8C9-A76EE3BBB7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58F8892-874E-9EA9-6DE5-1D8C4FD47E3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6419896C-1BDF-6F63-A334-4BE24940761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1950C598-3B62-C11F-23B5-7D9DFABA89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59321055-E468-0773-C658-302298ED8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30" name="TextBox 529">
              <a:hlinkClick r:id="rId68" action="ppaction://hlinksldjump"/>
              <a:extLst>
                <a:ext uri="{FF2B5EF4-FFF2-40B4-BE49-F238E27FC236}">
                  <a16:creationId xmlns:a16="http://schemas.microsoft.com/office/drawing/2014/main" id="{478DFA07-921D-F4A2-EAA1-2166BBAE4B6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3E03EA5D-7270-332B-7763-2D4E9D3AD7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BB97E9C9-B792-360E-10CB-029CDC9A05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13DF5858-C580-E7D1-9D7E-2FBD87FDEED2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AC0B64F9-E0CC-023C-5839-D7EA6DE269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C7BD7DDB-E0DE-9603-CCE4-48A86A6A5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81A998BE-917E-8940-5E58-B22348534C3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522B09DC-D3DD-1CA9-612F-16B025D698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A017DA33-EA60-62B4-FCE8-CADD5F2CE7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AF998B9-E4F2-59D5-4150-429A5CC7CE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40" name="TextBox 539">
              <a:hlinkClick r:id="rId69" action="ppaction://hlinksldjump"/>
              <a:extLst>
                <a:ext uri="{FF2B5EF4-FFF2-40B4-BE49-F238E27FC236}">
                  <a16:creationId xmlns:a16="http://schemas.microsoft.com/office/drawing/2014/main" id="{9F75F98E-BC5A-0BC6-B967-A367C692885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AFA75C17-6E4D-FB75-7DE7-01C9ECD71D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76C36ECA-7E1B-EB97-CFD1-55BC6E6E2D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80342552-94DD-84C8-E302-3C97BA0A658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DEBEDB9F-E060-F383-CFD1-EEE6EEB3BC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4468F876-4A2B-593B-65DF-5CC2B27F43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A18979C4-B3C6-ABC5-6AD0-09903692879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247344DE-CED5-D06D-C7D0-4B41F64B563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A42FE99E-9EB6-560A-B80F-011772F84C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6D6FDCDE-FF42-2B46-3085-3ED0594E60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50" name="TextBox 549">
              <a:hlinkClick r:id="rId70" action="ppaction://hlinksldjump"/>
              <a:extLst>
                <a:ext uri="{FF2B5EF4-FFF2-40B4-BE49-F238E27FC236}">
                  <a16:creationId xmlns:a16="http://schemas.microsoft.com/office/drawing/2014/main" id="{A375E058-86AA-4830-263B-AED30F70CEA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D359DC0F-1F6C-874D-B351-A9FE22F9C5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7D53F138-A82F-BB87-62B7-DC93B9F64B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9F74F59D-8C89-22A2-7E9B-57B8665A201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29E27F58-0B40-0054-CD71-7520831777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477E2B43-885E-198A-F56A-1EB1E39F96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E9776C29-8878-B9DB-BD44-A07C82070C3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1B7E7B3F-B9EC-BD99-1DEC-3DD59FBF98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25E55682-64BB-C930-3046-209DBED7F0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D45FBD97-8ECB-D061-5A3C-D7037B4FEA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60" name="TextBox 559">
              <a:hlinkClick r:id="rId71" action="ppaction://hlinksldjump"/>
              <a:extLst>
                <a:ext uri="{FF2B5EF4-FFF2-40B4-BE49-F238E27FC236}">
                  <a16:creationId xmlns:a16="http://schemas.microsoft.com/office/drawing/2014/main" id="{9911CE10-5670-38AC-AFC1-C30E1031E1E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B90B73AC-C085-4A7C-BCA8-46DC1FD675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CEAF7C43-7D29-52E2-AF4E-94D0F9B4EB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D936B3A6-1750-047C-90E0-B013A409C77D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9E2E807E-4752-445E-620B-EF2ABB177E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5A8227C-4B9E-252C-9C3F-D46F0272AD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78EEFBBB-5A7B-4014-3FDA-236FD0CECD0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F3986F39-CD21-9AF9-22B4-FE19BBF9E3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4CB6EC90-33F5-0B6C-17DB-6ADFF84D9D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B4D4AA91-C9E0-E99C-9F16-B25171F306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70" name="TextBox 569">
              <a:hlinkClick r:id="rId72" action="ppaction://hlinksldjump"/>
              <a:extLst>
                <a:ext uri="{FF2B5EF4-FFF2-40B4-BE49-F238E27FC236}">
                  <a16:creationId xmlns:a16="http://schemas.microsoft.com/office/drawing/2014/main" id="{369A01A1-BCD9-538D-0E04-B1A0351C904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527A6148-859F-C4AB-1E8E-4AAAB04D6C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7A1E1BFA-EB2C-025F-DBB0-5216C33764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20992560-3592-937B-BBEB-28667852289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B734B882-AFCE-0934-1DCC-C6341EC61D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471E68C2-3548-9C87-6423-5641A591B3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B7936707-0C04-A7D8-A5CB-4572E3202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84C9CB81-AA4E-8015-782E-E358A53F5B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30612A02-B430-6E0D-3D1B-0B389B28C3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4F74E2D6-CC25-DED2-7B1E-9AFB21DC33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60" name="TextBox 659">
              <a:hlinkClick r:id="rId73" action="ppaction://hlinksldjump"/>
              <a:extLst>
                <a:ext uri="{FF2B5EF4-FFF2-40B4-BE49-F238E27FC236}">
                  <a16:creationId xmlns:a16="http://schemas.microsoft.com/office/drawing/2014/main" id="{5B9C2A9D-8DA9-0087-9987-9FCF913A836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3C7B0C27-03D4-9D21-6F4F-0CA0414CF1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584E2E0C-1D26-DA16-4AA1-3C2CC67DA2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1EB01795-DB23-DDD5-9D2D-09897DB2314B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08C7A674-0FC5-0731-9079-0B142354A7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138B396E-5B11-3956-9B21-D7D401A2EC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BFFE4F2E-76FA-80DF-BE97-420E0F5C0E1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FBB45804-ACCB-FA76-AE4D-4147C20133B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B0413238-7665-E94E-C236-2320767452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BC6A83AC-931B-A761-D356-5E5E50FDC0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70" name="TextBox 669">
              <a:hlinkClick r:id="rId74" action="ppaction://hlinksldjump"/>
              <a:extLst>
                <a:ext uri="{FF2B5EF4-FFF2-40B4-BE49-F238E27FC236}">
                  <a16:creationId xmlns:a16="http://schemas.microsoft.com/office/drawing/2014/main" id="{AC4EFA1C-3075-61C6-BE4F-EF2F667ADD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315733AE-1EE3-73EB-DBAF-E3AED0C378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46CE46A9-A085-CDDC-839F-81167141BE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A59EA5BF-1400-1825-743C-E4370E94AC1E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AAD57D17-B35B-D6DB-1D23-EBB7B9FC28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27A00A1E-FD2D-9C76-CB54-0567321157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1A44FC21-9C5C-B915-DB9D-89F1AF7D615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B3B434D8-2464-FEF6-6279-A129294B9CA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D1634F03-DB02-2239-26B1-C2C7EE2FA5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0B1FDDE2-247D-C584-5315-BAAA0627BC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80" name="TextBox 679">
              <a:hlinkClick r:id="rId75" action="ppaction://hlinksldjump"/>
              <a:extLst>
                <a:ext uri="{FF2B5EF4-FFF2-40B4-BE49-F238E27FC236}">
                  <a16:creationId xmlns:a16="http://schemas.microsoft.com/office/drawing/2014/main" id="{DAFF8D49-B750-4F60-9BE5-168122611C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FF27B049-0D21-32F1-4810-185A123B05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6E88DD59-E7FB-F4AC-9070-FD2946D259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6EFCEB78-3295-E69C-74C1-E86EFFC42E0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1CAD5DA2-FCE6-0463-5872-11FE784B4A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2423AF42-A0CC-80B5-B4A8-46A121C740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9FB09679-1EFB-6B5E-DC52-4FFECFC006D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6E64D2A7-6E04-E4BF-3351-36D4330A509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5E7059A6-E6F6-531A-53FC-D55F6B0BA5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1B15C7DF-B7BE-53E1-A862-8BE3D4A32A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90" name="TextBox 689">
              <a:hlinkClick r:id="rId76" action="ppaction://hlinksldjump"/>
              <a:extLst>
                <a:ext uri="{FF2B5EF4-FFF2-40B4-BE49-F238E27FC236}">
                  <a16:creationId xmlns:a16="http://schemas.microsoft.com/office/drawing/2014/main" id="{DF6D0F28-A1D5-764F-F845-509B2F64D4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8E53FE97-0D3E-3898-D257-E263AD7510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74C27083-30F2-7878-3602-3515EC61BF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681136CC-2601-AE88-C6DF-D3EA6A51D3EB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FA6A309B-D912-5D2E-7929-7FB22DB4C0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ABB7AB04-0581-D445-E44C-225968FC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E7977041-ADB5-97B7-F6CF-08AC95977B3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389B3EBA-38B3-C0C2-4DAA-B8F3554305E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8257C1EF-01F8-596C-D5E5-AA6FB2CF62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43B18489-9C2A-8C1D-C842-6656BE7359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20" name="TextBox 819">
              <a:hlinkClick r:id="rId77" action="ppaction://hlinksldjump"/>
              <a:extLst>
                <a:ext uri="{FF2B5EF4-FFF2-40B4-BE49-F238E27FC236}">
                  <a16:creationId xmlns:a16="http://schemas.microsoft.com/office/drawing/2014/main" id="{C84E1DD5-2425-F324-7DEF-7BFB28CF63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77CC066F-3387-8F2A-624E-1F8F5C0313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5125E584-3619-F090-D1FC-06224AE09F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1DC23DB6-70DD-2BB5-6EDB-09C724A51329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3B021263-DB22-88EE-103F-1EE6B9C78E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FF43FE00-7D98-E1AE-D44A-D2FC52734F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EF2EA5C7-47B2-DC7C-65B2-B92BF81D75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2DE5293B-C429-14B9-998C-EC8E9962202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A7DA3809-9865-878F-F81E-9D36C9F3AB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E6C0F4B7-2A68-E3D9-EBFB-B28D168073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78" action="ppaction://hlinksldjump"/>
              <a:extLst>
                <a:ext uri="{FF2B5EF4-FFF2-40B4-BE49-F238E27FC236}">
                  <a16:creationId xmlns:a16="http://schemas.microsoft.com/office/drawing/2014/main" id="{A9C62901-7B3C-1C68-DC54-88EB9F6BF4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46D751F9-22B8-6A9B-4DFE-5FD96EFF7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96FF0A46-B180-2189-7B7F-2A30C666AD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33" name="Group 832">
            <a:extLst>
              <a:ext uri="{FF2B5EF4-FFF2-40B4-BE49-F238E27FC236}">
                <a16:creationId xmlns:a16="http://schemas.microsoft.com/office/drawing/2014/main" id="{6E227095-CB41-9599-198B-2254B418CBD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A385D281-8822-508C-5D90-3F4B59E475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867B1774-D387-AEF3-289C-033AAB1ECE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7B59A152-DE02-CFCF-D06B-2A84EBCFBD0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409E4035-ED6A-B2E5-8279-0C72E7C4F92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8216F453-C812-DCA8-B1FB-32FE434848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8109AA41-D024-BE63-5EE0-0D2F3EB450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0" name="TextBox 839">
              <a:hlinkClick r:id="rId79" action="ppaction://hlinksldjump"/>
              <a:extLst>
                <a:ext uri="{FF2B5EF4-FFF2-40B4-BE49-F238E27FC236}">
                  <a16:creationId xmlns:a16="http://schemas.microsoft.com/office/drawing/2014/main" id="{CE235FDE-CB78-0720-6FB4-0F4CC247A8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AA5070AE-5207-BE03-9400-84AA6B228F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95A6BF4B-CFA0-7C05-821C-2173D22A34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43" name="Group 842">
            <a:extLst>
              <a:ext uri="{FF2B5EF4-FFF2-40B4-BE49-F238E27FC236}">
                <a16:creationId xmlns:a16="http://schemas.microsoft.com/office/drawing/2014/main" id="{7060D741-C87F-0F18-2125-9B6B3DDA28D9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F7199762-12DB-3352-E2D2-91925F5A38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Rectangle 844">
              <a:extLst>
                <a:ext uri="{FF2B5EF4-FFF2-40B4-BE49-F238E27FC236}">
                  <a16:creationId xmlns:a16="http://schemas.microsoft.com/office/drawing/2014/main" id="{5582D221-9E8C-DD62-240B-D1E425CF4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28C786F0-B0DB-A1EA-6575-940729FB91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CF7DA1E7-2819-7235-43EE-634EE98BE11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6429335D-12E3-C1F6-7DB5-E71A15A622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A2DF4A27-B84A-E248-1AC8-29742B2BDF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50" name="TextBox 849">
              <a:hlinkClick r:id="rId80" action="ppaction://hlinksldjump"/>
              <a:extLst>
                <a:ext uri="{FF2B5EF4-FFF2-40B4-BE49-F238E27FC236}">
                  <a16:creationId xmlns:a16="http://schemas.microsoft.com/office/drawing/2014/main" id="{D32474A5-47E2-6D32-C70E-DC37AAC350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F927EF5C-7066-EB5C-037C-4162A038CD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161406C9-7AEF-B72B-CFC1-384BD585B4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53" name="Group 852">
            <a:extLst>
              <a:ext uri="{FF2B5EF4-FFF2-40B4-BE49-F238E27FC236}">
                <a16:creationId xmlns:a16="http://schemas.microsoft.com/office/drawing/2014/main" id="{1C45D888-042D-98A6-69BF-F9F312E056C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3663D69B-2AC3-550E-A16F-5973396894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00B2B468-5460-9137-5C79-B52C0AAA3A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59EAC865-742E-2937-BF55-850B72697F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E379FE09-67FA-2790-4D9A-3A256AF80A2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0FFE7B7A-DCB7-930C-A1FB-6C4F0D0BD5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C8E3EDCD-49B1-0651-EEDB-AB9D69A7B9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00" name="TextBox 899">
              <a:hlinkClick r:id="rId81" action="ppaction://hlinksldjump"/>
              <a:extLst>
                <a:ext uri="{FF2B5EF4-FFF2-40B4-BE49-F238E27FC236}">
                  <a16:creationId xmlns:a16="http://schemas.microsoft.com/office/drawing/2014/main" id="{11A6D5EE-8CFB-CFE0-E67E-726C4EB313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5C0936D4-5EF8-AADB-D94A-5BE7687271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D7D12461-3CA1-E04A-76E5-0FE8302BA6D9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2EA9FB68-DF5B-1DC3-4F18-ED9E7A8842A5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66B09D13-106E-8D2F-BB32-8BC2089D51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4B4D1535-39F1-04C4-9411-AD6355EBEA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2114AD72-08D3-9579-E184-5C86D94A7E2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20C6E65-23F0-A5B0-A0A8-9ACBC17C0C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F44E9BA7-4676-8CA0-7FA1-33BB86AE4C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DABABD1-DB09-2A8A-06A7-A182DB4615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0E8FC2A1-AC2D-2768-4D64-E02AF49F2CB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1D16E66F-AF25-1552-5A56-139FE9D36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1995781-802E-AE48-E49F-7C950995D7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BCEED181-9597-BE4F-F3E0-310BF4668B92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CE28AE63-FC65-2102-B5EF-30090C1AD5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72D24AD3-453D-3139-729D-099E1E2037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3F1F9B88-FD41-AD85-1BCA-0E7F0A72DC9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4EBE55C9-A09C-4DFD-C361-E8FDD361153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B6D45C94-3282-04B4-26DD-3C188EB724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9C0231B3-9255-76F0-A21C-12C332C81F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D9E3ADA7-F88D-0C0F-ADF2-B58ED902727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6E6905AB-E95D-5158-0FCB-C3C73FF375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544FF7F1-20BB-B7A7-913B-8F73F8FCA5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25F2527B-161C-04DF-DA38-CD023CA16644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D942C30D-5801-7D66-C3AA-CDD919CF3C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3519FD6F-8DCD-713B-BAA5-C68644CCBA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18398A5C-F6EE-4BA6-DD3C-9F0D0293BB0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5EB0B0AC-AD94-717F-A360-5362CD2BD7C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F02DF88F-B432-5144-B7EE-088DFCFCDF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9AC7DA30-E4DD-0E1F-F745-5E21890AE4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48" name="TextBox 9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7B0145BC-6DD1-B1B1-15C7-A5F0A90D0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24D6A2DD-6367-8837-0630-BFF583AAD6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324ADC51-2C62-7322-7775-76CCD54975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CF5A95DE-EF49-0C20-D26B-FF5A3ECC6FD0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5B8AA6CA-7CE2-C9CE-57ED-B08935799C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035475AE-CB4A-FB49-FD4D-323C05DECC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C17C59D3-19DF-5DCB-E005-AEBEE625006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8F692487-9503-36DD-F043-1418D46537D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64ACC738-B551-2E4E-5A10-C8698CF57D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E771314D-FA83-1868-7DA7-576E005576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58" name="TextBox 957">
              <a:hlinkClick r:id="rId85" action="ppaction://hlinksldjump"/>
              <a:extLst>
                <a:ext uri="{FF2B5EF4-FFF2-40B4-BE49-F238E27FC236}">
                  <a16:creationId xmlns:a16="http://schemas.microsoft.com/office/drawing/2014/main" id="{76CEBF17-2DE0-6D2A-D71B-21003A753F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678BD512-CED5-42FA-91C0-B7AE3E97B9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CA260F81-EDF8-8D77-A655-3353DF7E37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BDB0AD24-6ED1-A918-059C-A1802004AFB9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2472CA00-290E-7D93-FEA2-F3F2AC8701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09FDD10B-00F7-C960-E848-8AC760C7E3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C62538AE-892E-BC79-DDB6-00D99397D1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B29FF44E-7AA7-F067-FA16-34FF4A8C234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CB6033F0-23F3-EA11-8467-91DD84B5C5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058BA17F-F36B-9440-01EF-B5221D6D5B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8" name="TextBox 967">
              <a:hlinkClick r:id="rId86" action="ppaction://hlinksldjump"/>
              <a:extLst>
                <a:ext uri="{FF2B5EF4-FFF2-40B4-BE49-F238E27FC236}">
                  <a16:creationId xmlns:a16="http://schemas.microsoft.com/office/drawing/2014/main" id="{0ABA3B3F-FA64-C05E-EA2C-BA50F5B564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35D1EF72-049D-CE7A-F074-B792F5C635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E9A68B96-D0DC-015C-65C9-B826911580C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7F0239EF-1E9D-2D4E-E0C5-F30843643181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37A8A60B-B8BD-A7C0-7231-588FA21A22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Rectangle 972">
              <a:extLst>
                <a:ext uri="{FF2B5EF4-FFF2-40B4-BE49-F238E27FC236}">
                  <a16:creationId xmlns:a16="http://schemas.microsoft.com/office/drawing/2014/main" id="{8B49BCFF-7BAF-B19A-94E5-7477B65012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721E625D-C4B6-C97D-C3BA-0055FD6B98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CAE67AE5-32B0-D650-C3B7-A9008CF5BEF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E0055C1D-2138-D454-29FD-E6FC3B2404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FABFEF95-85AB-5A12-3EA7-F2C7D554A9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8" name="TextBox 977">
              <a:hlinkClick r:id="rId87" action="ppaction://hlinksldjump"/>
              <a:extLst>
                <a:ext uri="{FF2B5EF4-FFF2-40B4-BE49-F238E27FC236}">
                  <a16:creationId xmlns:a16="http://schemas.microsoft.com/office/drawing/2014/main" id="{9455C9C8-CC59-BF1D-BA04-FF82FE1E73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955ACBA5-3B33-D848-2960-9560E1AF3D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9677757D-6F43-C059-7928-D025F8FC728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81" name="Group 980">
            <a:extLst>
              <a:ext uri="{FF2B5EF4-FFF2-40B4-BE49-F238E27FC236}">
                <a16:creationId xmlns:a16="http://schemas.microsoft.com/office/drawing/2014/main" id="{79E1E40E-75C6-9B96-87C1-26FC12142595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83C2BDD0-8DFF-C4BF-5333-6CE29CCDAA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Rectangle 982">
              <a:extLst>
                <a:ext uri="{FF2B5EF4-FFF2-40B4-BE49-F238E27FC236}">
                  <a16:creationId xmlns:a16="http://schemas.microsoft.com/office/drawing/2014/main" id="{97617AEE-D7AE-943E-EB0A-1255C37216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C184D3BC-75F3-5CC5-E538-0DA54E8B0B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B9FA66CC-E6EE-70BB-C83B-0FDED0AD918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110C460E-5CDE-B195-A092-DA945F5F90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D37DC00D-6F55-C88E-943D-AD8A26370D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28" name="TextBox 1127">
              <a:hlinkClick r:id="rId88" action="ppaction://hlinksldjump"/>
              <a:extLst>
                <a:ext uri="{FF2B5EF4-FFF2-40B4-BE49-F238E27FC236}">
                  <a16:creationId xmlns:a16="http://schemas.microsoft.com/office/drawing/2014/main" id="{12944D8B-ED9A-6BC2-B409-9A79FCCC0E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F8FE3DD7-4DCC-902F-2A2D-F78B1205A4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EAB68A34-E040-612F-38D9-CEEE50943C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28B8F579-0805-A9B0-BD34-BF1D6F6F2277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132" name="Rectangle 1131">
              <a:extLst>
                <a:ext uri="{FF2B5EF4-FFF2-40B4-BE49-F238E27FC236}">
                  <a16:creationId xmlns:a16="http://schemas.microsoft.com/office/drawing/2014/main" id="{83791BC6-00EE-0C9D-CC97-B869FB38CB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3" name="Rectangle 1132">
              <a:extLst>
                <a:ext uri="{FF2B5EF4-FFF2-40B4-BE49-F238E27FC236}">
                  <a16:creationId xmlns:a16="http://schemas.microsoft.com/office/drawing/2014/main" id="{5C000564-E27D-4F95-CC99-648B9D30A4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4" name="TextBox 1133">
              <a:extLst>
                <a:ext uri="{FF2B5EF4-FFF2-40B4-BE49-F238E27FC236}">
                  <a16:creationId xmlns:a16="http://schemas.microsoft.com/office/drawing/2014/main" id="{F46AB7B7-D3BF-6F36-1A5D-8715970D8E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45" name="TextBox 1144">
              <a:extLst>
                <a:ext uri="{FF2B5EF4-FFF2-40B4-BE49-F238E27FC236}">
                  <a16:creationId xmlns:a16="http://schemas.microsoft.com/office/drawing/2014/main" id="{0E5F8372-FBF4-8670-BCC6-3C03E39DC00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46" name="TextBox 1145">
              <a:extLst>
                <a:ext uri="{FF2B5EF4-FFF2-40B4-BE49-F238E27FC236}">
                  <a16:creationId xmlns:a16="http://schemas.microsoft.com/office/drawing/2014/main" id="{84851B33-62D0-DCE5-182F-D6E417BB97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47" name="TextBox 1146">
              <a:extLst>
                <a:ext uri="{FF2B5EF4-FFF2-40B4-BE49-F238E27FC236}">
                  <a16:creationId xmlns:a16="http://schemas.microsoft.com/office/drawing/2014/main" id="{F7039B13-9177-0E66-C825-28772929E08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48" name="TextBox 1147">
              <a:hlinkClick r:id="rId89" action="ppaction://hlinksldjump"/>
              <a:extLst>
                <a:ext uri="{FF2B5EF4-FFF2-40B4-BE49-F238E27FC236}">
                  <a16:creationId xmlns:a16="http://schemas.microsoft.com/office/drawing/2014/main" id="{305B5BCB-90A4-7F46-75EC-7B8CAD2DA4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66AF27DF-A759-739B-FBB6-AA291A4819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AF700DFA-B6B0-9411-9EEF-9D34EF013D6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51" name="TextBox 1150">
            <a:extLst>
              <a:ext uri="{FF2B5EF4-FFF2-40B4-BE49-F238E27FC236}">
                <a16:creationId xmlns:a16="http://schemas.microsoft.com/office/drawing/2014/main" id="{E5C7E9A4-4F25-30E2-CD51-DE8B35EED46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280" name="TextBox 1279">
            <a:extLst>
              <a:ext uri="{FF2B5EF4-FFF2-40B4-BE49-F238E27FC236}">
                <a16:creationId xmlns:a16="http://schemas.microsoft.com/office/drawing/2014/main" id="{7BB9C5D1-090E-F7D9-69D7-8D03533C8C0E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09FA7050-6A27-0462-B534-EA459A63A0E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D44F46D2-A476-0BE1-345B-83B1D7955F2C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2A62E4C7-1D51-3E64-C597-CD0A774A368C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7DD8067D-9464-B0E4-8C0F-8B8265972D91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A80B1D1A-DECC-4ADE-13A6-DB822567A25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C0F7290B-3560-66C5-4E63-705C700F53EB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5508BF84-BC4C-D1CC-56A4-375778C301EE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2CB258E4-6EFC-EA2B-ECC1-476BC83801D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E49113C8-3610-C1DA-D681-28E7BD9794F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50810A6A-2A53-8709-507E-CD54D685A9AF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12F1DEA4-9876-967D-FFD5-8A229543FA8C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991C554D-AA4A-9255-E819-2A20B80A210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26EEF387-DD79-9027-895D-4CC7FFAAE102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CFA4B8EF-96A2-866B-84E3-C1E0A4BAF47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B91CC822-2E9D-4B0C-8BA5-D2727477BCBB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507EAF27-473D-6D07-510A-96F41F7E4AB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DE19658E-9A17-3B7E-B66D-3CE4875D65F8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0C150195-1B22-D89C-8850-F86F08E55F5E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A78B319F-F7AC-8F19-2FBA-58F7A1C73330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1B2A95B9-F085-9839-FA89-FB718188AE13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12510790-3BA1-07A8-F23A-10D09138EC3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441F8FF2-8954-EB0D-BB0A-D23B4D1840C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B3337027-3A7A-0984-42FD-714B179120A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69EA72D7-0F90-C75A-813E-44BD182BE796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169A5159-78C6-D1AB-B3BB-2599CDD1621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EB4082FC-4686-33AC-0848-D240D20D62E7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F908F6F4-9084-0500-497A-80767029B7F4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34899E76-7478-6A7D-9648-1DB06A38316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05DEBE25-52D3-615B-5179-3DF9111738E2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A309F65-37A1-BABB-7702-99D00293B591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O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E4128D3-F524-22BA-EB9D-1C25153510BE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Oxygen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34600793-ADD4-D18C-E5D6-A232FD29D186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15,999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2FCA12AD-186A-2E55-16F4-B16A62DFF410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3,44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01AFC3BC-6590-1E26-1C10-7D6512B2477C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  <a:r>
                <a:rPr lang="en-US" sz="1400"/>
                <a:t>2s</a:t>
              </a:r>
              <a:r>
                <a:rPr lang="en-US" sz="1400" baseline="30000"/>
                <a:t>2</a:t>
              </a:r>
              <a:r>
                <a:rPr lang="en-US" sz="1400"/>
                <a:t>2p</a:t>
              </a:r>
              <a:r>
                <a:rPr lang="en-US" sz="1400" baseline="30000"/>
                <a:t>4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8D9C3B02-4D4A-D570-C00E-72DE675F4191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-2,-1, [-1/2,-1/3,1],2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73D04F04-FCF4-AC95-BF6D-81D3FFF7038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4B04E14B-E57E-4A06-292E-05CC9FC1C4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F1F79D18-C4D3-EB69-61B8-661BB03E7E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54D57226-4900-A6B1-333C-E320982D1E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D22B80DB-FCC9-AE46-E93D-7396E77995B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F183B311-C0E3-F786-F7FD-053F27581B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E15ADD85-6C06-2384-80DC-87F64100BB1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45" name="TextBox 34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DBA6A50E-8868-6D42-56FF-6AB84509F8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B642EC91-068D-0AC7-524B-B20BE4CA49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A2043CF8-081A-4086-FFA9-C13C51DAC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0F8BD08B-FF74-E4CE-1C05-8A11EAA40C78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B491A698-8D3F-C53C-40F2-4D4A5A7924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5450F1F5-9400-4C68-DC2E-D29C87E70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232435EA-BEE4-DD48-FBD9-25DD1EB980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2B4B84D0-F394-623C-979F-BBA41F38E0E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21F51757-3B9B-6D2F-DCF6-7DF874DE2B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D9847391-06E6-ACDF-5015-4F5279614E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342818B-9556-740E-99CF-52F39380A8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5C137268-F90D-36FB-0FB5-12EB363D8B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F6E8ED11-9DE4-7854-900C-B7ACDDC9AA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EC5FC709-5EB4-C568-AF5E-B6909FDB1070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501F4C7C-101F-5D26-01BB-BCC13EA01E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EED95D85-647F-8669-F165-8ED7C5213E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2A1E0E10-64E1-CB76-C80B-3D545496F1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76864E69-AE5D-E981-9734-3D5E0E9D5B0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0C95D5E0-ED50-25B3-C868-DF174053D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A014EA63-DA18-798B-7DD2-F1900A125E4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D0117BC-C164-D6EE-65E3-DA547161FB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99AA55CE-EB67-0E7F-19B2-8223F5DBE4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BE0A4F1-A91D-1C50-4EA9-096268F4B1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9A2F7218-EA07-C5ED-C1F6-B3495E5D129B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85885421-D652-072E-8222-4C9FF78356C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A4A266C8-0802-BB43-F528-0267D0A1C8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26CB9598-0D6C-0E86-D359-D333DFFF911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5C587A73-75AF-216A-134D-FBE5476FD9C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4CCC13EA-1D8C-5209-0CBF-B73E15F2CA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25AAA89C-C656-FAEA-2EDD-8591745F39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5393B90-60DD-BDE4-D6D7-064BBDDB39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5C485FB5-0857-9D91-26EB-9CB011D7FB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774E8A5E-35BF-D213-2414-808F98EDBF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25F416CA-4AD5-F964-B8F0-927651262BC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BB865B37-DDD1-C5A4-1D1A-CDBD3CDC0E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4B53C5D9-6DF4-9F21-A8D4-0AAFBE4328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166ADA63-A4F1-7510-3BB1-0214B476D7A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AA38BA85-B4E8-0856-8756-EABBF898FB7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6E876966-4A52-85D3-42A5-CDF5C6F6C1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8002B776-96DD-B3AE-E1A1-33BB53782E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67BCBCA3-0F45-3607-FA39-0CDF851D627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5F9B8AFB-F9BE-152D-C372-36261F9CCD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37BC9EBF-CFDD-16AE-D048-755A8AB9C4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CABCA22A-B322-5098-07BC-8A135C29F033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D889C8DA-46AD-98D5-0506-620D08C14E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E7E32584-F27A-9AED-0EEB-6E979F4E5E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69B0F88F-B2D5-CF13-F7FD-2B907AC28D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35286829-668D-B53D-B8A7-5971E8C754A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BFDE4195-4FAF-1700-232D-9C9F843B56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C654E963-2B4B-189A-8021-E70948A5D5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AD7F34A4-D5F3-4885-6988-EDD53C236FD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D46391AE-B1AB-06FB-76E0-B25597D8E2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2057513C-CAA3-ED15-CD1E-13BA149F53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807666EE-2D3C-8DFC-BAB1-BF330C7F1F4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85BFA0FC-C7CB-269B-314B-9BD07AF32C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2F1BFC8C-345B-7FF6-DF79-F4DB258E8A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E6A8EDF8-6C5E-1A33-33C2-388B4AC669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61BEE433-0078-9779-4381-68DE9423B9B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2DA216C6-566F-0886-F110-9F8F1E7739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AA7BC1AA-935B-DBA2-4250-2FD10516CD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A4C2BFC-02EA-1FFC-7CD6-8239356C4F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F8BCF9EF-ABDB-42F4-81E8-BAC5DFDE05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E757FC0E-EF74-BF99-177E-634E87CF86F6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69763F6-879A-28C8-FE30-3726129E4CEE}"/>
              </a:ext>
            </a:extLst>
          </p:cNvPr>
          <p:cNvGrpSpPr/>
          <p:nvPr/>
        </p:nvGrpSpPr>
        <p:grpSpPr>
          <a:xfrm>
            <a:off x="9026417" y="1662967"/>
            <a:ext cx="697471" cy="632746"/>
            <a:chOff x="9026417" y="1662967"/>
            <a:chExt cx="697471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45B057FC-4441-FDC6-9097-8ADA67A14B9C}"/>
                </a:ext>
              </a:extLst>
            </p:cNvPr>
            <p:cNvSpPr/>
            <p:nvPr/>
          </p:nvSpPr>
          <p:spPr>
            <a:xfrm>
              <a:off x="9104747" y="169460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79A851F-EAA4-49DF-A0B8-98E7D854A15E}"/>
                </a:ext>
              </a:extLst>
            </p:cNvPr>
            <p:cNvSpPr/>
            <p:nvPr/>
          </p:nvSpPr>
          <p:spPr>
            <a:xfrm>
              <a:off x="9104747" y="216874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35881D3-C13E-689F-24A1-84A6DA5FA4A6}"/>
                </a:ext>
              </a:extLst>
            </p:cNvPr>
            <p:cNvSpPr txBox="1"/>
            <p:nvPr/>
          </p:nvSpPr>
          <p:spPr>
            <a:xfrm>
              <a:off x="9026417" y="2126436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F992680-19C5-B464-01B3-D8397E68246F}"/>
                </a:ext>
              </a:extLst>
            </p:cNvPr>
            <p:cNvSpPr txBox="1"/>
            <p:nvPr/>
          </p:nvSpPr>
          <p:spPr>
            <a:xfrm>
              <a:off x="9104747" y="203321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7B49F3C-ADCF-C55E-0C59-3435AB379991}"/>
                </a:ext>
              </a:extLst>
            </p:cNvPr>
            <p:cNvSpPr txBox="1"/>
            <p:nvPr/>
          </p:nvSpPr>
          <p:spPr>
            <a:xfrm>
              <a:off x="9049714" y="166296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21944D5-077E-6AF3-26F0-19F99D830CA4}"/>
                </a:ext>
              </a:extLst>
            </p:cNvPr>
            <p:cNvSpPr txBox="1"/>
            <p:nvPr/>
          </p:nvSpPr>
          <p:spPr>
            <a:xfrm>
              <a:off x="9287429" y="1662967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53" name="TextBox 52">
              <a:hlinkClick r:id="rId122" action="ppaction://hlinksldjump"/>
              <a:extLst>
                <a:ext uri="{FF2B5EF4-FFF2-40B4-BE49-F238E27FC236}">
                  <a16:creationId xmlns:a16="http://schemas.microsoft.com/office/drawing/2014/main" id="{84F4B27D-DEE2-9EFC-B6C6-EB639530AD45}"/>
                </a:ext>
              </a:extLst>
            </p:cNvPr>
            <p:cNvSpPr txBox="1"/>
            <p:nvPr/>
          </p:nvSpPr>
          <p:spPr>
            <a:xfrm>
              <a:off x="9051181" y="175329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4440AC65-35D3-D94D-21FB-1280075B170C}"/>
                </a:ext>
              </a:extLst>
            </p:cNvPr>
            <p:cNvSpPr txBox="1"/>
            <p:nvPr/>
          </p:nvSpPr>
          <p:spPr>
            <a:xfrm>
              <a:off x="9337579" y="177749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9859DD55-4423-F45B-7884-8FE0FC40399F}"/>
                </a:ext>
              </a:extLst>
            </p:cNvPr>
            <p:cNvSpPr txBox="1"/>
            <p:nvPr/>
          </p:nvSpPr>
          <p:spPr>
            <a:xfrm>
              <a:off x="9049715" y="1894202"/>
              <a:ext cx="55783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7A1A7FF9-C03C-ECA6-C394-A701F5D0A0E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2A2B29FD-CE5C-73DD-8653-09E01ED4DD2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EF337C87-C4EF-4D31-8A00-08460DF77004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D6939EA0-35B1-D512-A53A-75E834F0331B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7715A465-FE52-436C-6B7C-FD4EA849566A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91" name="Rectangle 1890">
              <a:extLst>
                <a:ext uri="{FF2B5EF4-FFF2-40B4-BE49-F238E27FC236}">
                  <a16:creationId xmlns:a16="http://schemas.microsoft.com/office/drawing/2014/main" id="{CC814640-7544-DA8E-B686-04A01E1D224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2" name="Rectangle 1891">
              <a:extLst>
                <a:ext uri="{FF2B5EF4-FFF2-40B4-BE49-F238E27FC236}">
                  <a16:creationId xmlns:a16="http://schemas.microsoft.com/office/drawing/2014/main" id="{06783D74-A865-23C9-C2ED-485452F1E127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AE59BD7C-AF1B-0CFA-7893-BBD86E234409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5D57ECD4-BB95-DD9E-C351-D1EFDB92140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96" name="Group 1895">
            <a:extLst>
              <a:ext uri="{FF2B5EF4-FFF2-40B4-BE49-F238E27FC236}">
                <a16:creationId xmlns:a16="http://schemas.microsoft.com/office/drawing/2014/main" id="{451A2AA8-1D18-4115-6540-6545E6AE1E0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26A3C252-C4DF-62B1-3FAA-4150F0248CD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BFB605B7-EFA1-4E01-DF71-C1B082B7E3BA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5E18F265-DC5F-8530-4C9E-80B7520221F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244AD287-1E23-8000-BAC3-49ADBD4BD3A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24" name="Group 423">
                  <a:extLst>
                    <a:ext uri="{FF2B5EF4-FFF2-40B4-BE49-F238E27FC236}">
                      <a16:creationId xmlns:a16="http://schemas.microsoft.com/office/drawing/2014/main" id="{B542AB7F-A321-9C7A-3866-A3FE375FA2E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26" name="Group 425">
                    <a:extLst>
                      <a:ext uri="{FF2B5EF4-FFF2-40B4-BE49-F238E27FC236}">
                        <a16:creationId xmlns:a16="http://schemas.microsoft.com/office/drawing/2014/main" id="{3D09F2C6-F482-26A8-A00D-E8D82554AE14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28" name="Group 427">
                      <a:extLst>
                        <a:ext uri="{FF2B5EF4-FFF2-40B4-BE49-F238E27FC236}">
                          <a16:creationId xmlns:a16="http://schemas.microsoft.com/office/drawing/2014/main" id="{B328B8CC-AE28-500E-E8D4-454478FA80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A398A681-D81D-3AE7-A51F-88F03E2ABC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5E35BF43-C9D9-2276-AE93-364A8FE99B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896CF496-4421-99FD-E4D8-3C42ABC5730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CC3F4ADA-D88D-9E22-949F-0594CAAD89F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D16BF24C-4428-97E1-E981-F6420B89448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68887AA7-F5BC-1B93-0D7B-8FE45E7B9DF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C9D783BC-41C1-5D82-A59D-63D14E08B14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8712858D-BEF7-BFCA-E8BF-5D200902FA7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A32F8931-C7ED-9BA0-3663-168F8AED56E3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1EC63FF0-3BFC-A985-05E2-188CAEB5662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E3DE9E8C-FE66-9E86-D3A9-1182A3C95E8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B7823156-D791-D073-68FC-F8FBFD88B0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27" name="Straight Connector 426">
                    <a:extLst>
                      <a:ext uri="{FF2B5EF4-FFF2-40B4-BE49-F238E27FC236}">
                        <a16:creationId xmlns:a16="http://schemas.microsoft.com/office/drawing/2014/main" id="{ADDB482D-CD13-70BD-8741-8BA1EEA388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25" name="Straight Connector 424">
                  <a:extLst>
                    <a:ext uri="{FF2B5EF4-FFF2-40B4-BE49-F238E27FC236}">
                      <a16:creationId xmlns:a16="http://schemas.microsoft.com/office/drawing/2014/main" id="{59504468-5046-FFD5-DD34-DAFAF99BB8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EAF6B12E-6A1B-B09E-F794-0D9D3D4B5BB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915E8295-6B3D-FA95-9613-9E656683E556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34257195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4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84" fill="hold"/>
                                        <p:tgtEl>
                                          <p:spTgt spid="5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A1A38D9A-5163-4001-889D-679580B5600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S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5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6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7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38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pic>
        <p:nvPicPr>
          <p:cNvPr id="55" name="(16) Sulfur">
            <a:hlinkClick r:id="" action="ppaction://media"/>
            <a:extLst>
              <a:ext uri="{FF2B5EF4-FFF2-40B4-BE49-F238E27FC236}">
                <a16:creationId xmlns:a16="http://schemas.microsoft.com/office/drawing/2014/main" id="{B77124D1-8B26-A14F-18B9-3744B3CF144E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9"/>
          <a:stretch>
            <a:fillRect/>
          </a:stretch>
        </p:blipFill>
        <p:spPr>
          <a:xfrm>
            <a:off x="11020926" y="39755"/>
            <a:ext cx="406400" cy="406400"/>
          </a:xfrm>
          <a:prstGeom prst="rect">
            <a:avLst/>
          </a:prstGeom>
        </p:spPr>
      </p:pic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0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75994027-D79E-B209-49EC-1E3B6852210C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C296900D-8817-4FC1-7B1E-5406BB93AE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3C10A5A3-B1AE-AC21-5C8D-F9681D24AA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8E26DE45-0645-0B18-7EDA-E1BEC31EC62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90417AD5-D2DB-5133-054D-C9B32C1E323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548CB297-6EAB-CB45-1DDB-1FA4ADD45F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416D0889-2899-59AA-0804-CCD4F880229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85" name="TextBox 1884">
              <a:hlinkClick r:id="rId41" action="ppaction://hlinksldjump"/>
              <a:extLst>
                <a:ext uri="{FF2B5EF4-FFF2-40B4-BE49-F238E27FC236}">
                  <a16:creationId xmlns:a16="http://schemas.microsoft.com/office/drawing/2014/main" id="{18E23527-7594-B61F-AC76-88DD8EAEF6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3D02A232-C650-522D-379B-5D4B0F29F9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DBC0AA29-C92C-7D92-82BA-62783E7139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899" name="Group 1898">
            <a:extLst>
              <a:ext uri="{FF2B5EF4-FFF2-40B4-BE49-F238E27FC236}">
                <a16:creationId xmlns:a16="http://schemas.microsoft.com/office/drawing/2014/main" id="{9574175D-1F1A-FD3F-37A6-62EC61671A01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E679F1D0-8D47-7A7B-796D-18F095AAFD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Rectangle 1901">
              <a:extLst>
                <a:ext uri="{FF2B5EF4-FFF2-40B4-BE49-F238E27FC236}">
                  <a16:creationId xmlns:a16="http://schemas.microsoft.com/office/drawing/2014/main" id="{9C6CD6C2-E7E4-A91A-FFA5-7BF6F905EE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547E6DF6-5FC7-B114-28AC-A36B6F0032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52B0CAB7-2B42-9FB1-8D5F-B5F8D9927C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9E056969-5A00-1C7E-74AC-67090CEBC0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D6F0774F-4565-1D5C-C472-BC97F792310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907" name="TextBox 1906">
              <a:hlinkClick r:id="rId42" action="ppaction://hlinksldjump"/>
              <a:extLst>
                <a:ext uri="{FF2B5EF4-FFF2-40B4-BE49-F238E27FC236}">
                  <a16:creationId xmlns:a16="http://schemas.microsoft.com/office/drawing/2014/main" id="{CF0AE99F-71DF-FC85-D0B6-C29CAA7E7A9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188440C6-7991-C9B9-DE70-FCDF817562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72096C45-5EA9-9615-0A10-51D9A737E1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910" name="Group 1909">
            <a:extLst>
              <a:ext uri="{FF2B5EF4-FFF2-40B4-BE49-F238E27FC236}">
                <a16:creationId xmlns:a16="http://schemas.microsoft.com/office/drawing/2014/main" id="{E784ABBF-494C-AEB8-0970-842EAE0D80E9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065864F0-4DAD-96A5-A72A-DCB3689EBF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Rectangle 1911">
              <a:extLst>
                <a:ext uri="{FF2B5EF4-FFF2-40B4-BE49-F238E27FC236}">
                  <a16:creationId xmlns:a16="http://schemas.microsoft.com/office/drawing/2014/main" id="{55E0D698-9116-804D-EC22-3E6D015EF2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FF1F1348-9D3E-9B93-62E1-3DEE4795C45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10AFFEC3-EE61-6CC7-9DF8-EF7F6AB16A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48307923-8F9C-63BB-D546-3DFC447A7D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7BDB519B-6F4A-AFED-1390-3CA6447201F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17" name="TextBox 1916">
              <a:hlinkClick r:id="rId43" action="ppaction://hlinksldjump"/>
              <a:extLst>
                <a:ext uri="{FF2B5EF4-FFF2-40B4-BE49-F238E27FC236}">
                  <a16:creationId xmlns:a16="http://schemas.microsoft.com/office/drawing/2014/main" id="{1AD9062D-5802-845B-476A-258EDFA025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355F282-7E33-A0CD-01B2-645D84F803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0F1A9EE4-BC32-4606-6756-A2B63E02CF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15546B2-7E78-743A-9AFB-F63A845AA362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8FEB421-3A8D-90D8-3078-623B113523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6E417588-8188-CD64-8CC4-73512EEDBD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95CD5EF-112E-ABE1-7D2A-936C5C7FEF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31367CED-26D4-27EB-0970-A84D112DE9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BD9EC8BE-6A38-B417-8583-4DDBC2E0B2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26E39DF2-9287-AF08-713A-AE6B8A7E17F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71" name="TextBox 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FF4CF0C1-5332-59C3-CE97-3AE013B3D4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C7FB9ACA-8896-92A6-CAF3-DDBB6BA452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4AEF700-6DF3-E64A-62BC-6C8D47BFFF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0074DAF7-9C1A-3282-E468-35A1C3F97446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9D5C0D24-72B8-0EB3-5C45-2B31FC2389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0A84311B-CDDE-DF2E-0500-D1C636A224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1B1A87EC-DC0E-D1DC-D6C2-D98E43860D4C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DF8EC16-E8BF-F5A9-70B0-EBD9CDFFA7C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57B6ED-003D-4B06-C5A3-45175A8208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9B0584DD-FEA7-D7E0-AF85-D8E386D6FE0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81" name="TextBox 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73F651E0-149D-3AFA-560F-D92178CA3C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DB6C544-350E-9777-2E2D-2C835D22C3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1D7541F-AB8C-C1A8-F6F5-76C7E26953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14B06F3D-E717-7B92-ACE3-9045618F7ECB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77AB2654-5642-95A5-4B30-DD4F82EFC6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510B8F23-3BF0-EA4D-EBBA-766F4D34B2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EC9CA29E-6E3E-5DE6-42AF-E9A673C5FA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12BF3E6A-AF7E-44FB-04B3-5C8F3AD2156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59D4B85A-2DF7-C361-A3FB-BCD804B224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6205747-E5F2-3087-3639-A0DF8403686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1" name="TextBox 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4691B9E9-9B1C-53E5-EDBF-D057633336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E5D48D19-116D-2DD8-D746-56C4F4D9F4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47CD57D4-CF73-06EB-4895-C7BC281274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6E303ADC-243B-386D-1780-3752C5324235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3058BF42-2F4F-150C-2460-C4717FF901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B09E2A00-6ED6-11F7-D606-B33AB813F3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AF1B7AD-A9F0-D055-7852-3A3C8F3689A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B6BEB8B4-A0B3-17E1-AD62-465CA6E597B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7A3ED44-C564-6059-E9B7-E21808FB81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73CFC9C-EF77-AF06-9A9F-9F074620183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01" name="TextBox 100">
              <a:hlinkClick r:id="rId47" action="ppaction://hlinksldjump"/>
              <a:extLst>
                <a:ext uri="{FF2B5EF4-FFF2-40B4-BE49-F238E27FC236}">
                  <a16:creationId xmlns:a16="http://schemas.microsoft.com/office/drawing/2014/main" id="{20E4EB2C-5933-FD1D-4317-61D705D9A5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D14853F-9713-BF61-8A9F-50748AC5F3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266AE6E9-6914-125E-F553-C23CB09623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BD55FA2-BB48-1220-FA64-2FAE1B84D6C5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2B4738F7-EF3E-AF3F-93A2-345CFED33F1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B12D778C-EC37-0F2D-5903-90D0E905021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B99EA90F-3849-BCB5-4FE2-52696A1579E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87F3979F-C813-BA7A-2AC8-638FF82492F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5C19B261-F460-5BE2-3AC7-06B92969A68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8585028-9712-68E1-62D5-77DE481F35A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E659ABB-0542-F8E6-8882-BB1AFEE2BE4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07" name="TextBox 106">
              <a:hlinkClick r:id="rId48" action="ppaction://hlinksldjump"/>
              <a:extLst>
                <a:ext uri="{FF2B5EF4-FFF2-40B4-BE49-F238E27FC236}">
                  <a16:creationId xmlns:a16="http://schemas.microsoft.com/office/drawing/2014/main" id="{395AC1C9-0514-EE91-0ECB-68C362B11E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151597AE-5E1E-E55C-0187-DAC4C3CB557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25BB2B7-7DFE-B7D4-252F-F4DB52C3E9A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C0C5AE43-C538-E2D1-D2D4-80E3F1FF3ADB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3CE1215B-89B8-84B6-EDA9-60CDEC1A5E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E8C79E21-3BBC-4C48-B8E7-B3BA716F12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A22FCD64-7954-4521-6EAE-53A32EFA1BE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39B80546-08DB-5081-C186-F94E5E2BD9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920F56C5-CE30-063A-5257-2AEDCB9C09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AA3465E-4CC9-9099-9171-F3B1F5E08FF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19" name="TextBox 118">
              <a:hlinkClick r:id="rId49" action="ppaction://hlinksldjump"/>
              <a:extLst>
                <a:ext uri="{FF2B5EF4-FFF2-40B4-BE49-F238E27FC236}">
                  <a16:creationId xmlns:a16="http://schemas.microsoft.com/office/drawing/2014/main" id="{D9914540-D994-D56C-4C27-28F007E61E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06BF7E4-7541-FBBC-EBAD-07A909EA66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F3A1AA56-1EAF-3EF8-9D0F-048E757864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6DAE7675-795A-6BF7-63BC-E71542B0CFDA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5303613E-7EF9-FBA7-DDFF-0D0257C2EE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D0D8F1AE-535D-10CF-CD4B-36F2EF296C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92185A9-816B-BF48-A214-7DB58C428D6F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F15C720E-94CD-3D08-D31C-898183495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BA35C350-F22A-D6A9-5769-F5CD671485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BDA0F5EF-2B04-56B9-474D-CDE188A625D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73" name="TextBox 172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4D0BCA-4307-F1DE-D6F5-2DB388903B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BE5531A-2C15-8469-EF3A-8AAF69D106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9B56FC61-15DE-15AF-0E89-E1D3F814CB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1ABD4752-13C7-8741-DECC-FDD827B88D73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42A90EFE-3740-A3C8-4991-B14F2283F2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695821D4-C9FE-4DA9-2C4A-CFFD7AA9C8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D7D93D9-93DB-ABF9-51E3-B0C2CD1B5AA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F79CED0B-6F44-EC69-2DC0-711729A5E45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8BB35570-2ECC-9732-0FDD-E10A00734E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69835EB6-3493-A9A6-8958-E5657F31A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05" name="TextBox 204">
              <a:hlinkClick r:id="rId51" action="ppaction://hlinksldjump"/>
              <a:extLst>
                <a:ext uri="{FF2B5EF4-FFF2-40B4-BE49-F238E27FC236}">
                  <a16:creationId xmlns:a16="http://schemas.microsoft.com/office/drawing/2014/main" id="{B17FC8E1-AF0D-2051-08CB-AB0F9DF4F8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46E8FE3E-2CDC-A5DF-FD05-9DE0BF0143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770E4B9D-4A7A-46E7-7E6D-2CC7547110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DD2BA630-1273-45D7-B351-51731E6148DE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6F4B396B-E048-E168-A774-CCC4F97AFF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BAC1FCD-69BB-E429-9937-44E7D9A788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3AEF2D80-68CC-D269-7599-82E4D10826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AD1C3D9D-24EF-D356-8184-CC8EB1BF0D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309CB9FE-2641-4DB0-1629-631B1903D6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74347A6-2F0D-9DDF-3243-465A9E5CB2B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15" name="TextBox 214">
              <a:hlinkClick r:id="rId52" action="ppaction://hlinksldjump"/>
              <a:extLst>
                <a:ext uri="{FF2B5EF4-FFF2-40B4-BE49-F238E27FC236}">
                  <a16:creationId xmlns:a16="http://schemas.microsoft.com/office/drawing/2014/main" id="{50970238-0B31-981D-CC98-6ADA294C10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77719617-B039-8176-8DFA-520BC8D7D6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4103FF0-9B6F-DD80-7A25-9EF7BD3FE1E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490170C0-5958-48EF-C9DE-39D295C74592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E5FB327B-383F-FD52-8EF4-AA782074DC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6B3D1522-A7E0-F571-F220-4F7156D978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3093B1F8-EFA1-767C-01A3-44BDE3BF8D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CEC0EF2C-2DE6-AD71-BA56-AFE3ED27602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65009158-3E8B-0578-19AA-39A65F0208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A5A75A40-BCEF-C310-B9E2-B49AB54626E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25" name="TextBox 224">
              <a:hlinkClick r:id="rId53" action="ppaction://hlinksldjump"/>
              <a:extLst>
                <a:ext uri="{FF2B5EF4-FFF2-40B4-BE49-F238E27FC236}">
                  <a16:creationId xmlns:a16="http://schemas.microsoft.com/office/drawing/2014/main" id="{81DDC4DE-5911-6C82-9CFC-B878385879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B26C7411-4659-23C3-735B-6DFBB8799D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6EAA97CF-EB41-C899-2919-9C70CB8D3B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797AE5DA-01DB-B914-E4D4-B19A08CE1E3D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68ACE7F9-19D1-0271-BBB0-EEC1EA5624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F452B177-020A-EF49-6443-42179728B8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7F449947-7EC9-9C4A-6A08-53AAAF6AC8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77B990C-7A45-F995-A69A-41A42F319E5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EE307DC6-5D88-D2A1-3311-73CE93D506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8123B970-4857-1644-A5A4-56554DBA7F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35" name="TextBox 234">
              <a:hlinkClick r:id="rId54" action="ppaction://hlinksldjump"/>
              <a:extLst>
                <a:ext uri="{FF2B5EF4-FFF2-40B4-BE49-F238E27FC236}">
                  <a16:creationId xmlns:a16="http://schemas.microsoft.com/office/drawing/2014/main" id="{973F5975-12A5-92B9-E807-2359A166F0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0F4547E-1B44-FFE7-3482-08B5734058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7C48FF18-5BD6-13B7-BD1E-4F34CC7F9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0AD7DDC4-EB2D-DC3B-8DCC-3523989751E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FAC2E6FB-AEE6-A74B-361B-1ED6D5474A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3132B09E-7C31-D000-C914-50EDCC484F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20845C4D-5C39-472F-9D62-7772FE7A51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75FC406D-9160-59E4-25EC-BA42C63F6A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83D32868-9E46-0BB2-4D5D-11F023F0CF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C73485F-9588-994E-5145-3B54F986AB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45" name="TextBox 244">
              <a:hlinkClick r:id="rId55" action="ppaction://hlinksldjump"/>
              <a:extLst>
                <a:ext uri="{FF2B5EF4-FFF2-40B4-BE49-F238E27FC236}">
                  <a16:creationId xmlns:a16="http://schemas.microsoft.com/office/drawing/2014/main" id="{36A8C268-4AA5-754D-326D-84A758F971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04951EA-236E-475A-F017-9DEEF256B3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DF79458D-4158-60CB-E7E1-BD9C4E0CA6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E7B7AD00-67D4-C270-2E59-6B12633A3B4D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A11E1A66-219F-5990-CEAE-E87F10CFF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280553D4-6C8B-FB76-DD3D-7921B0A17D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556E0F1F-AC72-817F-B507-1647F43EAC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1B92904-F393-EA13-EE3B-771A4954BD2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8C48179-3091-7098-C684-21486BB80B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AFD93-DCAC-8F38-E08F-AB0060EFC9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55" name="TextBox 254">
              <a:hlinkClick r:id="rId56" action="ppaction://hlinksldjump"/>
              <a:extLst>
                <a:ext uri="{FF2B5EF4-FFF2-40B4-BE49-F238E27FC236}">
                  <a16:creationId xmlns:a16="http://schemas.microsoft.com/office/drawing/2014/main" id="{18425ECA-A444-38C0-42C6-79070CD375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3F57B6D3-8A22-7A87-8E60-549CD8CB1A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931EE505-0A87-7BB8-0871-F3CBA8E4B9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9ABB1C5C-5EC8-ECE9-8CF6-D7A8DC70BBE8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D5FBDE6-B7AF-AC36-D26B-DBB23E2C42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EE3C7148-213D-64F4-2A93-1B44C09C9D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341BBE8-F39C-BC6D-7222-D6C422BBCA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EC3E660-502D-8199-B7E2-03377DEA34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15268E8B-46FD-8ECA-A5D2-2E187C9374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54A2506E-F24E-6A6D-6066-50B53FFF5AB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31" name="TextBox 330">
              <a:hlinkClick r:id="rId57" action="ppaction://hlinksldjump"/>
              <a:extLst>
                <a:ext uri="{FF2B5EF4-FFF2-40B4-BE49-F238E27FC236}">
                  <a16:creationId xmlns:a16="http://schemas.microsoft.com/office/drawing/2014/main" id="{36D62308-1935-E88B-47D5-D10D270727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5D685F5E-04C8-070F-15FA-DA47B103F1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B316C03-4638-32FA-2234-2F146801BD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03E95A8E-A83F-2D5C-2935-3FD6DF1DAEBF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517E2EB5-3909-4F74-7346-6EE863177E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15C8137B-E1A8-93D8-1B72-68E12ABDDE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B151B7C8-66BE-E38E-2348-B32F3821E8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CCC3A57C-043E-267A-9164-B0F9E6F1180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A294E688-C8A8-E8AD-28CE-9C235DD131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64851B2-7101-90A8-EC50-C37485811C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41" name="TextBox 340">
              <a:hlinkClick r:id="rId58" action="ppaction://hlinksldjump"/>
              <a:extLst>
                <a:ext uri="{FF2B5EF4-FFF2-40B4-BE49-F238E27FC236}">
                  <a16:creationId xmlns:a16="http://schemas.microsoft.com/office/drawing/2014/main" id="{7FD34000-E110-CBD9-7550-8046E00D34F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E3EE5163-4D2C-5000-6F74-1E66E453B4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5AF8EBC0-DE08-DAD8-1434-55D06582F3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94D8F29B-1D17-32BC-69AC-CD34FF56B53C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A5D6229F-EDF4-7B62-5E94-2E491E0245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8D34A184-AC35-F841-8E09-510F46AAC2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3ACC15CD-C606-FC4B-A8B0-77088AA61F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9A7FFD5A-6ACB-C718-644D-A77577AB34F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568E1A00-7B02-9241-E5AB-F8123D69D8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08535D38-E3E3-95CB-C285-719FFB9838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61" name="TextBox 360">
              <a:hlinkClick r:id="rId59" action="ppaction://hlinksldjump"/>
              <a:extLst>
                <a:ext uri="{FF2B5EF4-FFF2-40B4-BE49-F238E27FC236}">
                  <a16:creationId xmlns:a16="http://schemas.microsoft.com/office/drawing/2014/main" id="{FAF06BC3-FF60-5298-E4BF-05E283AACB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240ED052-5465-EA30-81A5-E9E7DD5166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B71C125C-DCFA-26DF-BE11-E16A2A13E8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67B33956-76DE-331A-6265-C1886DAE202E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86796D50-C6B5-1365-C091-F92572AC2E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BA36F7A1-B35E-522F-25E5-C78F094FCE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23C7DCA3-CB4C-B806-8DFF-140B083819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D8E3D158-DD5A-FBAB-732C-9F68840DE3C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46E626FD-8CC8-1829-42F4-E01395E679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6B41A91D-3DE7-F3BF-A982-80C833E569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71" name="TextBox 370">
              <a:hlinkClick r:id="rId60" action="ppaction://hlinksldjump"/>
              <a:extLst>
                <a:ext uri="{FF2B5EF4-FFF2-40B4-BE49-F238E27FC236}">
                  <a16:creationId xmlns:a16="http://schemas.microsoft.com/office/drawing/2014/main" id="{96A892EB-FD39-A0E3-B016-193EB5A86D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08623BBC-0159-0383-49C9-DB1DB00866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32CF4042-8F71-F861-574A-6EF6A8CDD5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1509F5E1-43ED-A624-A3BE-6B8DA24750E5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2A9E130C-B4D5-215D-0BFE-AC067AEB9D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2B4E6AE5-33DC-9D0B-1942-6DC3BCD6F0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18FFE676-B081-F88C-E3EF-0D3F9E3FAAB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43B230D7-0E69-54A3-8C57-67B53AC13B1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4405712A-4610-84B0-2661-9671BA7D06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E42E440E-5212-6A6C-8B90-8A5FD8104A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81" name="TextBox 380">
              <a:hlinkClick r:id="rId61" action="ppaction://hlinksldjump"/>
              <a:extLst>
                <a:ext uri="{FF2B5EF4-FFF2-40B4-BE49-F238E27FC236}">
                  <a16:creationId xmlns:a16="http://schemas.microsoft.com/office/drawing/2014/main" id="{9C79696A-C4AC-20A6-51A8-295238EC93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94D58F7A-9374-410E-DB8F-7916A6FAFB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2BA4516E-3AA3-4B59-A42D-49FBCF04B7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40BA8261-430B-38A6-4FDD-8E87C0B19DCC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4A35D4BC-C47E-E60C-9BCD-5CDB16B2ED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489DDD2A-5E14-6809-CDE5-3645722013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E7B04504-3255-F418-BA3D-EA1902D5EE9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7E8A0EDB-BD0D-6F12-B150-619A8E7B04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1D89EC46-2A35-EA2A-558A-87B4894B43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C457343A-3B34-595B-A15A-26229C08DC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91" name="TextBox 390">
              <a:hlinkClick r:id="rId62" action="ppaction://hlinksldjump"/>
              <a:extLst>
                <a:ext uri="{FF2B5EF4-FFF2-40B4-BE49-F238E27FC236}">
                  <a16:creationId xmlns:a16="http://schemas.microsoft.com/office/drawing/2014/main" id="{8FFF903A-C6CF-EB8B-7B4E-3C14936DB69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DF124D91-EE96-1942-F4A9-1B5F15E670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2452212C-13F7-33EF-86E5-E89657E9A4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2706F9FD-E2E4-7F22-16B9-25313A309078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79212B0D-7226-2EA0-4901-946D6C48F3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049B6DC9-B780-18A7-1BB8-8B4F5869BD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A376EC1E-C18A-F577-9966-5F339AE545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3C13CDA-8E7F-15CB-F696-EA5E1D8BF48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220353EE-0487-2F86-A1DA-9BC7D9606E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CA825BEC-129B-498D-1D30-8A046FE71E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06" name="TextBox 405">
              <a:hlinkClick r:id="rId63" action="ppaction://hlinksldjump"/>
              <a:extLst>
                <a:ext uri="{FF2B5EF4-FFF2-40B4-BE49-F238E27FC236}">
                  <a16:creationId xmlns:a16="http://schemas.microsoft.com/office/drawing/2014/main" id="{3D9C7D3A-9306-A50D-8CFC-6D26C6BC3E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C61C899A-194D-955F-E8D5-BB07EFA8CD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58ED58F8-5D00-8973-C88D-42EB023E0C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DA30C8B4-0062-3E03-D844-A890CB5C7F05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BBAF9F40-84DE-75F9-889F-DAC172A7BB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52C0F938-73A1-67DA-5F9F-8EC7B48F0C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DE3176F-FC1A-5CC2-4444-CBC7068759B4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028A4D92-35E0-1E24-D742-E14DE729FD1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A97AAEE2-9B56-D60A-C148-CF88DE3817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011886C6-16E6-C0A4-56B6-AFE32A21E3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16" name="TextBox 415">
              <a:hlinkClick r:id="rId64" action="ppaction://hlinksldjump"/>
              <a:extLst>
                <a:ext uri="{FF2B5EF4-FFF2-40B4-BE49-F238E27FC236}">
                  <a16:creationId xmlns:a16="http://schemas.microsoft.com/office/drawing/2014/main" id="{F05E8BD7-9F7A-7ED4-3639-022D005CF6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14D5578-0E47-7A95-4C3E-7DC310F132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D3C6B9C3-3CF5-0237-D40F-B330D2AEDB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3F12F873-B845-A5BA-E180-B348F77F8B0F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80E64371-F63E-D1F4-0FB5-E1B4D75C75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F296FC34-E3AE-F589-11EC-EECA3298D7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398EC976-0F3F-577F-EBB7-22F8B92F2E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5CA0443C-D9B5-B244-1992-DCBBEF1DB1D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D0BBCB8-EB5C-B4D3-67BC-474E00D283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71518477-B39E-698E-D8A2-89679040D9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36" name="TextBox 435">
              <a:hlinkClick r:id="rId65" action="ppaction://hlinksldjump"/>
              <a:extLst>
                <a:ext uri="{FF2B5EF4-FFF2-40B4-BE49-F238E27FC236}">
                  <a16:creationId xmlns:a16="http://schemas.microsoft.com/office/drawing/2014/main" id="{82ED1D28-B445-3BCB-3071-59902BB00C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34CF11B7-4F38-6745-0485-79C5549191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3FB2D41-C76E-012B-C30D-ADE40D838B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A0A988E3-9699-EDA7-04F8-EFF3CA53CC44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A2441D10-0854-2BF4-B57B-B7C7BFF217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CB681CD2-0564-C46A-870E-561ED97458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07706F38-DBDE-0291-6411-6251B83BFBB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70BD5CC5-9F98-CBAA-904A-CCFCE5B77E5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3DA166EE-70EF-0FEE-E622-884461ECB1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2C367AC3-FC8B-EFF5-A55C-E65349A2E3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46" name="TextBox 445">
              <a:hlinkClick r:id="rId66" action="ppaction://hlinksldjump"/>
              <a:extLst>
                <a:ext uri="{FF2B5EF4-FFF2-40B4-BE49-F238E27FC236}">
                  <a16:creationId xmlns:a16="http://schemas.microsoft.com/office/drawing/2014/main" id="{5397EE6B-965F-2EE7-2929-A5B95C8B050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9A26E4A-B757-A84A-B952-8AF8775B33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B786BF9B-1507-1746-8233-D5C4CF728A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D9B3E934-6034-FA83-060B-39A6B0ED7E92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6D83E0DE-420E-D495-123B-EFED75D4B5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B54A80AE-1B72-DF9B-7112-F4A9102D8C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3049456D-7B98-38F1-E141-BFD3541FCF7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C4DD0733-9BBC-3BC8-79C2-0C74F22022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36EB1152-2AFF-65EE-91B5-5D0E0B8B36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6554CDD8-8017-C216-14EC-81F2DCEDEC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0" name="TextBox 519">
              <a:hlinkClick r:id="rId67" action="ppaction://hlinksldjump"/>
              <a:extLst>
                <a:ext uri="{FF2B5EF4-FFF2-40B4-BE49-F238E27FC236}">
                  <a16:creationId xmlns:a16="http://schemas.microsoft.com/office/drawing/2014/main" id="{391C278E-EED4-7DCD-867A-7A331FA1E5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E389646A-2731-36E5-2986-D47A20DE61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A6848D96-9DAE-6FA4-56DF-4642CA9BAB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4520285C-CD4C-70B6-8CB0-D1612C631FD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3F942E71-D729-F665-15D9-DB3095B9D8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95182D39-513C-C0AF-891A-FF6F27626B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7BBF449A-3D2C-4C6F-97CD-8D957366338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4BFE535A-696E-BF94-5132-6825E4C6FEA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A92E9287-F17E-A7EC-1071-74C1FD6425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7EF09E4B-31FF-FB84-C1F1-A77A82D7FF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30" name="TextBox 529">
              <a:hlinkClick r:id="rId68" action="ppaction://hlinksldjump"/>
              <a:extLst>
                <a:ext uri="{FF2B5EF4-FFF2-40B4-BE49-F238E27FC236}">
                  <a16:creationId xmlns:a16="http://schemas.microsoft.com/office/drawing/2014/main" id="{E3CE028F-73F2-E9DE-DF50-0E70D345944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7FB06E4E-9A7F-8421-4CBC-4920F8B005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CCCC91FD-63C0-B0FC-E07C-B9E9556509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815E6C5E-BAA1-7907-FAC5-0EA9BF663CF5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9E3E124A-ABAE-2AC8-78FC-C20533B11B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AD88F6C4-35E3-9C4E-1BAC-9A23DAE14D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083C9D18-52A4-435A-DFAC-E5ACC228B6D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A3703E6D-8000-D2D8-C849-1EFA962E3F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CDAA8B33-C5BB-6541-A939-2D069C4456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45E99B80-DB65-996C-167E-4E43E69CDC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40" name="TextBox 539">
              <a:hlinkClick r:id="rId69" action="ppaction://hlinksldjump"/>
              <a:extLst>
                <a:ext uri="{FF2B5EF4-FFF2-40B4-BE49-F238E27FC236}">
                  <a16:creationId xmlns:a16="http://schemas.microsoft.com/office/drawing/2014/main" id="{01639DF4-2F12-87C4-45BA-8E36B096558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CBF9B1E0-D71C-7C12-C387-1FA762B72F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69AE3CD-FAC7-A465-2DBE-A3BA2E9AF1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4104D49E-CC83-753E-2E64-698396049197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38817361-8A0A-A983-BB75-48778EB87F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61C4557F-7992-175B-6373-D294325FC3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2A9DB8C5-0DBE-F667-F407-B6CCCB924DA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37F8B6BF-E7F0-C09A-F55B-6CE6BA91B7A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AEE88260-19E2-FEFF-C074-2DDC3BFE3B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053C1E9E-C175-6F1F-DA8E-C41C669EE9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50" name="TextBox 549">
              <a:hlinkClick r:id="rId70" action="ppaction://hlinksldjump"/>
              <a:extLst>
                <a:ext uri="{FF2B5EF4-FFF2-40B4-BE49-F238E27FC236}">
                  <a16:creationId xmlns:a16="http://schemas.microsoft.com/office/drawing/2014/main" id="{C9E29FAB-D1F5-A16F-FD1B-3F7C6086473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9F92EBE-8FE0-C71E-A59F-5F24900ABA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3FFCCBE3-1D72-428D-DEFB-85DDBD796F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5EAEF18D-85ED-51D8-E23B-A8E6BB4E4B81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96CDA28A-4342-5A28-EBB4-9A54A46AA2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4413F725-EE2C-98E8-A3E1-B8ABBF0B68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BBAE3328-6403-E605-28C2-CDA5FF18FB0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2FD511F9-8117-FD87-3289-A4CF83CEA8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0899465D-BB30-DF4C-C26B-30AFB33CF2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C150D0CC-FCF9-61A0-BF01-38C70F9BD3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60" name="TextBox 559">
              <a:hlinkClick r:id="rId71" action="ppaction://hlinksldjump"/>
              <a:extLst>
                <a:ext uri="{FF2B5EF4-FFF2-40B4-BE49-F238E27FC236}">
                  <a16:creationId xmlns:a16="http://schemas.microsoft.com/office/drawing/2014/main" id="{34D33A11-219A-80BC-DD65-313491A82A4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ED9BFC10-1D08-DF2A-7DE2-C801518F73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890C5159-2008-2163-9ABD-CBAA305689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3CCBC05C-0FCA-F5C4-E633-C1302145D65D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280C412D-F2AD-4930-418B-0A1D3B075C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5D49E-C9F2-786D-ACEC-AB4F2A3BE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D3FD5BD-5A23-A505-C8BA-97EAAC8B909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EF5E28B-63AC-ACD0-D979-79563AE033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5ABD9DE7-0383-4F69-4A37-CAFF442921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AEA199DC-22B5-ACC2-D343-794B439BA9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70" name="TextBox 569">
              <a:hlinkClick r:id="rId72" action="ppaction://hlinksldjump"/>
              <a:extLst>
                <a:ext uri="{FF2B5EF4-FFF2-40B4-BE49-F238E27FC236}">
                  <a16:creationId xmlns:a16="http://schemas.microsoft.com/office/drawing/2014/main" id="{6C042BDB-8445-6B3D-C6AF-D87FEA1AEC4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E423CFAC-C3D0-7767-26AA-AFD69FA524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6DB9F4B4-391D-4357-EF7C-2818753D52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122340F5-6A0A-8FD3-B0F0-1EB68E7087AC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00591684-930D-61BE-31EF-787FE124A2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4A2BB253-C4FC-7FCC-7D3E-EC0195C5DA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3D700AD4-6F67-4027-7C33-0894105B06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4FCAF389-A033-7CA9-B7A3-E61D8C585DF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ECC2C463-15FB-BA72-4E4B-EC3432041D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992A4B85-5391-5E0B-8FD6-E301EF269B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60" name="TextBox 659">
              <a:hlinkClick r:id="rId73" action="ppaction://hlinksldjump"/>
              <a:extLst>
                <a:ext uri="{FF2B5EF4-FFF2-40B4-BE49-F238E27FC236}">
                  <a16:creationId xmlns:a16="http://schemas.microsoft.com/office/drawing/2014/main" id="{E8732A4F-AC9B-C4DE-A53E-9843156FB81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C5BC475A-B21A-B7D4-0AD8-DEBBFB2374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9DCC53A6-08A1-C093-5A89-F50819C220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13327BBA-CAC9-EEC7-DE87-0D9D4301779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F32088CB-0234-5BB3-3002-D887DF43C3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6601E052-800C-93D1-4EBA-7C6B3FC0DA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BBF3B888-5614-3C56-3777-81A73177793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64D9BE16-8433-B265-87B8-5E65924E84B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D5003F14-E223-BFE3-E590-1C73F933F5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C989F1D8-2DB7-AC57-CCAC-D577EF0919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70" name="TextBox 669">
              <a:hlinkClick r:id="rId74" action="ppaction://hlinksldjump"/>
              <a:extLst>
                <a:ext uri="{FF2B5EF4-FFF2-40B4-BE49-F238E27FC236}">
                  <a16:creationId xmlns:a16="http://schemas.microsoft.com/office/drawing/2014/main" id="{64B7164D-995F-322C-BC09-2D2148189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C763EA03-0F94-2E24-3107-9DD2415CD2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E36864FD-78E3-1BE2-4DB0-ABFE6685FF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27A2C296-4448-97DA-B6F1-1AC177F4369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FA360C81-A680-7726-BC40-F7E522C73C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31E4DCAE-FB2A-4FDE-05F0-9A9BE4BD01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F1908A8E-8788-88FC-BB6A-18A535282E1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A22B048B-46E5-61D5-8711-D5761C840CD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1C8089F1-9461-2AB9-B43C-E8D8383D94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BB7CAD21-25DF-1F29-FB4F-4E39555060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80" name="TextBox 679">
              <a:hlinkClick r:id="rId75" action="ppaction://hlinksldjump"/>
              <a:extLst>
                <a:ext uri="{FF2B5EF4-FFF2-40B4-BE49-F238E27FC236}">
                  <a16:creationId xmlns:a16="http://schemas.microsoft.com/office/drawing/2014/main" id="{E2C431D7-31F0-8006-FAF8-1F1C754D46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EFD8577C-9AB0-42BB-CD15-FD47065772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305CDF12-9F3F-8C8A-EE1B-E755956EEB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3F7B48A2-4AF0-0281-729C-64A9A97D40CE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329DDDC0-E42A-56F7-E1A1-71BF1D158A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2D25F5F1-57A8-E5DE-69D3-16F6C5DB27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C65EFA0E-3422-9812-000F-019D52A64DB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415103F9-2F65-946E-AC35-F64B8641D0B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95912D89-6E41-0AF5-CF0F-E821D14FC2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640EB45C-BD7B-9B00-6E15-DCAAE5E4D6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90" name="TextBox 689">
              <a:hlinkClick r:id="rId76" action="ppaction://hlinksldjump"/>
              <a:extLst>
                <a:ext uri="{FF2B5EF4-FFF2-40B4-BE49-F238E27FC236}">
                  <a16:creationId xmlns:a16="http://schemas.microsoft.com/office/drawing/2014/main" id="{EA752955-71AE-1AF9-F3C1-5472C4B17B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65767874-0DD2-A0FD-E2AF-E11A4A554F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455F7BEC-BB22-E4B0-5BF5-B3C5818566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6D1023CF-2003-1BB6-37FC-967038EC4CA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4A9D53BE-3749-82F3-D144-E364287010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91C07714-44A7-919C-18C6-4758B72DB0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E18CFD89-A991-2D4E-01E8-91F945E8153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58C6129C-6CE0-DC35-DF41-9BE6D2AD0AC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F8A58EF2-38B7-19B2-616C-DC1EDE9656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4B2EEB0-138E-A1C6-A5D0-684E068388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20" name="TextBox 819">
              <a:hlinkClick r:id="rId77" action="ppaction://hlinksldjump"/>
              <a:extLst>
                <a:ext uri="{FF2B5EF4-FFF2-40B4-BE49-F238E27FC236}">
                  <a16:creationId xmlns:a16="http://schemas.microsoft.com/office/drawing/2014/main" id="{99033364-12B3-5361-EF6F-BC38734F93F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F2D160CA-83BC-AAF3-FEAD-7E3D2DF9C4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A4FE8BA2-8660-AB38-3617-ACE61EA41B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F27AC741-C0A9-2718-5FA9-DF4DB47D6D77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CF105682-026D-5B36-4D3C-81595A6C56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7BE2F557-8CE2-0CA8-1387-17A54A0606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4F5CC0F3-3E00-4AA4-445A-FAA5AE6738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53F6FB59-09DF-1407-E70E-A6A10BD824F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5F88814F-3D33-C55F-6494-2056FE3214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61991C21-9327-7555-784E-EBCC648466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78" action="ppaction://hlinksldjump"/>
              <a:extLst>
                <a:ext uri="{FF2B5EF4-FFF2-40B4-BE49-F238E27FC236}">
                  <a16:creationId xmlns:a16="http://schemas.microsoft.com/office/drawing/2014/main" id="{2EFAC7C5-B5A1-0026-EB04-E78BD7106B9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889412BF-4B4D-E2FD-ED1F-231985734D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6F84BCF7-659B-7847-77ED-B04353F115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33" name="Group 832">
            <a:extLst>
              <a:ext uri="{FF2B5EF4-FFF2-40B4-BE49-F238E27FC236}">
                <a16:creationId xmlns:a16="http://schemas.microsoft.com/office/drawing/2014/main" id="{76C23B6B-8882-D4A1-5EB2-6C1F7468E0B9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E4278B0F-E61E-FD40-9466-5CACB670E4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BC7147BA-64FE-98C3-AD53-F234BBA0E9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5A6E63A1-2CA3-093A-F8F6-0A5F543E1A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C1FC3604-1F8D-2E60-BDF4-24A2C36F1CF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FFDA9DD4-A670-C6C5-A9A7-5FA490DBBF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8DB85E3E-6D1A-87B2-8574-7B04234895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0" name="TextBox 839">
              <a:hlinkClick r:id="rId79" action="ppaction://hlinksldjump"/>
              <a:extLst>
                <a:ext uri="{FF2B5EF4-FFF2-40B4-BE49-F238E27FC236}">
                  <a16:creationId xmlns:a16="http://schemas.microsoft.com/office/drawing/2014/main" id="{D864CF86-302E-C863-AA6B-A7F5E70CAC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E9418A62-AE4A-DF7C-6803-5D77841C62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6A5DEC80-B2CF-28AF-C2FA-7DECA6FBB3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43" name="Group 842">
            <a:extLst>
              <a:ext uri="{FF2B5EF4-FFF2-40B4-BE49-F238E27FC236}">
                <a16:creationId xmlns:a16="http://schemas.microsoft.com/office/drawing/2014/main" id="{5F90B511-7126-3E34-FD06-3643E00E7062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450CBD61-CADC-DEFA-2976-2A0AC7C141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Rectangle 844">
              <a:extLst>
                <a:ext uri="{FF2B5EF4-FFF2-40B4-BE49-F238E27FC236}">
                  <a16:creationId xmlns:a16="http://schemas.microsoft.com/office/drawing/2014/main" id="{A7CC41E2-660D-E629-3364-1F7F33FC57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B6E99FFB-2215-A628-109D-B48F229473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988DE3A9-DAA9-E3AB-C512-7036F133BAD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A5DFA7E6-BC3B-EFCE-FA4A-495BB9B9BD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6435F718-7B14-4056-A0F6-C9B413B8F1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50" name="TextBox 849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D348CC-DF3F-A785-E118-8B9A44A1E6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138EB69C-92F0-E0F7-362B-7BCDD772DC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39D09481-9199-CEAF-851A-C8D68E69F0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53" name="Group 852">
            <a:extLst>
              <a:ext uri="{FF2B5EF4-FFF2-40B4-BE49-F238E27FC236}">
                <a16:creationId xmlns:a16="http://schemas.microsoft.com/office/drawing/2014/main" id="{1D878793-D965-A81B-B37E-05EC0DCA6033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54" name="Rectangle 853">
              <a:extLst>
                <a:ext uri="{FF2B5EF4-FFF2-40B4-BE49-F238E27FC236}">
                  <a16:creationId xmlns:a16="http://schemas.microsoft.com/office/drawing/2014/main" id="{5A97FB22-7075-C424-D034-41650E6B11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E163A69C-C36C-B616-9FCC-A700935E22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64BE2CB4-F211-6177-8447-47E4861EBC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0923712C-151A-F10F-AF6F-9DB79E31EB8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EF6BF670-2E1D-50FC-5CC3-67F4FEFCA5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C0266EFE-21C9-CA46-07F2-E1DCBE94E6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00" name="TextBox 899">
              <a:hlinkClick r:id="rId81" action="ppaction://hlinksldjump"/>
              <a:extLst>
                <a:ext uri="{FF2B5EF4-FFF2-40B4-BE49-F238E27FC236}">
                  <a16:creationId xmlns:a16="http://schemas.microsoft.com/office/drawing/2014/main" id="{08079883-DB1C-EB1E-7A38-3764015E8D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DBB9097C-FFA1-A59F-7FE3-E2FEF889FB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81E7A30B-EF11-A8AF-FD29-C6FC50D0FDBA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603467F8-0402-F95C-AD6B-BEA547555AC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8CEDE959-95E3-4D5C-E9E2-50EDF3B987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BD7747C5-66E3-51BE-F8A6-C3A3302311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0C7CE666-056B-401F-14AC-632A478C0F9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EDA69A78-6E2C-5ACE-F4D4-FC22401CC26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8A5917C0-5556-25FC-EE78-8F1C58B70E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B4228BE0-AA10-5711-5370-12A7FE03AFC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894C731C-2B18-9EED-BBF7-32C4705A712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A7FB51E0-CD21-4A56-2BB5-846A8BB9A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13EDA253-460B-2A13-10AF-5D87BF76C9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071EC28-ABE3-70B0-6EDA-A497EF49A049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72F7495-78EC-5996-BE14-C3210BC1FE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2F8183BE-E6AF-D5A6-295A-6745AFB301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41C7DD80-1235-1666-5C75-4581E839F43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4E53263E-1DE6-737E-97AE-C8718EC63D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59F1327B-01F6-E82E-A8B2-B3C50FF533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867C2A45-FE19-AAE5-2748-F08AE2FE34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E95BB0DC-3B94-1E86-B6F5-1A2CDA428F1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9B31C4DD-4136-5760-D58B-C7B1DD3370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4006BA45-16F8-A69D-D777-6151716EEC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A48122A7-0B62-08B5-280E-F0E1B8961763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BB29D776-3DE6-D65C-3C0B-B776CA05FA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C165F7AE-46BB-102C-2EC1-EDEE20853D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978EC3A4-34D8-A2DF-AE9E-F76B3141A2E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00DB582A-5AB6-8EDF-E8F6-7E1EBFA22E8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D23F7D0A-13E9-C653-FC1F-75FC34D654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28E5A969-7DCD-D922-F083-00D6CC1AE9D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48" name="TextBox 9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F375C4CC-A6EF-4A2A-F403-E2C1143421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6BF0706F-3FA5-59B0-44D8-3991E66131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DE379E57-2CD5-20B1-4351-27F31523F6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DB2E0FDB-E446-4AF4-B448-91377BCFACBD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FFE9EDB0-E5A2-270B-4A30-9D4124CD65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99286708-448D-1C4A-B6E4-1EA60512B1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3CBACCBE-833D-02BB-A3C3-18DEA1DE947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50E77F7B-293B-5101-9E64-15CD32F4A58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063F0D9E-BF26-D556-E0C8-C81C2638C4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5198DEF5-140D-CCBE-B425-1C9E46C884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58" name="TextBox 957">
              <a:hlinkClick r:id="rId85" action="ppaction://hlinksldjump"/>
              <a:extLst>
                <a:ext uri="{FF2B5EF4-FFF2-40B4-BE49-F238E27FC236}">
                  <a16:creationId xmlns:a16="http://schemas.microsoft.com/office/drawing/2014/main" id="{1EE27F54-F130-E87E-D2B3-CCF070DFD8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72BA9C5E-1CF5-A165-CD6F-6204AD634F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8C2A06C2-B0CA-9001-23AC-9511615389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4033F7F8-1157-8E3C-943B-8578BA1FCB47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2D915627-CDB3-BA65-D6B2-E3D68BAB83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6E130CF4-1485-D84E-6D09-FDB22FC255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882D8667-B00D-DDFF-4971-8164907708B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601FAE06-7771-E2C8-2683-35CCE8490A4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70FAE262-3F6E-3B8E-7A79-11C1BD7611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F7F53A6-0C7A-6204-2F3F-341CB8F6B6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8" name="TextBox 967">
              <a:hlinkClick r:id="rId86" action="ppaction://hlinksldjump"/>
              <a:extLst>
                <a:ext uri="{FF2B5EF4-FFF2-40B4-BE49-F238E27FC236}">
                  <a16:creationId xmlns:a16="http://schemas.microsoft.com/office/drawing/2014/main" id="{7373A43B-F3ED-DCF2-53F6-CEF94727B2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C6671A04-ABD6-1BB3-86F1-DB084BA116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CEBD3908-E9B8-680E-157A-705DB8B2314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31DADA48-61DE-5B86-A922-0DE8E7610285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E107536F-11A9-07E4-8606-47293A931F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Rectangle 972">
              <a:extLst>
                <a:ext uri="{FF2B5EF4-FFF2-40B4-BE49-F238E27FC236}">
                  <a16:creationId xmlns:a16="http://schemas.microsoft.com/office/drawing/2014/main" id="{F7E4D743-D333-6DFB-3DB8-29D3E9F097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5776AEDC-91EC-6040-1F46-1F28AFC137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6E026220-E7A9-CD67-881C-BD2166A43B8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3C4981FC-149F-B214-AAC4-89E52F0D73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3365C229-F8A0-3062-1864-857AAE91D7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8" name="TextBox 977">
              <a:hlinkClick r:id="rId87" action="ppaction://hlinksldjump"/>
              <a:extLst>
                <a:ext uri="{FF2B5EF4-FFF2-40B4-BE49-F238E27FC236}">
                  <a16:creationId xmlns:a16="http://schemas.microsoft.com/office/drawing/2014/main" id="{3461BEAF-AA40-0651-714A-BD218C4E9C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6963BF0F-2071-FECB-C6FA-39EC90D503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09BDB30B-F97D-7D77-2D19-EA32E8E1666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81" name="Group 980">
            <a:extLst>
              <a:ext uri="{FF2B5EF4-FFF2-40B4-BE49-F238E27FC236}">
                <a16:creationId xmlns:a16="http://schemas.microsoft.com/office/drawing/2014/main" id="{8CDBB4C4-2A28-8BD5-C95A-75CEF1769287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BD9AEA18-C13A-FEBB-92D9-D6F7797716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Rectangle 982">
              <a:extLst>
                <a:ext uri="{FF2B5EF4-FFF2-40B4-BE49-F238E27FC236}">
                  <a16:creationId xmlns:a16="http://schemas.microsoft.com/office/drawing/2014/main" id="{AAA5A979-0CBF-C742-81C1-CECCB66080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7F25372B-10EE-F3CB-DA4F-2FF85B02AE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8E056AF9-F8DB-19EF-E314-0223C7EF90D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BA241EC4-652F-ECF3-3282-0ACC0702B4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F556F519-8422-B84B-E35F-C877ADBB127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128" name="TextBox 1127">
              <a:hlinkClick r:id="rId88" action="ppaction://hlinksldjump"/>
              <a:extLst>
                <a:ext uri="{FF2B5EF4-FFF2-40B4-BE49-F238E27FC236}">
                  <a16:creationId xmlns:a16="http://schemas.microsoft.com/office/drawing/2014/main" id="{E128E346-79DD-AC26-BE00-870A44F4FB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0BFB28BE-EABF-ABAE-CF4C-119A9A95E0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42AC0528-CB28-E709-B84A-67210F2D3A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EEDE73E5-ED8C-6C6B-830A-F4AC28B7145F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132" name="Rectangle 1131">
              <a:extLst>
                <a:ext uri="{FF2B5EF4-FFF2-40B4-BE49-F238E27FC236}">
                  <a16:creationId xmlns:a16="http://schemas.microsoft.com/office/drawing/2014/main" id="{A0713DE3-8AFA-4E97-880B-462C0846E1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3" name="Rectangle 1132">
              <a:extLst>
                <a:ext uri="{FF2B5EF4-FFF2-40B4-BE49-F238E27FC236}">
                  <a16:creationId xmlns:a16="http://schemas.microsoft.com/office/drawing/2014/main" id="{37FB1E6B-9F94-1039-4BC9-663E713690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4" name="TextBox 1133">
              <a:extLst>
                <a:ext uri="{FF2B5EF4-FFF2-40B4-BE49-F238E27FC236}">
                  <a16:creationId xmlns:a16="http://schemas.microsoft.com/office/drawing/2014/main" id="{AF4DC7DD-7259-2686-BD98-40162D3430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35" name="TextBox 1134">
              <a:extLst>
                <a:ext uri="{FF2B5EF4-FFF2-40B4-BE49-F238E27FC236}">
                  <a16:creationId xmlns:a16="http://schemas.microsoft.com/office/drawing/2014/main" id="{01ED05FE-809D-F01D-8279-460C54B3A6A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7E11F0F3-3AE2-35A5-D2C7-2046BFBAE7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37" name="TextBox 1136">
              <a:extLst>
                <a:ext uri="{FF2B5EF4-FFF2-40B4-BE49-F238E27FC236}">
                  <a16:creationId xmlns:a16="http://schemas.microsoft.com/office/drawing/2014/main" id="{6D0E0562-3E9F-ECB5-A030-78493B9C459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38" name="TextBox 1137">
              <a:hlinkClick r:id="rId89" action="ppaction://hlinksldjump"/>
              <a:extLst>
                <a:ext uri="{FF2B5EF4-FFF2-40B4-BE49-F238E27FC236}">
                  <a16:creationId xmlns:a16="http://schemas.microsoft.com/office/drawing/2014/main" id="{B43937F1-671C-05CD-2985-60FB9B4480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39" name="TextBox 1138">
              <a:extLst>
                <a:ext uri="{FF2B5EF4-FFF2-40B4-BE49-F238E27FC236}">
                  <a16:creationId xmlns:a16="http://schemas.microsoft.com/office/drawing/2014/main" id="{D0EC8AD9-1C38-6931-C846-C19B9034DD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40" name="TextBox 1139">
              <a:extLst>
                <a:ext uri="{FF2B5EF4-FFF2-40B4-BE49-F238E27FC236}">
                  <a16:creationId xmlns:a16="http://schemas.microsoft.com/office/drawing/2014/main" id="{8C289CA0-253E-8C8E-AF4D-2F7A3D7571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41" name="TextBox 1140">
            <a:extLst>
              <a:ext uri="{FF2B5EF4-FFF2-40B4-BE49-F238E27FC236}">
                <a16:creationId xmlns:a16="http://schemas.microsoft.com/office/drawing/2014/main" id="{EB9D8F1C-81C9-D1C6-79C0-C2AF8D49C2B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142" name="TextBox 1141">
            <a:extLst>
              <a:ext uri="{FF2B5EF4-FFF2-40B4-BE49-F238E27FC236}">
                <a16:creationId xmlns:a16="http://schemas.microsoft.com/office/drawing/2014/main" id="{8B1345DB-723E-A499-F16A-FBDA67DD7B7F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9E333C61-FA5B-89FA-8E89-A130EC7890B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E8052991-C43C-1B56-F731-1FEA3C7936CA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CA066251-E410-8DE8-4565-74C5E6626986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2C42CC08-A833-CF6B-4513-B5AF308529CD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7361753A-9A72-3897-4DFA-280D659B6932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73B83707-B3B7-F6D0-ED0B-5B849B9B990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A766DE82-70E0-A24C-45BB-C3C879D563D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07076410-FCE2-1485-CC73-93C45665CFE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370B3AA8-02AB-938E-C3E0-D4642D1F191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9B5F506E-F5F1-3244-4094-F671FEA049D0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7696EBA9-83BE-4115-9385-B5F3CD796807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D672CBE4-CC04-1CBB-0A58-7144FD9CFFCE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E06B7478-B350-B188-6BDF-3EF4F3BD282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84E1B69A-8547-BB5D-96F5-62B186017749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A4C097AE-7B33-DC37-CD58-FDEA72FC2C96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7F8F2448-29BA-0B24-7203-B4A79C57015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491C1E7D-5F5A-367F-DEA9-192877E8C33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FDE823F5-9C91-DA59-8BF4-2A42C0279BF5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52BA0730-C0E8-E586-87F5-B274552C9B53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188718FB-0A55-3BC6-0915-31DA9A3C91EE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2E5C6F3B-E2C2-7A03-56C9-5180E76EDB6A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BDE6A7CA-8D0E-853B-084A-71F1E2FDFB3A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D6A0F955-5C2F-6B85-DA9C-61A58E9274D5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D138D942-3ED3-0C1C-0A1C-7C8A0F6A050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82B062E3-36E5-A457-34EA-1F4779FA326B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D876A5FE-DDFA-9845-F72C-00CFB444584A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ADD4BEC2-7C19-A84E-F306-6A09BA33B4F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DA216EE-E409-C3E2-C5E0-DDA9BA8A1427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E9C7B0AE-3435-6A65-AAC9-5FF3C0DF817F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16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B793A3E-1E1E-1E07-C8C7-D5731B87400B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S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D74AF7DF-2518-85E4-E948-68497AA9BDBF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Sulfur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67C183FB-204F-5C18-5D2F-FDB5EFE96659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32,06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D8E6C475-E481-10C3-1507-BE7937EF5F37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2,58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1D18C33-732B-647C-9769-9A8272DB39B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[Ne]3s</a:t>
              </a:r>
              <a:r>
                <a:rPr lang="en-US" sz="1400" baseline="30000"/>
                <a:t>2</a:t>
              </a:r>
              <a:r>
                <a:rPr lang="en-US" sz="1400"/>
                <a:t>3p</a:t>
              </a:r>
              <a:r>
                <a:rPr lang="en-US" sz="1400" baseline="30000"/>
                <a:t>4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DCE7F543-920B-5FCA-ADE4-6C64455306B1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-2, -1, [1, 2] 4, 6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BEACE454-6BCA-33E8-163F-E60118476C4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2180E2E2-FF2A-25C8-82BD-E87EA6ECB4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6B8FB70D-F304-E77C-DA07-7394F924AB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DB28853F-22C7-9CFE-894C-803AD843C2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D0E124B-0C2F-0DFA-9F7C-3854A04CB0B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49CB7CBD-23B1-E868-F7F8-19B3284089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208AE02F-7F94-583B-D2F4-9810A52EA1A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45" name="TextBox 34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8949C786-2B93-76AF-B550-B7302F7024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4434F920-985B-3040-720C-C5D24E1D7E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94420DC5-4510-7362-EED4-ACD36E1281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94B754B4-B5C9-DDC9-97A9-A67C7F612A0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CF7E71A0-64D3-56B5-9497-9DC9220DD9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E46B51AE-ACB8-B9B1-A971-F7C73C8D2A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AFA370C7-4B7B-919A-E9A5-F5B6E9DA2F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7F36626E-486F-F282-94A9-F4EA6639ABE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857A46F5-C861-FF11-F50E-53BC74D43B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105E4A0D-74E5-31EE-6A94-ECB15994E96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02144C39-A0C3-4B69-C7E5-282F89CC28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B53FE339-AFAD-F4E0-082B-358EAC7C6D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F0877ECF-B25B-460B-6B9B-43EE672B4B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E09BD021-154B-55F9-02BC-0DFBEA8AC8CF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957FF006-D218-2324-FC78-FC7BC581CB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FF05A348-FA86-5214-DCAE-A0AD8CD5F7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6C8D7EA4-1E54-C9FB-3C12-E0A4E75C9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36F1F69B-4EA1-3359-2FBD-DD16C3C33DD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A27593F7-D3BE-3703-38C7-8657AA902E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823440E3-FB0F-4421-4065-95DE3323E41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C7DD3F7-1487-DC28-3239-A64171FF82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A69DE5AA-4E99-0E0B-7336-08D47A9CCA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BECDAF9-1C87-190E-BCEB-0553F3B6DD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2D6EDEAC-A567-195E-CA65-2C7ACCE6DEB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8F69ED41-BCD5-8DAF-7531-F197527E3D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51B45498-1711-0930-7395-ACB7A4DA48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8F6CAE6A-1E65-CFD3-5BC9-9AB6765C67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FE3ECC43-0DD7-404C-69D8-1A1AB35EC54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842C0E91-3D0D-3D5A-1D93-80704B0C3D2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C41E1D2E-76B2-7D8F-688E-E6DEC1BEF5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0EFB68C-7F96-B062-45BF-81AEA512C8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E72A3849-895D-930C-1A77-1761FE1EC7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AD841640-8DD9-1637-214C-86F1ED7825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596403D5-9CA0-AD85-392A-C8131284C258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B572F89E-3AB8-F8E4-D3B1-1D3B5DB838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108567D8-A40D-59A8-70B9-43F8A9E834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33EE17E1-B460-CE24-60B9-9F24632F8D0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6423CD46-9FD2-659C-34DB-A2D1914EBF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CB330B4-7CB5-C5BD-163F-2A023D7FEB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2A0DAFE2-06C3-11F4-C106-E96D628531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70F26426-E262-AA85-8733-9D4A619F45E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42E76B67-9271-37BB-EF00-547455A6E5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0F6ECB6A-BE0C-CA8A-673F-59399F8E41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D877B411-7854-24CD-0A6D-03D6737238F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E3D253FC-133A-92FE-8817-F965BE8965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3DE016FC-8B82-4FA9-9D65-07DD87B9AF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728A0488-8328-FF41-2B78-3CC8FAF46CA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14522E21-F9E0-992D-CDA8-22219955CC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B02F1117-1AD9-7F31-4415-BB6B5C1695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0E4CA020-D680-462C-3736-7D996E70A6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A821BC2F-44E4-56DD-AAE4-13D03330C9F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88B2BE7B-EBD8-261B-5350-FEF2FEB2D4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AD2578F8-DD4E-072F-459E-8202B50A57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8F87EE95-E40B-9D27-C00E-6EFFA738993F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ED13DF68-3D62-933C-2A92-055E3D4C4E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C6577F6C-CA38-9037-0A0E-6EA0171EF3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11777CAC-4513-A8CB-38A7-C9B8F47E03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E18C9592-F00F-DFF7-8F7A-4A785ECEBFE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7333471E-13E4-775E-D2A5-D86DD8FBDF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2A352417-B58C-F7B6-ED3D-BA95F2B6F46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7F8C0B3-F9DC-A619-A0DB-BBDADD15B3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35B940CA-8534-B6FF-A82A-985630A478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BA83452C-0BB1-6BE8-8280-9194533CB447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FB62B74-BB0D-6CE1-F41B-2526F0D66D77}"/>
              </a:ext>
            </a:extLst>
          </p:cNvPr>
          <p:cNvGrpSpPr/>
          <p:nvPr/>
        </p:nvGrpSpPr>
        <p:grpSpPr>
          <a:xfrm>
            <a:off x="9049715" y="2242091"/>
            <a:ext cx="647699" cy="632746"/>
            <a:chOff x="9049715" y="2242091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E1126B5-7F6C-2B27-ED63-2F7039D7B18B}"/>
                </a:ext>
              </a:extLst>
            </p:cNvPr>
            <p:cNvSpPr/>
            <p:nvPr/>
          </p:nvSpPr>
          <p:spPr>
            <a:xfrm>
              <a:off x="9104748" y="227373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2B400AE-A8F8-9BF2-6A09-27272E8C0182}"/>
                </a:ext>
              </a:extLst>
            </p:cNvPr>
            <p:cNvSpPr/>
            <p:nvPr/>
          </p:nvSpPr>
          <p:spPr>
            <a:xfrm>
              <a:off x="9104748" y="274786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774409A-DFD8-9C96-F4EA-2859A083D7BA}"/>
                </a:ext>
              </a:extLst>
            </p:cNvPr>
            <p:cNvSpPr txBox="1"/>
            <p:nvPr/>
          </p:nvSpPr>
          <p:spPr>
            <a:xfrm>
              <a:off x="9057122" y="2705560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FCB7C80-CFC0-CE9F-98F4-D1D3F378BAB7}"/>
                </a:ext>
              </a:extLst>
            </p:cNvPr>
            <p:cNvSpPr txBox="1"/>
            <p:nvPr/>
          </p:nvSpPr>
          <p:spPr>
            <a:xfrm>
              <a:off x="9104748" y="261234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2162441-824F-B4C2-8366-720E34646228}"/>
                </a:ext>
              </a:extLst>
            </p:cNvPr>
            <p:cNvSpPr txBox="1"/>
            <p:nvPr/>
          </p:nvSpPr>
          <p:spPr>
            <a:xfrm>
              <a:off x="9049715" y="224209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FDBA341-6DFE-18D3-0DC2-73EEA0C963E3}"/>
                </a:ext>
              </a:extLst>
            </p:cNvPr>
            <p:cNvSpPr txBox="1"/>
            <p:nvPr/>
          </p:nvSpPr>
          <p:spPr>
            <a:xfrm>
              <a:off x="9337580" y="224209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52" name="TextBox 51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2DE1ABC-1A0E-2017-7FD1-77B205495537}"/>
                </a:ext>
              </a:extLst>
            </p:cNvPr>
            <p:cNvSpPr txBox="1"/>
            <p:nvPr/>
          </p:nvSpPr>
          <p:spPr>
            <a:xfrm>
              <a:off x="9051182" y="233242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8B9A6D6C-7A9B-D104-BC83-CBDDDD5E06F3}"/>
                </a:ext>
              </a:extLst>
            </p:cNvPr>
            <p:cNvSpPr txBox="1"/>
            <p:nvPr/>
          </p:nvSpPr>
          <p:spPr>
            <a:xfrm>
              <a:off x="9337580" y="235662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D70475C6-D483-1DD6-E8D5-586881987C50}"/>
                </a:ext>
              </a:extLst>
            </p:cNvPr>
            <p:cNvSpPr txBox="1"/>
            <p:nvPr/>
          </p:nvSpPr>
          <p:spPr>
            <a:xfrm>
              <a:off x="9049715" y="2473326"/>
              <a:ext cx="57688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AC37B5C8-1034-48CD-74A3-F53EB87D1356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4AF4A1BD-98EA-EBE5-0783-DDC20D64512C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992CEB69-3E51-B3AB-1539-70E0CA1E695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7FDE02AE-46F7-D7F0-0BA5-9B25F2B2D14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8D6B8B2C-7CE6-E184-2B37-1F44137CA9DE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92" name="Rectangle 1891">
              <a:extLst>
                <a:ext uri="{FF2B5EF4-FFF2-40B4-BE49-F238E27FC236}">
                  <a16:creationId xmlns:a16="http://schemas.microsoft.com/office/drawing/2014/main" id="{5D8B6AEC-2934-2178-D9E8-6917FD2645E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4" name="Rectangle 1893">
              <a:extLst>
                <a:ext uri="{FF2B5EF4-FFF2-40B4-BE49-F238E27FC236}">
                  <a16:creationId xmlns:a16="http://schemas.microsoft.com/office/drawing/2014/main" id="{17471884-2BF8-62E1-4E2A-B24E718F4E1E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5C444B93-0E6B-23FB-AB28-7A007996834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86E09402-A33F-E8F9-5BBF-D827BB45678A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97" name="Group 1896">
            <a:extLst>
              <a:ext uri="{FF2B5EF4-FFF2-40B4-BE49-F238E27FC236}">
                <a16:creationId xmlns:a16="http://schemas.microsoft.com/office/drawing/2014/main" id="{86ECFF71-C9B2-A6D8-8505-0A3C2978D6F0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FB683C8A-0BBF-C635-C924-6B1E55628E8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73C9522F-BECE-DC22-117E-7A5B9ADB86FB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6BF0BF28-8CEA-803C-E917-9158A35EB32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B3C049A6-F868-ED1C-1E32-6A5D5420BB3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24" name="Group 423">
                  <a:extLst>
                    <a:ext uri="{FF2B5EF4-FFF2-40B4-BE49-F238E27FC236}">
                      <a16:creationId xmlns:a16="http://schemas.microsoft.com/office/drawing/2014/main" id="{78F72FDD-84EE-47B6-67B3-09E3B201B121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26" name="Group 425">
                    <a:extLst>
                      <a:ext uri="{FF2B5EF4-FFF2-40B4-BE49-F238E27FC236}">
                        <a16:creationId xmlns:a16="http://schemas.microsoft.com/office/drawing/2014/main" id="{D935B3F5-955F-1229-192C-4F474D92572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28" name="Group 427">
                      <a:extLst>
                        <a:ext uri="{FF2B5EF4-FFF2-40B4-BE49-F238E27FC236}">
                          <a16:creationId xmlns:a16="http://schemas.microsoft.com/office/drawing/2014/main" id="{5E8D8897-CD1B-5C40-FFD7-9299162C47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E2EEA927-5894-01B8-A881-54C8BD88954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2AD36F20-0ABF-8416-FB53-D71E0974D6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F1A991EE-C29D-1E05-3E20-B31AAAF6D62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5F196AED-A1D4-CDE7-0CDB-2F96BED77C8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D95F05F3-170C-BEEA-B14A-C953AC0B1AA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8CCB99B9-9C5B-95E1-19E4-44027A0727E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BBA4CC40-62A4-D17F-7FDA-D23B6605FAD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1276632E-6156-08CA-030F-D12C107C2A0F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368F33BC-544F-609A-BA43-41A767BD504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BD1C665B-467E-6041-36D1-670B7FB2325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10E99B33-B326-BC04-1BAB-E8D924DF737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A3C4CBAD-1AA9-7E59-ED77-A54F98542D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27" name="Straight Connector 426">
                    <a:extLst>
                      <a:ext uri="{FF2B5EF4-FFF2-40B4-BE49-F238E27FC236}">
                        <a16:creationId xmlns:a16="http://schemas.microsoft.com/office/drawing/2014/main" id="{BE61E1EE-DA3B-E0A4-1484-07F57F832EE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25" name="Straight Connector 424">
                  <a:extLst>
                    <a:ext uri="{FF2B5EF4-FFF2-40B4-BE49-F238E27FC236}">
                      <a16:creationId xmlns:a16="http://schemas.microsoft.com/office/drawing/2014/main" id="{C6508B55-5CB6-F130-08AC-C19C61B193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30E80F07-3BB8-E8A4-3BDF-18E51731774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B422C27F-39A2-E79B-B85E-AE609DC6A18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90633469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68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BDBFB623-89DF-4F8B-6F91-B2AD6710634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3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Se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6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7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8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39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0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pic>
        <p:nvPicPr>
          <p:cNvPr id="53" name="(34) Selenium">
            <a:hlinkClick r:id="" action="ppaction://media"/>
            <a:extLst>
              <a:ext uri="{FF2B5EF4-FFF2-40B4-BE49-F238E27FC236}">
                <a16:creationId xmlns:a16="http://schemas.microsoft.com/office/drawing/2014/main" id="{D7AFEC18-791F-0021-7AEB-A1965D979812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41"/>
          <a:stretch>
            <a:fillRect/>
          </a:stretch>
        </p:blipFill>
        <p:spPr>
          <a:xfrm>
            <a:off x="11111506" y="39755"/>
            <a:ext cx="406400" cy="406400"/>
          </a:xfrm>
          <a:prstGeom prst="rect">
            <a:avLst/>
          </a:prstGeom>
        </p:spPr>
      </p:pic>
      <p:grpSp>
        <p:nvGrpSpPr>
          <p:cNvPr id="1887" name="Group 1886">
            <a:extLst>
              <a:ext uri="{FF2B5EF4-FFF2-40B4-BE49-F238E27FC236}">
                <a16:creationId xmlns:a16="http://schemas.microsoft.com/office/drawing/2014/main" id="{6AAB7593-30D5-45D6-417D-707F66621D18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888" name="Rectangle 1887">
              <a:extLst>
                <a:ext uri="{FF2B5EF4-FFF2-40B4-BE49-F238E27FC236}">
                  <a16:creationId xmlns:a16="http://schemas.microsoft.com/office/drawing/2014/main" id="{0224A256-9D45-3D45-6E22-EE017F6E8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9" name="Rectangle 1888">
              <a:extLst>
                <a:ext uri="{FF2B5EF4-FFF2-40B4-BE49-F238E27FC236}">
                  <a16:creationId xmlns:a16="http://schemas.microsoft.com/office/drawing/2014/main" id="{FF17DA81-DFF5-26A9-515A-0E5B080F8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799A96F6-C937-C50C-B26F-CBF67D16F3C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40DF55E1-5C8F-28CF-0C92-61288A9765A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DD060826-B72F-C94F-1BE5-1347C37CF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55B8F950-371B-2D24-130B-9BF6A4E3C4C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895" name="TextBox 1894">
              <a:hlinkClick r:id="rId42" action="ppaction://hlinksldjump"/>
              <a:extLst>
                <a:ext uri="{FF2B5EF4-FFF2-40B4-BE49-F238E27FC236}">
                  <a16:creationId xmlns:a16="http://schemas.microsoft.com/office/drawing/2014/main" id="{4809DF5A-19AE-3250-0731-19A0B41D65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28A53F3C-37A4-D1CB-99D8-C1E7618D8D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F63F5902-B130-188D-A8E5-9A9EF5692E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6CF38709-B5C0-A7CD-3974-FC1614EA2E87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5E648023-799C-1F35-E515-BDFE44BE75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Rectangle 1900">
              <a:extLst>
                <a:ext uri="{FF2B5EF4-FFF2-40B4-BE49-F238E27FC236}">
                  <a16:creationId xmlns:a16="http://schemas.microsoft.com/office/drawing/2014/main" id="{BEF3D442-291B-97AB-CF32-C4DE833A2F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DF378A17-2C94-CA41-C039-05198D417EC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E7FDD68D-AB53-097B-DF79-F271F56436E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4E0BD4D1-9C48-34F7-CAF8-36629FC3B8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372F232D-258C-5B39-8D4C-EE0AB4A8A202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6" name="TextBox 1905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6B8691-8D27-27C4-5708-89425C56A35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3C4A1DD3-E0D7-A335-3B52-784A7847B3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317F48C7-B5E9-9F82-A6EE-4FA0DDDD05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24DF2B51-9A02-1CF4-DC12-520E0A289A10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862AC9F2-0009-A58B-69FD-71605579E4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Rectangle 1910">
              <a:extLst>
                <a:ext uri="{FF2B5EF4-FFF2-40B4-BE49-F238E27FC236}">
                  <a16:creationId xmlns:a16="http://schemas.microsoft.com/office/drawing/2014/main" id="{0FAE6A68-8269-127E-53AD-C0D5E456CF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9F98645D-E450-0A00-9F93-F5162FB0B61E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F0587976-3A2D-910F-FBD0-695D8EBF92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BD325EFA-EB7A-8B72-44C2-CFE3B3ED39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CE9DA549-92B9-29AC-AC91-7D7C54F4645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6" name="TextBox 1915">
              <a:hlinkClick r:id="rId44" action="ppaction://hlinksldjump"/>
              <a:extLst>
                <a:ext uri="{FF2B5EF4-FFF2-40B4-BE49-F238E27FC236}">
                  <a16:creationId xmlns:a16="http://schemas.microsoft.com/office/drawing/2014/main" id="{988483DD-3279-A10D-C805-E5FA48A448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8B6E19C4-CBDD-6A05-2441-94E4500D62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F039E875-F002-16D6-10F0-AC014409A9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9" name="Group 1918">
            <a:extLst>
              <a:ext uri="{FF2B5EF4-FFF2-40B4-BE49-F238E27FC236}">
                <a16:creationId xmlns:a16="http://schemas.microsoft.com/office/drawing/2014/main" id="{0B287270-C4C2-6EC9-37FB-815DDDE4DD4B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EBA3AF48-EB22-3B8E-CEA5-838AEE50C3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E7B0556E-CEDB-7B32-F873-D7507795AC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80CB4B5-6E9E-65FF-A102-4A5046516D40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6107844B-A93A-A528-2C13-7D098F37A09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6B0CB0F-8A91-2D34-8715-480BA9A9D6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D6987AB5-3680-CDC2-BC2B-C09F8315077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70" name="TextBox 69">
              <a:hlinkClick r:id="rId45" action="ppaction://hlinksldjump"/>
              <a:extLst>
                <a:ext uri="{FF2B5EF4-FFF2-40B4-BE49-F238E27FC236}">
                  <a16:creationId xmlns:a16="http://schemas.microsoft.com/office/drawing/2014/main" id="{68B6710C-B10D-2944-B685-B7D59637BD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DB0069B-896D-1D08-D9CE-CF07C8A515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E6FF9689-BD89-BE79-1111-173D707C68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C7D03A54-0206-D35A-842D-D5D706D24294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55C21B55-DDAB-038E-9E2E-E5421BCA3C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CE3B07D0-81D1-7A5F-9F48-5E44EA1B26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299E69FA-D010-16FF-51A1-CBEB3A3652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7597AA1F-3341-C0C9-E834-E28C5D1F45D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2E2AC6D-1455-820F-253E-D7451912A2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200CC7E-0E95-99CC-9A53-82581BD5560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80" name="TextBox 79">
              <a:hlinkClick r:id="rId46" action="ppaction://hlinksldjump"/>
              <a:extLst>
                <a:ext uri="{FF2B5EF4-FFF2-40B4-BE49-F238E27FC236}">
                  <a16:creationId xmlns:a16="http://schemas.microsoft.com/office/drawing/2014/main" id="{F29A8926-EA19-454E-8C02-253E97BE4C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5EFFF36-BC31-0D69-AFE7-1FCA3BDED0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3EC94AA0-F458-EA85-5514-353944595E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4408849B-A42E-6E50-9917-49267905C014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73D21B7A-6DAE-3FE3-CADF-477596C644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69468344-442F-CF27-2806-9A3548C86D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0478A435-D9A7-D85F-7AD7-09DD3BC66C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12BDBCF4-4B13-B2CE-D659-933728DAF3B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BDE3786-5495-A1C3-FCCB-A2D5928686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5FABD82-19D2-DD6E-1E76-548E20B67FA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0" name="TextBox 89">
              <a:hlinkClick r:id="rId47" action="ppaction://hlinksldjump"/>
              <a:extLst>
                <a:ext uri="{FF2B5EF4-FFF2-40B4-BE49-F238E27FC236}">
                  <a16:creationId xmlns:a16="http://schemas.microsoft.com/office/drawing/2014/main" id="{B7E3A4FA-B92C-2705-E117-C6796294B6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79416A4D-5668-6BDA-1DE7-6A4FF6EB6B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09592287-91B5-C131-AB7A-E48F1AB957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896611B-CBF8-3DF1-B90E-664498F78804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6F4CA3CC-6761-BCEC-6210-FF780994AD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945BC817-3222-7FC9-8F0C-A63FCDF524A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8B5D4356-EC18-AC92-8B73-5FAFCC19269F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B3D8388F-7854-7444-0580-AAECFC7E21D0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6D85FF7D-2996-67CD-D0D4-63651BB42B1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0A337D2-3575-04AB-E086-FDCEF3F6102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76E2D079-DED2-50FC-C753-05E35B3D3BEA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97" name="TextBox 96">
              <a:hlinkClick r:id="rId48" action="ppaction://hlinksldjump"/>
              <a:extLst>
                <a:ext uri="{FF2B5EF4-FFF2-40B4-BE49-F238E27FC236}">
                  <a16:creationId xmlns:a16="http://schemas.microsoft.com/office/drawing/2014/main" id="{A17FF43E-7AEB-58E6-9D57-090928C2B12C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6F74721-D972-5DDC-9CCC-040AF3FB96B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B862826D-EB4F-06E0-5A83-7C91BAA00210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6165244-5ACF-BB42-43A0-5F61B8EFE791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8721394C-D76B-2536-4FFE-1CD874615E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C3EE91EA-DFF8-7DE0-1346-DC45E61F15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21300379-2E14-F92D-FAA4-A5179220DCB9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66C74FD-5A5A-151C-951B-1154475259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323AABE1-7647-1BA2-D426-5052CAF0D8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131FA6D-1C39-2575-3042-8FC28207A29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09" name="TextBox 108">
              <a:hlinkClick r:id="rId49" action="ppaction://hlinksldjump"/>
              <a:extLst>
                <a:ext uri="{FF2B5EF4-FFF2-40B4-BE49-F238E27FC236}">
                  <a16:creationId xmlns:a16="http://schemas.microsoft.com/office/drawing/2014/main" id="{D7D1C787-3C22-2296-D33B-A93EBBA2CC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797AEFBA-B344-66C5-4A34-2289DE49C7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4F1F8D7C-5E9B-1A60-5D0F-1574DF6629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DAB2BF6B-C554-60FF-C8BE-9B6CA060B3DB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16BDA9E9-246B-9984-67FB-D5C7712DE6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3A3C94DE-D787-721D-F060-4AB359E6CF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9B77B1E7-CFEA-595A-2D8B-C99C5A351B2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0321984D-C39D-B704-3BC4-0EDA90BA788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EB1EA47C-AFFE-7825-F1B1-3EDC241EB3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5FCE90C-8339-A579-D2E9-6C99E992F8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19" name="TextBox 118">
              <a:hlinkClick r:id="rId50" action="ppaction://hlinksldjump"/>
              <a:extLst>
                <a:ext uri="{FF2B5EF4-FFF2-40B4-BE49-F238E27FC236}">
                  <a16:creationId xmlns:a16="http://schemas.microsoft.com/office/drawing/2014/main" id="{C79F482B-B6D0-33EF-2752-9C388B93B9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ED66FB7A-30C9-60F3-33EB-10365B783F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DBA912B8-DA0C-4849-BF4C-5306C60B5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3C242517-B731-121A-A9A7-524CF4620E3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EBF3942C-1F50-85CB-4F35-6A7033C0EA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C8D41BE2-196F-4931-800E-715AF6DAB5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F109FF41-71F8-6E96-D390-7320992267F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ADDF1A93-1DB7-012D-41B7-4FE49EA9C8A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3ED024EF-8C2A-D81F-342C-C7640E99B4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10B771FF-8740-C2C6-116B-26431B88698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73" name="TextBox 172">
              <a:hlinkClick r:id="rId51" action="ppaction://hlinksldjump"/>
              <a:extLst>
                <a:ext uri="{FF2B5EF4-FFF2-40B4-BE49-F238E27FC236}">
                  <a16:creationId xmlns:a16="http://schemas.microsoft.com/office/drawing/2014/main" id="{CAFFE7C3-980C-0589-D264-4D895471A1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B41BBC0B-4A35-1FA2-55AA-A325CB5A18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60C045C2-9B64-4A83-2166-E92FF0B410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B0525AA-6975-E23B-85B4-750B6D74F4F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FD172C85-661B-D742-F94F-DF6B425C90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2F2B74BC-5CCB-5AAE-0C9C-43848F1339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B021125-7F85-4C40-5DC8-4F55FA46C1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15BEB619-1DF4-B2F7-7B06-320E2A324A5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60802175-8F2F-781A-3665-8BB1B6A752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2FB61FAD-4BE7-112F-B919-E45B348929C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05" name="TextBox 20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F0F030B-1678-EE55-7993-20FAC3A3C5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B46ECCD-E891-D173-EA51-1A805EF056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EE2185AD-1373-5544-F613-977241F47E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357A819C-D1F9-F4AF-0198-211F2BEADE25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ABABCA2A-41E1-7F9F-5CA9-062D0AE58F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699D798E-9A7F-323F-2CFF-90B0708298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225026C-63E5-2F2F-4492-B33B04EC77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25C7F7D4-76A6-1399-F95E-725082B3B86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1623766B-2CEE-72AC-AFD2-A97E8B00A5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5F6FAA57-E89E-DA64-6894-389196AF067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15" name="TextBox 214">
              <a:hlinkClick r:id="rId53" action="ppaction://hlinksldjump"/>
              <a:extLst>
                <a:ext uri="{FF2B5EF4-FFF2-40B4-BE49-F238E27FC236}">
                  <a16:creationId xmlns:a16="http://schemas.microsoft.com/office/drawing/2014/main" id="{27D6AA99-0907-97E1-792D-F7E1844C76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2F35E8EA-8DBC-1412-FFC2-A5CC8F7165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624FAB4A-F5D3-DB7F-08CA-63C95D012E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D37BE0C8-FA6B-715E-D753-06F61759DF90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DE8E21EC-C224-EEFC-25B8-9D7237C48D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0049A31A-FB0F-4D8C-45E0-A39BA5D69B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DD0A07AB-AC5B-B202-1A96-A13E4282C9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7E10966-8446-DE04-2B4B-58A85E5199B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268EE80-3CAA-462D-DAA9-E6811039AD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3081A289-C710-49E8-8474-4037126A19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25" name="TextBox 224">
              <a:hlinkClick r:id="rId54" action="ppaction://hlinksldjump"/>
              <a:extLst>
                <a:ext uri="{FF2B5EF4-FFF2-40B4-BE49-F238E27FC236}">
                  <a16:creationId xmlns:a16="http://schemas.microsoft.com/office/drawing/2014/main" id="{85455B81-C3A2-B7C8-9EA8-B01F214A4E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8AC3EDC6-96CA-A1B9-D6B6-7BA312EC95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D6A59319-7357-733F-825C-AEDB127F78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89574266-5BF7-0F21-ADF6-72FCC69F7D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458FFB82-F8CA-1E52-32A7-E475541BE4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19FAB7D8-40B5-0213-AD7E-F618915DDD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0DAB2987-B32E-D902-BA39-A9CAA12D8B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B0BE628-2B1C-AF5A-A44F-AFAFFFE67A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1C534598-35A4-66C0-5B58-7F914BCB7D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8285FA6A-9A47-57F6-6E38-7960690CC31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35" name="TextBox 234">
              <a:hlinkClick r:id="rId55" action="ppaction://hlinksldjump"/>
              <a:extLst>
                <a:ext uri="{FF2B5EF4-FFF2-40B4-BE49-F238E27FC236}">
                  <a16:creationId xmlns:a16="http://schemas.microsoft.com/office/drawing/2014/main" id="{4BF12046-42E8-9EF6-4CB4-BF6222074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963A9FFF-8A27-4F5C-696C-E627AEBCB0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46993559-E1FF-5A1C-276B-6D226DF214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628054CD-39B2-8392-CEE5-75F06EF8B1DF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48AB85E8-254A-53C8-4124-E32186FC20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7BFD7EA0-2CB7-CBDF-D58B-B441ECF025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2360C44E-3FB4-1294-180B-C8CDBBB4F8F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A3CFF979-D27D-4DEE-CE88-0FE5C432E01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E4545BEB-74E7-A7F9-C27C-7FF082BCF9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15326A90-0790-D8F3-E2FA-0C22F24EE9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45" name="TextBox 244">
              <a:hlinkClick r:id="rId56" action="ppaction://hlinksldjump"/>
              <a:extLst>
                <a:ext uri="{FF2B5EF4-FFF2-40B4-BE49-F238E27FC236}">
                  <a16:creationId xmlns:a16="http://schemas.microsoft.com/office/drawing/2014/main" id="{EDB64D72-8C6C-E2E4-763A-595B243090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41F7456C-457A-8410-0716-ADCA231DBE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A7A7DBCA-FD32-A170-0519-8E911269D0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520CBAE3-AF6C-B105-07C2-37346D0F25F6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885E386A-67A4-2251-01AD-08362414D3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7FD76730-C1F2-5236-9123-2D0A715740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277F228F-6CAA-2280-D475-60ECBD3846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31D990D4-B63E-7F93-E721-3C462355A8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8125B6E-241D-4C51-82C3-3EF8C451E8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1F2510-8D4A-A1D6-866A-8216BDE36F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55" name="TextBox 254">
              <a:hlinkClick r:id="rId57" action="ppaction://hlinksldjump"/>
              <a:extLst>
                <a:ext uri="{FF2B5EF4-FFF2-40B4-BE49-F238E27FC236}">
                  <a16:creationId xmlns:a16="http://schemas.microsoft.com/office/drawing/2014/main" id="{875DB9A9-3A90-1E18-9BF6-27C5CE74F4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627D831-B2DD-9F4B-B3C9-4356B10321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A015053E-628F-7CB7-24D2-F06464A07E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0CE6D3FF-EE79-18BF-DC1F-6AD345C911DD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0F2A1AE6-B142-995A-3363-BAC487CDC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3BAB6CE1-2515-30DC-4A10-A4AE2C0F2F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4744A108-8FC5-6EE6-585E-86F2F4B00E4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E1A5732F-98E8-C349-C4F1-54DD42EEC2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78C03572-CE17-5A6E-51FC-CD75D90F96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969F8A01-BA69-F0E6-0729-31AE7F05CE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331" name="TextBox 330">
              <a:hlinkClick r:id="rId58" action="ppaction://hlinksldjump"/>
              <a:extLst>
                <a:ext uri="{FF2B5EF4-FFF2-40B4-BE49-F238E27FC236}">
                  <a16:creationId xmlns:a16="http://schemas.microsoft.com/office/drawing/2014/main" id="{9F5111EE-A11F-162F-68BE-62380DF7E8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C52389D-0BC2-1614-1A22-A56FC65C22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2171CE43-32B8-BB8F-AB58-ADC9E0C11C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866B9FD-4326-6A80-ACC0-6D9F73750359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4615CAF5-0202-BD17-6E05-B04D2A5DED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CC1827E2-D115-6CA1-B4E3-5909B8791C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38EA25C-03CE-01C6-CD76-83E3F0A05E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E9B3273-1D2A-8370-E696-70C6D86E13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5FB96EFE-69FC-D5C1-A67B-DDA928CCAF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567C53F-CCF8-6EB0-3A2D-4CCACAD0CD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51" name="TextBox 350">
              <a:hlinkClick r:id="rId59" action="ppaction://hlinksldjump"/>
              <a:extLst>
                <a:ext uri="{FF2B5EF4-FFF2-40B4-BE49-F238E27FC236}">
                  <a16:creationId xmlns:a16="http://schemas.microsoft.com/office/drawing/2014/main" id="{D6576EEC-63F7-E9D1-D3F4-63359A00D7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F7F3D43D-D118-0585-C6CA-44E84F3739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F0A019D-61ED-3CBD-918B-F6D9306133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E00B6B0A-2224-F971-CFAA-906AF9FD4A42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27DE5D2C-C346-C80E-9204-4AEAC1D7D2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3E6B08FA-C55B-399A-318B-1121FC4BE0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9F620B8B-9652-5CF1-C746-20B2A3C1D91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1186E34-FA6C-AA94-D225-A937612372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66A6E5D1-F8C6-B852-9775-9F39E88353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AFDFE3BF-1D7A-FAC0-A4B7-A217C6601A9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61" name="TextBox 360">
              <a:hlinkClick r:id="rId60" action="ppaction://hlinksldjump"/>
              <a:extLst>
                <a:ext uri="{FF2B5EF4-FFF2-40B4-BE49-F238E27FC236}">
                  <a16:creationId xmlns:a16="http://schemas.microsoft.com/office/drawing/2014/main" id="{8A708492-70F8-0490-0705-820F050EFC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66FE03F0-1F08-CB63-F680-07521B42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672CE1FF-C9E1-1E9D-A730-C35500A0E6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27327F0F-9352-F197-6E21-F1188FD00982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950434F0-C0ED-EB7F-F8BC-0142B38B48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DAF77B9D-EC82-E1C3-8339-137121174F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8270EBF0-1FB9-21FA-0494-FDFE681D8C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DD144258-3062-CFFD-A8DD-3E90DFBFCF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51E0BF82-89E2-61DE-1364-99B2C42C4D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CF3FA821-25C0-E775-F529-B57B8D26CD7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1" name="TextBox 370">
              <a:hlinkClick r:id="rId61" action="ppaction://hlinksldjump"/>
              <a:extLst>
                <a:ext uri="{FF2B5EF4-FFF2-40B4-BE49-F238E27FC236}">
                  <a16:creationId xmlns:a16="http://schemas.microsoft.com/office/drawing/2014/main" id="{25E79F3E-8D10-D2FF-A2C5-C9FC533985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577BB7C3-2B15-C164-AC3A-BE28A8CEA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1637CE5B-7F15-E19D-EC51-24C7791A00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A2D2E09F-90F0-7AFC-0F24-DB5BFF1A199B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74CA8579-713B-552C-95FE-03D8CFAF6B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F9D4954A-9854-4456-7AF6-6A6BABE25A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FBC2BC47-513B-46CD-6713-4C618931AB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A0275502-FF36-FACB-47F8-32E0EFA3C2B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80FE9965-8039-682A-A6D5-E2E3052D7C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1D0D1790-9966-A2A7-74EF-C43FB715BA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1" name="TextBox 380">
              <a:hlinkClick r:id="rId62" action="ppaction://hlinksldjump"/>
              <a:extLst>
                <a:ext uri="{FF2B5EF4-FFF2-40B4-BE49-F238E27FC236}">
                  <a16:creationId xmlns:a16="http://schemas.microsoft.com/office/drawing/2014/main" id="{CA0CAE22-01C0-E381-1333-E462184F7B8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4BF98784-89C1-C45C-B140-2492E26892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6F33A8F2-0B6A-AFB9-4E7A-4732B69B28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84AD889-3EFF-82DE-C0AC-295C1289F313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FFCDFED1-2132-25C2-ACDE-FB6A5855B8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C2C1F218-C4F8-2D9C-8AA9-29FB088DFF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58E5C72E-0E17-AE98-9D8D-62903C39A5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3060286D-011C-C526-263E-59CE1439B9E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EED8C1E5-8020-1B66-C8FE-8F908AFD82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30BB635-367A-56D5-51A5-591096B4DF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91" name="TextBox 390">
              <a:hlinkClick r:id="rId63" action="ppaction://hlinksldjump"/>
              <a:extLst>
                <a:ext uri="{FF2B5EF4-FFF2-40B4-BE49-F238E27FC236}">
                  <a16:creationId xmlns:a16="http://schemas.microsoft.com/office/drawing/2014/main" id="{2A952D0D-3903-4F8F-5A6F-D8E1A62886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67A19A7E-0A90-CEE2-0893-C95BD14A43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360F0E4C-3EE7-E712-638C-E8A8345970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DAE47E72-423E-1B2B-4A9F-A94CB9879854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D6E14FA3-F600-BA21-7AAE-9519BD3EB5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E0FF759D-0D44-F076-45AE-13B031E599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EF39A82-434E-DB80-BDF0-09416B38BC1E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E7C67CC5-4971-F92A-0B49-A50139E366F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51D83C3C-CD4C-745B-549C-9AD3F7C35A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26361F51-7780-1CC3-D2E9-CD3A890AC4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06" name="TextBox 405">
              <a:hlinkClick r:id="rId64" action="ppaction://hlinksldjump"/>
              <a:extLst>
                <a:ext uri="{FF2B5EF4-FFF2-40B4-BE49-F238E27FC236}">
                  <a16:creationId xmlns:a16="http://schemas.microsoft.com/office/drawing/2014/main" id="{13D09306-87EB-3D3B-E759-5EE6EDCB11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F5D78C88-F90C-709A-4372-DF3E350198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352823A9-ADDD-C497-1749-99877F20B3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984E0262-2FF0-0383-2172-E551CEE3D1BB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D5CF7E96-8A76-819C-9203-40B5704C82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9A09E13A-1F3A-6E46-15F0-B021F92975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B34BBA1F-6153-0568-5F12-DF39B4BBCF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3FE67BB5-0BC2-BC47-55C0-31FA9C1366F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290381B-46AE-35E2-E0D1-99A7E72CF6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E75FBD88-AD26-E9EC-BDA6-14402921238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26" name="TextBox 425">
              <a:hlinkClick r:id="rId65" action="ppaction://hlinksldjump"/>
              <a:extLst>
                <a:ext uri="{FF2B5EF4-FFF2-40B4-BE49-F238E27FC236}">
                  <a16:creationId xmlns:a16="http://schemas.microsoft.com/office/drawing/2014/main" id="{DCE543CD-2100-5807-6E66-4D736EDB91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7AF4A7CD-1718-0835-1D19-9E23E9D7EE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ECDDDD14-F6D5-E358-D398-E593A06DBA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0AD966A6-ED8A-A8C0-567C-69085FB01AA9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DEDBA76D-BE2D-4533-A167-DA5622A957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A2F634D8-B2D2-5358-047D-FFA6993221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0943F7F5-A747-F888-2F27-343F7AD815F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39E3766E-170C-B5C4-BF75-CCD827EA366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6C880131-9FD7-BDB4-C592-7AF3B67F87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F154E862-0158-07AD-134A-B4B7950F71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36" name="TextBox 435">
              <a:hlinkClick r:id="rId66" action="ppaction://hlinksldjump"/>
              <a:extLst>
                <a:ext uri="{FF2B5EF4-FFF2-40B4-BE49-F238E27FC236}">
                  <a16:creationId xmlns:a16="http://schemas.microsoft.com/office/drawing/2014/main" id="{1A393693-E9A6-5A46-CDAF-44AD5987CFB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F197ED09-3BB3-0AA3-8F81-EE26DD8598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4FF3095-7EB2-B9D8-D0AE-7E0E482EB5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7C2F23E4-FA60-3127-8DFB-E303C627AC5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58CC8D97-8DF8-CA96-1AE1-A1525DE1D1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220F3328-A230-3B4E-D1EE-069ECE9C46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45CA6B9F-EC25-B44E-155C-998C3F4CD7D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90BB9B93-9E26-E449-5371-CA25E6D9D2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06F16B3A-0082-276F-E176-BCF1DC8302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D42901EF-AF29-0302-BFE4-F4FADEA045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46" name="TextBox 445">
              <a:hlinkClick r:id="rId67" action="ppaction://hlinksldjump"/>
              <a:extLst>
                <a:ext uri="{FF2B5EF4-FFF2-40B4-BE49-F238E27FC236}">
                  <a16:creationId xmlns:a16="http://schemas.microsoft.com/office/drawing/2014/main" id="{584C1637-509E-8708-06EC-34C42E95EE6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4D01C190-06A6-130A-0CD7-6FBA19F397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E275EE17-88BD-6D81-BB05-67B976548E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DFEC73D8-CCCD-E91D-191E-B0EBEA53BA4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B353AD9E-EC2B-25E0-C062-06D981297D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28E7F83A-2367-E6C8-71EC-D3DB204914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32A53CE3-58B0-5B6C-792B-A7D542D534B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2B01513D-7D95-DFE6-76CB-9D653F49CA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D13273F8-FBBB-89B5-6119-9DB1CA4092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8A632929-B2B9-29CB-DACC-861CAA27191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20" name="TextBox 519">
              <a:hlinkClick r:id="rId68" action="ppaction://hlinksldjump"/>
              <a:extLst>
                <a:ext uri="{FF2B5EF4-FFF2-40B4-BE49-F238E27FC236}">
                  <a16:creationId xmlns:a16="http://schemas.microsoft.com/office/drawing/2014/main" id="{CF6D8E8E-AF38-558D-E0D6-64C8D5CF123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94C2377B-8EA6-6178-88EA-42BA0BCC05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96C14FDF-852B-2AEF-FB3B-DE69F9B910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0D31C6AE-0963-5F5E-491E-B9952BFD5FEA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6F44A8FA-84B1-7B04-920F-D5B7B57AA4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DFE3FD9A-23CD-76A5-97E4-7017EE1314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D27F8F53-C2C4-6038-83D0-67B826A1BDF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EC652DBC-4335-26C9-42B4-10820FDCE6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2DC1A555-779F-C661-720C-5A4AF0338C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EE91819E-B0AC-A923-6DDF-0A97691961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30" name="TextBox 529">
              <a:hlinkClick r:id="rId69" action="ppaction://hlinksldjump"/>
              <a:extLst>
                <a:ext uri="{FF2B5EF4-FFF2-40B4-BE49-F238E27FC236}">
                  <a16:creationId xmlns:a16="http://schemas.microsoft.com/office/drawing/2014/main" id="{5BE921B7-E3E2-85AD-7BE4-AE7E0D10C2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3ACDA637-8418-5BCF-DDDB-B77CE1A093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390BA292-A961-B717-ACAF-FEEF2811B7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78C001DA-DFE2-71F5-16F8-9E8ADA071F2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E56DF7AA-5B9B-5705-E44D-A7365BF8B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E8A44E14-43B3-9E24-9D09-9B8B88178C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62E06708-0E72-D09A-1B64-0894CA940AF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4900F4BD-64EB-B504-AAC9-DBD7791FE01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87B61EFD-038F-0E0A-F1F1-B74D8CE14E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CE217487-D44C-D7C9-EE65-1B0C986A23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40" name="TextBox 539">
              <a:hlinkClick r:id="rId70" action="ppaction://hlinksldjump"/>
              <a:extLst>
                <a:ext uri="{FF2B5EF4-FFF2-40B4-BE49-F238E27FC236}">
                  <a16:creationId xmlns:a16="http://schemas.microsoft.com/office/drawing/2014/main" id="{F24F6C91-0146-2E0B-1DEA-6AC935A15DF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DF7C216E-A62F-2442-66AB-B3A02E4C58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FB6D8F34-F88D-3067-85E7-7CEFB35F39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F7A9116D-2838-74FA-3F60-5EC9CB1E21B1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31C51720-BEFC-6756-EED4-43BEF5DB79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12244BAD-AD9E-9FC6-B77F-887AE8202E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1B922865-C882-E1BD-1F77-B968FF3B38E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1EE1679C-C80A-0712-525B-D3E6761B76B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F4F27DF6-F2FD-E54B-3519-0C305D712C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F16FB24E-6253-C5EB-C59B-C25700F6C0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50" name="TextBox 549">
              <a:hlinkClick r:id="rId71" action="ppaction://hlinksldjump"/>
              <a:extLst>
                <a:ext uri="{FF2B5EF4-FFF2-40B4-BE49-F238E27FC236}">
                  <a16:creationId xmlns:a16="http://schemas.microsoft.com/office/drawing/2014/main" id="{85CC282C-4F9B-DB30-8E14-100898AB464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6BC1AAF6-3A62-1B49-EEEA-F106A4261E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A56377C2-D800-D6FF-0DC3-4593BC7D01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07A22666-0C20-B96F-ECE1-4DD0539C7FC5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0746BFF7-A3D8-0021-FDFF-8421D22F82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4131F3C6-34FB-70DE-F217-3BFB11B9D9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3370B7F6-551E-93EE-015D-EB57DF5AA2E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089CF6F4-993D-9337-2D32-B22CB86F17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284C17D-2222-EAAD-89A8-A616B871D0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55BB97B0-A80B-7629-4FF6-84225A4628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60" name="TextBox 559">
              <a:hlinkClick r:id="rId72" action="ppaction://hlinksldjump"/>
              <a:extLst>
                <a:ext uri="{FF2B5EF4-FFF2-40B4-BE49-F238E27FC236}">
                  <a16:creationId xmlns:a16="http://schemas.microsoft.com/office/drawing/2014/main" id="{10152F3A-D595-E5D7-E100-384E2E3F836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04A54B28-BFD2-E6F2-6F91-5F1D93B931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90B2FCA-06D5-5281-2B90-BDD62D3BBA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402B9710-344C-F005-4547-413804044346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3844E9C5-E90C-50FB-0D6E-FE971042FE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24EA80EA-DBC8-FDF9-AE50-FB177329B5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FA381172-B6C5-0914-26A9-0C1CDDE185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1E686E86-F6E0-F11C-5FEF-E2841C2217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F094FDFE-0C25-D27A-1A45-A5F18BDDF2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6A8A724-DD23-50A7-37B0-DAE9FA269A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70" name="TextBox 569">
              <a:hlinkClick r:id="rId73" action="ppaction://hlinksldjump"/>
              <a:extLst>
                <a:ext uri="{FF2B5EF4-FFF2-40B4-BE49-F238E27FC236}">
                  <a16:creationId xmlns:a16="http://schemas.microsoft.com/office/drawing/2014/main" id="{BCB047AD-B00A-8808-599E-0A14EF4FE0B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2117A56A-A5FD-AC18-A595-CA8E085611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73304223-8346-DA0C-2A82-EC96444AD7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83ABE53B-1262-5492-B779-816E6DA20F91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CF39A2A8-913F-F8AE-A2F9-C4A34F406C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4F0883B5-279D-CD92-BEA2-BE90FD12DF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880CE6A3-0FDD-6F37-7C51-BD03D45DC90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981A1D60-1D36-622A-7A92-940061DC615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E2CD512-5F4A-3CE4-3D75-717E0D579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A6871B18-6553-EBC0-405D-7123B0FE8E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60" name="TextBox 659">
              <a:hlinkClick r:id="rId74" action="ppaction://hlinksldjump"/>
              <a:extLst>
                <a:ext uri="{FF2B5EF4-FFF2-40B4-BE49-F238E27FC236}">
                  <a16:creationId xmlns:a16="http://schemas.microsoft.com/office/drawing/2014/main" id="{C89AA167-CA2D-E174-D05D-C6B5FB1E2B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EAEE6013-23E7-A624-D37A-C421095BEA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8E66761-478E-ACBB-2FB9-AFE0D673B3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433337B5-D2DC-DF65-DF83-62D4FF9EE435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42777281-56A1-C87A-01B4-EFC86E74A5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F6F4EAA0-28CF-D559-B4C0-81A6F54FFC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CE104FCC-DFAA-3515-F518-C1BAAE6E574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0268941C-CFC2-93FE-63E4-A8E6073BC19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9F52AA31-6C82-DA48-5A19-5C87420601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53619F62-1267-E6AD-0CA7-0A5F84B38D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70" name="TextBox 6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2CF75818-9817-65AB-FEEB-895D3DBDD3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62B30AE9-5306-6B0C-5B42-687F0F7D0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33EA363E-56D4-D852-E278-C76CF3A0F1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B903C29F-D16E-B616-47B6-9384D04FBBD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79D7BAA6-6844-96C0-A755-5A625C8C69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C21BEA63-2387-3E3B-972C-C7ECC4AD66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EA1B205D-8E82-F7B5-1CA3-21D07F743EE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003F2D7B-FAE6-B304-B2B1-1376DD5017B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7B1E0A67-A988-9AC0-98B0-AE07073C94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D43FE1DE-87A5-E38D-BEC4-1FFA7C29E2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80" name="TextBox 679">
              <a:hlinkClick r:id="rId76" action="ppaction://hlinksldjump"/>
              <a:extLst>
                <a:ext uri="{FF2B5EF4-FFF2-40B4-BE49-F238E27FC236}">
                  <a16:creationId xmlns:a16="http://schemas.microsoft.com/office/drawing/2014/main" id="{7F6CA9B7-1137-DB52-AC74-B8752E22AE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222AE020-84E3-C7CA-C3F8-C07ADAB2C5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C8A9B445-10B7-22F0-A671-4A00BD954D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E8681281-04FC-B1AA-BFBA-4C3FB1D6A355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F4765722-F8E9-5039-17E3-12962F8FDF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25EA5958-E7DF-5B5B-5F16-7547E98F53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E9FDCB80-A201-1B4B-3D53-BBE9977C084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28B7F392-BA36-F3A7-EA5C-209BEE2FF48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3D84D9B3-D551-7792-4CA6-6C6E4CDF36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253AC693-8575-A29A-7C19-E8116B26DB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90" name="TextBox 689">
              <a:hlinkClick r:id="rId77" action="ppaction://hlinksldjump"/>
              <a:extLst>
                <a:ext uri="{FF2B5EF4-FFF2-40B4-BE49-F238E27FC236}">
                  <a16:creationId xmlns:a16="http://schemas.microsoft.com/office/drawing/2014/main" id="{652D59CF-86C5-EB3B-F427-F9CEF4A733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9E91BDC3-5676-1A13-FAE4-1B60414E53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71BC7350-6FE9-50F9-10ED-9F5A0CD46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71D07886-B4A7-48AC-42DC-031046590EBA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F03B9CAB-221F-0733-09B8-19B39EE95D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C23113B0-8DF1-0E91-4D9F-FF7687DA0C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7A87F708-A4A0-39D2-9302-D963CD0759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D845AFE9-9B33-646F-F89C-6AC14411ECE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7214CE11-C901-09DA-5491-20D54C570F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C578077E-1231-9DBC-9D2D-6885A9E3C1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78" action="ppaction://hlinksldjump"/>
              <a:extLst>
                <a:ext uri="{FF2B5EF4-FFF2-40B4-BE49-F238E27FC236}">
                  <a16:creationId xmlns:a16="http://schemas.microsoft.com/office/drawing/2014/main" id="{8EE7E6AC-4508-4F1F-CEE3-921EE7BF5A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7CF2F783-D4AC-B674-FD1C-7B668BD4EA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A7F135A0-8CCA-1C3A-D3F3-A825BD013F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EFB96CE7-37F6-EABF-BD60-6AD38C4E0B45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CAC01B0D-0C7F-4AD2-6AC8-DE2C5E991D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3428BBD2-BF0C-CDBC-06CC-A017260F31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D3B41902-3755-EFF1-FAAF-947783C577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0E5ED2AC-ABE3-0484-ACFE-B0EFB9C9832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1218A723-1ED8-DE42-8CF6-BF8334D6D0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6F8017F7-249B-7BC1-5029-F79BC4CD6D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79" action="ppaction://hlinksldjump"/>
              <a:extLst>
                <a:ext uri="{FF2B5EF4-FFF2-40B4-BE49-F238E27FC236}">
                  <a16:creationId xmlns:a16="http://schemas.microsoft.com/office/drawing/2014/main" id="{08E9D57B-164A-A53B-52A2-A4BDB8B245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0C5738ED-FE8C-7439-5467-9349CD6C42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3D5E3B04-97A0-6A2E-6874-8C21998B7C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33" name="Group 832">
            <a:extLst>
              <a:ext uri="{FF2B5EF4-FFF2-40B4-BE49-F238E27FC236}">
                <a16:creationId xmlns:a16="http://schemas.microsoft.com/office/drawing/2014/main" id="{49BD3268-5F9F-5416-1DFF-51F7F626AB6F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C61DB5C4-2A30-EA39-8B53-F525A77BA3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A4772497-95BF-685A-1952-7B46DA3965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3542455A-1C46-D0E6-7F5F-4DBF75A299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654076E1-294B-4AB6-CF36-828E8E1BD06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DB6C4410-ACFD-4999-59DB-F420E037CC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A252AA1B-6DD0-DE60-BD7A-530F4C6FF2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0" name="TextBox 839">
              <a:hlinkClick r:id="rId80" action="ppaction://hlinksldjump"/>
              <a:extLst>
                <a:ext uri="{FF2B5EF4-FFF2-40B4-BE49-F238E27FC236}">
                  <a16:creationId xmlns:a16="http://schemas.microsoft.com/office/drawing/2014/main" id="{7264F52E-137E-7B77-725A-265C17ECDA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355863DC-EC6E-DE5A-2D5E-10C0A8FCA1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A7290E20-13CD-2B5E-E7B6-5DD3764656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43" name="Group 842">
            <a:extLst>
              <a:ext uri="{FF2B5EF4-FFF2-40B4-BE49-F238E27FC236}">
                <a16:creationId xmlns:a16="http://schemas.microsoft.com/office/drawing/2014/main" id="{C184F1E9-254E-559D-1738-A353D6FDD812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D614A348-2CCB-79C5-7B2B-61D25A010E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Rectangle 844">
              <a:extLst>
                <a:ext uri="{FF2B5EF4-FFF2-40B4-BE49-F238E27FC236}">
                  <a16:creationId xmlns:a16="http://schemas.microsoft.com/office/drawing/2014/main" id="{0C2B5C9F-762A-FB24-EB27-9623978754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4296FFD9-8757-2999-C3B5-91AB347DDB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C5BA3781-FC4F-4952-1330-9741A4801F3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CCB7FF69-CB07-37DA-DF01-B5F35E2652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A61C791D-823C-5A7F-2001-1A55482120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50" name="TextBox 849">
              <a:hlinkClick r:id="rId81" action="ppaction://hlinksldjump"/>
              <a:extLst>
                <a:ext uri="{FF2B5EF4-FFF2-40B4-BE49-F238E27FC236}">
                  <a16:creationId xmlns:a16="http://schemas.microsoft.com/office/drawing/2014/main" id="{1313FE5C-51DA-3E35-D87F-D8E69BE352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040B39F9-D32D-761B-14A6-AC3F805996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9A92BB74-7AB3-038F-9E0F-4DA9D2DDE80A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CF8085E8-0D45-72F9-1B72-AD3984610F0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370A0674-8C01-CB54-5D87-7228C699D6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56B839F2-B875-D2D4-3B98-521B9239DE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042EBBAE-7057-BEFC-6E6E-2CE18FEF34F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39B10569-078D-DB2C-2B58-B15CBEACC8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F302794B-FC5E-328B-A8AE-C7CFF27CBD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361027F3-D443-E927-4DD7-5BE79B0977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CF8F9934-9EEE-0926-16D6-E09CFFE8B63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622AC8CC-4BB0-6D78-1B90-E9F883AC1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5AAFF610-2C56-2A1E-C3E1-68264CD633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EB45576B-0C78-1F96-7594-C95D1027BC28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1BC3E7F8-7CDD-2525-8AD6-EC5E559AD1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BCAB0CC8-C6C2-AA2D-FC82-F419451FEE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6DC59BDD-CEA6-AE37-94E1-A995BD3BAEE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A4A66755-D816-58A3-F369-B8820BBA5C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604E2B2E-8E87-EC52-D9EE-F48D27ED45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033CD217-D9A7-FE26-FBAF-9C476CD523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20F34AC6-25FC-02C0-25CF-90D3A2F695F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E47C573B-780D-2AF1-F0BC-9963D9FA25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8C0CED8C-177B-C59B-5F74-BB28C50CFE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F45E6E40-6C07-D8C8-8D9F-C67024D96317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106890E0-EFF2-AAA5-78E4-2C03AA40B7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B0F3217E-62D4-4C76-7CD3-CED0C2EE57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F6A29C3E-C78E-D199-A256-C341E4698A0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371850E8-1FFA-6F7D-D3FA-A6CA0C94BF9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481E15AC-E74E-3D29-947D-2D5F711F28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3FEC3F16-C1CE-AAF5-B2FB-61C38CEBAA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38" name="TextBox 937">
              <a:hlinkClick r:id="rId84" action="ppaction://hlinksldjump"/>
              <a:extLst>
                <a:ext uri="{FF2B5EF4-FFF2-40B4-BE49-F238E27FC236}">
                  <a16:creationId xmlns:a16="http://schemas.microsoft.com/office/drawing/2014/main" id="{9073CB94-894B-D68B-FC2C-E7206261E9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2C8F66C5-AAD5-B4AB-AFC4-E47E57500E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DB81EFB7-B905-FA36-7AB4-C64CEBB4C9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5EEF521E-F784-9616-5FD1-97768416E0EB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ACD517D9-5C56-847E-ED61-F779AC5AE8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02A481A2-A5AD-12D3-9082-2DAB5D910D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C2A5F31E-B8BB-D7EA-5293-566EEDDF3B6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966E8D7A-A49B-72E0-CC6D-C3CF761FC93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19940F28-2BA7-1C83-FA93-743F6B1D44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8E6682A8-4E1D-D128-C257-32392D6A52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48" name="TextBox 947">
              <a:hlinkClick r:id="rId85" action="ppaction://hlinksldjump"/>
              <a:extLst>
                <a:ext uri="{FF2B5EF4-FFF2-40B4-BE49-F238E27FC236}">
                  <a16:creationId xmlns:a16="http://schemas.microsoft.com/office/drawing/2014/main" id="{DFB69892-70F0-321A-EB59-2F2BFD272B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BC7C61F-4E93-3290-308F-6FA5F6963F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91D2857E-D64A-137C-6DAE-E732D04CC6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E1CFEDB2-5ADC-F511-7CB4-AFB01CD939CE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9DB824F0-BAA7-EE96-5ACA-F052747D2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1A7D677E-A27F-9E77-A9C2-33F0C6A41C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DC56EBB0-F45F-6518-D006-75590DC31D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D380DC8C-7F90-B1E3-3159-0A7192A809A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7B8BB530-80DF-0B71-4822-ED9A85C0A3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E5653948-BEEB-66EA-3A73-2CE05C920D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6" action="ppaction://hlinksldjump"/>
              <a:extLst>
                <a:ext uri="{FF2B5EF4-FFF2-40B4-BE49-F238E27FC236}">
                  <a16:creationId xmlns:a16="http://schemas.microsoft.com/office/drawing/2014/main" id="{318F543D-4BB0-CE12-AE80-54C9F88771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CC3184AE-AF6A-7B75-06B5-D5C4996A3E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C843BB45-870B-2F8A-EB08-19171AD46F5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63458A9F-A933-D9AE-6680-4731877BEE9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7062EE49-9ED6-F446-8C84-535B1F97D2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31BC2142-0455-759F-F982-CA6A9FCEEC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48FB8603-83C4-A75C-4DD9-8307569EEAB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95AEF545-9512-EF09-7D7B-17FD2814FF7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763D4BA9-C393-3F1C-6B40-2882D8ED1F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48E24AE9-62BD-68F7-44D5-3AF05A0BB8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8" name="TextBox 967">
              <a:hlinkClick r:id="rId87" action="ppaction://hlinksldjump"/>
              <a:extLst>
                <a:ext uri="{FF2B5EF4-FFF2-40B4-BE49-F238E27FC236}">
                  <a16:creationId xmlns:a16="http://schemas.microsoft.com/office/drawing/2014/main" id="{497B2C17-82A0-4DDA-96F3-7048CCC9D7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06987C7D-09A9-77ED-BB15-0C38675D6A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7D69CFD6-D19B-E584-8ECE-DF257010084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8F62FF3A-5D7F-4F26-2FCA-C63E80A46728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BC0213F0-DDB1-3124-33B4-598F347C88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Rectangle 972">
              <a:extLst>
                <a:ext uri="{FF2B5EF4-FFF2-40B4-BE49-F238E27FC236}">
                  <a16:creationId xmlns:a16="http://schemas.microsoft.com/office/drawing/2014/main" id="{0EF0B9DA-F3E1-BAE0-0507-A6701874F4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3B52C1A7-F89B-9898-D8D2-7CC5CE5AA51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315A2CFD-42CB-9C25-AF6C-78F8AF91E3A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59C92AC2-145A-BC4A-BE64-6807CA0605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5B59585E-B6EC-705A-ADAD-7F1AC3E9424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8" name="TextBox 977">
              <a:hlinkClick r:id="rId88" action="ppaction://hlinksldjump"/>
              <a:extLst>
                <a:ext uri="{FF2B5EF4-FFF2-40B4-BE49-F238E27FC236}">
                  <a16:creationId xmlns:a16="http://schemas.microsoft.com/office/drawing/2014/main" id="{38DD10CC-C3F5-0885-EC7D-4425904030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8AF14F82-0ED7-5130-A4E4-718909716D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2B2C55FA-62FE-17DF-D0CC-7801699EA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81" name="Group 980">
            <a:extLst>
              <a:ext uri="{FF2B5EF4-FFF2-40B4-BE49-F238E27FC236}">
                <a16:creationId xmlns:a16="http://schemas.microsoft.com/office/drawing/2014/main" id="{B351C0EA-5469-8A24-54A3-2B93FB531FFE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959FC7DA-4F93-5F57-3BD0-5EC5A01A76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Rectangle 982">
              <a:extLst>
                <a:ext uri="{FF2B5EF4-FFF2-40B4-BE49-F238E27FC236}">
                  <a16:creationId xmlns:a16="http://schemas.microsoft.com/office/drawing/2014/main" id="{13C1E258-AD21-7F7B-B8F9-6934E62396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7AF9AAC6-F8CB-FC25-251C-EB9B732783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71628D03-6F5A-D3FB-8F74-F2D8CB2A2F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5CA5D840-4B4E-8CDE-FB31-7C81A22620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490DB6BE-4E24-32F8-01AA-998476E1EAF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28" name="TextBox 1127">
              <a:hlinkClick r:id="rId89" action="ppaction://hlinksldjump"/>
              <a:extLst>
                <a:ext uri="{FF2B5EF4-FFF2-40B4-BE49-F238E27FC236}">
                  <a16:creationId xmlns:a16="http://schemas.microsoft.com/office/drawing/2014/main" id="{50A85F70-3B1E-0157-DA5F-CC652FA30D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83254B5E-F6B4-17EF-F4C3-761166AB50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5E5AEEEC-2ADA-FBFD-2792-5A30E7BD69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31" name="TextBox 1130">
            <a:extLst>
              <a:ext uri="{FF2B5EF4-FFF2-40B4-BE49-F238E27FC236}">
                <a16:creationId xmlns:a16="http://schemas.microsoft.com/office/drawing/2014/main" id="{ACE06798-97AE-8D89-471A-73CF313E34D8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132" name="TextBox 1131">
            <a:extLst>
              <a:ext uri="{FF2B5EF4-FFF2-40B4-BE49-F238E27FC236}">
                <a16:creationId xmlns:a16="http://schemas.microsoft.com/office/drawing/2014/main" id="{13CBE4BC-646B-DD3B-664A-92A3C64383D1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D63A2CA8-63C8-2076-CFD2-5AEFFB5E6D4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D3FE6ED0-ACD2-C3E9-A57D-2AA1FE5AD61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CA87EFE0-A2FB-0C30-9819-0C116D3FD67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FF2F17D2-7D1C-3EC7-8611-8D082171FF4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B8AB53B9-BBEF-FFA9-FE75-DADAFBC4006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C6F4CC3C-6B38-4759-0C44-1D827432A08B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2723ECBE-322C-FA43-0EA3-BA558C484892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0CE9912A-23B8-B74B-C44D-56A6D8820AD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96F04E43-DA20-6A99-3CC8-1C8A189853B2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56A67A87-C5B3-BCD0-F66B-A6EC63BAB7B4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BE563287-B769-4E92-4F3E-28E5C6753A7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5242F842-0F96-7BFC-C7AB-BCC36A323E7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E43A769A-C4CA-8136-0977-B0A9CB6D12F3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A657B2B3-01F2-BDF4-7E2B-695C757E40A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904938BF-EFA4-2FB5-00AC-2E3DE060841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B0CDFB96-D12B-5995-E62E-801BF32B427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3D1CFF05-8761-DE80-1F7E-8CD3CE0E7B04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E5A392E3-DB29-7869-6921-1A829D8371DB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282708B9-0802-14DB-1C53-7491EE79C59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3850DFAC-4031-C982-02E0-5589BB4BD2C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9C3F127B-BEE3-005A-9C6C-98E062245649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19FB6B73-94A9-C763-FF9A-870EC856613A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40B327DA-04B6-3B7B-CBA2-5B57AE183A60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76187A2B-65D8-6313-E843-A6681E1948E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8A4A8613-27D8-C5D0-8E45-5B8ADA190B5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2E6D5935-D942-3A34-B538-680C82DB15B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2642CAAD-F65F-99F6-2DD4-B241773FAEC5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C707BAF4-DA81-E42F-255E-BD1482C28839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B15F1187-126D-836A-188A-70A3DE5CFF55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34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0D320459-0510-C9E4-2CF5-2C52A516A046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Se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E40AA15D-581E-D763-D2E3-527EA91A3373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Selenium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B448550-4E99-32AC-29C9-6EA15F2B816F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78,96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A00F0CD5-4415-4F67-DBBB-9EF1C36918D9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2,55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9A2243DB-5886-0AC1-03B9-DCE1C9B187CC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10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  <a:r>
                <a:rPr lang="en-US" sz="1400"/>
                <a:t>4p</a:t>
              </a:r>
              <a:r>
                <a:rPr lang="en-US" sz="1400" baseline="30000"/>
                <a:t>4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928C1F12-C85F-E010-32CF-9A249EA7A623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-2, 4, 6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0433F76B-028D-BB46-4BCF-5D833FC51B4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CCDD02CE-3574-211C-0C84-A5FAD0F6DF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FB3FBCDC-9E7B-52A7-F5B1-F6421A6868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886270D8-C07A-2E19-F90E-DCEE2F4816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8CC4435-AAF5-C2FE-AD26-D770006915A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D20EE037-515E-3378-0586-18E9A98F0E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F069AC09-75FD-29A2-BF07-E2195AE630A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35" name="TextBox 33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36C64E2-7244-B9E0-2979-07374F9BE5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663F2B9-360C-27AD-6352-7CA1C585ED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DFBA1F42-8528-17B8-BD52-97A6B69C8F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33F0969A-2E45-E918-0C2C-63C4BAACD2F3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EEB1CC5F-41C0-FDE4-8210-BC43DFE572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1152D456-CDDA-4E37-C740-9BDB602705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0CE96CB7-FFF7-8A05-27D0-FAA019B8DF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A89FF18B-A634-0A86-6950-19F6FFFE2E2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6EEC6269-5A5F-F26D-14D8-BBD7632DAC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BF1A44AE-3F1A-4505-C7D1-0008245A6AC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F8194F26-4311-EC42-A08C-B268E74B76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F2F31CA0-77C8-95A0-D082-00D15C59DC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C37178D1-14F3-9D00-1C06-828E22CFAF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0949533B-8CC8-7172-DFA2-9D94894D629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523100B2-70D4-F03C-66A9-656A545FDC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0F27279E-F08C-B097-2400-EA31698763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47B1481F-47C2-9639-90A5-69EB7D9360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9E2B4B8F-DA1C-DCED-085D-C3F169D8502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C6ED1005-4E12-73C8-5D1E-7C1CBF7392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4D64CDA6-1A3B-6006-1591-969E6DF17C0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15B18CA1-41F6-27A4-EF3D-EC89235A38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AA186BB2-4FC0-FCFD-94FA-C646AB1FB2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40BEEA38-6566-E6F6-BBA0-C50C9FF73C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F2C74227-312A-CFFD-BC51-FDCCEE2CBBA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3936B7F5-5FF1-CBEC-862B-7927C374B5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61832565-2769-2322-7EEA-563E72EDC5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CB83823E-05A9-77F2-DF27-6C5D04162B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1D9173B8-6E57-C188-43DA-CAA220F2A41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A5140668-79C7-A5D4-7956-5A488ED25A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E0F6CD71-3038-C7BC-6671-EF40499702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E4C36B9-11B2-7644-4AFE-14AB8E7832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70A42724-319D-AD64-58E8-313C1964F0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92983D1C-46CF-EC13-C700-D5A331BD3B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607E0298-394E-16FD-5646-E9D41C717BF7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2CC2E389-915B-9744-4528-B08671D4F0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E976A6B1-79CE-0E58-2734-ED6A951AA1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4089C5BD-0D10-A92E-DA29-C8C900F3915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728BF863-446D-1A77-FF56-9FED7B321E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041B2C28-2786-2426-D654-38C7F934AC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BF708E32-686B-F7B3-A5D8-99DB84F4C6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25FFDA85-D13D-E174-0603-72893C5B925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F3AFB25E-659C-1422-65B2-275434F116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6BE9AC30-BDF0-D01F-6993-DED430E503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6199A165-3706-7C53-7B11-E135E6C8ACC6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2C9451ED-3C9F-0256-57A3-AC9BE66E36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77F3101D-534E-7693-EEC2-E4987DA2E8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3B3E4772-295D-26D5-3E00-9274CC7EC8D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CFAA15B8-5DB0-54E4-451B-C6669AE807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216119C-89CB-B759-60B9-679B7855DD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C697B915-0BFE-D378-2911-A383E4A5A8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89B3B26D-DA9C-4A70-BB1A-0B331D22083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48A84EB3-FC35-EB07-362E-2F804399B0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17BB2B4B-A098-13BE-9662-5C99CC44DA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8C7F13FE-37CC-F888-5475-104E06CDFE5D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30738775-AE77-5853-31D3-EC69740514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D3555657-A5AE-4AD4-ADA5-4F1633B57B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6412CFF3-AE36-F827-41CE-3FD4E384DF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BD0A6195-4563-7767-D636-3E8807BF4FA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6FA897B2-BEBF-1809-4708-E32CD2F6C5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9DDA6349-1A21-1D76-4D1D-E0187DC7C2B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80637511-9D68-03FC-ED68-1B63420EB0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6C122B61-75DF-CE6D-4897-684649B89A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33A528AC-6057-F817-457D-FC761E7837C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2D22085-12FF-4B35-8AA9-687C42CB3172}"/>
              </a:ext>
            </a:extLst>
          </p:cNvPr>
          <p:cNvGrpSpPr/>
          <p:nvPr/>
        </p:nvGrpSpPr>
        <p:grpSpPr>
          <a:xfrm>
            <a:off x="9049714" y="2822907"/>
            <a:ext cx="647699" cy="590441"/>
            <a:chOff x="9049714" y="2822907"/>
            <a:chExt cx="647699" cy="59044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BD3A66DA-090E-0EB7-4F0E-3A6F080A60D2}"/>
                </a:ext>
              </a:extLst>
            </p:cNvPr>
            <p:cNvSpPr/>
            <p:nvPr/>
          </p:nvSpPr>
          <p:spPr>
            <a:xfrm>
              <a:off x="9104747" y="285454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4CE7D51-92E0-C276-0BBE-3BEAF47BD52D}"/>
                </a:ext>
              </a:extLst>
            </p:cNvPr>
            <p:cNvSpPr/>
            <p:nvPr/>
          </p:nvSpPr>
          <p:spPr>
            <a:xfrm>
              <a:off x="9104747" y="332868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805ED48-1001-58A7-8298-8A1273FE419E}"/>
                </a:ext>
              </a:extLst>
            </p:cNvPr>
            <p:cNvSpPr txBox="1"/>
            <p:nvPr/>
          </p:nvSpPr>
          <p:spPr>
            <a:xfrm>
              <a:off x="9092047" y="3193157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BD1A87E-570C-141E-22A0-C5EE274B708E}"/>
                </a:ext>
              </a:extLst>
            </p:cNvPr>
            <p:cNvSpPr txBox="1"/>
            <p:nvPr/>
          </p:nvSpPr>
          <p:spPr>
            <a:xfrm>
              <a:off x="9049714" y="282290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2C69099-A6B1-0CA0-3E49-304432F88761}"/>
                </a:ext>
              </a:extLst>
            </p:cNvPr>
            <p:cNvSpPr txBox="1"/>
            <p:nvPr/>
          </p:nvSpPr>
          <p:spPr>
            <a:xfrm>
              <a:off x="9337579" y="28229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CDF778C0-8572-E295-C8A8-3B34A4840439}"/>
                </a:ext>
              </a:extLst>
            </p:cNvPr>
            <p:cNvSpPr txBox="1"/>
            <p:nvPr/>
          </p:nvSpPr>
          <p:spPr>
            <a:xfrm>
              <a:off x="9051181" y="291323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9E05A3C-9129-03F3-AC39-623C100BA5FC}"/>
                </a:ext>
              </a:extLst>
            </p:cNvPr>
            <p:cNvSpPr txBox="1"/>
            <p:nvPr/>
          </p:nvSpPr>
          <p:spPr>
            <a:xfrm>
              <a:off x="9337579" y="293743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6A05211-8647-0E82-9040-7A232A04BECB}"/>
                </a:ext>
              </a:extLst>
            </p:cNvPr>
            <p:cNvSpPr txBox="1"/>
            <p:nvPr/>
          </p:nvSpPr>
          <p:spPr>
            <a:xfrm>
              <a:off x="9049715" y="3054142"/>
              <a:ext cx="5768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F58CEC80-50FB-1A9D-0332-7E6E9A8BB112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0C2F5BF5-1CF6-AA99-8ABC-ABAD0829CFA0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ADFE44C4-DD1D-4D96-655B-C143D3B8E4D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2CD00BC7-108A-5B9F-BA0A-6369950DAB6A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08E3AC18-0704-155B-A394-C0FD4463E80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06AA4BE2-980B-8BDB-4C56-F42CC1CB6EFB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5DFD7F64-582B-A778-5733-BA60375CB783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B32AADC3-9542-85BD-7E11-1F606076877A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27742A17-1461-070C-EBA4-66F8F26D4639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BC553942-909D-C26C-55B8-ED8E5B87E66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BD1240B7-E55C-1312-31F2-070D279FFA07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733FB66A-FE40-C672-C6CC-F41F36AC9C01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09" name="Group 408">
              <a:extLst>
                <a:ext uri="{FF2B5EF4-FFF2-40B4-BE49-F238E27FC236}">
                  <a16:creationId xmlns:a16="http://schemas.microsoft.com/office/drawing/2014/main" id="{7803B0F4-CEB1-FB2F-8F0E-CB60A89FC885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6E295998-CDD7-46B8-5187-F76CD395FA81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13" name="Group 412">
                  <a:extLst>
                    <a:ext uri="{FF2B5EF4-FFF2-40B4-BE49-F238E27FC236}">
                      <a16:creationId xmlns:a16="http://schemas.microsoft.com/office/drawing/2014/main" id="{67E4728A-083B-DAA6-75E7-E4D86BF00E91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15" name="Group 414">
                    <a:extLst>
                      <a:ext uri="{FF2B5EF4-FFF2-40B4-BE49-F238E27FC236}">
                        <a16:creationId xmlns:a16="http://schemas.microsoft.com/office/drawing/2014/main" id="{E2DA0798-6093-DFAB-6859-8B1425C2D017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17" name="Group 416">
                      <a:extLst>
                        <a:ext uri="{FF2B5EF4-FFF2-40B4-BE49-F238E27FC236}">
                          <a16:creationId xmlns:a16="http://schemas.microsoft.com/office/drawing/2014/main" id="{4A8A5C24-1B61-AEC4-494A-035A3B1C5D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49" name="Group 648">
                        <a:extLst>
                          <a:ext uri="{FF2B5EF4-FFF2-40B4-BE49-F238E27FC236}">
                            <a16:creationId xmlns:a16="http://schemas.microsoft.com/office/drawing/2014/main" id="{61616911-5B67-C6AF-55C2-0E928623721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1" name="Group 650">
                          <a:extLst>
                            <a:ext uri="{FF2B5EF4-FFF2-40B4-BE49-F238E27FC236}">
                              <a16:creationId xmlns:a16="http://schemas.microsoft.com/office/drawing/2014/main" id="{85BA085C-7126-EB13-5CB2-ACE19CBB47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3" name="Group 652">
                            <a:extLst>
                              <a:ext uri="{FF2B5EF4-FFF2-40B4-BE49-F238E27FC236}">
                                <a16:creationId xmlns:a16="http://schemas.microsoft.com/office/drawing/2014/main" id="{4C2FF450-3DF5-C940-2C22-3E2A3971EC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5" name="Group 694">
                              <a:extLst>
                                <a:ext uri="{FF2B5EF4-FFF2-40B4-BE49-F238E27FC236}">
                                  <a16:creationId xmlns:a16="http://schemas.microsoft.com/office/drawing/2014/main" id="{47318688-97DB-B776-5548-1B468996FC1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7" name="Straight Connector 696">
                                <a:extLst>
                                  <a:ext uri="{FF2B5EF4-FFF2-40B4-BE49-F238E27FC236}">
                                    <a16:creationId xmlns:a16="http://schemas.microsoft.com/office/drawing/2014/main" id="{D732D9B5-3948-9F63-0FFA-059503D8BCF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321EA314-857B-8B7D-414D-6F7465376D3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376CAD12-2BED-03EF-5336-E63AEFB3C33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6" name="Straight Connector 695">
                              <a:extLst>
                                <a:ext uri="{FF2B5EF4-FFF2-40B4-BE49-F238E27FC236}">
                                  <a16:creationId xmlns:a16="http://schemas.microsoft.com/office/drawing/2014/main" id="{97476EE6-2F48-20ED-FFFC-69F4FF3CC9D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54" name="Straight Connector 653">
                            <a:extLst>
                              <a:ext uri="{FF2B5EF4-FFF2-40B4-BE49-F238E27FC236}">
                                <a16:creationId xmlns:a16="http://schemas.microsoft.com/office/drawing/2014/main" id="{77F17EA2-34F7-5B3F-B4EE-7E77EA0351E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2" name="Straight Connector 651">
                          <a:extLst>
                            <a:ext uri="{FF2B5EF4-FFF2-40B4-BE49-F238E27FC236}">
                              <a16:creationId xmlns:a16="http://schemas.microsoft.com/office/drawing/2014/main" id="{A73344C0-2D93-1151-B6AA-7BB87F98B2D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0" name="Straight Connector 649">
                        <a:extLst>
                          <a:ext uri="{FF2B5EF4-FFF2-40B4-BE49-F238E27FC236}">
                            <a16:creationId xmlns:a16="http://schemas.microsoft.com/office/drawing/2014/main" id="{38993F56-AB71-7292-05F2-47A9B5943D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18" name="Straight Connector 417">
                      <a:extLst>
                        <a:ext uri="{FF2B5EF4-FFF2-40B4-BE49-F238E27FC236}">
                          <a16:creationId xmlns:a16="http://schemas.microsoft.com/office/drawing/2014/main" id="{F22988D5-6349-9643-71AC-0553592806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0E78C58F-016A-8EB0-07AB-6A0B0C7A12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EAD9EC3B-1C8E-8A9F-8383-DEDF84639F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69840A7-D65A-80E7-E43F-D8D9FC6C68A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A8B15A46-9C32-8248-F9BD-A400B331489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471752996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248" fill="hold"/>
                                        <p:tgtEl>
                                          <p:spTgt spid="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3ED578B2-CAA5-B8ED-CC64-D50215F4C3D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3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Te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6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7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8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39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0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173154E1-D66A-D157-0994-61163C3C19E5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7ED51647-BE5E-46B0-2640-B6ABAB2FE2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737B73FB-1AD2-1272-A5B2-0382C23078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B6C1903-E7D4-FBB5-4668-FA93467475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400D6C7B-7A4F-28F6-4C59-1D992D4741F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45196624-A35B-27E1-CB72-D3827189A9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66A2DBE-9CD0-E09E-FC87-68A05A7E910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63" name="TextBox 1862">
              <a:hlinkClick r:id="rId41" action="ppaction://hlinksldjump"/>
              <a:extLst>
                <a:ext uri="{FF2B5EF4-FFF2-40B4-BE49-F238E27FC236}">
                  <a16:creationId xmlns:a16="http://schemas.microsoft.com/office/drawing/2014/main" id="{2FB31A80-42B2-0A6C-BCC5-B575D4E73E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EACC51B4-86AF-4BBE-89EF-402B786465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88FA3389-D8B8-DF7E-8006-1F849F11FD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885" name="Group 1884">
            <a:extLst>
              <a:ext uri="{FF2B5EF4-FFF2-40B4-BE49-F238E27FC236}">
                <a16:creationId xmlns:a16="http://schemas.microsoft.com/office/drawing/2014/main" id="{06E6E338-673C-E849-3945-D1C854C30305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731243E3-989D-9BC2-115F-71145E8602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Rectangle 1886">
              <a:extLst>
                <a:ext uri="{FF2B5EF4-FFF2-40B4-BE49-F238E27FC236}">
                  <a16:creationId xmlns:a16="http://schemas.microsoft.com/office/drawing/2014/main" id="{77B9EC1A-7DDE-E933-BBF4-21A6D610ED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CD39159C-BBC8-F30E-A6D6-7F5335BA6E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DB1632A6-C301-0F69-D684-2F99DBB7C8A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D4D18C9-CCA3-9B69-FD6C-E3DDA38387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47654F69-2541-B30C-96C9-5BF6F1BF9EC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892" name="TextBox 1891">
              <a:hlinkClick r:id="rId42" action="ppaction://hlinksldjump"/>
              <a:extLst>
                <a:ext uri="{FF2B5EF4-FFF2-40B4-BE49-F238E27FC236}">
                  <a16:creationId xmlns:a16="http://schemas.microsoft.com/office/drawing/2014/main" id="{4BCA100F-734C-A39B-A428-AA5E51790B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D591D434-CED8-80BA-BED9-959F8BD87B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9EC8A1B7-2E81-5108-0666-CF81965CA5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896" name="Group 1895">
            <a:extLst>
              <a:ext uri="{FF2B5EF4-FFF2-40B4-BE49-F238E27FC236}">
                <a16:creationId xmlns:a16="http://schemas.microsoft.com/office/drawing/2014/main" id="{EAC43DB5-96DF-24D1-4920-CF14238970E0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7" name="Rectangle 1896">
              <a:extLst>
                <a:ext uri="{FF2B5EF4-FFF2-40B4-BE49-F238E27FC236}">
                  <a16:creationId xmlns:a16="http://schemas.microsoft.com/office/drawing/2014/main" id="{EDE2098E-D23B-6F4C-DCED-C4A33A0E62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A86412F3-1678-8A8D-8637-CCFD9705A3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1E74A08A-E986-DB4E-C693-6D94D2961804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D212383B-26CD-9C84-79E8-E7364B02573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335E45CE-B9E5-996C-F90F-35BB743DBE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43A4FC3B-809A-0C14-C8B4-DA3FC6C27CB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4" name="TextBox 1903">
              <a:hlinkClick r:id="rId43" action="ppaction://hlinksldjump"/>
              <a:extLst>
                <a:ext uri="{FF2B5EF4-FFF2-40B4-BE49-F238E27FC236}">
                  <a16:creationId xmlns:a16="http://schemas.microsoft.com/office/drawing/2014/main" id="{D62AA320-F3FD-0496-A7EC-6A15335842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4D4DD53B-DA9B-5D25-E867-4D33247344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354EB02E-C3F6-D7DD-2F4B-BBA10F9607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7" name="Group 1906">
            <a:extLst>
              <a:ext uri="{FF2B5EF4-FFF2-40B4-BE49-F238E27FC236}">
                <a16:creationId xmlns:a16="http://schemas.microsoft.com/office/drawing/2014/main" id="{6D8D1168-46B6-FD3E-CCF0-493F2F98D329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3596C84D-00B0-2D8A-4426-535F2918F7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0D1B0DE0-1FC2-715B-8E93-CD9E46166C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70D2C2EF-54BE-C6DE-A69E-0BC5A31B954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DD5C901A-B44D-7913-8C8E-959B67FC405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1B773CBA-EDAD-AA39-231B-04FCCCD86A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5F341820-C6FD-E5FE-2896-11D763F068C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4" name="TextBox 1913">
              <a:hlinkClick r:id="rId44" action="ppaction://hlinksldjump"/>
              <a:extLst>
                <a:ext uri="{FF2B5EF4-FFF2-40B4-BE49-F238E27FC236}">
                  <a16:creationId xmlns:a16="http://schemas.microsoft.com/office/drawing/2014/main" id="{32B696EF-140C-CA54-4DA2-7DA60A0151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B1E0811C-F125-9919-EA2F-8D088F99DA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B6AE0A9A-AF14-D1C4-9DA2-F2FC056522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9736CAB3-873E-DDE3-7086-4112E90F1DFD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DFE41A51-F76E-70C5-F6A9-D6B74FBBA4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06AE79DD-F874-14BA-DAF7-3B86139025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78F036A0-770F-74E8-E71F-E05FC771CF3E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3B179DB9-4675-7496-FDA0-789294DB82D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5166529-E726-E302-6177-0A649A7832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CEBEC9-7A1F-02FE-8021-1393F26F0C3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8" name="TextBox 67">
              <a:hlinkClick r:id="rId45" action="ppaction://hlinksldjump"/>
              <a:extLst>
                <a:ext uri="{FF2B5EF4-FFF2-40B4-BE49-F238E27FC236}">
                  <a16:creationId xmlns:a16="http://schemas.microsoft.com/office/drawing/2014/main" id="{9A2224DE-4173-F2FF-BE86-4FEAA9446C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604A2D3D-9BF5-CB9B-AC8C-EFD12E1339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45F1E72B-0CE4-8367-C849-CFC2B29ECE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E6DEE88E-88F4-ABD9-0E29-005C817FA626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05287D91-D256-9D8D-D6B5-E56EBE86EE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B2CB9689-F0F1-8B01-DDF4-815D30F759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C0297B0D-0038-1048-93C8-457CF912BFF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64C5CA46-A7F7-E84D-2AC9-0B69E8462ADA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7D1D3F14-3D89-035E-C878-AD9A9A2856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D4F3BEB-AFE2-E239-FF13-4DA8D8F7779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8" name="TextBox 77">
              <a:hlinkClick r:id="rId46" action="ppaction://hlinksldjump"/>
              <a:extLst>
                <a:ext uri="{FF2B5EF4-FFF2-40B4-BE49-F238E27FC236}">
                  <a16:creationId xmlns:a16="http://schemas.microsoft.com/office/drawing/2014/main" id="{34ACD54F-7C05-9B37-46DA-71EE19FD4D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05A41757-25A1-A2D5-41E5-844382471E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38CF622A-FC41-1C06-3680-7C37ACC841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B9F0BF8-56BA-4D1F-0995-CA02F70825D3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CAB80CE6-625F-9F86-EA42-9CDA328FC7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C0491FFF-BA15-9940-3AB3-25DEA391D0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7E1F46FA-4921-C49D-7015-BCE1D6EDA1D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9A9468F-B0FA-9A6F-6D31-93F18578988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07491CA7-C14E-7BD2-76BC-D64B83AA5C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EBFFB842-641A-7A86-B588-707E31EADD1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88" name="TextBox 87">
              <a:hlinkClick r:id="rId47" action="ppaction://hlinksldjump"/>
              <a:extLst>
                <a:ext uri="{FF2B5EF4-FFF2-40B4-BE49-F238E27FC236}">
                  <a16:creationId xmlns:a16="http://schemas.microsoft.com/office/drawing/2014/main" id="{314C34B8-E42C-0FCD-1B6C-A6AF3A364B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6263146A-ABC5-5390-B126-D77374FB1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04B61C66-2D86-2A67-F1A4-C4D9FB3D00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E562323B-B1B4-C982-3017-81304CE44F44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007AE431-D86E-75A5-3259-A5BA4EF50C6D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E0AA0E77-63D9-4050-522B-D83BCD062C0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72CE72B7-CE77-BDBA-C4FF-6B00719E449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95282FDB-450F-A52C-B499-DA6C2843104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26F6DAC6-0863-AFCC-80A0-4DC1588D6F9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F42DA964-230D-34CB-FEB8-A59482EA87E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6A9C124A-C92D-2CDA-EFFD-7F3EE7A00864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96" name="TextBox 95">
              <a:hlinkClick r:id="rId48" action="ppaction://hlinksldjump"/>
              <a:extLst>
                <a:ext uri="{FF2B5EF4-FFF2-40B4-BE49-F238E27FC236}">
                  <a16:creationId xmlns:a16="http://schemas.microsoft.com/office/drawing/2014/main" id="{52716967-E819-52B8-BD7E-7D208A72441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BAE7298-B21E-9BEE-C5D1-9EECA7277DD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0AF8CB5-CF23-E497-274C-80FB15A5380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7FFBE520-E0BB-C7C0-BF0F-A0DF0BEFAFE4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DD87002-FD9C-94A3-FE48-CE000E52B4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2BEFDAAA-E250-B7A6-2538-C2B8F9409E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6FDDE9A3-8D97-0642-55E8-6FE3BCA5D04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848BE8F4-5BB3-595D-C0B7-DAFF3CB22A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7EDFC60F-AC7E-64E2-974C-5E751BC773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71842E7E-D3DF-51EB-2CA0-116FAB65857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08" name="TextBox 107">
              <a:hlinkClick r:id="rId49" action="ppaction://hlinksldjump"/>
              <a:extLst>
                <a:ext uri="{FF2B5EF4-FFF2-40B4-BE49-F238E27FC236}">
                  <a16:creationId xmlns:a16="http://schemas.microsoft.com/office/drawing/2014/main" id="{FCC077F4-A4DD-F463-BD80-1A7BD6D96A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A46350C-9742-CE88-54D6-40C85A5E43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59C38A8-AF75-561C-0036-1C61138160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F4BDFBD8-516B-3E4D-EFEA-EA96AFCDDFBB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032E3D71-F44D-7EEC-0D6D-F66386B92A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468431E0-F666-AA6E-9FA4-440911FCCD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0D97A01E-766D-D31D-1973-D4D95F5CADA6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42C3B2E4-A01E-B2AA-1EB6-96870464C5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2CD34E6-06C6-A058-398D-376378CAEE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0620EB83-11A7-0C8D-4EE9-513DCB56A0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18" name="TextBox 117">
              <a:hlinkClick r:id="rId50" action="ppaction://hlinksldjump"/>
              <a:extLst>
                <a:ext uri="{FF2B5EF4-FFF2-40B4-BE49-F238E27FC236}">
                  <a16:creationId xmlns:a16="http://schemas.microsoft.com/office/drawing/2014/main" id="{7179B8C7-7B40-47EE-1B4A-A23F7F5375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8FA25EA4-8887-9756-1756-E28E6F03AF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6B5287FD-D91B-0FD5-BFD9-132D486D4B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E4E3A666-A94E-5275-3F5F-1EFD9A9E937F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EE6AB970-DEF1-ABBA-93C5-FED3EAFA9F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729C0D4D-B45D-40F9-EF34-1B4D272C6CA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B654BC9F-8A43-896A-4157-3AE05C0FAC62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73B95D99-27AB-B7C3-C5B0-B80FB2A7BE9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CD7EA298-FD05-6C49-7B91-2758319016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B738CA2-4A97-6C2B-4E1F-E22DA969F7D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72" name="TextBox 171">
              <a:hlinkClick r:id="rId51" action="ppaction://hlinksldjump"/>
              <a:extLst>
                <a:ext uri="{FF2B5EF4-FFF2-40B4-BE49-F238E27FC236}">
                  <a16:creationId xmlns:a16="http://schemas.microsoft.com/office/drawing/2014/main" id="{A57B0CCE-2089-2F92-7EEF-6634C251E5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621FE775-8407-280A-CEE5-6E206E709C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380A304-95C4-ED8C-7831-F9C6447F84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F1F834DB-0BBE-203F-BA6B-E8BC51083733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E76127AC-A56C-85AD-490F-1ADF4731CF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07B6F18D-9C80-545D-DAB3-7827EBB9B8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05F79EEF-43D2-50AE-94BF-71225A1E8B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68AA1C0E-0074-13AE-DF32-CE4D0894370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8931D47E-509E-D119-CF5A-2750FBB215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D834FB67-1DF1-6AB9-B913-B2AD68B3527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04" name="TextBox 203">
              <a:hlinkClick r:id="rId52" action="ppaction://hlinksldjump"/>
              <a:extLst>
                <a:ext uri="{FF2B5EF4-FFF2-40B4-BE49-F238E27FC236}">
                  <a16:creationId xmlns:a16="http://schemas.microsoft.com/office/drawing/2014/main" id="{C79FDCD0-6FD8-B487-50EF-B1204AFCCA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E4FE6F3B-ABEF-6EB4-333F-EFFE446CC1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06E31AFC-7229-786B-095C-C942B546D1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F65C2366-5241-AE2B-EEC1-11DEBA19A57A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3C82174F-2C7B-DCFC-EE11-4FEB0814C9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0197C000-4E6B-C036-D980-5081CC4969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6F846504-4069-A9A6-423A-7FB9ED4132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E484BDAF-9275-CB9F-BC12-143390F214D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A242C668-72BC-3F70-E2A9-807A4AFE6F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B02C4271-503E-F4D5-F9FC-5B155452F36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14" name="TextBox 213">
              <a:hlinkClick r:id="rId53" action="ppaction://hlinksldjump"/>
              <a:extLst>
                <a:ext uri="{FF2B5EF4-FFF2-40B4-BE49-F238E27FC236}">
                  <a16:creationId xmlns:a16="http://schemas.microsoft.com/office/drawing/2014/main" id="{876D4F5A-D953-2D50-65B0-54CE6C4CD7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46CF1C9F-0729-D81F-DC68-0298BEF8D6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AB2E11A3-1710-285D-2D48-94B15D413A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12C5B7BB-6D28-16AA-0232-FB17F867A46E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01A46804-E750-A8A2-5ECD-039C9EFD00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6B81B941-BEEF-848D-F3B6-8A32718BB5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69124643-082F-4060-1D41-EA350C4E2D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6D26A962-6C3A-3F3C-00DC-5A0F04CF62C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0EC1DE0B-9B1C-B7D0-0A2D-7A3BCFF276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5362F859-C3AA-C0D5-3726-A893DCB2C9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24" name="TextBox 223">
              <a:hlinkClick r:id="rId54" action="ppaction://hlinksldjump"/>
              <a:extLst>
                <a:ext uri="{FF2B5EF4-FFF2-40B4-BE49-F238E27FC236}">
                  <a16:creationId xmlns:a16="http://schemas.microsoft.com/office/drawing/2014/main" id="{6178F35E-6067-6B09-094A-D5EEC64530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374ED9EF-7823-E1AF-ED02-8D9A7A335A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1E22F2FD-45DC-57F7-D789-5372CC2BCA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0BD10478-0BA4-C3AF-DD6A-380AF3D25BE4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DB9AB234-A940-0502-3F61-5C75C3963A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CAD489EB-F66B-6B57-B10B-2BCC137ADF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8D20C68E-0F09-3460-D5B4-9805B00271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8AF9FD61-2848-D3AD-9CD9-455491F1239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ADF4E9BD-A56C-5AF5-CDF2-8EC76C2D5F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22E89FC4-6940-83DC-47AB-44B03CD4F0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34" name="TextBox 233">
              <a:hlinkClick r:id="rId55" action="ppaction://hlinksldjump"/>
              <a:extLst>
                <a:ext uri="{FF2B5EF4-FFF2-40B4-BE49-F238E27FC236}">
                  <a16:creationId xmlns:a16="http://schemas.microsoft.com/office/drawing/2014/main" id="{72DF5F39-5428-CFBA-B56E-7EC233580D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9680C81-5909-0DA2-D4AB-5FF5BD2E61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3DB9440-A357-EB8B-D12E-A28C93C0D3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E53D443A-D1C7-B992-E7E8-70DA01FEB4B2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45349A81-2194-9FBC-62F1-5156FDC7BA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165287AB-9A5C-AC14-4A57-44AC8950BE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8D1AB00F-76AC-939B-1DAA-CB965E83B4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BCC0B53A-0D67-FDDC-886D-638DDA37F19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13FF7BC7-953F-9872-C7A4-BA52461718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7CF32D92-1835-CDE1-FAB6-45D7E60E39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44" name="TextBox 243">
              <a:hlinkClick r:id="rId56" action="ppaction://hlinksldjump"/>
              <a:extLst>
                <a:ext uri="{FF2B5EF4-FFF2-40B4-BE49-F238E27FC236}">
                  <a16:creationId xmlns:a16="http://schemas.microsoft.com/office/drawing/2014/main" id="{2FCF5512-7007-0C16-2EC6-F7C97822B6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6D3F3960-C699-95EF-A242-449C02C812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CBC3E62-6BED-C116-99CB-F67A222023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E6606226-EE9D-1801-4604-7CB4AB31B1F5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0692A367-9265-8D10-B944-C25AB2D0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CE630AB5-09AE-BBCA-BEFD-94EB32EA4E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B5F06810-536E-FD7D-5FA7-CBA31E008D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93FBF1A-89D1-551D-7837-AD1686D2DF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A4F5F036-4845-66D7-FE26-D24A1E0690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437359CE-B5E2-40A8-FDBD-6757A3042D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54" name="TextBox 253">
              <a:hlinkClick r:id="rId57" action="ppaction://hlinksldjump"/>
              <a:extLst>
                <a:ext uri="{FF2B5EF4-FFF2-40B4-BE49-F238E27FC236}">
                  <a16:creationId xmlns:a16="http://schemas.microsoft.com/office/drawing/2014/main" id="{6A73C552-888A-64A3-3EC3-F2F2824A50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C6A2ED7-0422-2111-9204-16333D5110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8BA7CBD0-5EFE-37F3-D86D-A3DF8AD65A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06506F14-C184-1825-20C9-7468B95BB93A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073D15C4-6516-6BDB-C281-52916FBAFA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7886CB50-8484-B594-BDFA-311A64FC2A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960A7F30-CD4E-00BC-D255-1E65AF2FF8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1F48B017-36FC-6AF0-EF6B-DD82711FA08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5C5CE8A2-5CD0-0834-D805-DE8FA13B17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4622D024-641B-9565-562E-AF07B84C23E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64" name="TextBox 263">
              <a:hlinkClick r:id="rId58" action="ppaction://hlinksldjump"/>
              <a:extLst>
                <a:ext uri="{FF2B5EF4-FFF2-40B4-BE49-F238E27FC236}">
                  <a16:creationId xmlns:a16="http://schemas.microsoft.com/office/drawing/2014/main" id="{CB725270-DBA5-F448-7AF5-9DF3055E26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8A01DA70-D286-55AB-6687-6F3C9BA5EA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31EEB7FC-4526-5A5B-F255-3F3662DA9F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9FA665AA-52AC-A385-2480-09D42BFDAF22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077C8FA7-CC9D-01E1-CB17-F4A4D6ACBF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878A5C69-0D94-168A-F97B-586E361FEE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2B78B535-D1BC-0976-7EB8-5B897680F7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960CD836-753E-C9AC-C382-AF171B1B5CC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0085347C-54CB-2DFC-4FDB-F1FAE22422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0E194A6D-BC20-3377-FEB5-9253F10E55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50" name="TextBox 349">
              <a:hlinkClick r:id="rId59" action="ppaction://hlinksldjump"/>
              <a:extLst>
                <a:ext uri="{FF2B5EF4-FFF2-40B4-BE49-F238E27FC236}">
                  <a16:creationId xmlns:a16="http://schemas.microsoft.com/office/drawing/2014/main" id="{A9F5D8A3-BDD8-25A3-6CEA-FA6A9F8987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A8D93D7D-2476-E856-F7C3-3226B1572B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2821EAED-DFF0-6F54-B089-D86F26F3E4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93DE2B10-3182-E126-8C67-7BA165DE34F3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68B836B7-AB3C-5DB5-A94F-4F50459365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8795696D-671E-B754-571D-01CAC44A28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175E5470-CD11-80C8-8AAB-B069A05426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B5F77D9B-DC01-566B-0BE9-141B62684B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82FC84E9-A088-C254-AE4D-B77F7B3C1A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6AEF978C-C23E-4534-9D10-3651C094D2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60" name="TextBox 359">
              <a:hlinkClick r:id="rId60" action="ppaction://hlinksldjump"/>
              <a:extLst>
                <a:ext uri="{FF2B5EF4-FFF2-40B4-BE49-F238E27FC236}">
                  <a16:creationId xmlns:a16="http://schemas.microsoft.com/office/drawing/2014/main" id="{21FAA849-9C2A-543F-D966-639335812E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6039E14E-37F0-4EC2-E92E-43DAC9FCD6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9A7E5C68-DF57-693C-E157-BF779AEFE6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F3CD292C-C50E-8952-4D39-4352BA942937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D4FF1589-123B-90D5-25B9-122EB93D35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6427262A-E3E9-7A88-9446-213EB13FB1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13622CAE-44D7-877D-0FF0-D368ECFA7F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A30C210F-F5AF-B1FE-67B9-A9829A4F6F2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DD34973-6ABF-ADE4-204A-CA111B0217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13553929-A25E-82C6-6E46-22D4179549F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0" name="TextBox 369">
              <a:hlinkClick r:id="rId61" action="ppaction://hlinksldjump"/>
              <a:extLst>
                <a:ext uri="{FF2B5EF4-FFF2-40B4-BE49-F238E27FC236}">
                  <a16:creationId xmlns:a16="http://schemas.microsoft.com/office/drawing/2014/main" id="{8F7F9271-56B9-05D0-EC8B-8E4DB8FCA1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DEC03F10-0934-A4D4-DA2B-562A3B6014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AC7DF93-5493-966F-DC33-1B7F7C56D6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E34154CE-DA28-9C00-A5AA-E846E5F3285C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6CCFD307-D882-0434-8CB3-5DB7B8898E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46860331-E968-A0CF-D345-5CBE098FC1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7DE86A4E-50B0-C157-9642-FF03C4FC09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5EFF5C1A-1FE8-BD24-7F0D-B7338CD6E3B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E337C123-E9FF-CE93-7A2C-61772BEAE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E891532C-B48D-7EB3-D6C1-1CA6C0B71B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0" name="TextBox 379">
              <a:hlinkClick r:id="rId62" action="ppaction://hlinksldjump"/>
              <a:extLst>
                <a:ext uri="{FF2B5EF4-FFF2-40B4-BE49-F238E27FC236}">
                  <a16:creationId xmlns:a16="http://schemas.microsoft.com/office/drawing/2014/main" id="{0B40FD9A-E692-4591-F27F-84D32985BCD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719B155D-6143-0EF2-71A0-44AC32AC38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54A40888-D62E-6C0E-6BD8-AF54BD08D8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A21B1F11-51C2-CE01-ED5F-C9CC07E8C449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AD8F9D6A-B029-463F-251D-367E241F8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E22A411B-06EC-43FF-F77F-C0EF3F1DC8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0CBA8FDB-BBCE-5BB4-6001-FD1EF91877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B8C3ABC2-3571-A0AA-2B3F-BF25D8F1DBF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71CA38D-B88C-44CF-3FF7-66056272F4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BE25FECF-D844-3E8E-6390-1741B2C188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90" name="TextBox 389">
              <a:hlinkClick r:id="rId63" action="ppaction://hlinksldjump"/>
              <a:extLst>
                <a:ext uri="{FF2B5EF4-FFF2-40B4-BE49-F238E27FC236}">
                  <a16:creationId xmlns:a16="http://schemas.microsoft.com/office/drawing/2014/main" id="{8805BC62-9A26-E476-E1B2-6723A18D32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F0E58712-39F9-8602-5DA7-52C6298F1D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EA243568-95F6-B37A-65A6-91E102A7A1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9757F535-1887-B05A-5265-20EA08FE4CBD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D5743A6F-75A0-90C8-3E88-5BD4E07609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EC5967CC-12C0-EC65-BB16-7839EE261D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6C27665-09D8-8429-A22F-5F85B2DB0B7D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7FD4B05F-5DA5-C0F7-839F-9A4EFDE3D20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4350525-052D-2C78-43D2-6F29FFCFB6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CBD1A581-6FAD-14D9-CA2B-173C6622E5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05" name="TextBox 404">
              <a:hlinkClick r:id="rId64" action="ppaction://hlinksldjump"/>
              <a:extLst>
                <a:ext uri="{FF2B5EF4-FFF2-40B4-BE49-F238E27FC236}">
                  <a16:creationId xmlns:a16="http://schemas.microsoft.com/office/drawing/2014/main" id="{1BA84DDC-E7A7-5FE7-9439-362C1C608D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B06083A3-61ED-08E2-5014-18789BBE92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15D759F0-235D-FC9B-4A31-163AAC09EB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FCD9EB51-ABB2-44D6-BD9A-672BA8BC5C40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91CA0136-AC7A-A772-0053-AD6D296CEA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6AF44533-CF3B-6937-7513-522FC5B70C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997DC7EB-CA22-1456-EF2C-818981CA7A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6EDBECFF-881F-E3F1-7D29-CADB9ED5B93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1DA12843-D187-7E37-35B0-5A8056942B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FF0DAE4-850F-52A4-BD64-46630F697A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25" name="TextBox 424">
              <a:hlinkClick r:id="rId65" action="ppaction://hlinksldjump"/>
              <a:extLst>
                <a:ext uri="{FF2B5EF4-FFF2-40B4-BE49-F238E27FC236}">
                  <a16:creationId xmlns:a16="http://schemas.microsoft.com/office/drawing/2014/main" id="{46544A7F-864F-0D79-4B97-731E5D207E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F563BEF3-D3A5-9484-D10A-0F8756F503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1583903A-EB09-CE15-699E-733AF49515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BC6406A2-BB04-84B2-3DC4-878AB50B3F80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54649D93-AA75-5D78-5C34-DBDF67CEE4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5BA9A353-199E-F1FB-1E91-7B7560BF51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A9875D05-E27A-BA1B-A754-318EBE83C08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283F149B-6DDD-8447-05F3-A0580B9AEF8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5FB00CAF-7F1D-6EC7-9CA2-54A98AEF45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47B67F96-8959-2125-10FE-B48255F5B4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35" name="TextBox 434">
              <a:hlinkClick r:id="rId66" action="ppaction://hlinksldjump"/>
              <a:extLst>
                <a:ext uri="{FF2B5EF4-FFF2-40B4-BE49-F238E27FC236}">
                  <a16:creationId xmlns:a16="http://schemas.microsoft.com/office/drawing/2014/main" id="{5D3198DC-CB8E-6B87-3B7B-F951C5407C9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E24D7459-33E4-BBF8-BE89-B4191D8D0C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96C76C9A-7C49-D1B7-1921-ADA8B3F189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F8FBBFBF-9764-3FEC-E27D-559D94C58B6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22441089-9641-BFD2-6099-3E54757DD9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5C879A9C-6C3D-90BA-1639-95E22B53E6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0890DA0C-42A1-7E00-9162-0C96CDE4B23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41B1EC06-33F1-1239-D9C3-124AE714CCB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704635C6-DE58-30D3-AC08-88364B069E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E9A311CC-A60B-980C-3043-CDBDCF212F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45" name="TextBox 444">
              <a:hlinkClick r:id="rId67" action="ppaction://hlinksldjump"/>
              <a:extLst>
                <a:ext uri="{FF2B5EF4-FFF2-40B4-BE49-F238E27FC236}">
                  <a16:creationId xmlns:a16="http://schemas.microsoft.com/office/drawing/2014/main" id="{1D642B64-FF8C-CBF0-CD34-9B02B468AA4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3E9FF37D-2739-B861-1A27-7397E6FB32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9156E758-B310-76E0-7751-D7FFC695D8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90BD93DE-9247-FA36-E7ED-6DF30D1B2210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DC674921-E59F-7418-F6A6-49BBF4ED9C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AECD64B7-A7BD-7F1A-37DD-F69DB4446EA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4DCB3905-F884-3459-12FF-A21B0B7E62E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BEE6B1B6-C365-726C-3729-55FA24A757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757DACCA-727A-6521-8CB8-459A365333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B6459476-D58F-7214-EC28-19467EA9F5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19" name="TextBox 518">
              <a:hlinkClick r:id="rId68" action="ppaction://hlinksldjump"/>
              <a:extLst>
                <a:ext uri="{FF2B5EF4-FFF2-40B4-BE49-F238E27FC236}">
                  <a16:creationId xmlns:a16="http://schemas.microsoft.com/office/drawing/2014/main" id="{6E329969-095C-C733-95FE-596F03520B9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196160C5-BB63-F13C-3F54-C6147FAE21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D533E88-52E6-B82A-1753-5239ABE125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D14C7F99-4551-1FAF-D031-84F7D5102140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87CF2AA0-74D6-B052-9EF2-B8FE62D2EC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5ED9DC6A-856E-AA19-77E0-40C1551656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398F0FD2-9B65-6EF5-B8DF-C6D61DDA257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228DFE2A-BA54-1925-88CD-6059FEA32E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6975519C-145A-E5CA-A76C-8D5DBB8000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8071BF97-B661-82AE-4852-59ED4C2462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29" name="TextBox 528">
              <a:hlinkClick r:id="rId69" action="ppaction://hlinksldjump"/>
              <a:extLst>
                <a:ext uri="{FF2B5EF4-FFF2-40B4-BE49-F238E27FC236}">
                  <a16:creationId xmlns:a16="http://schemas.microsoft.com/office/drawing/2014/main" id="{56C062F7-53E7-BB62-99CA-91B79F9DC6C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3A930015-0AEC-D113-9F59-430437DDCB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3DF3CE71-A77C-EDBA-CBB4-73848E5713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7340B318-56EF-6ACD-103E-58366B1A1252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2B7D531C-3B06-1103-1AE9-FDECDE5D03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84BFDCC8-4EB0-A83C-D8A0-086B364B16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A5FBCACF-9A72-AB76-5811-BC319C02430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CF5F278-1BAE-76EF-9C5E-45505AF938B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D30C62EE-808C-9D9B-280A-262573FD40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24D83FC6-85F0-43D7-64CA-5012421E3A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39" name="TextBox 538">
              <a:hlinkClick r:id="rId70" action="ppaction://hlinksldjump"/>
              <a:extLst>
                <a:ext uri="{FF2B5EF4-FFF2-40B4-BE49-F238E27FC236}">
                  <a16:creationId xmlns:a16="http://schemas.microsoft.com/office/drawing/2014/main" id="{CB71D733-603F-D5A2-C513-BA9312266BC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085C0BA-E417-EDF1-FCA3-C15C3C57AF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C7E79E55-7E36-109D-561B-CD6BDDC562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04CFBF8F-04CA-C0F8-2FE6-B24873D27A3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3ADD7EAE-6E59-9574-8DF6-C05E2B104D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26599805-6F7B-3C33-D0AC-A255085D63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65286AA0-4F91-8E6B-8459-03F6857F3AE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1F056B12-D61C-9D07-20F8-1FF897013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A81FC195-7CDC-8A73-B784-CA25EB5C31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9EF7B28-93C2-328D-3804-CB0E5DEEA3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49" name="TextBox 548">
              <a:hlinkClick r:id="rId71" action="ppaction://hlinksldjump"/>
              <a:extLst>
                <a:ext uri="{FF2B5EF4-FFF2-40B4-BE49-F238E27FC236}">
                  <a16:creationId xmlns:a16="http://schemas.microsoft.com/office/drawing/2014/main" id="{C4ED4C81-7624-231A-A5C1-AE7DB950157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9316903D-6D98-1A8C-293F-C384AEC9FD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6EA1EEB4-3220-735D-53AC-5AF74B7BC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46197DB3-A540-E165-B3EF-1F2BC4B8F7DB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22ED5080-426F-6F41-1B1A-62455C5368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4EF2D911-8A4B-6F52-FC1B-5E27F6EE01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96072C96-51E5-062C-636E-BA25B39A127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05FBAB9D-BEA8-445B-A5C7-E4EA8E8CE93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B615D09-58D9-266C-8BFD-1FBB6C4B71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E7F6C4F1-200F-429D-1BD7-BDCB3B418B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59" name="TextBox 558">
              <a:hlinkClick r:id="rId72" action="ppaction://hlinksldjump"/>
              <a:extLst>
                <a:ext uri="{FF2B5EF4-FFF2-40B4-BE49-F238E27FC236}">
                  <a16:creationId xmlns:a16="http://schemas.microsoft.com/office/drawing/2014/main" id="{1B7DA325-BA20-1E56-B90D-02B1AAAE509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376B87CD-0140-18CC-3934-0D9439C2F6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27FA8F64-7BD7-C741-0EE6-E24C9778F5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4389FBD5-691F-6FCB-C2DC-EA5E224EE9B8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56C48F2C-BD79-5E6D-DF8A-532D7872B8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656BB75C-46EB-18E8-E66B-E2C7596232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2BB67891-5387-C563-9668-F03B64BFD0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946A824B-E485-B09A-30C6-FE95D36867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AFD53B0-CF17-7FE6-90E7-B20C963A32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BA80C491-9F27-278F-39D9-465450B947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69" name="TextBox 568">
              <a:hlinkClick r:id="rId73" action="ppaction://hlinksldjump"/>
              <a:extLst>
                <a:ext uri="{FF2B5EF4-FFF2-40B4-BE49-F238E27FC236}">
                  <a16:creationId xmlns:a16="http://schemas.microsoft.com/office/drawing/2014/main" id="{DA17FD28-54FE-E210-2B8C-441F2575464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D24D5738-17F2-82E0-8B11-03E00F3C7F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4C7E8918-4DD7-B000-448B-36BB8A4C00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8633BAE3-AB40-F365-93AA-7DADE7E10CFB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D8EB3A9B-96FF-D874-D948-E6C1648015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0D25EBB4-6032-6982-016E-F003B816D8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8ABDE7E5-A8A3-8691-D7FD-428CC71417B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B2AAD280-DB47-1B03-8D17-86A8686B90D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1702643B-4AF2-0744-29D5-588A1BB78D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FBCD428D-5F2C-FE9D-D74C-1598982C99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59" name="TextBox 658">
              <a:hlinkClick r:id="rId74" action="ppaction://hlinksldjump"/>
              <a:extLst>
                <a:ext uri="{FF2B5EF4-FFF2-40B4-BE49-F238E27FC236}">
                  <a16:creationId xmlns:a16="http://schemas.microsoft.com/office/drawing/2014/main" id="{628A26BA-0736-1ED8-A381-7C609A7D97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4E716A91-C20D-578F-6575-CCBF66A777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9D13C99B-4C87-AB95-2B97-5732EEFBFE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4B301DAC-10BF-5945-46DC-29CBEF2CD812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6EC84376-7652-44E4-84F0-F63D80DB62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DDD060B0-8F27-BB00-ED3C-375DCD7B5F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18E3D109-7FB9-ADA4-283A-1EEF36D6A82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7EF2D816-8F7D-3668-7FCD-91E36F4B1D1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98D003F0-7D94-219D-D475-E388D01E8B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D1B4D965-1A31-A58E-DC0E-4FA37B2B31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69" name="TextBox 668">
              <a:hlinkClick r:id="rId75" action="ppaction://hlinksldjump"/>
              <a:extLst>
                <a:ext uri="{FF2B5EF4-FFF2-40B4-BE49-F238E27FC236}">
                  <a16:creationId xmlns:a16="http://schemas.microsoft.com/office/drawing/2014/main" id="{11E3AEC0-6AB2-8EBC-886F-26960FD4DB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AB444116-F78F-5118-8A6F-1F5B9DE7DE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A62F6803-2B64-16C0-2239-11656A4442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F1C5BC23-D5A6-FAE6-74AF-EA877F34BE5C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7931ACD9-445F-7791-F7F6-107169690B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DAD29D04-3874-7673-03DE-9C6E0497C5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A2683FE3-4E0E-22D3-004E-604EF7EB136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6096935B-5235-62A9-AF58-BE35802E46B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9B12D086-B8EA-3736-9173-A72B95D9CC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D155268E-7D22-44F0-C9F6-5CED8F57B5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79" name="TextBox 678">
              <a:hlinkClick r:id="rId76" action="ppaction://hlinksldjump"/>
              <a:extLst>
                <a:ext uri="{FF2B5EF4-FFF2-40B4-BE49-F238E27FC236}">
                  <a16:creationId xmlns:a16="http://schemas.microsoft.com/office/drawing/2014/main" id="{D055B142-0CA5-E1F4-C849-02CCE3FD8C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B6401C5F-82B3-939F-7816-D3DA5E9E7E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7FD20210-319A-CACF-778B-E438D2698A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43E3F671-075F-9F46-C4A9-0E250592AB6A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5B2DC36A-7F26-B8CA-5161-F61322C4F3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D9378186-53B3-3924-E75F-90A7017DF1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5F3E90D3-2FA5-3461-58DB-A73AE43B979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59B0E2A4-FC32-0DD2-A34A-7DE7AAC6992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C2DA8FEB-35D4-4576-E268-93BCE37EB7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77D7D4F8-28C3-3CBB-B94E-542CFB6B75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89" name="TextBox 688">
              <a:hlinkClick r:id="rId77" action="ppaction://hlinksldjump"/>
              <a:extLst>
                <a:ext uri="{FF2B5EF4-FFF2-40B4-BE49-F238E27FC236}">
                  <a16:creationId xmlns:a16="http://schemas.microsoft.com/office/drawing/2014/main" id="{C6958F93-DE81-FC75-D92C-6EE2B395E9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453E3139-EA7E-7671-F374-69CA4EC3A2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9346A7CA-8605-E0ED-7B3A-3F5D315945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F072E472-E874-6ACB-20D5-5C3CF3A08905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3336E1A9-1EA5-ABB0-30AC-B70A892C2E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FAF563D4-30FF-F6B7-8A71-1E826F036B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2B14D93F-F329-D4E1-4C06-C52E13DD37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46E85E84-B705-6D0F-B68F-A49B9DB3B71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50FA4262-6580-2D94-6C62-06DA172C0D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3C8EDF21-9237-5017-B66E-1B81991FEE6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9" name="TextBox 818">
              <a:hlinkClick r:id="rId78" action="ppaction://hlinksldjump"/>
              <a:extLst>
                <a:ext uri="{FF2B5EF4-FFF2-40B4-BE49-F238E27FC236}">
                  <a16:creationId xmlns:a16="http://schemas.microsoft.com/office/drawing/2014/main" id="{D5E232DB-F98F-558C-3066-2BA6F6C831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CAFAC597-EDD8-BFE9-9274-13CE818D86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26AB4198-96BC-F1CE-7CC9-F5FE28851A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E971692C-A32D-2494-22CA-ADEE168C50C3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14192400-055E-C667-B5B9-25F4B1DA78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18025144-F863-2172-5561-297F856853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96C28D1D-7258-2C67-BBB2-97A54FF5DA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8FFFA98A-554F-1124-4FE8-80E055F58FC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7F0E066B-C7E6-1E1A-B0EB-F1E4EBDA0C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35D7D810-BA0D-9402-6CB8-9C08E6169E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9" name="TextBox 828">
              <a:hlinkClick r:id="rId79" action="ppaction://hlinksldjump"/>
              <a:extLst>
                <a:ext uri="{FF2B5EF4-FFF2-40B4-BE49-F238E27FC236}">
                  <a16:creationId xmlns:a16="http://schemas.microsoft.com/office/drawing/2014/main" id="{EF414B75-80D7-9140-5AA1-065E9CF4ED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09CA6024-9BA5-73DB-0084-A4276A601D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0E239B98-AB35-7BB8-00ED-C123D87440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6E523309-329D-98D2-5202-847B03600D2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33" name="Rectangle 832">
              <a:extLst>
                <a:ext uri="{FF2B5EF4-FFF2-40B4-BE49-F238E27FC236}">
                  <a16:creationId xmlns:a16="http://schemas.microsoft.com/office/drawing/2014/main" id="{DB767106-A308-C09A-95AA-469AFE9478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C11A9992-0D0A-60C1-B0A7-24641BC06C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1C80193F-53C3-E399-1888-FE2927AB56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62DC6F09-FA24-A69F-BD4E-C17D9A52E6A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0C04A2C5-603C-5A8D-00FC-C4FF30ACE2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8FB9BC2B-AAD9-C64A-6F98-2437F1C71D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9" name="TextBox 838">
              <a:hlinkClick r:id="rId80" action="ppaction://hlinksldjump"/>
              <a:extLst>
                <a:ext uri="{FF2B5EF4-FFF2-40B4-BE49-F238E27FC236}">
                  <a16:creationId xmlns:a16="http://schemas.microsoft.com/office/drawing/2014/main" id="{B28C3D44-EB41-F986-E965-331DD48F75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898172A0-EB42-4D1D-D180-69E35AF6D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D600B629-5C38-917E-C3D2-988F496CD1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48C37CE9-37AA-2919-EB36-2EEB7D83F9DB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044A92D2-D116-5439-8577-0C731319BE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128FF972-E7A0-80A3-CC5A-2DCD0DCE72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3C5D12E1-E6F5-2F83-9408-BF893EA8CA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7DE49441-87D2-C850-E0F7-21341427A37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93C0297C-39F4-5F28-ED13-1F650AFE6D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D11947FD-68E6-4242-7B64-954944539B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9" name="TextBox 848">
              <a:hlinkClick r:id="rId81" action="ppaction://hlinksldjump"/>
              <a:extLst>
                <a:ext uri="{FF2B5EF4-FFF2-40B4-BE49-F238E27FC236}">
                  <a16:creationId xmlns:a16="http://schemas.microsoft.com/office/drawing/2014/main" id="{B80F48FC-8319-7D2E-6086-4BA6A86969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AE62006D-7576-E858-1ABF-BE8BAEEB78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C00161FD-0E39-F721-BC49-2D63AF60C68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E589E829-B597-37D0-0136-85CDC3591F2A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37F2DF3E-CF96-D231-AC52-3472B1FDD4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F521E21E-DD81-EDAD-094E-4924D97AA8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DEA8C8A7-0A27-F143-1781-3514C2514E9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AFF03C08-923E-9303-2692-26D064A769C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30B421FF-7018-C402-01C7-8CE2BA447B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3928322B-F3F3-04B9-9F98-915FA33306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5BD144CE-A403-9688-4A77-C8CE69E7BBD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E9CDF4A9-F0CF-2BE8-0232-0E523A2D6B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ECC4C24F-548F-B1B3-DC62-D3D78703A6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F3EC3773-9C5C-20CF-3817-5EC99E5D68E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701335B2-5315-6511-C820-E44A209CD9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9B7FA784-FB3F-1749-4F7D-189D5D9772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1E1B40E1-1018-ACF5-68F8-F3601B2D152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CDD7D68C-525D-0D78-EE85-7849192CEE4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9BCEB434-AAB1-6948-7796-CBA9D8FB4E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5FADF8F-79B7-1E67-EFAB-EEAF7FCDFD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531590DF-370A-A172-16B2-583A6DB7335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F5CBBC47-AF28-F8C4-B1D9-C4A2A1FB01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EB8CB005-A690-918D-15DE-129AFFFC23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306A8F7F-AF5E-7C42-DE33-6837D81C2E5C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18BBB4F8-189E-B091-1F0B-40E7E62563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0B021F1E-E892-5E26-6B7D-6CCFCC5582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E631AC3C-184E-1105-6A9E-ACB5C5EF00A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C7EC3CA1-102E-BE22-D777-E9449956E12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BBC9BC15-CB62-D35C-4E26-2EE2C2373A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BE0682B0-724A-9492-3F71-694EF621C1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37" name="TextBox 936">
              <a:hlinkClick r:id="rId84" action="ppaction://hlinksldjump"/>
              <a:extLst>
                <a:ext uri="{FF2B5EF4-FFF2-40B4-BE49-F238E27FC236}">
                  <a16:creationId xmlns:a16="http://schemas.microsoft.com/office/drawing/2014/main" id="{8D279EF2-683F-A555-1C93-B6061ABAB5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E5778646-99BE-76F0-83A2-47BC86B3F8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94DE6106-851B-2C14-EEB5-089132C396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8602A0B5-F0B8-829B-247B-C183F93F8861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081EDFBF-1B9A-1724-D496-A2E7C14B6C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E723AB51-1DAF-E76E-AE92-C5D64F7B0D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AB969F9C-01D2-0C49-F852-E517B722344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F989981E-F310-7A4A-CA2C-605559799B5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10C494E4-0D98-C01E-8D68-0B931E0E9D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1A2241A5-4456-6A86-9ACD-0B3BF1A8DF3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47" name="TextBox 946">
              <a:hlinkClick r:id="rId85" action="ppaction://hlinksldjump"/>
              <a:extLst>
                <a:ext uri="{FF2B5EF4-FFF2-40B4-BE49-F238E27FC236}">
                  <a16:creationId xmlns:a16="http://schemas.microsoft.com/office/drawing/2014/main" id="{23CB5F08-440B-AC60-8CEB-FB5C0C1CF86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A863099E-BC2A-BF2B-41E8-D7C82B6FA4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1CABA334-810F-3B3B-CF7C-38B3F3DA20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7D46FD7F-260D-BBF6-B97E-9DC497C7884C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81EA85AB-9735-4D23-030D-9F7ED4C1F3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57355155-947C-C4AA-A09F-8265A6EE0E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874EB44D-C7A6-7718-CE44-C132C9CDB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0FEE6AB0-3DEB-9D0D-1F6D-F9E55C18C5B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90D3F501-2FC5-B296-3D8D-16AB79D2B1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A5974391-9BEC-FB1B-AF60-6EFE9E3772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6" action="ppaction://hlinksldjump"/>
              <a:extLst>
                <a:ext uri="{FF2B5EF4-FFF2-40B4-BE49-F238E27FC236}">
                  <a16:creationId xmlns:a16="http://schemas.microsoft.com/office/drawing/2014/main" id="{49BEE49C-7B81-41F9-CF4B-D33223D404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AD59C94-604E-A56D-1D26-AFEA1AA2E2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470D1FEB-F33E-D708-2EE8-DA2F83456E9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56E9DB94-8EB2-D659-7CF3-13D159093D7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A08293B0-B64C-B75B-035D-51B7D238E6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B849D83C-4B25-72F1-B733-08B7C8F8D0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363CC0C8-7D23-785C-02A3-D6A0462006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D0C9D9D9-B698-B761-539B-F5F2A4804EF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37FDB719-4DC5-4278-3C0D-760FB7E121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18D2405A-3F39-94F9-CE2D-79AF7AECB9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7" name="TextBox 966">
              <a:hlinkClick r:id="rId87" action="ppaction://hlinksldjump"/>
              <a:extLst>
                <a:ext uri="{FF2B5EF4-FFF2-40B4-BE49-F238E27FC236}">
                  <a16:creationId xmlns:a16="http://schemas.microsoft.com/office/drawing/2014/main" id="{5BC16C26-02B4-16A6-5B9B-EB1B8CA14D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8491D7D9-1F9C-BE39-E07A-4B10CA159E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A76A07F-3563-9A64-0FCA-49A3189394E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7C126917-DE2A-BA40-A660-CAC6D792EE50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FCC6EEAC-15ED-AD91-2BB9-29B25E557C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73980D16-B2F8-7B87-E0DA-2550ED38EC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99F454F6-4FD0-CC1F-AEF7-9D71121BDD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4E060741-C35B-3D97-F91E-5169580492C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1A31EA4D-BD28-AEED-510F-2766DAC910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80550C0F-CF78-4CD7-CE36-75F6B06DB20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7" name="TextBox 976">
              <a:hlinkClick r:id="rId88" action="ppaction://hlinksldjump"/>
              <a:extLst>
                <a:ext uri="{FF2B5EF4-FFF2-40B4-BE49-F238E27FC236}">
                  <a16:creationId xmlns:a16="http://schemas.microsoft.com/office/drawing/2014/main" id="{9DFA1FCC-CE44-2C7C-A919-7B92CAFDFB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0C8B3D49-365F-308D-176A-C7AAC0D382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4D6D06D6-9FF4-91DC-8AFF-E1ABA61748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80" name="Group 979">
            <a:extLst>
              <a:ext uri="{FF2B5EF4-FFF2-40B4-BE49-F238E27FC236}">
                <a16:creationId xmlns:a16="http://schemas.microsoft.com/office/drawing/2014/main" id="{834AD73F-6B82-4D3A-5425-8EC2D5844B42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07A540B9-AC58-4E58-70B3-BDFD77A540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58951E40-37AD-A344-CC3F-123FB0C277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794836C7-3706-4851-9DBE-2438B0934D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0314AB08-1562-ED7D-D3D7-DDA2F2A7D23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89D3D323-35DB-0BB6-D14D-E8CCFA3CB2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62C71995-7997-139E-C1A5-6C16B2DF81F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27" name="TextBox 1126">
              <a:hlinkClick r:id="rId89" action="ppaction://hlinksldjump"/>
              <a:extLst>
                <a:ext uri="{FF2B5EF4-FFF2-40B4-BE49-F238E27FC236}">
                  <a16:creationId xmlns:a16="http://schemas.microsoft.com/office/drawing/2014/main" id="{BC84FDF4-FC42-BB04-58B0-22AFA68186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0E371C9B-9FE8-CBED-3DE4-AAAB21A5F5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F110D5B8-8469-5E9E-9A87-2A70B1D2A4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30" name="TextBox 1129">
            <a:extLst>
              <a:ext uri="{FF2B5EF4-FFF2-40B4-BE49-F238E27FC236}">
                <a16:creationId xmlns:a16="http://schemas.microsoft.com/office/drawing/2014/main" id="{AE522018-972E-45CE-8EC4-DB2B5C6698DD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131" name="TextBox 1130">
            <a:extLst>
              <a:ext uri="{FF2B5EF4-FFF2-40B4-BE49-F238E27FC236}">
                <a16:creationId xmlns:a16="http://schemas.microsoft.com/office/drawing/2014/main" id="{9D0A7DBD-9CAE-2A63-B8B1-BF4E29038C8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088A8414-F1A0-469B-9D68-42CD568FAA82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6C4A794A-AD85-A349-D16F-D9574ACEB9E4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F51641E7-90B8-8F1C-7A26-5E22637CF650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1DF86645-AC4E-547D-BDCE-B8F3444367E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C524E58F-AA2E-4CEF-2A1B-0625A08B407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22CC6325-12CC-0F48-23CC-1561782AA5C5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0BA87EAB-F248-7E30-193C-A40E74E1E01B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84FBA727-B700-9062-2BE3-EA049525182E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F384180E-A892-C3BA-C1B5-7ECFA94E6CF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8EA9CA04-9D35-FEC0-78E6-5607D845319C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EC3B3365-1CAF-B8A4-2A7B-30C42D1646FC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4FB1D33A-F335-D757-2F2F-83ECA33A7EC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F60A8762-511F-DBEA-2977-422A500978C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0177BE23-35EA-3D32-1440-2F80F5F9ADDB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192CD930-F2C4-241D-B523-E316EDDBEDA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9D01C82B-8136-CB66-BECD-D697144374F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801FBCC2-CA8D-77DC-5CB5-BB4EC039F89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A21311BE-A613-273D-5AC2-67A636E73A61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F121047D-50B5-3B53-02AA-62241AA79511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3AEB59A0-71BF-1C3E-2F11-1A2C170CC028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3303268E-15FB-ABF5-B983-80BF97B5754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A683A2C3-2272-A52C-2D95-9DBA871E7ACA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C2BD529D-11D1-F67C-F88C-628910BC1E79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76BCA39F-2FF2-645C-4623-3F62D0A55897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AD70E6F0-A3C3-1A28-C021-B4823D5345D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52) Tellurium">
            <a:hlinkClick r:id="" action="ppaction://media"/>
            <a:extLst>
              <a:ext uri="{FF2B5EF4-FFF2-40B4-BE49-F238E27FC236}">
                <a16:creationId xmlns:a16="http://schemas.microsoft.com/office/drawing/2014/main" id="{20770D16-D9F0-520A-DC98-FFD1386260D4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5"/>
          <a:stretch>
            <a:fillRect/>
          </a:stretch>
        </p:blipFill>
        <p:spPr>
          <a:xfrm>
            <a:off x="11095604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B476CFBD-B060-C6AC-E481-1B95258C654B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574BCAED-A800-8A4B-9210-AE55C3AD65CB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11EF5CD4-7B2F-A9A1-73C8-08B0E5EEA7A7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AB1BE8EF-BB76-5813-C6A9-CE0DE90F07F9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52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15D195D6-E135-F97F-6491-F391820B9C9A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Te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3C0148E8-C8EE-DCD4-B881-45C4D3781C1F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Tellurium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CD2DDEE1-0356-93BF-FF0D-86A7B51A75D5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127,60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3217ADA7-50B1-D963-64E8-1EC5A3EC080B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2,10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8ADB9D15-F74B-C185-28C0-6C5962E9F5ED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  <a:r>
                <a:rPr lang="en-US" sz="1400"/>
                <a:t>5p</a:t>
              </a:r>
              <a:r>
                <a:rPr lang="en-US" sz="1400" baseline="30000"/>
                <a:t>4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8FD94D79-0C2C-2398-D2E8-B42ACAE549A1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-2, [2], 4, 6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6C2DBB84-B516-207C-D026-C88E6A530D25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21EA5AA0-D29E-7C1E-E816-896837C545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492136E3-FF99-C6DF-2A19-26321081B5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2C953562-CA20-E15C-691B-DD80B9289F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D1D269EC-EB35-E183-ED18-E0638F85E49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E604C4B8-B039-359A-8E86-F8E525A673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E17303DD-39F0-7523-9218-F4882174447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35" name="TextBox 334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83BFBF5-DE1D-740B-5854-6AAE3AF3A9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BDC3D419-E114-8CF9-CB30-84C93B2D70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47044649-9A82-3AF6-6270-CE1E69CEC6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E86E6842-BDCC-A98F-8EDB-7E6A74820AE4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2963E594-C8DF-144E-FB45-6B10A9C331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FC616D2E-F7D1-5297-2894-7E87C4A03E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1F0EE36D-EF70-F041-4814-732076F237B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9ECAB31B-3BC3-A981-A0EC-313A4260EBB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7CAA17CB-C917-2805-5647-CD68C9E1BF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D97E8689-3ED8-882B-538A-E7BDB5516F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5F6DEC4C-F6EE-6ABD-D111-FD656F591D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9AC7AF7-A405-3181-A542-71AB191BAB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1738CEC0-BA64-399C-2BDC-85F70A5BD8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F854BB90-A997-906E-F61F-16CC41EC306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77882955-F64E-C6AA-E127-D90A86D83D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9EEE5919-98BB-8AD7-7EF8-91C1913703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66C05B53-DF05-BCD4-5FBB-B42206F2E8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F8C8A6A3-6EC4-D4DC-11E2-695442BD1C0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11B465DF-6BB1-A5D9-B7D4-BEA6A3FCE9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997BE1BE-6D3F-AD44-7F6F-9EE7FC66E3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914C220-7E64-5277-E43C-322D19A6E5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8B25B17F-AAAD-5C8A-8E9C-DEE40FBCF6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5BBEC0E8-ECB8-8D8E-97A8-94A32A10D5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E9C9FE06-20A8-B2A5-70A4-ACC23F7A2851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EB5A748E-809C-78BC-1C1C-A047B76C6A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B785312B-76D9-C8C2-116C-E773B9CDAF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B03AC001-4EFB-C851-9971-EEABA74903B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898AD48-0490-390E-D8DA-812E8FCA7EB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05833E49-AC72-8993-8DD1-C74EE5826B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7FA7831-E945-C93C-45DE-2A41835F27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366F2D82-18BA-8E29-8A67-4CED57423F6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9B250843-D273-663D-F000-EF01CF629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26D5317B-97C2-B494-F642-FE449750B4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C9DA32D2-DA1E-B629-53E2-D250ED69C56F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464DDC6D-4B40-5D2F-2C97-FBE0F9F2AE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0A2819E8-F391-1AE0-DD1E-2C98AD90BA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882ED739-7F8F-88CB-0D98-EDEFFAD5C1B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182D8B67-9C36-0814-57EE-FC4576B6227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B7368353-6458-2743-F306-2D3F4E9A1C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43F68491-D26F-7E38-33F2-5B3BB256EF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068B6609-B48B-407F-D404-8041FA61B1A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85DC5B5C-9203-A5BF-8973-2EE2C879B6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472B358D-7861-1703-ECB6-E565C42E75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5D316355-155F-EBF0-9A5C-AD930F5C7DE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FF036BA9-E149-CA7E-9BD7-3DD22CFF13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5F76C20B-466B-E9EF-BA15-35EC4F1F0E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BE647BB4-41B9-99D3-5351-D39B099D2F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579448D4-CA68-8954-24FE-E110A3C3105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24456252-F5D3-AD0D-9095-32FC367041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9640AB3F-2441-8A9D-F8BA-4085B48E2D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86477C67-503E-9CA7-8003-0FB60ADE8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5C3EF600-2829-274D-89A2-7576083517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35DBD3D8-6E20-86C3-90B7-5304F6B42EF8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9C699DC-3A81-F8AD-3EC7-203516B1D87F}"/>
              </a:ext>
            </a:extLst>
          </p:cNvPr>
          <p:cNvGrpSpPr/>
          <p:nvPr/>
        </p:nvGrpSpPr>
        <p:grpSpPr>
          <a:xfrm>
            <a:off x="9049461" y="3401225"/>
            <a:ext cx="647699" cy="632746"/>
            <a:chOff x="9049461" y="3401225"/>
            <a:chExt cx="647699" cy="632746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DDD065C-0249-F164-2AC9-CC9089540CE4}"/>
                </a:ext>
              </a:extLst>
            </p:cNvPr>
            <p:cNvSpPr txBox="1"/>
            <p:nvPr/>
          </p:nvSpPr>
          <p:spPr>
            <a:xfrm>
              <a:off x="9104493" y="386469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A5E5F62-DA14-E67E-45EA-DED8AEAAD9F4}"/>
                </a:ext>
              </a:extLst>
            </p:cNvPr>
            <p:cNvGrpSpPr/>
            <p:nvPr/>
          </p:nvGrpSpPr>
          <p:grpSpPr>
            <a:xfrm>
              <a:off x="9049461" y="3401225"/>
              <a:ext cx="647699" cy="590441"/>
              <a:chOff x="9049461" y="3401225"/>
              <a:chExt cx="647699" cy="590441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62D28B7-42E7-5275-6490-653304EDB028}"/>
                  </a:ext>
                </a:extLst>
              </p:cNvPr>
              <p:cNvSpPr/>
              <p:nvPr/>
            </p:nvSpPr>
            <p:spPr>
              <a:xfrm>
                <a:off x="9104494" y="3432864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D93E4073-90F6-F183-75B6-25012066E997}"/>
                  </a:ext>
                </a:extLst>
              </p:cNvPr>
              <p:cNvSpPr/>
              <p:nvPr/>
            </p:nvSpPr>
            <p:spPr>
              <a:xfrm>
                <a:off x="9104494" y="3906998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9D5DA37-25FA-A9C2-BE04-84E803C8C65A}"/>
                  </a:ext>
                </a:extLst>
              </p:cNvPr>
              <p:cNvSpPr txBox="1"/>
              <p:nvPr/>
            </p:nvSpPr>
            <p:spPr>
              <a:xfrm>
                <a:off x="9091794" y="3771475"/>
                <a:ext cx="56766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[Kr]4d</a:t>
                </a:r>
                <a:r>
                  <a:rPr lang="en-US" sz="500" baseline="30000"/>
                  <a:t>10</a:t>
                </a:r>
                <a:r>
                  <a:rPr lang="en-US" sz="500"/>
                  <a:t>5s</a:t>
                </a:r>
                <a:r>
                  <a:rPr lang="en-US" sz="500" baseline="30000"/>
                  <a:t>2</a:t>
                </a:r>
                <a:r>
                  <a:rPr lang="en-US" sz="500"/>
                  <a:t>5p</a:t>
                </a:r>
                <a:r>
                  <a:rPr lang="en-US" sz="500" baseline="30000"/>
                  <a:t>4</a:t>
                </a:r>
                <a:endParaRPr lang="en-US" sz="500"/>
              </a:p>
            </p:txBody>
          </p:sp>
          <p:sp>
            <p:nvSpPr>
              <p:cNvPr id="1864" name="TextBox 1863">
                <a:extLst>
                  <a:ext uri="{FF2B5EF4-FFF2-40B4-BE49-F238E27FC236}">
                    <a16:creationId xmlns:a16="http://schemas.microsoft.com/office/drawing/2014/main" id="{962093A5-303C-7E7A-1697-91E080D336A6}"/>
                  </a:ext>
                </a:extLst>
              </p:cNvPr>
              <p:cNvSpPr txBox="1"/>
              <p:nvPr/>
            </p:nvSpPr>
            <p:spPr>
              <a:xfrm>
                <a:off x="9049461" y="3401226"/>
                <a:ext cx="359834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700" b="1"/>
                  <a:t>52</a:t>
                </a:r>
              </a:p>
            </p:txBody>
          </p:sp>
          <p:sp>
            <p:nvSpPr>
              <p:cNvPr id="1865" name="TextBox 1864">
                <a:extLst>
                  <a:ext uri="{FF2B5EF4-FFF2-40B4-BE49-F238E27FC236}">
                    <a16:creationId xmlns:a16="http://schemas.microsoft.com/office/drawing/2014/main" id="{5DEC2230-7753-858A-26BD-B750B9AAB571}"/>
                  </a:ext>
                </a:extLst>
              </p:cNvPr>
              <p:cNvSpPr txBox="1"/>
              <p:nvPr/>
            </p:nvSpPr>
            <p:spPr>
              <a:xfrm>
                <a:off x="9257120" y="3401225"/>
                <a:ext cx="44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127,60</a:t>
                </a:r>
              </a:p>
            </p:txBody>
          </p:sp>
          <p:sp>
            <p:nvSpPr>
              <p:cNvPr id="1866" name="TextBox 1865">
                <a:hlinkClick r:id="rId122" action="ppaction://hlinksldjump"/>
                <a:extLst>
                  <a:ext uri="{FF2B5EF4-FFF2-40B4-BE49-F238E27FC236}">
                    <a16:creationId xmlns:a16="http://schemas.microsoft.com/office/drawing/2014/main" id="{261C0BD2-CD5B-37F4-0BBF-301BD5B444F7}"/>
                  </a:ext>
                </a:extLst>
              </p:cNvPr>
              <p:cNvSpPr txBox="1"/>
              <p:nvPr/>
            </p:nvSpPr>
            <p:spPr>
              <a:xfrm>
                <a:off x="9050928" y="3491557"/>
                <a:ext cx="35983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000" b="1"/>
                  <a:t>Te</a:t>
                </a:r>
              </a:p>
            </p:txBody>
          </p:sp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F005DC49-8B5A-69FE-6F57-F0A390A890B1}"/>
                  </a:ext>
                </a:extLst>
              </p:cNvPr>
              <p:cNvSpPr txBox="1"/>
              <p:nvPr/>
            </p:nvSpPr>
            <p:spPr>
              <a:xfrm>
                <a:off x="9337326" y="3515754"/>
                <a:ext cx="359834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2,10</a:t>
                </a:r>
              </a:p>
            </p:txBody>
          </p:sp>
          <p:sp>
            <p:nvSpPr>
              <p:cNvPr id="1884" name="TextBox 1883">
                <a:extLst>
                  <a:ext uri="{FF2B5EF4-FFF2-40B4-BE49-F238E27FC236}">
                    <a16:creationId xmlns:a16="http://schemas.microsoft.com/office/drawing/2014/main" id="{BC5FF6E7-785F-ABCD-293A-441E4FCD5A6B}"/>
                  </a:ext>
                </a:extLst>
              </p:cNvPr>
              <p:cNvSpPr txBox="1"/>
              <p:nvPr/>
            </p:nvSpPr>
            <p:spPr>
              <a:xfrm>
                <a:off x="9049461" y="3632460"/>
                <a:ext cx="59901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800" b="1"/>
                  <a:t>Tellurium</a:t>
                </a:r>
              </a:p>
            </p:txBody>
          </p:sp>
        </p:grp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FE5C91CE-D938-872E-58BB-2B28D2CED0F0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3242B45D-6E45-E2E0-0D6F-0FDF09891E54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6CB9B701-8746-F529-A457-87B164F11EC4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1B6A7E58-3044-28EF-9AED-7C3000885C8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CC878B1D-4F9D-31B7-B222-D27BD8AAD593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4475B6FE-E03D-7503-1D79-37AB164F1D1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7BF56D66-9030-A6C8-1C59-7A694EC61EB0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2A31D5FC-B7A9-3D39-4B99-5D42AD9B1AD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9700CFB4-C62C-B219-8593-67F186DCB829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7F3FCDF-745C-5A82-4677-F4778AC12F2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D82B649D-0745-4639-6EC8-748BC925913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9CE8CB5B-A0A5-B6CB-4442-ED4C069DF5D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651" name="Group 650">
              <a:extLst>
                <a:ext uri="{FF2B5EF4-FFF2-40B4-BE49-F238E27FC236}">
                  <a16:creationId xmlns:a16="http://schemas.microsoft.com/office/drawing/2014/main" id="{8E13AD71-063C-AA1C-6008-B18E5758BD51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652" name="Group 651">
                <a:extLst>
                  <a:ext uri="{FF2B5EF4-FFF2-40B4-BE49-F238E27FC236}">
                    <a16:creationId xmlns:a16="http://schemas.microsoft.com/office/drawing/2014/main" id="{CC29160F-15FE-C4AD-A14B-A01F8F6E76F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695" name="Group 694">
                  <a:extLst>
                    <a:ext uri="{FF2B5EF4-FFF2-40B4-BE49-F238E27FC236}">
                      <a16:creationId xmlns:a16="http://schemas.microsoft.com/office/drawing/2014/main" id="{1E6CCA8A-F702-53B8-B0BB-C7C0D61145CF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697" name="Group 696">
                    <a:extLst>
                      <a:ext uri="{FF2B5EF4-FFF2-40B4-BE49-F238E27FC236}">
                        <a16:creationId xmlns:a16="http://schemas.microsoft.com/office/drawing/2014/main" id="{CE465633-4629-D2F8-F539-5C95B6B2F56D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773" name="Group 772">
                      <a:extLst>
                        <a:ext uri="{FF2B5EF4-FFF2-40B4-BE49-F238E27FC236}">
                          <a16:creationId xmlns:a16="http://schemas.microsoft.com/office/drawing/2014/main" id="{0455B0C0-0BA9-ED49-7D22-F901341D87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2966A3BD-EC33-38CD-0E62-154C12BAE46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808" name="Group 807">
                          <a:extLst>
                            <a:ext uri="{FF2B5EF4-FFF2-40B4-BE49-F238E27FC236}">
                              <a16:creationId xmlns:a16="http://schemas.microsoft.com/office/drawing/2014/main" id="{2EBE77DF-41E0-720D-C361-FF31CB2EB2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810" name="Group 809">
                            <a:extLst>
                              <a:ext uri="{FF2B5EF4-FFF2-40B4-BE49-F238E27FC236}">
                                <a16:creationId xmlns:a16="http://schemas.microsoft.com/office/drawing/2014/main" id="{16781DA5-946D-28F1-2726-3C38A55A701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812" name="Group 811">
                              <a:extLst>
                                <a:ext uri="{FF2B5EF4-FFF2-40B4-BE49-F238E27FC236}">
                                  <a16:creationId xmlns:a16="http://schemas.microsoft.com/office/drawing/2014/main" id="{413D626B-44BB-2B4B-36EA-BAA21B72D52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814" name="Straight Connector 813">
                                <a:extLst>
                                  <a:ext uri="{FF2B5EF4-FFF2-40B4-BE49-F238E27FC236}">
                                    <a16:creationId xmlns:a16="http://schemas.microsoft.com/office/drawing/2014/main" id="{C4F95195-263D-0D2C-477D-AB03F6DAF16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852" name="Straight Connector 851">
                                <a:extLst>
                                  <a:ext uri="{FF2B5EF4-FFF2-40B4-BE49-F238E27FC236}">
                                    <a16:creationId xmlns:a16="http://schemas.microsoft.com/office/drawing/2014/main" id="{EBAD80D3-1B34-3F65-1258-3FE17FD40A8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853" name="Straight Connector 852">
                                <a:extLst>
                                  <a:ext uri="{FF2B5EF4-FFF2-40B4-BE49-F238E27FC236}">
                                    <a16:creationId xmlns:a16="http://schemas.microsoft.com/office/drawing/2014/main" id="{78F34D8A-A346-104E-0060-FF02266557F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813" name="Straight Connector 812">
                              <a:extLst>
                                <a:ext uri="{FF2B5EF4-FFF2-40B4-BE49-F238E27FC236}">
                                  <a16:creationId xmlns:a16="http://schemas.microsoft.com/office/drawing/2014/main" id="{78B430AB-60F7-B91C-1D52-86224CD3F45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811" name="Straight Connector 810">
                            <a:extLst>
                              <a:ext uri="{FF2B5EF4-FFF2-40B4-BE49-F238E27FC236}">
                                <a16:creationId xmlns:a16="http://schemas.microsoft.com/office/drawing/2014/main" id="{74000FD4-6585-7BEB-7A06-6B5181AF0F11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809" name="Straight Connector 808">
                          <a:extLst>
                            <a:ext uri="{FF2B5EF4-FFF2-40B4-BE49-F238E27FC236}">
                              <a16:creationId xmlns:a16="http://schemas.microsoft.com/office/drawing/2014/main" id="{33D07BE1-20B0-EADA-76DF-38EF665694F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B918DA0D-9ED4-E38C-A7C0-E922F5A8DF1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774" name="Straight Connector 773">
                      <a:extLst>
                        <a:ext uri="{FF2B5EF4-FFF2-40B4-BE49-F238E27FC236}">
                          <a16:creationId xmlns:a16="http://schemas.microsoft.com/office/drawing/2014/main" id="{810C4697-CD6B-7745-6DFF-45DB06DD74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698" name="Straight Connector 697">
                    <a:extLst>
                      <a:ext uri="{FF2B5EF4-FFF2-40B4-BE49-F238E27FC236}">
                        <a16:creationId xmlns:a16="http://schemas.microsoft.com/office/drawing/2014/main" id="{B1C2A357-5E61-A16F-128B-D11628545F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E4E9FDCC-54DC-4CD0-47BF-FC1636D182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3A50E67C-0341-735C-BCB4-199D7ACBFB2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D3D0AFEF-2A29-7692-5B29-D236CBC7C29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55632007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05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DFE6C6D9-2476-1409-6814-A43B3AB4DD7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3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Po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6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7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8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39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0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1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896" name="Group 1895">
            <a:extLst>
              <a:ext uri="{FF2B5EF4-FFF2-40B4-BE49-F238E27FC236}">
                <a16:creationId xmlns:a16="http://schemas.microsoft.com/office/drawing/2014/main" id="{867FA34E-91EF-16C7-13DC-0E1B41B1C0B2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7" name="Rectangle 1896">
              <a:extLst>
                <a:ext uri="{FF2B5EF4-FFF2-40B4-BE49-F238E27FC236}">
                  <a16:creationId xmlns:a16="http://schemas.microsoft.com/office/drawing/2014/main" id="{BA820917-02F7-3D33-E71E-7A1857FCD2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B15F144B-A5B4-7EFB-1D54-817FC076D8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723FC2FF-B08F-D0C7-E4A1-57DF262610D7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98C5EC8E-519D-D7FF-0549-E7053A525E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1A64392B-2301-B020-DBEC-16F04BDFF0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4A8CE489-790E-05BE-E573-C167F5F10E04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4" name="TextBox 1903">
              <a:hlinkClick r:id="rId42" action="ppaction://hlinksldjump"/>
              <a:extLst>
                <a:ext uri="{FF2B5EF4-FFF2-40B4-BE49-F238E27FC236}">
                  <a16:creationId xmlns:a16="http://schemas.microsoft.com/office/drawing/2014/main" id="{A45F15DE-1D6B-C1F0-0428-5200038A53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F70F748F-700D-34B9-3C57-38EAEB5BD9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7CFA02D0-547C-01A2-E74C-71372A3465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7" name="Group 1906">
            <a:extLst>
              <a:ext uri="{FF2B5EF4-FFF2-40B4-BE49-F238E27FC236}">
                <a16:creationId xmlns:a16="http://schemas.microsoft.com/office/drawing/2014/main" id="{2C2C0CC1-C9B6-F453-E22F-066911F66BE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DF53FA87-A809-3F19-B99F-E153B25C6F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463B74AA-F33D-C058-6851-A8A2F4E4A5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D9E6C2BA-26B9-AF8F-D0CB-916B6EC546AE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AEA61CA4-4073-5655-9D8C-4610C14DA6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CC4015E4-70FE-4F90-D602-A3042D7FD7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2767FA43-F480-2721-A553-6F7AE1101D0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4" name="TextBox 1913">
              <a:hlinkClick r:id="rId43" action="ppaction://hlinksldjump"/>
              <a:extLst>
                <a:ext uri="{FF2B5EF4-FFF2-40B4-BE49-F238E27FC236}">
                  <a16:creationId xmlns:a16="http://schemas.microsoft.com/office/drawing/2014/main" id="{E0BAB31D-C8B0-ADBE-6D03-F776A75EA8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BC066EEE-45ED-733F-2D7C-B7E7F226A2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4B666498-AEC5-7081-3C25-32A56E1A55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D4FD4F7F-DF47-2187-E3BF-D7908FAC5EEB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0A287EBB-0B54-71CD-AE03-501EB22184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84BBA1B5-E13D-0A5A-BF86-C7A52BC293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6171216-1259-4051-97C0-AB4DF74F9417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6F9248AD-BCD5-C131-5CC9-DE9FDCCA9C9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4CDA6675-67AA-3F04-940A-A31A4B442D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3BEA909-3D0A-60AE-2BCD-CC34527F929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8" name="TextBox 67">
              <a:hlinkClick r:id="rId44" action="ppaction://hlinksldjump"/>
              <a:extLst>
                <a:ext uri="{FF2B5EF4-FFF2-40B4-BE49-F238E27FC236}">
                  <a16:creationId xmlns:a16="http://schemas.microsoft.com/office/drawing/2014/main" id="{A3613EB4-7F08-6000-C12A-4193A322B6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6F9B39F8-FAE3-C623-B531-FBF0F25064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83F04829-68FF-E55C-0980-E14050E429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72C6EBD6-A694-A4DB-9DF5-C141EDEF45E4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BDA99552-B2B1-2794-F43A-399879A228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B3F0FEB9-A496-AD35-004F-36D1D88335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DD8E0400-462D-809A-78FE-BA6F69D813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DBD1A32-376C-F4C0-217E-E19DEFADD1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9C0113C-4BFF-0B02-5D59-3260E17E34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4D327281-826B-048C-A3FD-030EF20D667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8" name="TextBox 77">
              <a:hlinkClick r:id="rId45" action="ppaction://hlinksldjump"/>
              <a:extLst>
                <a:ext uri="{FF2B5EF4-FFF2-40B4-BE49-F238E27FC236}">
                  <a16:creationId xmlns:a16="http://schemas.microsoft.com/office/drawing/2014/main" id="{79EA54D7-C26B-E1C0-4184-8C8A9E26E3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7EB8DE45-29FF-D0F7-1492-6FDF437660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05241BBD-A5EF-569F-7550-7E718C234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22AA7F29-176C-6A71-E885-49F08A3F3834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0324D409-ED2D-CEF9-6A53-C91AAAD1D1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57CD2C41-9B81-7E39-48AE-F169974AC2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4F22FEDA-A07D-63BB-ABBA-B02417EDAB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5E23E139-9C9C-5391-CA11-DE255C06C21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B8757DB3-2B94-E432-FFDD-C42ED264C2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407621C-B2C9-C614-F461-6C885D1D8E8B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88" name="TextBox 87">
              <a:hlinkClick r:id="rId46" action="ppaction://hlinksldjump"/>
              <a:extLst>
                <a:ext uri="{FF2B5EF4-FFF2-40B4-BE49-F238E27FC236}">
                  <a16:creationId xmlns:a16="http://schemas.microsoft.com/office/drawing/2014/main" id="{B13A7D90-22D0-59F1-5793-E29B118CF4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D7F8DCF-B117-0827-F579-D93A903D9A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18D3006-1C31-E782-720A-2F1AA2BB0F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6EF0C79-0AB6-16F0-4EED-FFC737E472BF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D204B0B8-3005-12EC-ADDC-288C0D7415DD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7934BBD0-E782-9D23-A13C-CA1A207B9B1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9CE5E7E4-1B91-291A-02C4-5E4DA95389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7EECDB4-E179-7492-F738-4C81B5FDF15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9FFA114-4F99-1EAC-1E5A-F63AEB81057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28EC5E6-9696-9F7F-C63B-DAD06AB4775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A989909B-B8BD-DBD8-1E3A-689A1ADD98E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96" name="TextBox 95">
              <a:hlinkClick r:id="rId47" action="ppaction://hlinksldjump"/>
              <a:extLst>
                <a:ext uri="{FF2B5EF4-FFF2-40B4-BE49-F238E27FC236}">
                  <a16:creationId xmlns:a16="http://schemas.microsoft.com/office/drawing/2014/main" id="{B3D4334E-59E3-0D36-89EA-E67A8FD693F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80128A4D-F7FF-F379-2323-F9810132382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1B9E7D8-E684-5E6D-9CFE-7A3F77EDDF9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EBF0F963-9FEC-0B6E-140E-60ACA2EFF4A4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BCB7BFD5-6B2A-05D7-A640-DAFEE9A8DD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F8CE1343-9735-7A17-6091-ACAFE50AC2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3A7F6610-1776-0B0B-619B-13E4220F5D6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F7B71B4-671A-2976-85B8-D12685FBBA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BD8787DC-E57E-3316-ECC0-DCA0C95AFB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EBD5015C-658D-3746-1008-D54BC8893E1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08" name="TextBox 107">
              <a:hlinkClick r:id="rId48" action="ppaction://hlinksldjump"/>
              <a:extLst>
                <a:ext uri="{FF2B5EF4-FFF2-40B4-BE49-F238E27FC236}">
                  <a16:creationId xmlns:a16="http://schemas.microsoft.com/office/drawing/2014/main" id="{BEB3A414-6458-7149-E396-1935748CB3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4ECF63C3-FE22-1BE9-C4D0-87CC13A0BD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69A78FA3-664C-A86B-B130-EAE8FC527F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F32C4980-833F-820C-671A-B7890E65D805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BD1AB142-3918-0A44-0C86-DC7FBBF86E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40B20848-AC39-8D23-727C-D2D834E6FD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170CCDB-C225-CF03-0F1C-2D7A2BE4062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BEB3CF17-C075-5153-C55E-BE337B4A98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605ADA3-907C-4614-E38B-0256B0F5D5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6A3C5376-F507-FF96-17B8-A725E420F2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18" name="TextBox 117">
              <a:hlinkClick r:id="rId49" action="ppaction://hlinksldjump"/>
              <a:extLst>
                <a:ext uri="{FF2B5EF4-FFF2-40B4-BE49-F238E27FC236}">
                  <a16:creationId xmlns:a16="http://schemas.microsoft.com/office/drawing/2014/main" id="{B211D5C8-B499-F9BA-18D3-42E1E3EB3D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6643BFD9-71CC-0F36-8F88-947E95767C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18EB8C75-EB8A-9A18-3A02-6912A284BE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AAD73964-86E3-49B7-0A83-EFC1865F7AE8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CBE2BAB0-7090-FF2F-6ED6-FC8B7459F7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2B8BE33A-7BFA-49CC-4747-06C966A1E3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4B133EB1-0D71-39DF-A34C-5ABFAC12C30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5F73CE5A-7351-21A0-84B6-EF07BA98EDF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1DB6E5F1-1598-3F5F-0AAC-20CB35F899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81485490-8D80-B420-8D3B-D5BE30315EE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72" name="TextBox 171">
              <a:hlinkClick r:id="rId50" action="ppaction://hlinksldjump"/>
              <a:extLst>
                <a:ext uri="{FF2B5EF4-FFF2-40B4-BE49-F238E27FC236}">
                  <a16:creationId xmlns:a16="http://schemas.microsoft.com/office/drawing/2014/main" id="{F09F3F0F-1E1A-38FD-0FAD-0B8C5100B8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27046A7C-D40D-60A3-F782-3B48685BDB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B420151-C82F-F750-E377-B018AC7257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B7E31D5D-97EC-2E1C-4DCC-0C32FD015C89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46FAD08-EE44-56E2-12E9-6BCA9B9F60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E450E9D6-35B9-23CE-45E3-2601E0C44F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FB4788BB-0A20-B2BD-9D6E-A23ADB530F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A760AE4-1A52-6EA9-76D4-381FE7C8D07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85B6C6BD-19E6-FC89-AD19-719D679D79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C40D2231-7EC7-CA11-C46E-D303662D4C8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04" name="TextBox 203">
              <a:hlinkClick r:id="rId51" action="ppaction://hlinksldjump"/>
              <a:extLst>
                <a:ext uri="{FF2B5EF4-FFF2-40B4-BE49-F238E27FC236}">
                  <a16:creationId xmlns:a16="http://schemas.microsoft.com/office/drawing/2014/main" id="{F1A72609-561A-5D27-29F5-8B88F35895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85896EF3-5D03-BD7F-CBAE-6B11651047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83ABEDCC-06C0-15CB-8E31-457846DE94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7EC591C0-7F59-5A30-4643-AF1C646D16B4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44C3AC07-37C1-F340-0851-AB12D74F9E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7808CEFC-18CF-464E-00D5-0D08B4ADD9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06BCE5E-DD33-DF98-8CC3-99E22DA3A29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64FBE8FA-25B3-4E97-7A83-DF13A1D26A3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4103F0BD-00A2-D095-904D-4A83322DF3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D6A4245-A884-9209-4ABA-036252D84BE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14" name="TextBox 213">
              <a:hlinkClick r:id="rId52" action="ppaction://hlinksldjump"/>
              <a:extLst>
                <a:ext uri="{FF2B5EF4-FFF2-40B4-BE49-F238E27FC236}">
                  <a16:creationId xmlns:a16="http://schemas.microsoft.com/office/drawing/2014/main" id="{B9A362CF-AB9A-249E-0C11-06AEB40572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B21C6CFA-9054-ADD9-04DC-7B0E5666B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D6F21D87-AC40-C37D-BE53-C91EC089D6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0092A23B-61AC-B3A2-C470-51AD5E44010C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E42B33CB-F3A5-5EA5-0642-931F6CE79B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E7F6BDB6-652F-05B4-D0E4-77C4F7F4A3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5F8FD19E-BF7D-63EA-9F19-552DC178ED5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753908C1-C120-4046-804D-B9D7D3D7D1F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AEA553E-3D97-0F7F-CFF4-072B3F3A4A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B0F1FCBF-03C8-DE82-E52B-C64C518A99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24" name="TextBox 223">
              <a:hlinkClick r:id="rId53" action="ppaction://hlinksldjump"/>
              <a:extLst>
                <a:ext uri="{FF2B5EF4-FFF2-40B4-BE49-F238E27FC236}">
                  <a16:creationId xmlns:a16="http://schemas.microsoft.com/office/drawing/2014/main" id="{2A84A926-BE04-B463-64D4-D16AD49C21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20D32421-675C-CDDF-1ABC-9A2947C74D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755D8543-B8A2-18F0-53A3-6BF8A7EB36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B196743F-4A8F-8DA3-1C9A-E5537EE99E99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F7484EEF-1024-8FB1-D3F6-4F0A2EB5E0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363A40C1-98BE-3CD7-1757-F1CEF5C3C1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0B17C6EB-2CE2-5323-7D9C-74B50DEEF55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5E24E0DF-7965-AF36-CEE6-4FCBEF4CD9B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137C5471-A795-A08F-B1F9-1450C25745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0B72AACD-41CB-11FB-9050-8CF5304467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34" name="TextBox 233">
              <a:hlinkClick r:id="rId54" action="ppaction://hlinksldjump"/>
              <a:extLst>
                <a:ext uri="{FF2B5EF4-FFF2-40B4-BE49-F238E27FC236}">
                  <a16:creationId xmlns:a16="http://schemas.microsoft.com/office/drawing/2014/main" id="{97555C8C-7C1D-5301-0015-89D5C74CE8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7FAD3D4B-2353-3FF6-19DF-6D4FCD0F49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E120E35D-605C-658F-DA99-AD7FEA849D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6EB5AB65-EEF3-32F1-B024-BD302B6D047E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DBC0CDD3-7084-0D02-29DB-E507CFF48D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8F7E320E-2074-B5FB-9039-B3BE4BDCE0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CF4581B1-F9FD-4AC6-485B-0CCA85AB1C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1E0CFB68-4501-B705-CFE0-9C16696877F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751D0B1F-FF85-5CF3-5176-63F59A85D9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783F458D-FAD9-33D5-6D9C-ECFBBA6B9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44" name="TextBox 243">
              <a:hlinkClick r:id="rId55" action="ppaction://hlinksldjump"/>
              <a:extLst>
                <a:ext uri="{FF2B5EF4-FFF2-40B4-BE49-F238E27FC236}">
                  <a16:creationId xmlns:a16="http://schemas.microsoft.com/office/drawing/2014/main" id="{B54325F6-16CC-1ECA-7F6E-8835C32A69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4C32BAB-C64B-FCD5-E40C-62466B715E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F874D0F2-51F6-830D-5CD7-6B9C437D77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B61B7C65-A4F8-3460-67DC-14720D5777DA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C686ED5D-4248-B9CC-0CFC-AD3B705219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2EB24516-E01D-42FE-449D-AA895806BE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B8BA8427-FDD6-B733-662A-9B167AD53F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25DF3A82-85ED-2FBB-4B69-11E5500CA1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DFBF9C3D-5B95-54A5-5280-624782319E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350F0E83-794F-FC88-2AAB-0E3A879C85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54" name="TextBox 253">
              <a:hlinkClick r:id="rId56" action="ppaction://hlinksldjump"/>
              <a:extLst>
                <a:ext uri="{FF2B5EF4-FFF2-40B4-BE49-F238E27FC236}">
                  <a16:creationId xmlns:a16="http://schemas.microsoft.com/office/drawing/2014/main" id="{9BC89EBF-1568-C677-8777-CE2EE5D8B2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6C4A9856-D855-0431-C167-A14DB09F5A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961B0C41-3160-E5D5-592B-BE37876729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F444F412-FA6C-CF57-AECE-130FCBBFD458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15645B8C-B81A-480E-5420-FEBFE152D7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0D16DDB1-52CD-F44E-E536-145604749E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6B046EE7-1683-9BD5-9CB3-884B2A74D9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1E27522-A78C-4E6F-2556-0E57F0C5233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E1E9CA44-BCD5-2FEA-B64A-1C21C891AB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3802597F-98A4-F0A2-10C1-2FBD38A0A2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64" name="TextBox 263">
              <a:hlinkClick r:id="rId57" action="ppaction://hlinksldjump"/>
              <a:extLst>
                <a:ext uri="{FF2B5EF4-FFF2-40B4-BE49-F238E27FC236}">
                  <a16:creationId xmlns:a16="http://schemas.microsoft.com/office/drawing/2014/main" id="{84707624-9D0A-F5D3-6765-A3F94D7D7D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9F881E88-C510-7ACE-6154-067C73B69D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3D41F4A1-0E86-89A7-DA3E-B73F06A6A2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90D95504-9F9B-A444-9B7A-FCCE9EABFCC8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5D99A2B9-C229-143E-9E5F-B01B17E2E2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62376901-2491-D4D4-63F9-76663110F4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4B225B46-B17F-2C5A-4509-5CF053F998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9605EF54-F584-E655-4919-161AA21F4C5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779D029E-EB0D-4099-39E1-77D9C5C08A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C745D0B-519B-275F-53E2-00AA206CF0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50" name="TextBox 349">
              <a:hlinkClick r:id="rId58" action="ppaction://hlinksldjump"/>
              <a:extLst>
                <a:ext uri="{FF2B5EF4-FFF2-40B4-BE49-F238E27FC236}">
                  <a16:creationId xmlns:a16="http://schemas.microsoft.com/office/drawing/2014/main" id="{15AE6B15-6612-361D-51F0-F7EDC5C8CC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81612680-A797-BC83-4AFD-9C7413806E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E4319BC9-D9C9-AB12-1E42-AAE801ECC6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26AE2C6B-97B3-74FF-DF35-8986F0A0B5E7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A2EACD10-3A7B-F090-2B96-CDA21A6817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E320D562-C77C-C022-52BF-E670599F77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8ED7445F-5F53-9462-447D-76A88A0966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DB873466-5EE9-42CF-4D61-80D1DAF242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629E92A2-0BBF-52DB-1A9A-CA2383156E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7C0ECD20-A740-0F3E-7897-C40A89B6F5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60" name="TextBox 359">
              <a:hlinkClick r:id="rId59" action="ppaction://hlinksldjump"/>
              <a:extLst>
                <a:ext uri="{FF2B5EF4-FFF2-40B4-BE49-F238E27FC236}">
                  <a16:creationId xmlns:a16="http://schemas.microsoft.com/office/drawing/2014/main" id="{3F278E77-E904-22E2-8265-F9C175912C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A5B5AC1F-C39F-F0CE-B184-23BEB8642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DCE4DB4-6BB4-597E-7646-5DDB44295B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D9948F99-A91B-6790-9A54-FFBCB8790840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4362DC46-F3C0-087D-2422-C6AF031064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DFDDA402-6936-75B8-7782-6441E282B4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B1ECF211-7EF8-7434-26D1-DC3C7E9E52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F017854-7077-7D2C-DD04-29E1FDD7CDF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6092F2D-64B0-3647-5F91-6946CB2608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247139F6-9F32-EA29-1600-602E095CEB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0" name="TextBox 369">
              <a:hlinkClick r:id="rId60" action="ppaction://hlinksldjump"/>
              <a:extLst>
                <a:ext uri="{FF2B5EF4-FFF2-40B4-BE49-F238E27FC236}">
                  <a16:creationId xmlns:a16="http://schemas.microsoft.com/office/drawing/2014/main" id="{DE19F726-A748-BE14-08AF-B4E9D1C72E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5354F68E-AF01-C06F-E87B-131ECC894A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2BFC4901-80A5-C949-E7F6-DAB6F2AF11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C4D4C516-6A49-6979-27C6-9C4415D83054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1D2F733D-2245-98F2-E11C-3EFCFF0E76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C22C0D66-BA8F-E468-CC24-72A68ED79C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F8EC1137-3CC2-7E93-4073-C39E9AAC25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C6A8648F-5245-6D18-74E8-C540166D7D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51C20601-C02B-00DF-3500-244DE44274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169BDAD8-D8CC-1865-09BF-29BDB6746C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0" name="TextBox 379">
              <a:hlinkClick r:id="rId61" action="ppaction://hlinksldjump"/>
              <a:extLst>
                <a:ext uri="{FF2B5EF4-FFF2-40B4-BE49-F238E27FC236}">
                  <a16:creationId xmlns:a16="http://schemas.microsoft.com/office/drawing/2014/main" id="{A68A4066-5E9C-49F7-240F-F187D62622F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A0858A9B-60A0-49E1-61E7-A95AB8D26B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D47267E5-EADE-F479-0AEB-070E7F4AC0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8E91614A-EB24-F66F-87E4-05070448C63C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182C1839-B83B-D521-7433-755FC52935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BC8692D-945F-9143-52F4-4948373073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6457E8C-4C26-8406-A7EE-D36B476258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06E34215-251D-4D56-F3D1-10124A154AF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40E8FB65-B7E5-687D-5D10-08161A3882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D1172BB8-B987-140C-CF44-DCC4E1EE19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90" name="TextBox 389">
              <a:hlinkClick r:id="rId62" action="ppaction://hlinksldjump"/>
              <a:extLst>
                <a:ext uri="{FF2B5EF4-FFF2-40B4-BE49-F238E27FC236}">
                  <a16:creationId xmlns:a16="http://schemas.microsoft.com/office/drawing/2014/main" id="{E535A953-BB09-7A60-7496-B684E6A52A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33679E63-99BF-3929-3BFB-6423F0D0D0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AB982EE7-3F38-ADED-0994-C46E2F018C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A1C6C36-77C1-1845-943A-10115B1283C0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2C8C4F88-EA5C-A480-AFB7-5B13AA0A40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A1BCEB71-9132-0B84-DA2A-8D8227F60B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D6AA7D10-92A7-4EC6-FF8E-2D79BDFEF4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69D7527C-36D4-C867-1125-2208205D15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083A46A9-CB5F-9EB1-7064-49A5A10F0E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6E636A7C-2B89-1D04-049F-B0D2876E0D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05" name="TextBox 404">
              <a:hlinkClick r:id="rId63" action="ppaction://hlinksldjump"/>
              <a:extLst>
                <a:ext uri="{FF2B5EF4-FFF2-40B4-BE49-F238E27FC236}">
                  <a16:creationId xmlns:a16="http://schemas.microsoft.com/office/drawing/2014/main" id="{17BE8115-EA33-125B-A131-5E60748D0E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3023E6CE-FE1D-570F-D742-150592DD0F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16C65A5A-77B2-2FD6-B050-0FDCB1BFD7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BC773FD1-8248-ADD5-CDEE-1ADE6484ECEB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B15A1B5-F899-4CF9-E749-BC1B62E23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7E3FAE3F-3614-22AC-FDE0-5CE2BC633F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0ED53B70-0905-3900-E968-9D51F19C25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84903BC8-DC69-2A0E-841A-8CE9A55A5F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BE8CFE7-6B08-F2C0-56D1-845F2360A6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77F0984-D0DF-D9B8-F6CE-2AE03C9123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25" name="TextBox 424">
              <a:hlinkClick r:id="rId64" action="ppaction://hlinksldjump"/>
              <a:extLst>
                <a:ext uri="{FF2B5EF4-FFF2-40B4-BE49-F238E27FC236}">
                  <a16:creationId xmlns:a16="http://schemas.microsoft.com/office/drawing/2014/main" id="{B6CA9D6C-8063-9AEA-22D5-F29EEE4BB5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3C08A654-C309-9F6A-43E3-4CD6BB2B4B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8D1E98F5-76F8-8056-5507-EFAD38717F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408229FD-71A0-1259-A26D-9A3EFC3EA3F6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421BCA1D-7B9B-343C-08EF-5DE5941C85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613B995C-092B-D101-8773-2202DE163A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6C314A4E-7EB2-1638-B438-FCEF2C66080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28E6246-3E20-6710-79B8-914BE31F3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87D1FD96-EBC4-D77D-8621-EE05C1D6CE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3F9A6778-8521-7D4C-8991-611C4803DC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35" name="TextBox 434">
              <a:hlinkClick r:id="rId65" action="ppaction://hlinksldjump"/>
              <a:extLst>
                <a:ext uri="{FF2B5EF4-FFF2-40B4-BE49-F238E27FC236}">
                  <a16:creationId xmlns:a16="http://schemas.microsoft.com/office/drawing/2014/main" id="{6340A935-32E3-67E1-4816-80F5B862E01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3718250-2F79-8652-E997-CDE37F222A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299317DE-E55A-EEFB-789E-8FAC0F6E9C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5A398408-E685-3CDF-810A-996F9CC043EE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0D6FAA99-D7FD-4B53-E138-777343EFCE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053F83A8-CA18-4FE6-4027-6310526A5E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A46096E-B95A-0E51-F152-CEF791A46CE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2CD8B4FB-3CB3-EC9F-4FEE-AC4DB74163D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8715C30-5EAC-0264-9323-7785203EB5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73D39C33-9E1E-53BA-0EA5-F61BF90EDA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45" name="TextBox 444">
              <a:hlinkClick r:id="rId66" action="ppaction://hlinksldjump"/>
              <a:extLst>
                <a:ext uri="{FF2B5EF4-FFF2-40B4-BE49-F238E27FC236}">
                  <a16:creationId xmlns:a16="http://schemas.microsoft.com/office/drawing/2014/main" id="{F93AE140-85FA-07FF-0DDA-A62AC2B5958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D44EB809-5A9A-BA4F-486D-92B8AA31C8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9F72CFCE-C768-42FD-062D-91DAA2278A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2F8245A2-7AD6-292B-C856-27E1F44281A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6889B59F-7469-09CF-BAC4-2B5836B4A3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93BF1DC4-A84A-7BD1-1754-742C9C9F56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6131DD8F-5DB0-6569-4B1B-6D9E96E9203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B28A86BE-0A1B-9394-6054-CF4D4E3A0F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A26EFBBD-834C-323D-A629-E0A6780E78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0E03610E-CC5D-E232-6DFC-DD95C21E29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19" name="TextBox 518">
              <a:hlinkClick r:id="rId67" action="ppaction://hlinksldjump"/>
              <a:extLst>
                <a:ext uri="{FF2B5EF4-FFF2-40B4-BE49-F238E27FC236}">
                  <a16:creationId xmlns:a16="http://schemas.microsoft.com/office/drawing/2014/main" id="{95CAEF20-6120-DED2-EA7D-B411735F2A9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26A2264A-36F8-A054-00A8-E3FDEC2697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1CB8526D-4C2D-16E9-6D94-67B2255C89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4A795A96-7EA0-A6ED-B2D6-90FC0E9C98F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D723A77E-D9F6-3D3A-C5C9-6F0DF41347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84A5C62D-D8B6-CFFE-50B0-D20B34A28E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501FB8D5-BF92-BD87-5ABC-EA1508D46D2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EDA9ED9F-4AEA-0A7C-A60D-E70F4B3D034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5EA88A94-C002-EFDC-EB58-DD36F5C4B4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1D5138D6-C3FB-7B8A-375D-4EBE7585116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29" name="TextBox 528">
              <a:hlinkClick r:id="rId68" action="ppaction://hlinksldjump"/>
              <a:extLst>
                <a:ext uri="{FF2B5EF4-FFF2-40B4-BE49-F238E27FC236}">
                  <a16:creationId xmlns:a16="http://schemas.microsoft.com/office/drawing/2014/main" id="{2E313ADF-5CBB-F129-6332-9A5E72D3144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8D0C36C4-5FB5-37AF-160C-AA0E677468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50A62FE-F94B-A9E9-CEE3-2245BBA44F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25ADA55C-0222-C0F6-C392-05C26D762C29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55B7749D-3B3C-99C6-0000-080A573302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FD1C82A7-0B38-C3B6-4C09-FC5AF900DD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68FA6155-235A-5D9A-02E5-97D072FF33F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5E62FCBA-CFB5-4A7E-136E-7FB083F3CA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7DD81092-B6B1-D062-266E-60DF042377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E0FC6E2B-4E27-8813-07D7-27409DF6FC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39" name="TextBox 538">
              <a:hlinkClick r:id="rId69" action="ppaction://hlinksldjump"/>
              <a:extLst>
                <a:ext uri="{FF2B5EF4-FFF2-40B4-BE49-F238E27FC236}">
                  <a16:creationId xmlns:a16="http://schemas.microsoft.com/office/drawing/2014/main" id="{CD02BA71-3801-8B4B-4367-054C2E0704F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9FE3E4FA-DB19-6423-1B7B-0A49CE6B5A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3A51F582-05C3-9C06-8F3B-E2A92B3581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77A9E3BD-B076-5B4A-52EC-0E8C774E77A0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EF1FA6EE-B7DB-1D6E-AB1F-49172A57DF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0D73C3D1-F384-7BB6-0135-25FF132449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20DAA771-2C0A-DA6E-6FF3-10AA2610692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33EC4E01-A98C-F795-702D-C4C7CF308DF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FA236912-39CB-2F7E-975C-7D2FE8B1AA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ABC6802-F634-C293-5010-8EA597F805E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49" name="TextBox 548">
              <a:hlinkClick r:id="rId70" action="ppaction://hlinksldjump"/>
              <a:extLst>
                <a:ext uri="{FF2B5EF4-FFF2-40B4-BE49-F238E27FC236}">
                  <a16:creationId xmlns:a16="http://schemas.microsoft.com/office/drawing/2014/main" id="{D1D710F9-80BA-AB6E-EDC1-50509E9D197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40A37170-1FD5-59BD-8895-4629E817FE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0F507215-4EF8-DD0B-3B0A-BEEF03FB3E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3071992F-C850-3E67-E4A8-26195B6A111C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6D962AB2-03C6-B382-9DFE-176F5CC0B2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0D5D23BC-DADF-2C1A-C923-086F63E611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753EA0EF-2758-A158-E9EE-771E3B70FFC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FB78B1D8-4D7A-78FD-BF08-466CCCDB968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2AF79EFB-1E64-36D1-C7F8-5C16116688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C34ED573-6154-172D-3C3D-469B3D205A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59" name="TextBox 558">
              <a:hlinkClick r:id="rId71" action="ppaction://hlinksldjump"/>
              <a:extLst>
                <a:ext uri="{FF2B5EF4-FFF2-40B4-BE49-F238E27FC236}">
                  <a16:creationId xmlns:a16="http://schemas.microsoft.com/office/drawing/2014/main" id="{FF563CB7-0758-CFD1-598A-6FF4961094F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56A991A0-9254-8083-CE94-286B24603C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5832CF5C-1509-8A17-F9C9-93DB58996D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D2E1F0BD-8CB2-BE93-C67F-D68582997D08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F8481BAF-5F8E-15E6-821F-BEA551440B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CFD434A5-480D-C968-A9B8-389A639A39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824BE515-9DF5-E4A1-0961-9120AA208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047CDAC3-E1C1-C47C-C007-F106FDFA31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7FB15615-B1F8-5DB5-D6BC-D477427758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F83382C4-231D-F3E3-54DD-FF25BA2492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69" name="TextBox 568">
              <a:hlinkClick r:id="rId72" action="ppaction://hlinksldjump"/>
              <a:extLst>
                <a:ext uri="{FF2B5EF4-FFF2-40B4-BE49-F238E27FC236}">
                  <a16:creationId xmlns:a16="http://schemas.microsoft.com/office/drawing/2014/main" id="{7CF18E76-AC2B-DCCC-9F79-08AD6197BA9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BAF23733-82E2-5A7A-A7C2-A4AE018B10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D60CD492-7C5B-F414-F4CD-B2025E96B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8E952F18-2BE8-640C-9C7A-7BA5BE3BAC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F62CCC79-4A1F-A426-0BB2-49480F2FA2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978EEEA0-1EBD-F783-C7E8-4EA90D5062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D47B8422-B25B-19EA-B035-1B1E8E2AE11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9C6758C5-BF39-6C03-F111-FA23FABEE6D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36DAC8A2-6038-6AE3-EE09-6E48914C07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4867E72A-C9DE-822D-7B2C-394E915367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659" name="TextBox 658">
              <a:hlinkClick r:id="rId73" action="ppaction://hlinksldjump"/>
              <a:extLst>
                <a:ext uri="{FF2B5EF4-FFF2-40B4-BE49-F238E27FC236}">
                  <a16:creationId xmlns:a16="http://schemas.microsoft.com/office/drawing/2014/main" id="{6304A00E-5A12-AEA1-0042-EA82FBB2FF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E71B9689-B7C2-FDCF-2863-51510DF25E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B097F7F7-7DE6-68AE-5E73-DAF84F8B55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591D98BD-1E11-26D9-51B1-9CA5EF5564BB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E97E0A31-52DC-3FDC-6A58-8492975003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6F59261C-CC4D-7B78-0A6C-4178B7FE1E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F5076646-50DB-FFC9-982E-8F27E30BEF5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61596BCB-5222-A4C5-C4B2-F7A16EDEBEF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6BC28F8-748A-1FA7-AA4C-A8D30DA72C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3A91C258-8D6C-702C-2B2F-86096284B21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69" name="TextBox 668">
              <a:hlinkClick r:id="rId74" action="ppaction://hlinksldjump"/>
              <a:extLst>
                <a:ext uri="{FF2B5EF4-FFF2-40B4-BE49-F238E27FC236}">
                  <a16:creationId xmlns:a16="http://schemas.microsoft.com/office/drawing/2014/main" id="{D7220D05-9FE8-DA64-F574-A7DA9382B1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C1145D3-EC63-80D4-310E-EB5D8F3AE1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8EE3E782-D8A2-2966-3CE8-74BC76D1E9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8C285FDE-0160-E2AB-1F22-C9E4A58ECBA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11741145-4E34-85CC-1E37-B92B009405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E41FE52E-77EC-E5F4-D59B-C562732CBE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C185A463-259E-6A05-B078-9895DF7135C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2360044A-6E3E-2811-9F73-909E71452DC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3AD1162E-5B4C-3914-24D7-337D5973C6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5C72C25C-BB84-CB63-9101-89E098A11F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79" name="TextBox 678">
              <a:hlinkClick r:id="rId75" action="ppaction://hlinksldjump"/>
              <a:extLst>
                <a:ext uri="{FF2B5EF4-FFF2-40B4-BE49-F238E27FC236}">
                  <a16:creationId xmlns:a16="http://schemas.microsoft.com/office/drawing/2014/main" id="{392D081A-F0CD-9EEE-1B76-05D1D2A7B5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3B43C0E8-B41A-9B50-834F-56A58FB8B7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735C2CD8-1B44-6D97-75F0-76DCD07E00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DAC1DDE1-5466-C754-5CBE-1DA8FEB90817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B2913264-E969-6AFA-3D5F-DECFB884C9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AC627D07-32B6-B5C5-F62E-9EB069EAB6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A4B7700E-7CD0-3B4A-8B65-E0645EBF5EE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245A65C7-BFF3-854C-4AA1-3E26BA29ACD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5AADFAE5-C962-ACB9-6F63-862FBAF7DF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7B1B7845-A4AD-BDD0-0989-CB17837AA7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89" name="TextBox 688">
              <a:hlinkClick r:id="rId76" action="ppaction://hlinksldjump"/>
              <a:extLst>
                <a:ext uri="{FF2B5EF4-FFF2-40B4-BE49-F238E27FC236}">
                  <a16:creationId xmlns:a16="http://schemas.microsoft.com/office/drawing/2014/main" id="{9FE730C3-FC9D-8831-A2D4-FB488D7134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AF609BAD-8569-DE4C-845B-C2A676112F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551E225C-0285-A79D-9E18-BF5849E855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64824D62-F397-FDB2-78BD-1B76C3307A9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3DB675EA-C046-1A86-FD38-BCD4CC8711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4884B4F2-55F6-5348-C8AB-BB3E71FD95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F1368B3F-FC6A-3C20-9980-E779A4C50D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2FD1D2AE-283C-5861-FFA7-A4537DFD376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14097D1A-D233-B875-47AF-509065D73F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51329C60-005A-096B-95C3-9F5F6F13E17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9" name="TextBox 818">
              <a:hlinkClick r:id="rId77" action="ppaction://hlinksldjump"/>
              <a:extLst>
                <a:ext uri="{FF2B5EF4-FFF2-40B4-BE49-F238E27FC236}">
                  <a16:creationId xmlns:a16="http://schemas.microsoft.com/office/drawing/2014/main" id="{93F5DCF8-9763-74F6-C9A4-8CEC221AE1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E3AB45AB-84FE-C59A-F6FC-EFC10E8244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49ABFC59-6B8E-1078-4DEC-A11539FD43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F8D0593E-85B9-909F-14DD-39DD88D8AC26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3758D5B2-909B-CDAD-0332-753FD0B643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B47577B4-CFAB-0763-37E6-86A8DA553C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4BD0E4A8-FD98-C98B-5748-CB20419B0F5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F085D5CF-5A51-3BCF-86B7-462C680FF66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B3378600-24F5-D4A3-24FD-D46A4A1016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80C500B-8A40-0133-89DE-4B8DA154DE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9" name="TextBox 828">
              <a:hlinkClick r:id="rId78" action="ppaction://hlinksldjump"/>
              <a:extLst>
                <a:ext uri="{FF2B5EF4-FFF2-40B4-BE49-F238E27FC236}">
                  <a16:creationId xmlns:a16="http://schemas.microsoft.com/office/drawing/2014/main" id="{83B7369A-AA8F-549D-F70B-353CDB9857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11BFAB39-50AF-B22F-4832-F3D75C1CC0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0A73DBAE-7683-A711-52F8-EAEF015A16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35B47E59-2A76-DE11-E5AA-B92F211125C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33" name="Rectangle 832">
              <a:extLst>
                <a:ext uri="{FF2B5EF4-FFF2-40B4-BE49-F238E27FC236}">
                  <a16:creationId xmlns:a16="http://schemas.microsoft.com/office/drawing/2014/main" id="{A48EE420-5107-AC3C-F4DB-4552AC6CFD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C4853234-A68A-1144-F81B-ECDE9745D9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0C40C6D6-B412-3DBD-E89E-EC95661C01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C05A5D3F-7AE0-0EC7-BEB0-0E3F7611B35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A12DAE9-D0DA-55F0-7EF1-ECC4BF93EC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19601710-7FF7-2429-AB59-54F5078D5D6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9" name="TextBox 838">
              <a:hlinkClick r:id="rId79" action="ppaction://hlinksldjump"/>
              <a:extLst>
                <a:ext uri="{FF2B5EF4-FFF2-40B4-BE49-F238E27FC236}">
                  <a16:creationId xmlns:a16="http://schemas.microsoft.com/office/drawing/2014/main" id="{F8B8CC68-8626-AD8E-1283-641B258AC2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CB77A95F-AAA0-84AE-1170-371A7D8E71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007459A3-8494-BF4B-6312-91DEB56B5A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42" name="Group 841">
            <a:extLst>
              <a:ext uri="{FF2B5EF4-FFF2-40B4-BE49-F238E27FC236}">
                <a16:creationId xmlns:a16="http://schemas.microsoft.com/office/drawing/2014/main" id="{BCB95B11-C38D-1FB9-9989-26E913501D20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54EF4174-A2AB-9D2D-7DD0-CD511F92F8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id="{ADCE0DC5-B9DC-E13F-5DD6-EAB27E14EF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15678973-0CD9-960C-A434-D67D82CFF8B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25EB1E36-A871-564B-8380-6BC090335A5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5F303793-843A-8E64-5F2D-BDA3706503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B1B730B0-5CDA-181B-374D-6C8A52B9D4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9" name="TextBox 848">
              <a:hlinkClick r:id="rId80" action="ppaction://hlinksldjump"/>
              <a:extLst>
                <a:ext uri="{FF2B5EF4-FFF2-40B4-BE49-F238E27FC236}">
                  <a16:creationId xmlns:a16="http://schemas.microsoft.com/office/drawing/2014/main" id="{2696A056-A178-49F0-0601-AD78DFC067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269AB6F0-6ACD-2536-E392-497C9B6657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AA58867E-41F2-503D-5440-AADDA76302E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1BD2EE5A-9DE2-4303-62FA-A427461F5E84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58F9BDD5-CBA5-CDBA-C41F-CE00D34226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20B76B2-A062-A123-E291-4310EC4EE3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CEABE5AF-890D-48F0-2D81-83CE42A1A04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B77531C7-99E2-A4F4-E2AB-46E5C8A59F3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84818A73-EBBF-172D-86EA-B7FD2AC935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FCB6110B-8645-7E01-602D-1BC38F4C2F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B3C90E53-451E-7B1E-0C74-AF1EB2FB710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421024AD-BD4C-2903-5815-13660D88A1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75725CA7-5304-869D-FAE2-59B3ACB2E8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84C30DA-E124-3904-56C2-36F52B28B229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692A5014-81BB-861B-A8E4-071267AE94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74B67F5F-0CD0-7D4A-E266-B29156AA93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81966792-64AC-E357-6EA1-219EB02A386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DBDF2D52-6825-1429-CC41-75D4CE81E18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FF2C9B09-4C4D-86CD-3332-65AD3FEDCB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6127CCF-428C-431C-A823-E6F81C8D52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D35DE72F-8286-D3DD-F2F6-8E7713928BF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08DC0521-F88C-63F9-26F3-0A9787C7E2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A5D0BA-604F-14DD-02F3-06054C6F50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B3049719-7512-689E-C17F-F3886F5EAAB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AF5DE9F8-31AC-52DD-7210-D5499F7E2A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190C29BD-530C-714C-5F7C-F8037854DD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C6771ED8-4BA3-0CFC-B06E-B370A77A7B0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21802CC0-DEA1-7F1A-1D53-CAE81F2998B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961219BB-648B-8EE1-51E0-8DD80450D5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AEA1256D-8817-4180-0BB1-E146620F69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37" name="TextBox 936">
              <a:hlinkClick r:id="rId83" action="ppaction://hlinksldjump"/>
              <a:extLst>
                <a:ext uri="{FF2B5EF4-FFF2-40B4-BE49-F238E27FC236}">
                  <a16:creationId xmlns:a16="http://schemas.microsoft.com/office/drawing/2014/main" id="{D7916316-09B6-6079-CADB-E56A150CE2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596FF245-E490-A53C-3BA3-42682093A2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3A1EC8BE-059C-B8A1-41DE-51AE1D44F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03EB6562-8401-8F97-547A-B7DF6389CCE9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817F29DA-BA67-6B6D-8E0C-87B9424503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30793694-92AB-776B-509E-84B7019CFA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21CDA271-5B2E-0EFF-A902-9ED890652F2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A680C364-BFB2-5301-9587-2E4F358D884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BF7F18F0-9877-1E53-558F-88F9463520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B71FAA87-E698-8941-C6A7-74CB17CE84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47" name="TextBox 946">
              <a:hlinkClick r:id="rId84" action="ppaction://hlinksldjump"/>
              <a:extLst>
                <a:ext uri="{FF2B5EF4-FFF2-40B4-BE49-F238E27FC236}">
                  <a16:creationId xmlns:a16="http://schemas.microsoft.com/office/drawing/2014/main" id="{94520ED0-382D-49C4-EB87-F019C6F711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2D9CD4CC-06E4-DB96-BF8E-2D3B1FE03E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E8D96D1A-8AB7-4D23-F751-5226B1C9B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5BDDEB0A-3B55-3720-291C-0418BE388BFA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4AA1CA1D-4F77-087A-32C0-D9A61C0866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F0BE0696-8F05-C556-D4DA-B52A6DDCCA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6174D720-44D0-E874-2F01-94DFD0EF5B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A7D575CD-712E-A930-CC55-7BA5158F34B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1978569A-352A-3AC6-AF53-B662CD68B7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BFA0743A-2DDD-B577-2998-B6C56A6347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5" action="ppaction://hlinksldjump"/>
              <a:extLst>
                <a:ext uri="{FF2B5EF4-FFF2-40B4-BE49-F238E27FC236}">
                  <a16:creationId xmlns:a16="http://schemas.microsoft.com/office/drawing/2014/main" id="{A81C1D29-CEC8-8B69-6658-218232E517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5E1EEE63-80BD-EC3B-FD2A-C3AC44C0B3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017A6A4F-63F0-3BEC-0E48-01617AE8112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E133F876-2A6D-1CFB-DE39-F418B9A8D8B6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4C461C50-652B-FD4D-9FCD-CC58FD8E2B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DECCC451-1794-11E2-3482-ED1DF89129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F57C99C2-447F-A255-7CC9-D16E4E5DC7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77FFC51D-1997-166E-5176-5FCBACEBFAB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E4F950CE-EFDA-4777-6AE6-B6BA616F9F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0AFFB488-BAF0-26B0-D5BE-B32C4254E9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7" name="TextBox 966">
              <a:hlinkClick r:id="rId86" action="ppaction://hlinksldjump"/>
              <a:extLst>
                <a:ext uri="{FF2B5EF4-FFF2-40B4-BE49-F238E27FC236}">
                  <a16:creationId xmlns:a16="http://schemas.microsoft.com/office/drawing/2014/main" id="{400E58A7-4D06-13AC-629B-045E799DF2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B9B13B24-396A-3D1D-3048-5D12ECAD81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BFB5AE06-A6FC-4506-83B8-E0A393EC21DC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73883AC0-E141-CE4B-6737-34E9D0CF53CE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475ECE9D-4E3E-B308-1F58-C6258D2202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92CE2992-2B74-358B-190C-AC71FD1F6C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006660DF-75E9-E90E-2BEA-FC9BA74DD08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9285D097-AF17-4E84-6FA7-1BB79E1CD5A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F75AB84F-ADE0-2EA7-ADCB-6AF16D6287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194BFFC4-5037-929C-CCEB-5164A9D7FD0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7" name="TextBox 976">
              <a:hlinkClick r:id="rId87" action="ppaction://hlinksldjump"/>
              <a:extLst>
                <a:ext uri="{FF2B5EF4-FFF2-40B4-BE49-F238E27FC236}">
                  <a16:creationId xmlns:a16="http://schemas.microsoft.com/office/drawing/2014/main" id="{9F34F179-0982-5ED2-EAA5-6EC854FC65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3CA1178D-8279-8B15-ACAC-DD056A1295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8B258236-0261-8FFD-1D90-B351C78AB1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80" name="Group 979">
            <a:extLst>
              <a:ext uri="{FF2B5EF4-FFF2-40B4-BE49-F238E27FC236}">
                <a16:creationId xmlns:a16="http://schemas.microsoft.com/office/drawing/2014/main" id="{A5F109FE-B023-5FB1-2861-F9F5A80F46E4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81" name="Rectangle 980">
              <a:extLst>
                <a:ext uri="{FF2B5EF4-FFF2-40B4-BE49-F238E27FC236}">
                  <a16:creationId xmlns:a16="http://schemas.microsoft.com/office/drawing/2014/main" id="{F7C60734-A432-1893-301C-820D86A8FA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Rectangle 981">
              <a:extLst>
                <a:ext uri="{FF2B5EF4-FFF2-40B4-BE49-F238E27FC236}">
                  <a16:creationId xmlns:a16="http://schemas.microsoft.com/office/drawing/2014/main" id="{E2CBBF7E-0FC5-EB06-81C5-74D9B1B541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EF69986C-5AAB-6031-4A4D-B0CC373FE0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25531DB9-A24B-7B86-CD11-27FBD4EE32A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38879209-81EC-8AC5-9E1F-60060741A0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597B41D8-3D6A-64B1-1B95-094DC116990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27" name="TextBox 1126">
              <a:hlinkClick r:id="rId88" action="ppaction://hlinksldjump"/>
              <a:extLst>
                <a:ext uri="{FF2B5EF4-FFF2-40B4-BE49-F238E27FC236}">
                  <a16:creationId xmlns:a16="http://schemas.microsoft.com/office/drawing/2014/main" id="{5A1D267B-00DF-A10F-9D04-4C3A612B2A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BC90282E-4043-958C-A918-F2889033E0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3E5CC29D-6812-35F2-3035-37EBC7ABC2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30" name="TextBox 1129">
            <a:extLst>
              <a:ext uri="{FF2B5EF4-FFF2-40B4-BE49-F238E27FC236}">
                <a16:creationId xmlns:a16="http://schemas.microsoft.com/office/drawing/2014/main" id="{A2278F4F-DA50-B3D4-05EA-9F44BC7DF7F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131" name="TextBox 1130">
            <a:extLst>
              <a:ext uri="{FF2B5EF4-FFF2-40B4-BE49-F238E27FC236}">
                <a16:creationId xmlns:a16="http://schemas.microsoft.com/office/drawing/2014/main" id="{FEB7368A-0990-E891-A013-76A71E146718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6569AEDB-B4A0-A33D-7193-197FCEB2E0D4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2A203F78-BEE0-E281-EAAA-3B8C2570C895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B5AD1F7C-17F2-D4B7-BA5A-B346ECE9531B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F5D0EEDE-B0D5-58CC-FA44-50A6C7460D53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016B68A8-D7FD-7CA3-C112-F19E550CDFF3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E969827D-360A-6B62-D308-31C504924D5C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BA61EB75-537A-45A8-99F5-E0613E9E03F1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EFA2FFEC-D7B7-23AE-3F1F-F2C6705C9BE1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6770E3CA-CEDD-59C9-399D-DBB26633438C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775AB21F-224C-58DA-E265-B337BA14A24A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4EDF41BE-9CFE-10B6-7C0B-FE2398116D71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64CD0EA5-123F-D949-8A6C-5F50D1CD4B9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D95A147F-C3D9-E911-AF02-3A494D14514B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92F58291-2208-4B32-48EF-77049BE8CD6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FC03DF33-F886-6D28-3E4A-B14AE9E5E4A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7176F842-6416-1D48-8287-788B0B60DA6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77F97FE6-2399-F985-0D9F-257F53284946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99291482-37BF-8908-A3C2-14950E5865F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1F805951-7D5B-52A1-4634-44E3B8C4F32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D998B45E-AB84-419C-B8B6-9C644169972F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A3D9AD57-FFDF-6406-C5CD-ABD882ED4848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FC5DE394-E434-31B3-24C5-FD1DB01540BE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EB1B63E7-3A7B-F595-FCEF-6D2C0E7F60FD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E0556BCE-0B80-7D4B-8AB2-6A0E2643FFF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881DA0C3-289A-3D9F-A642-E2A3C43FBD0C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84) Polonium">
            <a:hlinkClick r:id="" action="ppaction://media"/>
            <a:extLst>
              <a:ext uri="{FF2B5EF4-FFF2-40B4-BE49-F238E27FC236}">
                <a16:creationId xmlns:a16="http://schemas.microsoft.com/office/drawing/2014/main" id="{0D5C36D9-24E2-ABD5-F7C8-4AA1BB21AA74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79701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EDE7442E-8F6C-9F6B-1167-07334A588612}"/>
              </a:ext>
            </a:extLst>
          </p:cNvPr>
          <p:cNvGrpSpPr/>
          <p:nvPr/>
        </p:nvGrpSpPr>
        <p:grpSpPr>
          <a:xfrm>
            <a:off x="3974683" y="949412"/>
            <a:ext cx="1511717" cy="1462818"/>
            <a:chOff x="6877757" y="2261965"/>
            <a:chExt cx="1511717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1C85C802-39D6-1B56-1E4F-759874481FF2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DFB56743-C70D-C5F5-B8D7-D29B5D11979C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46AB1A02-3BA5-53FC-69FB-1622E35F9C80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84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590F01AD-A07A-EE04-8C19-F576C191CE0B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Po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40E4B41-F41F-3C3C-BBCE-9929487A1CB2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Polonium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4E61DE02-C68D-0681-F918-B710DA8BC162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(209)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ED33D0F-8F39-E202-0DE4-5283BA8FFB42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2,00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4177C6DD-4D1E-F6A3-9918-EA747FAB756E}"/>
                </a:ext>
              </a:extLst>
            </p:cNvPr>
            <p:cNvSpPr txBox="1"/>
            <p:nvPr/>
          </p:nvSpPr>
          <p:spPr>
            <a:xfrm>
              <a:off x="6877757" y="3206066"/>
              <a:ext cx="151171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10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  <a:r>
                <a:rPr lang="en-US" sz="1400"/>
                <a:t>6p</a:t>
              </a:r>
              <a:r>
                <a:rPr lang="en-US" sz="1400" baseline="30000"/>
                <a:t>4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C437EE32-3144-7C82-FBFE-7DF389A3FE79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-2, 2, 4, 6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8B315D89-C8AE-BECA-F875-A802245BAE5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49AB026F-7F60-7957-5BF7-C3D47B49AC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86B7FF10-82E1-1204-D902-D13A907306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D94A06B5-61C8-46E4-D8F0-2F26459DB9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75EC5337-A30D-BDB6-EE4E-50653C8B7E9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DDA477D-7476-375D-DE60-708FAA1914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0D126EA4-0F9E-4CCE-C202-EDF8C151CC1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35" name="TextBox 33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123F472-9CCF-E3F3-797B-9D25DB2152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96EB164-1521-B5FA-A3F8-91D81B893F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766CCA0-57D2-F4BB-9F40-2899DD9F6E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F2BCD3D4-4D36-C818-EEEB-826689006B6D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8D102572-F5B7-AF97-C5E0-CE56A99310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B8BCB4D7-FB70-AC47-4544-AC55CD73E5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116F4637-CBB5-D579-B561-B7467D64CF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DE8E15BC-A47C-FBE8-3A57-FE874CCC6AF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A2E1A673-02A7-6B26-8CAF-430CAE1C33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A6B54D4D-CA0B-E6B9-A4FD-741573F13BD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23D474A7-51E5-5E54-45EF-B82B7B9169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A0A9D438-E3B9-A342-E8B7-189457B984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71AE308F-6417-1DB2-1086-EFAC31414E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17B4C70F-93E6-98D6-DEB2-DFA05728204E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BBC5A276-6634-FCDC-6242-876DDFAB8D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63DD4A8A-8DA4-7643-69CF-E9EA4A35BB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F3F19AE7-323A-CC06-8274-0A47ABAE250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9AE579B2-12B6-4BF9-5480-E0FDF61CC3B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64C15570-2D07-E011-EC90-117D3A1210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3202EBD4-2FF6-C546-7D37-ABEB009E586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12A9E9F3-5916-774A-4B6A-845E4BC6E5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47304D6D-2233-6283-A9CC-FA1368A0AE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F3912813-D479-08B6-4367-B75A65F1E8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3CA892A4-3525-617A-7DAD-D50DE751C1D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7BF86112-CAEE-780E-29D2-FCA3DD7FED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F186E043-DFE5-715B-130E-F12FBA3DB1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54E0DFBD-99B2-1F02-9691-5DC2445072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4639E021-BB75-55ED-BAAA-CA23826F0A1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9EA821FE-304E-DC14-4C34-94B243145C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D6F43DAD-A7C7-D34F-C8C7-780E69C145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340074C-C12D-E0A8-3C41-1B994C62AC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0576D0F7-BCF1-6C19-CD1E-9B3AF681E5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FD225376-2E5E-2EE2-9047-8968C0191D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A4D61433-8F0A-66C7-7605-B9BCB3590FBC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A3FD5FF2-C706-E65F-907B-2567355A88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22B4763E-3C96-95A9-23D9-0E96894F9A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B4657CCC-A043-66B0-4F12-2C7606E3112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046EA2D-B6F6-DB61-0A72-047A7856E4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F3E1B943-A76F-9E50-4D12-3F4452E20E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1B4DCE06-1A3A-B987-300D-06635DBAD0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9CB62CC0-E22C-38FB-5971-925EDD8B201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C41C6723-22AD-B97C-FFB4-29B818C422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9B8A19DA-3998-D21F-2316-488F1A0A10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59EB1E9E-0A55-D81A-7C85-33958937118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E3F97C33-3C25-B9E9-4204-C06CADCCBD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51AD0627-0B1A-8BBF-6A88-1DAF351306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E371E567-4A80-D624-ACB9-3739051D094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661DB2DD-C198-9A9A-218E-1419F9B285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D0500A32-DC01-9356-00C9-00DA882F20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FE1D596F-FE32-F2BA-F9C3-25FE932520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21EE69C1-3C29-C465-3B83-ACEFE3E9408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3862328A-F24D-EF7F-8F98-31F336ED16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B0DC9241-0D91-0B4B-5458-384E2BBDE5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C6A722A1-711A-ECC6-AA3D-3B36F3C9295E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53A28D97-3222-FBC4-335D-2B6CCABF35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D78A2AC8-C286-72FE-D070-D590C0359D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56C544CE-DBF0-9FDB-A398-5A0AE001E23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6606C5B6-A6CC-5105-EDBA-427813BECCF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FF2C38C9-0516-BD03-85FA-250A699C2B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17B1EC7E-2312-AE02-802D-42FCA51400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270198FB-CBC6-8E2E-6E86-BC3F9D41B5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E767A0F4-862C-0BA9-E5FB-EDD3E6413B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99E34A6C-BEEF-B063-1176-08E3C7962F2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7976A60-645C-CFA1-D404-387DE1C7FD04}"/>
              </a:ext>
            </a:extLst>
          </p:cNvPr>
          <p:cNvGrpSpPr/>
          <p:nvPr/>
        </p:nvGrpSpPr>
        <p:grpSpPr>
          <a:xfrm>
            <a:off x="9037820" y="3980349"/>
            <a:ext cx="677400" cy="590441"/>
            <a:chOff x="9037820" y="3980349"/>
            <a:chExt cx="677400" cy="59044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B9FEF04-7B57-41FC-1A24-D19A3EB582EE}"/>
                </a:ext>
              </a:extLst>
            </p:cNvPr>
            <p:cNvSpPr/>
            <p:nvPr/>
          </p:nvSpPr>
          <p:spPr>
            <a:xfrm>
              <a:off x="9104495" y="401198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961144B-72C7-F9EC-CC0D-199DB4218B27}"/>
                </a:ext>
              </a:extLst>
            </p:cNvPr>
            <p:cNvSpPr/>
            <p:nvPr/>
          </p:nvSpPr>
          <p:spPr>
            <a:xfrm>
              <a:off x="9104495" y="448612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D8F575D-07C9-6B67-F3C0-3BB0CA1CEA36}"/>
                </a:ext>
              </a:extLst>
            </p:cNvPr>
            <p:cNvSpPr txBox="1"/>
            <p:nvPr/>
          </p:nvSpPr>
          <p:spPr>
            <a:xfrm>
              <a:off x="9037820" y="4350599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DAA1481-5CF8-AEEF-CE04-63F7322496A5}"/>
                </a:ext>
              </a:extLst>
            </p:cNvPr>
            <p:cNvSpPr txBox="1"/>
            <p:nvPr/>
          </p:nvSpPr>
          <p:spPr>
            <a:xfrm>
              <a:off x="9049462" y="398035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57605C3-3D3A-14D0-132D-CB4152E8E80D}"/>
                </a:ext>
              </a:extLst>
            </p:cNvPr>
            <p:cNvSpPr txBox="1"/>
            <p:nvPr/>
          </p:nvSpPr>
          <p:spPr>
            <a:xfrm>
              <a:off x="9263328" y="3980349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D93448E-EB20-7909-08EF-0F10868ACFD7}"/>
                </a:ext>
              </a:extLst>
            </p:cNvPr>
            <p:cNvSpPr txBox="1"/>
            <p:nvPr/>
          </p:nvSpPr>
          <p:spPr>
            <a:xfrm>
              <a:off x="9050929" y="407068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D4FF0C1-00F2-4B71-50F9-816EC3FD1C45}"/>
                </a:ext>
              </a:extLst>
            </p:cNvPr>
            <p:cNvSpPr txBox="1"/>
            <p:nvPr/>
          </p:nvSpPr>
          <p:spPr>
            <a:xfrm>
              <a:off x="9337327" y="40948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15F6BA59-C557-0A1E-C482-E1465C1E986D}"/>
                </a:ext>
              </a:extLst>
            </p:cNvPr>
            <p:cNvSpPr txBox="1"/>
            <p:nvPr/>
          </p:nvSpPr>
          <p:spPr>
            <a:xfrm>
              <a:off x="9049462" y="4211584"/>
              <a:ext cx="59901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87C07C0-CA3B-56F5-5C05-C2A0940C2C5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406D1D59-369C-126F-6B33-E8724DE6033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C6684491-2FEE-B235-209A-957B058C5832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89F088C4-20CE-30AF-3924-2EF7E2D83D4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65E24061-C2A0-CE36-D347-431F8F6561C6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7F030042-C189-CA7D-55ED-088B1034474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FA19E45A-46D3-091B-EAF8-B4390A30822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E6A550E5-BD61-2D75-6CE8-5B857B67B6B3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D5077C40-A274-EC86-6EE4-827146AEFFC7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4C6F483E-B227-D3F6-1D82-5398062225E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8B2E3C02-B66D-CBD5-133A-777509285BC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2B83CC76-5AAB-6886-E33A-E05DCCD9D26A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08" name="Group 407">
              <a:extLst>
                <a:ext uri="{FF2B5EF4-FFF2-40B4-BE49-F238E27FC236}">
                  <a16:creationId xmlns:a16="http://schemas.microsoft.com/office/drawing/2014/main" id="{09DCBC16-6C8B-4575-C475-8B18268995C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09" name="Group 408">
                <a:extLst>
                  <a:ext uri="{FF2B5EF4-FFF2-40B4-BE49-F238E27FC236}">
                    <a16:creationId xmlns:a16="http://schemas.microsoft.com/office/drawing/2014/main" id="{0F0E07A3-6180-53EC-8C30-2680E4B259F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12" name="Group 411">
                  <a:extLst>
                    <a:ext uri="{FF2B5EF4-FFF2-40B4-BE49-F238E27FC236}">
                      <a16:creationId xmlns:a16="http://schemas.microsoft.com/office/drawing/2014/main" id="{28BE41CF-E5CF-FC44-2B94-26E7094CE643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14" name="Group 413">
                    <a:extLst>
                      <a:ext uri="{FF2B5EF4-FFF2-40B4-BE49-F238E27FC236}">
                        <a16:creationId xmlns:a16="http://schemas.microsoft.com/office/drawing/2014/main" id="{14730DF7-C3A5-3BC2-D1E4-E33E2AC99424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16" name="Group 415">
                      <a:extLst>
                        <a:ext uri="{FF2B5EF4-FFF2-40B4-BE49-F238E27FC236}">
                          <a16:creationId xmlns:a16="http://schemas.microsoft.com/office/drawing/2014/main" id="{3397912F-8D29-5ECE-DE8A-DBF168C2E2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49" name="Group 648">
                        <a:extLst>
                          <a:ext uri="{FF2B5EF4-FFF2-40B4-BE49-F238E27FC236}">
                            <a16:creationId xmlns:a16="http://schemas.microsoft.com/office/drawing/2014/main" id="{32D55C2C-2430-CF64-D680-7D16E13ADE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1" name="Group 650">
                          <a:extLst>
                            <a:ext uri="{FF2B5EF4-FFF2-40B4-BE49-F238E27FC236}">
                              <a16:creationId xmlns:a16="http://schemas.microsoft.com/office/drawing/2014/main" id="{0C2096DB-269F-44CD-FA97-DFF9AF4223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3" name="Group 652">
                            <a:extLst>
                              <a:ext uri="{FF2B5EF4-FFF2-40B4-BE49-F238E27FC236}">
                                <a16:creationId xmlns:a16="http://schemas.microsoft.com/office/drawing/2014/main" id="{B265C807-25DF-149A-479B-5898A091F81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5" name="Group 694">
                              <a:extLst>
                                <a:ext uri="{FF2B5EF4-FFF2-40B4-BE49-F238E27FC236}">
                                  <a16:creationId xmlns:a16="http://schemas.microsoft.com/office/drawing/2014/main" id="{AE8A6D6F-3DDC-46CC-42A0-21B58952A68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7" name="Straight Connector 696">
                                <a:extLst>
                                  <a:ext uri="{FF2B5EF4-FFF2-40B4-BE49-F238E27FC236}">
                                    <a16:creationId xmlns:a16="http://schemas.microsoft.com/office/drawing/2014/main" id="{108CE50F-422C-4D94-AD27-929AF58FF7A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6E360CBF-4AF8-335B-5FE7-0493385B3F3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9779A84B-AA41-B110-D2A7-DBB99305E1A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6" name="Straight Connector 695">
                              <a:extLst>
                                <a:ext uri="{FF2B5EF4-FFF2-40B4-BE49-F238E27FC236}">
                                  <a16:creationId xmlns:a16="http://schemas.microsoft.com/office/drawing/2014/main" id="{A4130DDD-4A5C-4856-1973-53026878655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54" name="Straight Connector 653">
                            <a:extLst>
                              <a:ext uri="{FF2B5EF4-FFF2-40B4-BE49-F238E27FC236}">
                                <a16:creationId xmlns:a16="http://schemas.microsoft.com/office/drawing/2014/main" id="{CD192E96-E3D3-0069-1A37-2E30B3B470D6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2" name="Straight Connector 651">
                          <a:extLst>
                            <a:ext uri="{FF2B5EF4-FFF2-40B4-BE49-F238E27FC236}">
                              <a16:creationId xmlns:a16="http://schemas.microsoft.com/office/drawing/2014/main" id="{BBDE9CC1-45B6-B20D-4460-30B01DCAC57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0" name="Straight Connector 649">
                        <a:extLst>
                          <a:ext uri="{FF2B5EF4-FFF2-40B4-BE49-F238E27FC236}">
                            <a16:creationId xmlns:a16="http://schemas.microsoft.com/office/drawing/2014/main" id="{348F762B-0013-4B93-F0B0-84389633571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17" name="Straight Connector 416">
                      <a:extLst>
                        <a:ext uri="{FF2B5EF4-FFF2-40B4-BE49-F238E27FC236}">
                          <a16:creationId xmlns:a16="http://schemas.microsoft.com/office/drawing/2014/main" id="{F3A30D60-C946-2E74-011D-912D952DDD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15" name="Straight Connector 414">
                    <a:extLst>
                      <a:ext uri="{FF2B5EF4-FFF2-40B4-BE49-F238E27FC236}">
                        <a16:creationId xmlns:a16="http://schemas.microsoft.com/office/drawing/2014/main" id="{FCA625CD-A309-C249-D136-C8B5C13EF2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89C1ACFC-EC8B-33B2-8A52-1451D90875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6173F254-72B7-1B10-AF32-B036A440327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7E8FCB6F-519D-B412-B27B-029F4BA0010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25874694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03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24290E4F-D60E-7A53-2095-9D5C0CF7862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4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F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7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8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9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0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1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2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pic>
        <p:nvPicPr>
          <p:cNvPr id="1896" name="(9) Fluorine">
            <a:hlinkClick r:id="" action="ppaction://media"/>
            <a:extLst>
              <a:ext uri="{FF2B5EF4-FFF2-40B4-BE49-F238E27FC236}">
                <a16:creationId xmlns:a16="http://schemas.microsoft.com/office/drawing/2014/main" id="{1A6BBF07-F7F4-8658-FA01-2FCAF16CD484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43"/>
          <a:stretch>
            <a:fillRect/>
          </a:stretch>
        </p:blipFill>
        <p:spPr>
          <a:xfrm>
            <a:off x="11159066" y="39755"/>
            <a:ext cx="406400" cy="406400"/>
          </a:xfrm>
          <a:prstGeom prst="rect">
            <a:avLst/>
          </a:prstGeom>
        </p:spPr>
      </p:pic>
      <p:grpSp>
        <p:nvGrpSpPr>
          <p:cNvPr id="1897" name="Group 1896">
            <a:extLst>
              <a:ext uri="{FF2B5EF4-FFF2-40B4-BE49-F238E27FC236}">
                <a16:creationId xmlns:a16="http://schemas.microsoft.com/office/drawing/2014/main" id="{60953E5D-BF77-42E5-8471-8C9D698A577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898" name="Rectangle 1897">
              <a:extLst>
                <a:ext uri="{FF2B5EF4-FFF2-40B4-BE49-F238E27FC236}">
                  <a16:creationId xmlns:a16="http://schemas.microsoft.com/office/drawing/2014/main" id="{301E633B-0A14-ED61-B4F9-1C98EEFC17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9" name="Rectangle 1898">
              <a:extLst>
                <a:ext uri="{FF2B5EF4-FFF2-40B4-BE49-F238E27FC236}">
                  <a16:creationId xmlns:a16="http://schemas.microsoft.com/office/drawing/2014/main" id="{6CA230CE-0DCA-82CA-7234-6206B127BF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7454B28F-0E4E-92D6-2F3B-942A307E78D8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C8ED3EE3-6366-D298-B1B2-881D85AF474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5D63B6D8-3858-CF4A-3852-4A075833AD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B7CFD3B2-D683-7754-ED8F-AAA8E98C507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05" name="TextBox 1904">
              <a:hlinkClick r:id="rId44" action="ppaction://hlinksldjump"/>
              <a:extLst>
                <a:ext uri="{FF2B5EF4-FFF2-40B4-BE49-F238E27FC236}">
                  <a16:creationId xmlns:a16="http://schemas.microsoft.com/office/drawing/2014/main" id="{5E1A0781-9925-81A1-CCDE-F1D4CBC5869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1C4DE82A-C93C-A0EC-DDCF-B9A275011D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07" name="TextBox 1906">
              <a:extLst>
                <a:ext uri="{FF2B5EF4-FFF2-40B4-BE49-F238E27FC236}">
                  <a16:creationId xmlns:a16="http://schemas.microsoft.com/office/drawing/2014/main" id="{54C14DC3-0B13-377B-00D0-087239A03A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08" name="Group 1907">
            <a:extLst>
              <a:ext uri="{FF2B5EF4-FFF2-40B4-BE49-F238E27FC236}">
                <a16:creationId xmlns:a16="http://schemas.microsoft.com/office/drawing/2014/main" id="{9E2B4A83-F6C5-A9EA-C13D-F989E7517F9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F2395F14-AF72-54E5-51EA-4BD88E6259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Rectangle 1909">
              <a:extLst>
                <a:ext uri="{FF2B5EF4-FFF2-40B4-BE49-F238E27FC236}">
                  <a16:creationId xmlns:a16="http://schemas.microsoft.com/office/drawing/2014/main" id="{DD1534D1-2B4A-DD39-242D-A6D5A9B9DF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F4372D9-67CB-75B9-C159-B72ACFE7ACE9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A81A4740-B8AE-7E91-D199-A9D3401CA4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FE7F51EB-1138-95F6-E845-44D8F77130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B5B4D767-DDCF-0906-2CE0-697F0D919EE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1915" name="TextBox 1914">
              <a:hlinkClick r:id="rId45" action="ppaction://hlinksldjump"/>
              <a:extLst>
                <a:ext uri="{FF2B5EF4-FFF2-40B4-BE49-F238E27FC236}">
                  <a16:creationId xmlns:a16="http://schemas.microsoft.com/office/drawing/2014/main" id="{6DE2C878-56ED-6CE3-F541-64F9F3F0BC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3D13927D-2259-7FD9-23E1-4166F9CFB8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CDA7CAB7-311B-9390-9D7D-9A03A83CF6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292882B2-8530-7719-D588-4FE7DC0D1960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82B74134-7FDD-00F8-79BF-BC8876802B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D272EA60-BD35-79AE-344C-C86B6F8215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E087A-12B4-B1F4-4184-E37C49C018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4D107000-17C7-5D27-43E4-3852A0DF7AA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1679BAF-A868-2D23-5E44-4E67CA17D0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DCF8FEF-9292-8936-63AE-D9A5224C162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69" name="TextBox 68">
              <a:hlinkClick r:id="rId46" action="ppaction://hlinksldjump"/>
              <a:extLst>
                <a:ext uri="{FF2B5EF4-FFF2-40B4-BE49-F238E27FC236}">
                  <a16:creationId xmlns:a16="http://schemas.microsoft.com/office/drawing/2014/main" id="{E205C278-3540-A5F5-D6C7-CBC3093999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E77F3679-5DB0-7C5A-1197-59C227CB13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7789806-C90D-6A9F-1F24-010C9798F5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9629625D-C11A-A95A-7AB2-7E40A6FC1DA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F122B339-9C50-FAE1-C5E0-DDD04A7C15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24EE85E-DDAF-93A3-107E-CAD6A8904A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357DEF9-0FA4-4E77-0DD1-8CF544592A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5E19521-AFD1-5954-4EC5-AA0FEA07F5D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E554393D-C65D-01AC-4696-A3574884B0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412276B5-1BEB-1F56-5206-76A07081060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79" name="TextBox 78">
              <a:hlinkClick r:id="rId47" action="ppaction://hlinksldjump"/>
              <a:extLst>
                <a:ext uri="{FF2B5EF4-FFF2-40B4-BE49-F238E27FC236}">
                  <a16:creationId xmlns:a16="http://schemas.microsoft.com/office/drawing/2014/main" id="{093CD6AE-704E-33DE-83F1-C5C4D9DDB5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7AE430F3-A034-BA9A-BA49-1FCEF7C07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DF7A0D6-1CAE-81E8-1962-4D87FA6C37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895" name="Group 1894">
            <a:extLst>
              <a:ext uri="{FF2B5EF4-FFF2-40B4-BE49-F238E27FC236}">
                <a16:creationId xmlns:a16="http://schemas.microsoft.com/office/drawing/2014/main" id="{94F9DBA4-CEEB-1F19-F250-A27A167AD77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226798B7-DE49-1441-64C4-38812BE95C6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4CA70610-6707-A021-E3E3-09004683DC9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1C05274D-3681-4563-A272-CD93EE3680E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4B057AE4-D7F0-DC29-3536-4235123C07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540F78A4-6784-637E-51E9-4E049397D19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31731AE9-3F57-6EAC-320F-D5F87B36867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6595EECD-D3B7-252E-F9B0-2F2836F469E0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7" name="TextBox 86">
              <a:hlinkClick r:id="rId48" action="ppaction://hlinksldjump"/>
              <a:extLst>
                <a:ext uri="{FF2B5EF4-FFF2-40B4-BE49-F238E27FC236}">
                  <a16:creationId xmlns:a16="http://schemas.microsoft.com/office/drawing/2014/main" id="{19246CD2-7E98-DC93-E9E6-E0B2A972774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5B7FD634-5523-4299-1E33-DD6D33A24E6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EF3971B7-EB87-ECA8-615C-AAAF92FE82A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EE773C9A-DB0A-5ECF-BF61-8CD1CF742A98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BB49EAE0-4937-3757-1B06-53B05AC949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F5175D04-4C97-4095-3EA7-DE1E281C95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BBBDEB32-EA00-34D2-4518-FA9327A58EF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8A1317B-A922-6AAB-BF51-31EEBB2195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F39B1C61-B250-57B8-3016-7C959CE7B9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1F3892A-9D4E-130C-2756-62B869895A0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9" name="TextBox 98">
              <a:hlinkClick r:id="rId49" action="ppaction://hlinksldjump"/>
              <a:extLst>
                <a:ext uri="{FF2B5EF4-FFF2-40B4-BE49-F238E27FC236}">
                  <a16:creationId xmlns:a16="http://schemas.microsoft.com/office/drawing/2014/main" id="{69066911-ECFB-1AF7-E6F0-B38EA0BF9C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DF48EAE6-5389-BEEA-DBD3-75D42F5853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AC6EFD55-CFCC-20A3-A4A5-2F3E79EBB9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DF386028-3762-D32B-D893-97704FB17A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56767F9A-BBF4-966D-9D03-DED962FB07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9B848AF4-25AA-D708-E671-D579C5DB8A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ABCCEDA8-415E-F5CE-22A6-C54E47520A81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2EEF639D-12BD-5F70-1346-FB01C1A43FB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34167D78-55EA-DE20-1D77-FC63245EC2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3FDA6256-A39C-22D9-7BDB-18F80DE68BD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9" name="TextBox 108">
              <a:hlinkClick r:id="rId50" action="ppaction://hlinksldjump"/>
              <a:extLst>
                <a:ext uri="{FF2B5EF4-FFF2-40B4-BE49-F238E27FC236}">
                  <a16:creationId xmlns:a16="http://schemas.microsoft.com/office/drawing/2014/main" id="{8551BF5E-2712-24B0-37F2-EFB7230BB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8234818C-9264-81B4-D1CE-289C5E98A6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DD753E10-A488-0E37-3CAA-2A5C7D5970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00FABF04-B1D7-C370-7ED5-55F6FFF0D56B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B62C07A3-DFAE-0AF1-C56D-C162D9358B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B5017798-FDBA-E1CF-97F7-EED130417B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C5C4C38B-B5EC-47AD-5AFB-8B543A385CB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361DD69-877A-23D0-EE1C-F527C59805C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945F627-4651-1D8F-9147-5A441A9840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A6B70F56-978C-E63E-B518-C5C1945E482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9" name="TextBox 118">
              <a:hlinkClick r:id="rId51" action="ppaction://hlinksldjump"/>
              <a:extLst>
                <a:ext uri="{FF2B5EF4-FFF2-40B4-BE49-F238E27FC236}">
                  <a16:creationId xmlns:a16="http://schemas.microsoft.com/office/drawing/2014/main" id="{062609BA-04B6-750C-8005-DFAD3F355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D55DA9F-FB47-4AB6-8409-60E42F2881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BC84C397-B24F-3E9F-60CC-69BF7C1DC8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B7B0996E-3817-E9AF-771A-3743C0FD4454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6A18D1B7-0931-DE8D-8DD5-B3832C79FC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1C77BFED-4284-81E2-4C06-C04F18DFCA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7262E035-4476-806E-C3FB-23D679BC01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A1C89C8B-8AF5-043B-B787-752476F3BEB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AE3D79C2-FE0B-F994-F838-440B51EE9F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38DE1934-E92C-337E-ABF4-B4361CB7D94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3" name="TextBox 172">
              <a:hlinkClick r:id="rId52" action="ppaction://hlinksldjump"/>
              <a:extLst>
                <a:ext uri="{FF2B5EF4-FFF2-40B4-BE49-F238E27FC236}">
                  <a16:creationId xmlns:a16="http://schemas.microsoft.com/office/drawing/2014/main" id="{71E0C6F1-930E-C6BE-C252-9E30CC84D2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6A105D3E-DA43-2454-AF06-CF55301572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5699C41F-3400-ABC0-A0B5-FCEDE34DD1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8BB93EAD-8569-A201-F350-D8A695485E24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C8FBCBE3-4779-86A4-D1A9-F5EE1696A2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74958B0A-3B5B-CD34-E76F-450EEEA1C4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AC696A2-624E-849C-AAB6-2FDDE2381B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D2C6EAE6-971E-8C8C-F22D-AFC8FEBBC72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0CAFE371-864B-962A-0D10-21403A4D77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49050689-A28D-4449-7F86-43D3A489A22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5" name="TextBox 20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907B547-841B-8FEF-4219-178F997EBD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5C8255C0-3049-D4E4-667F-2D40898E65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8974F1A1-DAD9-B88F-3333-F82D337939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AF41A822-86F4-B6C8-D36B-8E909456C591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1CD14C78-1436-9715-9E50-AA1DCE7B59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1282AC44-C0D0-49AC-04C3-457CCC3166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E842F648-19EC-6D47-1E0E-83F22F86BCD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C1D0F636-AC78-4CF2-8A14-E50BB4C0D17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B875922-AACE-102C-7E05-CDD6952929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52C03A50-F730-1E95-D02D-CF4CA2E3EF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15" name="TextBox 214">
              <a:hlinkClick r:id="rId54" action="ppaction://hlinksldjump"/>
              <a:extLst>
                <a:ext uri="{FF2B5EF4-FFF2-40B4-BE49-F238E27FC236}">
                  <a16:creationId xmlns:a16="http://schemas.microsoft.com/office/drawing/2014/main" id="{C5BC44B5-7EEA-8B8D-3755-57F9337C0B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6F3B7845-A3AB-1136-341C-B9A674FCEF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14977EE-C3DD-2220-4525-B31C429C4D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317FBAA-D43F-1A0E-8FC1-3B711CD793E0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76E19FE0-D9CA-DCB1-E220-534C5BFD3A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D10FF25A-BD09-EE74-FDBC-ED50A62CC4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BCA90148-F367-DF62-6E9D-1A81992891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E4F7F85E-CA11-2F6D-30A5-B66D6D74D6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D0FEF830-BAD6-FB9B-2A4B-8DDD4E0EFC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42771751-F0A1-9F61-1830-05FA6CA233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25" name="TextBox 224">
              <a:hlinkClick r:id="rId55" action="ppaction://hlinksldjump"/>
              <a:extLst>
                <a:ext uri="{FF2B5EF4-FFF2-40B4-BE49-F238E27FC236}">
                  <a16:creationId xmlns:a16="http://schemas.microsoft.com/office/drawing/2014/main" id="{25D14F77-4717-0236-B5A3-82E81989EE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094F9459-2790-EEA9-23D2-36A073C3DE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5E9DD8EC-E1AA-AE84-781E-893C95389B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E708D989-0B41-052F-0AF1-8DCFE3808671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189C239-C007-8C69-48D7-43C506540D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6F89892E-5B22-FE59-640E-E9804C9F20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EA21136-037D-2866-D5C6-8EE05D613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443F53E8-FBD7-170A-1391-F08FDAEEF9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5EBBB540-BA9D-07CA-C518-0AB5A120C6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2FD95469-034F-D74E-7A2B-311374401D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5" name="TextBox 234">
              <a:hlinkClick r:id="rId56" action="ppaction://hlinksldjump"/>
              <a:extLst>
                <a:ext uri="{FF2B5EF4-FFF2-40B4-BE49-F238E27FC236}">
                  <a16:creationId xmlns:a16="http://schemas.microsoft.com/office/drawing/2014/main" id="{866FBF07-9DCF-68AD-F8EB-77A7C73312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10283096-1B99-911B-C37B-B6F08D0A47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577B84E-2373-6C52-D757-798640645F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DF8542CA-5978-6BCA-C28B-85A71267ECBB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DBCE7EA9-B467-CF97-7722-3F7A7F1538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FD44BD14-E0AD-D3E4-0A01-3EE771E69D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5914E41A-9EF1-3900-7944-AC88940BED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F459670B-5658-9F83-8C53-9907990C457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A416DA71-362E-8CFD-737C-ED4C1297B4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1BAEC3B0-1E01-7793-2CD7-1B544E8935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5" name="TextBox 244">
              <a:hlinkClick r:id="rId57" action="ppaction://hlinksldjump"/>
              <a:extLst>
                <a:ext uri="{FF2B5EF4-FFF2-40B4-BE49-F238E27FC236}">
                  <a16:creationId xmlns:a16="http://schemas.microsoft.com/office/drawing/2014/main" id="{1A5ABA67-7042-6AE1-13FB-027954C577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8CF123C-7C20-7815-547D-307D6DC27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1C99109B-14D4-01D8-37BD-82F4CB6A46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2885495B-15EC-AAB1-82ED-B741DC495B09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E803F05B-BEAC-2CD1-C9A4-338ACAF6AB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0F7BF16D-76B0-C0D2-DD5B-8DD881E472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4B60CBA-52C2-4983-E13B-E0D315730E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D415F791-0882-230D-4AEE-1C30CE31F72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32073397-598C-1844-F589-F8ACD0BFCB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1A6AF4FF-472F-A8E7-1074-AFA2C56779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55" name="TextBox 254">
              <a:hlinkClick r:id="rId58" action="ppaction://hlinksldjump"/>
              <a:extLst>
                <a:ext uri="{FF2B5EF4-FFF2-40B4-BE49-F238E27FC236}">
                  <a16:creationId xmlns:a16="http://schemas.microsoft.com/office/drawing/2014/main" id="{DE022F94-C5BA-9730-FD9D-495E475FDD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52E19BAC-1035-DA15-D570-508B8C2104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01122E17-F14F-902E-5D64-3CC94504CF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EE7FB4CF-3BE9-61D5-C157-EFD59798C5DD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C1BDA848-66B1-F4D7-B3AC-A36BAB2C3E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122B99DF-9843-7AC6-B8F9-A96EF71A87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43AD84D8-FC2C-5726-B712-A149A3EE4A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86B9222C-A769-1EF8-EE11-F88B112686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3933BF47-8554-754E-4FE4-7703101607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42403CE7-5911-F8CC-9D9A-39DB614B4B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41" name="TextBox 340">
              <a:hlinkClick r:id="rId59" action="ppaction://hlinksldjump"/>
              <a:extLst>
                <a:ext uri="{FF2B5EF4-FFF2-40B4-BE49-F238E27FC236}">
                  <a16:creationId xmlns:a16="http://schemas.microsoft.com/office/drawing/2014/main" id="{5E842BD8-D3A2-8279-DF36-317A963ACB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4DFF9B1-9AC7-C099-946B-EAD32E056A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5F771146-77A2-900D-CA0E-6FCABEE106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F2392DF-BD46-C6A9-C240-ABCC6A315E27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27A47069-355B-F287-CDFB-83D103697A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5C286C89-DE5B-A7F3-733D-8BA32873A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8A44072-950D-7EA7-0C99-C2301ABE00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3C9A6416-9DEF-6D73-EE49-39B4E423461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25973CDF-3BC1-26A1-6955-00042F2CF1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607A0461-77CF-867A-1A3B-DCD3A4017E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51" name="TextBox 350">
              <a:hlinkClick r:id="rId60" action="ppaction://hlinksldjump"/>
              <a:extLst>
                <a:ext uri="{FF2B5EF4-FFF2-40B4-BE49-F238E27FC236}">
                  <a16:creationId xmlns:a16="http://schemas.microsoft.com/office/drawing/2014/main" id="{A3B4B944-6A6F-6351-7635-719441FBE4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D7B8D79D-E0C9-EE8B-4FE1-3A3EC0A5E2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9129438D-C5FD-9FBA-C392-44C3A7DA76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ABB792C2-8D42-A268-26C6-AC09B910C8EC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2E8699E6-968B-1AC4-D3E0-741C78C9EA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D1DB5FB7-CB64-0FAE-7785-B83ADAEC41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EF1F03BB-B1C1-5017-1A21-DCE32C6FC2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4A982B32-6FE1-FA28-F08F-61FDB0A3FC3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613E5E5-8BF8-536F-55DE-A478988E9D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ADCBDD65-217D-0235-8807-6303F756F3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61" name="TextBox 360">
              <a:hlinkClick r:id="rId61" action="ppaction://hlinksldjump"/>
              <a:extLst>
                <a:ext uri="{FF2B5EF4-FFF2-40B4-BE49-F238E27FC236}">
                  <a16:creationId xmlns:a16="http://schemas.microsoft.com/office/drawing/2014/main" id="{BDE2C8AA-930C-A63A-C1FE-7E867B208C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91DAB89-891C-352D-13AC-ABB0319118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3B39F020-F506-CE6D-BD86-E7AB0C2C42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59055B4C-B49E-B4B1-C7FA-C503945752AE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252267B0-DD66-C6E4-9D30-2C4936A4D6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6D5C9D65-5EFE-339D-3B15-045773A812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9529126C-843E-CD37-CFFB-C32B9080A6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3E69CF33-279B-73EC-75FB-AFA955AC5F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34566FD1-BF33-1375-369C-764FCA9E8C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164B3667-8121-16A8-B007-F59D466E59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71" name="TextBox 370">
              <a:hlinkClick r:id="rId62" action="ppaction://hlinksldjump"/>
              <a:extLst>
                <a:ext uri="{FF2B5EF4-FFF2-40B4-BE49-F238E27FC236}">
                  <a16:creationId xmlns:a16="http://schemas.microsoft.com/office/drawing/2014/main" id="{24046327-DC9A-E1A5-BC95-25AFFC5D0D0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2B60D442-4504-1E08-F7AA-E37B650BAB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8B1DEE9F-939B-DA09-E911-C10BBED9CE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D1C3510C-3E8A-35DF-CDAF-F997E74636E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D7200191-1FEF-13DF-6CE4-0874CA21A2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0334E4E0-1021-8575-D7BB-2B7FD81327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CB42ADC9-2E5F-48F3-26D9-089EC50550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FC8082CC-C850-32AC-A5F6-4FD487E5A72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D75115FA-FE47-0AB9-7543-CF84E5D859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364074CC-7E08-AA93-9AE1-7FFE3AD1ADB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81" name="TextBox 380">
              <a:hlinkClick r:id="rId63" action="ppaction://hlinksldjump"/>
              <a:extLst>
                <a:ext uri="{FF2B5EF4-FFF2-40B4-BE49-F238E27FC236}">
                  <a16:creationId xmlns:a16="http://schemas.microsoft.com/office/drawing/2014/main" id="{8B46A745-6606-55B2-D705-8BFC386513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931A4607-560E-5DF2-8074-06AD0A1D88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2DA607EB-A190-2155-1A44-9F6E0FB4A7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D847BF68-FFC8-EB4F-7342-011B2BAD4E1D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15E6027-0155-E57E-96E6-7A5C7A0D5B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47A8BCBA-DC32-2932-5269-C71AC0D78A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3297711-49DA-D1F5-3C43-146A2A76EF39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73353373-91D6-8BB1-08E0-8BC242E048B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BE3E16AC-04AC-1657-ABE0-C4B8CE6021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A6E0A085-C2B0-CC37-CAF9-73C3AAE80A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91" name="TextBox 390">
              <a:hlinkClick r:id="rId64" action="ppaction://hlinksldjump"/>
              <a:extLst>
                <a:ext uri="{FF2B5EF4-FFF2-40B4-BE49-F238E27FC236}">
                  <a16:creationId xmlns:a16="http://schemas.microsoft.com/office/drawing/2014/main" id="{EC692248-95E3-F0FF-A9B4-FF8DBB5AAB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94DADA31-818A-68E6-9D15-81A2D0A2C0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87113D02-0210-EDBB-A9A5-314A46129A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8F48ED11-284B-B44E-8645-A22F1FC2DB38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13CB2B11-FC90-A77B-CCE6-3859179EF3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F63B9B69-1FF1-256F-67E5-35A2CB0AAC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28EFD7E9-C0C9-2ACD-9456-1187F3E08E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9C918649-BA77-08BB-0052-E617CEB7495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69B5DD7D-A6A4-8809-E359-AA206FAA33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C74D4EB5-215B-E79E-648A-F3CBD69208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6" name="TextBox 415">
              <a:hlinkClick r:id="rId65" action="ppaction://hlinksldjump"/>
              <a:extLst>
                <a:ext uri="{FF2B5EF4-FFF2-40B4-BE49-F238E27FC236}">
                  <a16:creationId xmlns:a16="http://schemas.microsoft.com/office/drawing/2014/main" id="{04FA8575-2D56-04D5-5E08-0D20214C0AB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4FF7EB4A-5879-C88F-03A2-C599BD2BBB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D2AF45D9-1F08-83D3-641C-4CD1F6AB78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C721D3F4-E13F-2CE2-6180-65313A419999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D38F756-331C-FF71-BC6F-9F963B93EB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B0302FB0-E5FC-9CAE-D404-F7C8A0DE63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CC09A435-5812-CFA3-C68B-263655D72BE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63279D1-E328-8BE2-EA6E-2666E9F31D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7E372441-DADE-A512-8682-7096654FF7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186CEAA-ACF1-BB67-8E84-C3B372D670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26" name="TextBox 425">
              <a:hlinkClick r:id="rId66" action="ppaction://hlinksldjump"/>
              <a:extLst>
                <a:ext uri="{FF2B5EF4-FFF2-40B4-BE49-F238E27FC236}">
                  <a16:creationId xmlns:a16="http://schemas.microsoft.com/office/drawing/2014/main" id="{EA344754-C5A3-1A3B-E9D4-EAD513CAF0B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801BD5A0-8DB5-1615-BAE9-DA60E76230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0B412182-8891-1A02-1E15-1B1626F7E1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1272518B-1673-1985-D960-7C24AAB8612D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A512CFF4-81B3-C5F5-3F45-286AA9D7BE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CC63286E-E96B-1683-1355-155E1590B1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83242AAA-B955-7C4A-2D41-F35FD4D6F08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F5DA352B-495D-AF4B-CECD-8E74D34E8A0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95CB3B52-404D-969E-CFD8-92522B7FC1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60F5CB07-A960-3E2D-994E-F03273AFAF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36" name="TextBox 435">
              <a:hlinkClick r:id="rId67" action="ppaction://hlinksldjump"/>
              <a:extLst>
                <a:ext uri="{FF2B5EF4-FFF2-40B4-BE49-F238E27FC236}">
                  <a16:creationId xmlns:a16="http://schemas.microsoft.com/office/drawing/2014/main" id="{3B73D2B7-6AF4-34AE-ADD1-C9F02A50AC9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994C6F9A-2299-E2F5-5DA2-FE3AA41514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3DA424C7-D707-66A8-3D91-9406D139DF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F7691240-6BFA-3CDC-28F8-4424531BB578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A81D7489-3423-F0E1-85A1-70F6BC4878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2E3A33B4-C77D-C9DA-F32C-0BFCAF29E7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42975D8C-A957-2A7E-BF34-0C98EF6B4CE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3F6A3808-2474-C969-E550-B874D46CA5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0629967-4B09-6AF6-DFDD-C3BD2F4733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58837CD7-3E12-9B0E-060E-82A89B256E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46" name="TextBox 445">
              <a:hlinkClick r:id="rId68" action="ppaction://hlinksldjump"/>
              <a:extLst>
                <a:ext uri="{FF2B5EF4-FFF2-40B4-BE49-F238E27FC236}">
                  <a16:creationId xmlns:a16="http://schemas.microsoft.com/office/drawing/2014/main" id="{F6A5BE05-35FC-533B-ED18-3A010714044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FF54F0FB-8144-FA2B-17B1-91D43CA700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A44390AD-BB8E-707E-7189-1B2217B7F9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519A7547-A091-A735-449E-EB7450B6BCD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F5ECE067-C07D-B746-F79D-655A2F222A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F3281688-F424-049D-7A30-89A0503E15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683F9B4E-AEDC-68A7-0DDD-44569377587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B0959664-B988-77AA-695F-C7FA40D23B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7B66BBF0-535A-4DAC-BD61-62C3DAF431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5C03E9F2-0F23-637F-ECC2-A5213E481C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20" name="TextBox 519">
              <a:hlinkClick r:id="rId69" action="ppaction://hlinksldjump"/>
              <a:extLst>
                <a:ext uri="{FF2B5EF4-FFF2-40B4-BE49-F238E27FC236}">
                  <a16:creationId xmlns:a16="http://schemas.microsoft.com/office/drawing/2014/main" id="{E6092F86-C14E-F7A8-7FBB-B6FA13883DC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E13DDC2B-D16A-2775-01AF-BD7B672F99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34A52EAF-33B5-C237-DF8E-68E245CDA5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65426352-6A93-5F8E-C809-16345AFE9C57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3470DF61-98A7-01AA-F291-03C7263A1F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63332C84-6EDD-59D3-5019-3ECC87E87B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7C4B6E9A-ABF9-7555-E6F6-F189F8A1D4B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FAC241D2-8718-FB10-AB73-DCF7CB698D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13C7E4A6-D25B-1508-6E87-E38CA2E980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4B45151F-E5F0-836C-F356-4CEA570F12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30" name="TextBox 529">
              <a:hlinkClick r:id="rId70" action="ppaction://hlinksldjump"/>
              <a:extLst>
                <a:ext uri="{FF2B5EF4-FFF2-40B4-BE49-F238E27FC236}">
                  <a16:creationId xmlns:a16="http://schemas.microsoft.com/office/drawing/2014/main" id="{5C4C65B6-987C-3930-9BF5-1E18D5802AD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8230CA41-04E3-EB9A-06A8-55DC35AFC2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02379079-B916-005D-0128-59D8E71EB6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3563125C-338C-A8E5-C882-51993CDEE447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BBE6B744-B696-1233-7226-007C1ADD3B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06B06757-6233-C69E-2498-CADD15EE0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41D99CF3-69DA-E1E3-CF11-7D3FD8C0A4E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59CDB5B7-9B33-1286-7447-DD99E78543A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995BB950-BC49-C66F-6C5B-2480125CA8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66EA3981-76DA-0D61-BB4A-F8F324BA06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40" name="TextBox 539">
              <a:hlinkClick r:id="rId71" action="ppaction://hlinksldjump"/>
              <a:extLst>
                <a:ext uri="{FF2B5EF4-FFF2-40B4-BE49-F238E27FC236}">
                  <a16:creationId xmlns:a16="http://schemas.microsoft.com/office/drawing/2014/main" id="{651CCF7F-A83B-A28F-FDB7-2D3D9B9A150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BED2A611-9D09-BC9E-4678-DB9E5082FC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D56B74B0-6412-0239-0B0A-7C72A7BABB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788A8BF5-F841-A099-F841-FCB6E6C26ECF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696FE5B4-CEDF-D704-D03C-8E4D1FE84E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47D6FB7-F326-ED33-6D77-DCD89B53EF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8E5F0F31-A0E1-CDCB-2DCE-99330596DA0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970FC308-9067-0945-7B9B-5B864EA714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CAC3DC45-F7B0-D7F9-74AD-7E068C7CD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5C6348ED-8690-965B-B04D-95FED97AA0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50" name="TextBox 549">
              <a:hlinkClick r:id="rId72" action="ppaction://hlinksldjump"/>
              <a:extLst>
                <a:ext uri="{FF2B5EF4-FFF2-40B4-BE49-F238E27FC236}">
                  <a16:creationId xmlns:a16="http://schemas.microsoft.com/office/drawing/2014/main" id="{B4AEB1F0-D1E9-7E44-6236-7A9C38D19AC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5F094F20-9F54-B80E-D9CE-8048D7CA73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1393C1EF-3707-2243-6064-E3712DCAC5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FA678FC8-8823-6EF8-130C-EE16AD9320DB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4D5F92E5-DF98-B72A-A201-2CCC8A6A0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C109EE19-6EDE-C55A-6689-B0E898C4EC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E19FE0F3-71CB-24C9-6B2C-B862FACFF4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2063D85-A908-CBBF-4028-511873998B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441AEED9-D489-FF58-CAC1-3E69B345FE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34D94306-ED5F-CE35-1621-A0F899ED4B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60" name="TextBox 559">
              <a:hlinkClick r:id="rId73" action="ppaction://hlinksldjump"/>
              <a:extLst>
                <a:ext uri="{FF2B5EF4-FFF2-40B4-BE49-F238E27FC236}">
                  <a16:creationId xmlns:a16="http://schemas.microsoft.com/office/drawing/2014/main" id="{2BA772A7-5B6A-464E-F732-4FDE665AEE8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9C8432E6-9B2D-6BF0-4E14-EF11B3D5B7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F7371FA0-DAEF-BA96-635A-09A7B1AB85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15D75B27-EC75-7460-D16D-8D287C8511EB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0868F1AC-11C5-E601-EE87-FDC514F224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8588086A-D70A-8148-EFCC-E9E9B4498E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489C83AF-B5E3-1A2B-CE52-CC8B6773757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12D94505-7672-CE63-22DE-2D06C47BFE3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AB9089CB-88F5-F39F-6036-EE1C454E71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6CEFE156-84BA-5455-C389-E9AFDBA06C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70" name="TextBox 569">
              <a:hlinkClick r:id="rId74" action="ppaction://hlinksldjump"/>
              <a:extLst>
                <a:ext uri="{FF2B5EF4-FFF2-40B4-BE49-F238E27FC236}">
                  <a16:creationId xmlns:a16="http://schemas.microsoft.com/office/drawing/2014/main" id="{4B5C2C32-49C3-AC7A-8ABB-094D8735C8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2898C150-770B-3548-2F01-35348FBB58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B3E776D9-8293-724A-CA84-36AF042452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3110DF8E-E235-9E45-C856-C92424C00E2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98995AF0-89CF-48DC-A499-8FEDFCEC76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CA1D8BDB-FD7C-DF28-0097-62EDB983A3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64B8BCDF-4B62-E911-3260-3D7BD29A429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3FAA0697-227E-D8DF-5855-D7C6384D002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E25EDA8B-FA61-4EA1-9205-2CE143628F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248AF847-E7D0-89A2-54B3-B2B6020E56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60" name="TextBox 659">
              <a:hlinkClick r:id="rId75" action="ppaction://hlinksldjump"/>
              <a:extLst>
                <a:ext uri="{FF2B5EF4-FFF2-40B4-BE49-F238E27FC236}">
                  <a16:creationId xmlns:a16="http://schemas.microsoft.com/office/drawing/2014/main" id="{BFDC9DB5-7574-3A46-FF55-8908EC5BF4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C098E2F7-ADD9-8A59-3D5A-E00F385D9B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59984E11-0698-D0BA-F6D4-5CD5D7DD7C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DC5B6C34-DCE7-D957-C235-75BA73B4209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EFD97BB8-A514-454E-A9FA-2708458E11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B1E69B67-D138-C663-2743-FBCBDF409C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2869938D-27FD-E317-C335-00045991374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72B46935-B892-47A9-675F-BF173D17FC5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ED5D597B-4733-CCEA-8538-6D8BABBDA2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71A28EAC-89D7-7041-8F4E-95D65FB2A6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70" name="TextBox 669">
              <a:hlinkClick r:id="rId76" action="ppaction://hlinksldjump"/>
              <a:extLst>
                <a:ext uri="{FF2B5EF4-FFF2-40B4-BE49-F238E27FC236}">
                  <a16:creationId xmlns:a16="http://schemas.microsoft.com/office/drawing/2014/main" id="{181702F8-D7DF-07F5-2C24-2649E4EAED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88AA24D4-833E-A71D-25DC-DAAA4D947E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1DC73396-E75C-B757-CC9A-4A00FE7406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D8D355FF-9BB1-EA05-CF60-55D70438702B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96D86FE8-0EC9-4D44-346F-FAE5033FC2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CB811482-511A-2F6A-A4CF-16B800DA20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866CDCC8-C1F4-8F27-DE7B-3E78F7D57DA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8DB9B3F3-5D4D-55B7-5B87-C289B55C5E7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F647C49E-8329-13EF-B44D-E72C85F047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0B31FC02-272A-874A-2F7B-F4F06DE121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80" name="TextBox 679">
              <a:hlinkClick r:id="rId77" action="ppaction://hlinksldjump"/>
              <a:extLst>
                <a:ext uri="{FF2B5EF4-FFF2-40B4-BE49-F238E27FC236}">
                  <a16:creationId xmlns:a16="http://schemas.microsoft.com/office/drawing/2014/main" id="{4720FB69-36E2-85BE-C514-BBA7CDC1F4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6741C9DB-DFB9-072E-1BFA-B1A2CF5188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A0AF332D-796C-01E7-8B50-0091C94D3B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F52ED90D-373B-9B0F-C0CE-255771F87773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F38ACA45-A2D1-68D8-AB81-1524FE87C2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6B71C4ED-A73B-25E7-4ECA-5D0E5F01B2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4616B378-D820-9448-11FD-0E30EDF148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B0F00FD6-62E6-8864-E296-3BAFBD63D52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467F394F-6191-8FE9-81FF-5E9888180D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E6C73F7F-D432-658B-B13C-B475EB2C32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78" action="ppaction://hlinksldjump"/>
              <a:extLst>
                <a:ext uri="{FF2B5EF4-FFF2-40B4-BE49-F238E27FC236}">
                  <a16:creationId xmlns:a16="http://schemas.microsoft.com/office/drawing/2014/main" id="{611464D4-205D-A820-44EE-588BC77805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3EF65F6B-4DA9-CB67-3022-719C95BDCE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7883D92E-36C9-5F3B-DA61-CE71EA650E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7CB01910-5F7B-16D0-E573-7DE3F5B8C72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D0F4D9A8-35F7-F26A-398E-9FBF6FC698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3C3DD966-B313-B358-63BE-8A5B2F1705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0B537259-83CA-6D64-0534-F275B4FABB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CD58FB7-A550-9279-E11F-4125B7EDA07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13EABF44-FDAF-061C-327B-9611A03397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7B316BA7-DE11-18EE-8B01-0710F6F02E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79" action="ppaction://hlinksldjump"/>
              <a:extLst>
                <a:ext uri="{FF2B5EF4-FFF2-40B4-BE49-F238E27FC236}">
                  <a16:creationId xmlns:a16="http://schemas.microsoft.com/office/drawing/2014/main" id="{B6F13741-9368-569B-7CC6-23D1AE6C76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33C26051-009A-3D6A-8121-87B04201A9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25409C1F-CFB4-5BC5-246B-4F60E530FF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03703FA5-3F0D-3B09-61F0-C62BDB89A0B7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2678B625-0004-58F2-449F-903337A7B2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EBE65759-74DA-D79B-97F1-553766E0D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13BB8AFF-914E-BB32-0A7C-0273E48E8F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548F7B11-6452-4CD7-DA5D-6DD4806381F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220131C2-1199-F0C0-7E97-34E9210F74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F6F1D57-D7AB-D35F-6F8B-DF0B86BBE0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0" action="ppaction://hlinksldjump"/>
              <a:extLst>
                <a:ext uri="{FF2B5EF4-FFF2-40B4-BE49-F238E27FC236}">
                  <a16:creationId xmlns:a16="http://schemas.microsoft.com/office/drawing/2014/main" id="{077DA8F2-50B0-8F67-8039-02831E9F69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43D6AB34-5244-6991-09C1-1386D63978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DC74EF9A-A989-2A7A-00E1-2419DAFB4D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33" name="Group 832">
            <a:extLst>
              <a:ext uri="{FF2B5EF4-FFF2-40B4-BE49-F238E27FC236}">
                <a16:creationId xmlns:a16="http://schemas.microsoft.com/office/drawing/2014/main" id="{FD8CF807-A96F-20E6-9C1D-360887B53EE5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010A4804-E2BA-DBAF-40E9-702ECC4951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59A42786-2D77-A31E-4C25-D73DC832E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C0C0567B-5507-7AFD-A524-A568BB40A0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28CE6C0A-3A33-E74D-1102-A6C7A585EB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F3F08728-FFE5-4C1E-4DDF-9A20A5BC84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EC49CF2D-21AB-9E5A-971F-5235740942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0" name="TextBox 839">
              <a:hlinkClick r:id="rId81" action="ppaction://hlinksldjump"/>
              <a:extLst>
                <a:ext uri="{FF2B5EF4-FFF2-40B4-BE49-F238E27FC236}">
                  <a16:creationId xmlns:a16="http://schemas.microsoft.com/office/drawing/2014/main" id="{C085A1A1-59C6-A74F-C119-1995C81AE2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F6BF19B8-7A62-3BFB-F860-1F9671B3A4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AE94792A-FF74-65F3-00D5-B84BD93C8DC8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7FB2FC0-527F-BD34-EBEE-F39A489AB653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6EAC3B02-1C85-8DA6-4453-B1BA0CC5E3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E4EDBBA-2A69-2CCC-2EDC-5BEA4A0FB0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F7548478-8E80-8E94-E51F-D5F8ABB2CE0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5075329E-6046-8094-90FA-03D418E33B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22C55711-D9D2-B828-2D68-0E411BF777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1A0C74F1-95FE-A73F-4597-AEDB68B34C2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76A93975-7CBC-7176-E4C8-4BBA215DDB3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AEAEE768-EB24-DCAC-AB5F-E13F5A5E6A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CEBD3B10-DEFE-8C81-E482-BB64A28E2B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A6773B01-0917-C0E5-10E6-0AD2AAFD8C75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990C135F-E90E-499B-9BB1-ABBCBF6A97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D7BA8831-D758-431D-865D-4A6560F282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D890E37E-97F3-E46A-47D8-9EE4EB4B5A6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EE86906E-500E-675A-9061-329054A5676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C294542-772A-2964-FE7B-2229AC847E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5F8D0BB9-1578-FC42-1E96-79BB63D1EC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FA102EEF-E874-8BC7-81C6-44628274465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312BFF15-B58A-B120-A0BE-99BF1D2B24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B220C0A9-79E9-F956-22A4-017ECB06B6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57C5C57B-D45B-6BDB-66BA-821D2453F14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9210A9C6-725B-EF81-01E6-8E13F78640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92C62B22-8903-B896-C951-951C38300C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76F174DB-17D2-8DB8-C338-355EF004433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8691CAD4-0EA9-7594-B7D5-65C7338D13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E87C958A-7AD9-BC5B-B4FF-D5AD071351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6056991D-10CB-E309-5BF4-6BB87011104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98" name="TextBox 897">
              <a:hlinkClick r:id="rId84" action="ppaction://hlinksldjump"/>
              <a:extLst>
                <a:ext uri="{FF2B5EF4-FFF2-40B4-BE49-F238E27FC236}">
                  <a16:creationId xmlns:a16="http://schemas.microsoft.com/office/drawing/2014/main" id="{6781A130-7ED5-610D-40C7-09096A7060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14431B4F-8856-C50A-3256-1CA3B2AD61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02AC3259-A957-D421-A47A-247020EEC5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4868CEBE-7B70-22DF-F5E2-611AF0307107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88DE7765-9EC6-46AE-7767-286387E67F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B4DBB6F7-7E21-48B5-733E-BBFF7B4902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1E81AF18-3103-9720-CDCB-D67B4E7D10E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8B188ABB-A2C8-D2CE-0810-289563CF6AA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5F6705DD-6963-A56A-8C03-4002E08C22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2036BB73-6DF2-0D82-8392-BC044F057B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38" name="TextBox 937">
              <a:hlinkClick r:id="rId85" action="ppaction://hlinksldjump"/>
              <a:extLst>
                <a:ext uri="{FF2B5EF4-FFF2-40B4-BE49-F238E27FC236}">
                  <a16:creationId xmlns:a16="http://schemas.microsoft.com/office/drawing/2014/main" id="{D24F0CF0-3E20-B086-C0A1-B8FF11E02B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1594E73F-16AE-CDFB-A236-9C44EDAEFA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785F4E73-63EC-E980-7EFD-3E22C96C2C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891CC29F-EE90-7033-A09B-660D383431EC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74841942-2E95-09C4-E289-992C43B29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359D4513-4F01-E569-BBC5-1EF2DED5B0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2B3D9E34-5907-9F25-9364-A7C747EE41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644BCFD8-7D27-AD82-AAE7-DD755898103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877E9803-59BC-010C-7D46-18E107C500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559BC701-DF8B-489B-C4CC-94C8CA82B8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6" action="ppaction://hlinksldjump"/>
              <a:extLst>
                <a:ext uri="{FF2B5EF4-FFF2-40B4-BE49-F238E27FC236}">
                  <a16:creationId xmlns:a16="http://schemas.microsoft.com/office/drawing/2014/main" id="{FB7BA3FC-4AAB-D0FE-7A00-0ADEB11244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1FBA61E9-8221-E8AC-8266-A972BFB593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97B5DC30-7191-73CD-1129-D75A0BD6114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847FFFA5-E125-DA1E-BABC-2CB27841D5C1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A974D665-20DA-8F73-D057-F5C41EEC52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F12544AB-62BA-F920-65EF-C7B399310B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FF2AE7A6-9938-0397-D678-B19999806C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E72961E3-3086-6A69-F968-9E4042982E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3A055F0F-492D-96FA-2DE1-C6279A64F0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3772A7C0-8DEF-CE99-5876-35540984D28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7" action="ppaction://hlinksldjump"/>
              <a:extLst>
                <a:ext uri="{FF2B5EF4-FFF2-40B4-BE49-F238E27FC236}">
                  <a16:creationId xmlns:a16="http://schemas.microsoft.com/office/drawing/2014/main" id="{0899ABC5-CC8E-2EB0-2ABE-DCCB583E31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85347A88-AC5A-CF3C-2C2B-1271A67F81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12428793-4330-D38F-DCF9-A31C9052D12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9561B019-D7C3-7C78-4FC9-470387AA2DA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7F16C241-CA5D-3366-C69A-1A77650073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9F3C4755-8867-31D7-7564-B39DC61D9B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687903C0-FFFA-6174-7AA5-CEC9DB2DCE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008EC100-640F-FD0B-49C3-351F442A961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9A5F1913-8ACB-19B5-68A0-D5F66071BB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448A26EE-F3A4-5D63-7E16-17CB811BC62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8" name="TextBox 967">
              <a:hlinkClick r:id="rId88" action="ppaction://hlinksldjump"/>
              <a:extLst>
                <a:ext uri="{FF2B5EF4-FFF2-40B4-BE49-F238E27FC236}">
                  <a16:creationId xmlns:a16="http://schemas.microsoft.com/office/drawing/2014/main" id="{3927A035-46E0-3351-C702-952E84BB2C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5679FC05-2714-4285-7468-E26B77F4EA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E3108D6C-8C22-9D28-13F1-9474635318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79E07AAB-2C95-1FB5-B452-61F08CAF7FE7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9C8AC723-FD76-8B7A-A431-839C586762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Rectangle 972">
              <a:extLst>
                <a:ext uri="{FF2B5EF4-FFF2-40B4-BE49-F238E27FC236}">
                  <a16:creationId xmlns:a16="http://schemas.microsoft.com/office/drawing/2014/main" id="{6504212C-EE19-8CCA-197C-16066188CB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526A7BF1-8F71-EE16-51D0-EAD4C78AF85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26A40B00-2F8B-2D0F-8489-9F3121BEB13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075DA196-E433-A955-41AC-A5D9D5DFEA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35A8422F-72E5-B5B6-4E86-D435F4C9CC4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78" name="TextBox 977">
              <a:hlinkClick r:id="rId89" action="ppaction://hlinksldjump"/>
              <a:extLst>
                <a:ext uri="{FF2B5EF4-FFF2-40B4-BE49-F238E27FC236}">
                  <a16:creationId xmlns:a16="http://schemas.microsoft.com/office/drawing/2014/main" id="{E181ABDB-7F78-35D9-9C88-757F0E6073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04B03370-A166-10B8-298F-BBC5CD5C37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E5355DFF-047F-8364-B553-7B5BE107C4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81" name="TextBox 980">
            <a:extLst>
              <a:ext uri="{FF2B5EF4-FFF2-40B4-BE49-F238E27FC236}">
                <a16:creationId xmlns:a16="http://schemas.microsoft.com/office/drawing/2014/main" id="{5CCBEC4E-18FA-3C04-E34D-D45548049945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82" name="TextBox 981">
            <a:extLst>
              <a:ext uri="{FF2B5EF4-FFF2-40B4-BE49-F238E27FC236}">
                <a16:creationId xmlns:a16="http://schemas.microsoft.com/office/drawing/2014/main" id="{E0A1B713-9587-1F91-8A59-87243E24610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DA8D5C3C-4F5F-D2F2-2039-AE9C9752116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6DD5A355-2E5C-7A11-84A1-C8C78D84C870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8290986E-15CB-7E66-49C6-80261B84F2B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AAF7552B-33EA-F551-4327-CC637828A331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0667FFFC-90F2-135B-51E1-1E0320D98487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7A497566-3873-219E-FE49-6C4EB20F108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4C037691-D72D-7C07-0288-29B8DFC2F041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5542442F-6020-F74E-ECAD-41B5C9FD42D5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2739FD7A-65C3-ADEA-57C3-255F744569C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8117A166-E778-5999-4900-3E7161A45E19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663F7234-974C-6170-2C7F-8146821E3A8B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02B72A8F-5344-446A-EA42-B1A32D163BF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975EBD91-AC2E-A0E8-BDEE-73ABAE7C72EB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3E4BAEAA-566C-113E-7641-6B49903CEF3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C7739874-FD9A-B236-3399-130039BA814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F9D4FE5F-641A-BE49-85B6-71635AC1B89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D3A606A2-9398-9C54-4845-C3EB296B89E4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2888B618-48B3-904F-7D3C-84DFDC9EDE6E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09574B39-4B5E-88AC-4DE6-7C1C56455667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6CB23A30-FAAB-5092-0B4B-9D62C8943152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8702472E-0A93-0835-4E33-CE922D5281BB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2B2D5B41-8FF8-0A68-E02D-980DB46EB61F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D7213365-12B7-636A-60B2-125FCB258C1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D9E6B2AD-F627-AC17-584F-E571E0FAF111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628CD6FE-7262-DB09-BDBB-4521D3C493A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8E04E3BE-1D7D-2E37-1019-1E137DDEA92B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545FA447-49C3-970E-620C-B557DBDE047B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11D3C6F-5CFD-A40C-7E19-8CA901271D32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F84D9591-FAD9-4B94-302E-9B9FC5CFF261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9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3E464BD3-D90D-FB9B-3948-0BC716408C25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F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9ACDB74-B596-570F-F997-991C38C0DC59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Fluorine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C7C45B05-32B3-4E9F-507E-C38CBAAB1CE2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18,998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083133D8-4E3F-A402-FC50-B5560356FED2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3,98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8BD5164-D34B-BF3C-F210-741334373D6A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  <a:r>
                <a:rPr lang="en-US" sz="1400"/>
                <a:t>2s</a:t>
              </a:r>
              <a:r>
                <a:rPr lang="en-US" sz="1400" baseline="30000"/>
                <a:t>2</a:t>
              </a:r>
              <a:r>
                <a:rPr lang="en-US" sz="1400"/>
                <a:t>2p</a:t>
              </a:r>
              <a:r>
                <a:rPr lang="en-US" sz="1400" baseline="30000"/>
                <a:t>5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B8C1C1DF-AE12-863C-ECC5-4AEA2D448B53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-1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A90F43B5-AA9A-2CF3-970E-D1D1553FDC85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B5CAF643-EC75-7F5D-73AE-1F31BCE088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B9B0CDDF-6864-13AA-518B-623D512B7E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7036912D-0403-B00E-D249-B6F60BDF85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0A2DCE3-2BFC-FB11-1DD9-0C319DBE61D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A13829CA-2FCE-4C12-AB83-5EA078486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5D3ACE21-4357-6150-7A2D-8262A215EA2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59" name="TextBox 25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A6254056-A627-217B-A173-82698BF47C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84ECA35-6D6F-A0DA-E0AB-08DDD7AC05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55E0C8B0-99BE-AD78-49D2-B655627EB4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8A8546E-209B-5274-55A6-4212A16D81B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E51BC578-17D4-B634-AFF9-7BEDFB0063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AEDDB91B-2A71-C8E6-41D8-0F71897BF8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FF7C59E5-0E76-6B0E-4A0C-1546926A13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3CA8A418-AA92-CBEF-FCCC-ECAEEC22E47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831D369-BF12-6FC2-C5CC-100DEF6CF0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42178F4-2D16-3463-13C2-090750471E8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1F349CB5-47C3-9DC7-0450-4DC0364121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F3499203-1AB2-8EFB-B604-A13083DECC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736F339F-CBEC-6564-72EF-A6277F867F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DB15956D-2AAC-8EBC-14D7-A42D4E41D7C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E0B9E3BD-94F3-BF36-7F5A-307B016043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387FBE49-EED9-8F44-1F4D-6820E8F9AB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32BA2FDF-155A-7655-95EC-4D76FDE00E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A550599C-4867-21F5-ABC8-38B3DFECFDC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CD2964AD-8BF1-89E6-F6AE-3D7194079A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DEC6ECE9-3D1B-D38D-2C48-BA5144FF25E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BF035FD8-F241-FD20-C685-DF07EF5CDF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2E1422A6-1072-FBE3-2B2C-29C121430F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A9C62FF8-DA67-EA88-D31F-3DF3DAAFC0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24DDF086-B98B-C78B-6A7B-32AD94CE2D87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B508C11A-0256-1C33-7B36-1DF4382EF8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61B81DC4-385C-D84A-2F2F-B8871F5DE3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A778394F-134E-4E82-6BC1-D6ADC3AD2F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56E5FE60-9510-13FC-4AF8-4FD6C9C3A54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12AAFE6E-51DB-8A7C-6507-3461BBC6F4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BE77FDC0-C0D5-8F83-F4B3-B1766FE1C7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5F692C9-6943-32FF-1D56-04359AC89F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F1F49B57-D9C6-7E7A-814E-9DA838F0A3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B227BCFC-7CD2-9F41-E9BD-BF59ACCD14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9A92AE73-0716-B7D5-2E65-83C62F1AAE49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C2B5F5C8-7A85-0CF5-1B4E-A71013F63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21AAFCDE-C1B9-8620-9D22-710530378E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2A251E17-5ABD-FA97-8E1C-BE1296063B2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D08B0515-DB21-8482-8CE1-E10B4F5AFB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E2EFA463-34B9-8943-2AFD-A617FAEACF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B75B3E8C-BFA3-B843-D5A1-A73BAF66A6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D22AAAC2-4589-FDD5-9DDD-6549AB33FDF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9A783733-BE1E-C30D-795A-0B3CB8CC8C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97407761-B50B-C5C3-939E-37BE0C3292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2FF9AB67-53C4-07CD-B2BA-B130943FE859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26113FD4-1790-5194-388B-AF680F8993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CA21019C-A21C-033B-D7E4-CCA91C9A84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D0145510-1EA2-3688-99C0-EF37700B23A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81CE509C-3A06-53F8-457B-BD5C6E5116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92362C5C-6786-75A1-59CE-F3BFFF26D9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04DF179D-72FE-A31A-64A9-1E8964E184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02041330-32BE-EDEF-E7F4-4BE85EDB9E2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8DA1F380-086C-0AD1-2116-3CC69C2E85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6D4AA512-DE96-50C3-A78D-E1A96D89CA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4E3B7836-AF21-ABC3-DB64-1F852887E4F7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6AD9F9C5-3381-C645-D274-5F09B44712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25E699D1-F13E-6542-C30F-A2398A05FC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F7A5534A-2CB0-EEF6-F220-9E98B70D7E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8666C0FD-A5AF-BF6E-9D2C-2C511D9AB06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7027567D-D1DE-9688-1AF5-F4D2ED8CCA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78483FF9-B78A-7050-8E96-C9188F93A8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A749B8DB-1434-9E3B-D17B-6DF83D08AF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C0DEF7C3-F4EE-46F9-0A30-9A4C3EC2DE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DC97932C-70E2-FBFC-565D-FAFF699639B7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FF292A4-EFA0-16A3-5097-71DBC777F169}"/>
              </a:ext>
            </a:extLst>
          </p:cNvPr>
          <p:cNvGrpSpPr/>
          <p:nvPr/>
        </p:nvGrpSpPr>
        <p:grpSpPr>
          <a:xfrm>
            <a:off x="9597955" y="1664618"/>
            <a:ext cx="697471" cy="632746"/>
            <a:chOff x="9597955" y="1664618"/>
            <a:chExt cx="697471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1D0F464-10CA-DDB7-1C26-11D1FF69C356}"/>
                </a:ext>
              </a:extLst>
            </p:cNvPr>
            <p:cNvSpPr/>
            <p:nvPr/>
          </p:nvSpPr>
          <p:spPr>
            <a:xfrm>
              <a:off x="9672051" y="169625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C6289E3-E5D0-77EE-7418-7D442B49A495}"/>
                </a:ext>
              </a:extLst>
            </p:cNvPr>
            <p:cNvSpPr/>
            <p:nvPr/>
          </p:nvSpPr>
          <p:spPr>
            <a:xfrm>
              <a:off x="9672051" y="217039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B3B3CF2-BAE0-0731-D7AA-D92FFA12E663}"/>
                </a:ext>
              </a:extLst>
            </p:cNvPr>
            <p:cNvSpPr txBox="1"/>
            <p:nvPr/>
          </p:nvSpPr>
          <p:spPr>
            <a:xfrm>
              <a:off x="9597955" y="2128087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493BBBB-F848-DB76-13D8-7196654B49CA}"/>
                </a:ext>
              </a:extLst>
            </p:cNvPr>
            <p:cNvSpPr txBox="1"/>
            <p:nvPr/>
          </p:nvSpPr>
          <p:spPr>
            <a:xfrm>
              <a:off x="9672051" y="203486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C7166AF-9CEC-74C5-0C04-0850287066C8}"/>
                </a:ext>
              </a:extLst>
            </p:cNvPr>
            <p:cNvSpPr txBox="1"/>
            <p:nvPr/>
          </p:nvSpPr>
          <p:spPr>
            <a:xfrm>
              <a:off x="9617018" y="166461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F3FF8BA-AA2C-9FBA-9255-DC21FD65BD59}"/>
                </a:ext>
              </a:extLst>
            </p:cNvPr>
            <p:cNvSpPr txBox="1"/>
            <p:nvPr/>
          </p:nvSpPr>
          <p:spPr>
            <a:xfrm>
              <a:off x="9854733" y="1664618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4F6CC8AE-1669-FD84-16FF-9866D9393DB3}"/>
                </a:ext>
              </a:extLst>
            </p:cNvPr>
            <p:cNvSpPr txBox="1"/>
            <p:nvPr/>
          </p:nvSpPr>
          <p:spPr>
            <a:xfrm>
              <a:off x="9618485" y="175495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D1A171F-549F-88EC-DDD5-3942593D93C7}"/>
                </a:ext>
              </a:extLst>
            </p:cNvPr>
            <p:cNvSpPr txBox="1"/>
            <p:nvPr/>
          </p:nvSpPr>
          <p:spPr>
            <a:xfrm>
              <a:off x="9904883" y="177914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4100CD2-D726-0F17-5836-80563C38EF30}"/>
                </a:ext>
              </a:extLst>
            </p:cNvPr>
            <p:cNvSpPr txBox="1"/>
            <p:nvPr/>
          </p:nvSpPr>
          <p:spPr>
            <a:xfrm>
              <a:off x="9617018" y="1895853"/>
              <a:ext cx="56520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CFBDACE-EA35-9174-F9A4-CB619A5D830A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1A201636-CE39-87B7-A45C-B2295796685E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21215CAE-4B4F-2787-A3E6-0192ADA0C6D9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11D498B6-100F-549D-DA2A-B52A1674591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F1CD12E0-DEFA-4F16-8EA0-45D74CCD2BDB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3" name="Rectangle 1862">
              <a:extLst>
                <a:ext uri="{FF2B5EF4-FFF2-40B4-BE49-F238E27FC236}">
                  <a16:creationId xmlns:a16="http://schemas.microsoft.com/office/drawing/2014/main" id="{589B5CA0-9B5D-49ED-AB8C-A10927F1E0E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E6E3776D-E432-C761-62F8-75846EB71A9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54418276-DDBD-38D4-D78E-A4A8A738D13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F5EE5725-DC97-7BA2-DFA2-81C859C95C5A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9DEC6EAA-2952-DA41-4105-7C4AE9ABF4A0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83B7EE78-2918-0F79-B554-5EF7833CEA2A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F2178BBB-3955-3536-66DF-F5CF67B1B7FE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6133D84C-089B-EFBC-D1CC-0F9C071C763F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55E7CA0A-1718-8E9A-3481-C86F8A03F41D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03" name="Group 402">
                  <a:extLst>
                    <a:ext uri="{FF2B5EF4-FFF2-40B4-BE49-F238E27FC236}">
                      <a16:creationId xmlns:a16="http://schemas.microsoft.com/office/drawing/2014/main" id="{0F15C031-1D7B-E0A1-2DDC-7C96B534914F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06" name="Group 405">
                    <a:extLst>
                      <a:ext uri="{FF2B5EF4-FFF2-40B4-BE49-F238E27FC236}">
                        <a16:creationId xmlns:a16="http://schemas.microsoft.com/office/drawing/2014/main" id="{BD4EDC9F-9439-0087-00CF-D608DAB15444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08" name="Group 407">
                      <a:extLst>
                        <a:ext uri="{FF2B5EF4-FFF2-40B4-BE49-F238E27FC236}">
                          <a16:creationId xmlns:a16="http://schemas.microsoft.com/office/drawing/2014/main" id="{9CEAE798-45D8-3DDC-E802-924F800A8D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35C64CC6-C4F8-0C67-DA22-D41C0ADA53C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316A03F1-1CDC-7611-DB2E-C4A1F67F94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F1942BB9-7367-85B5-5765-7A21A7914BB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6E99E0CB-F835-9319-11CD-CED8700C21F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F2EEC897-9BAD-BB86-5965-CB2C450771D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9124115C-E7E0-5865-74DB-D60AA58B5ED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B9433389-1B6C-C097-E472-935FB464CC3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5ED3876F-B6BA-2CD6-0295-C75C49CEC0BD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A94E2965-621D-F9D3-4D78-C6658C61F4D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AD1A4AE7-ED00-06A8-5A27-4E6F5559769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680B35DB-19F7-FF49-AD12-BE1669D0C47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96F6FB19-95EE-4F53-E6E4-67DF77A625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3196333A-7C61-8A19-5179-1732227E6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41DF303C-BD06-2676-28EC-4308E446B3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5BFAD2FA-A097-90AC-2655-F6674AF53E6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55B40E23-703D-16C7-62C8-0CAB6AB3A85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11541159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9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152" fill="hold"/>
                                        <p:tgtEl>
                                          <p:spTgt spid="189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0D00CB50-4B18-6195-5D2C-A2488CFE096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4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Cl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7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8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9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0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1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2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6519FC3-CEDC-FAE4-BADE-798AC98F74B1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D48F979-C66E-4069-01EC-73CC58067E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EC76DB74-732F-5A50-8013-C5DA518F9B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F733CCB7-9950-425D-6D0B-274F9CE5116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4D7B1AE6-FDF7-DCC7-5A16-8C328E9587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0FFCFE13-3D5F-3EAA-12BF-A69A51CF32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D136F300-919F-BF05-99AF-C4959853DB6C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3" action="ppaction://hlinksldjump"/>
              <a:extLst>
                <a:ext uri="{FF2B5EF4-FFF2-40B4-BE49-F238E27FC236}">
                  <a16:creationId xmlns:a16="http://schemas.microsoft.com/office/drawing/2014/main" id="{A2A80FBE-280C-A9CB-B453-7FFB9FF16B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2BF16578-E3B2-9638-C4FE-537DD9A73E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3AAA382-D607-B846-4EF4-DD37E41B6E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pic>
        <p:nvPicPr>
          <p:cNvPr id="1906" name="(17) Chlorine">
            <a:hlinkClick r:id="" action="ppaction://media"/>
            <a:extLst>
              <a:ext uri="{FF2B5EF4-FFF2-40B4-BE49-F238E27FC236}">
                <a16:creationId xmlns:a16="http://schemas.microsoft.com/office/drawing/2014/main" id="{4444FBF6-FD0A-99A8-B1B5-C8BDEC90A913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44"/>
          <a:stretch>
            <a:fillRect/>
          </a:stretch>
        </p:blipFill>
        <p:spPr>
          <a:xfrm>
            <a:off x="11116733" y="0"/>
            <a:ext cx="406400" cy="406400"/>
          </a:xfrm>
          <a:prstGeom prst="rect">
            <a:avLst/>
          </a:prstGeom>
        </p:spPr>
      </p:pic>
      <p:grpSp>
        <p:nvGrpSpPr>
          <p:cNvPr id="1907" name="Group 1906">
            <a:extLst>
              <a:ext uri="{FF2B5EF4-FFF2-40B4-BE49-F238E27FC236}">
                <a16:creationId xmlns:a16="http://schemas.microsoft.com/office/drawing/2014/main" id="{8871C746-F386-C7E8-AEE2-B876C7441F07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930C2A09-765C-FC0B-F8D8-E09E17D291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C937DF76-52C5-7D6F-1AAE-665F34B155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0C4FAC2-39A2-8434-D091-C2F6E7ABDDAE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A5B0290F-B03E-7F1F-5E35-72EFEF62659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06D873E6-7115-2A7C-1121-24D1FB92ED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C890B6E-42A0-85DE-FDB9-23BC7BC3EC0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1914" name="TextBox 1913">
              <a:hlinkClick r:id="rId45" action="ppaction://hlinksldjump"/>
              <a:extLst>
                <a:ext uri="{FF2B5EF4-FFF2-40B4-BE49-F238E27FC236}">
                  <a16:creationId xmlns:a16="http://schemas.microsoft.com/office/drawing/2014/main" id="{389241C0-963A-6F27-44AC-90AB719E6F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3B062E11-E1D2-8E7F-AD0C-CC7A81B2FF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A052F764-A32E-6501-AC8F-C448C245E6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35F26B25-2C9A-1699-3460-BC7C1C6A2EEB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662F5388-9BDC-8641-996E-5DB5AEFC5E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A3A74149-DE36-AAD1-A488-14E19910AC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471A2B2-6D2E-8886-74F2-2091E3B463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00970ED7-9F98-0B98-3760-55109516464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7B407D2-D10B-49A9-6A62-B46D87497F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C0074EBC-02B7-C8B4-8545-5D42B1E8F97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68" name="TextBox 67">
              <a:hlinkClick r:id="rId46" action="ppaction://hlinksldjump"/>
              <a:extLst>
                <a:ext uri="{FF2B5EF4-FFF2-40B4-BE49-F238E27FC236}">
                  <a16:creationId xmlns:a16="http://schemas.microsoft.com/office/drawing/2014/main" id="{7A2451EC-35CE-26B6-A9F9-537EDDCF33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D1BD594A-DE29-48A4-5860-5AD5A8ABE3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E331D4A5-A932-66C5-6FE3-51C5F794FF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2328DAE7-5951-62BA-9FAC-90EE9327ADA2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1392282B-52F4-8703-FAA3-50F066FCC3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E15F8215-5265-A2C7-A135-D80A4F46CF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960457D8-3951-FF4F-FCDE-45EB3304A4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8A26163-A440-1158-8586-C323C8279CD0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4604E08-34E7-2CF4-2980-D197DA43DE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41885EC3-96C1-657B-07AE-FEFB056B38F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78" name="TextBox 77">
              <a:hlinkClick r:id="rId47" action="ppaction://hlinksldjump"/>
              <a:extLst>
                <a:ext uri="{FF2B5EF4-FFF2-40B4-BE49-F238E27FC236}">
                  <a16:creationId xmlns:a16="http://schemas.microsoft.com/office/drawing/2014/main" id="{6DCDF01B-2D59-EBC4-A7E8-BCF3B5252E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683E881-7236-5210-AB07-45010F7FA0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049F35ED-6D1E-629D-FB18-6A5E6AC9F4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3FD588DA-D142-C1C8-BDEA-535A8FD5247F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33D03AE3-EFDB-68BA-C6E3-7219D027D00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49FA24D4-3769-0F9B-2BBF-C58FF785DAA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E973E936-C061-AF5D-4B4E-A8290237C9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8F9923D-9AC1-7654-AD0F-7FB059859E9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A3E4B4F4-EB88-1FCC-C247-DB8DB328784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386FE6D2-7024-88D9-BFE9-922D85AEDCE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89FC4E50-F6EC-A9CB-B174-BD583E334F4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7" name="TextBox 86">
              <a:hlinkClick r:id="rId48" action="ppaction://hlinksldjump"/>
              <a:extLst>
                <a:ext uri="{FF2B5EF4-FFF2-40B4-BE49-F238E27FC236}">
                  <a16:creationId xmlns:a16="http://schemas.microsoft.com/office/drawing/2014/main" id="{32BACCC1-40D9-E7FA-D54E-5A1B89A0C58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B30DDBD-CCBE-4530-0340-4E1577E57B64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EBA1D3AF-E6AC-E9CE-6A88-0E82CDBB22F3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057C3C1-5150-61F1-2A94-76B0E5B0B269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3BCDA65B-7E33-F12F-D49A-267D150019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7D06465B-AA3D-1CA9-568E-648552186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E9833AD8-04CA-C3D0-0B28-94009146049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ADB297C-D830-6574-BCFD-1F99E3AC7AB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CE3763F-3500-47D5-FD40-DD92887660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74E5845-3A09-37AD-7CF0-F72FD97A6FC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9" name="TextBox 98">
              <a:hlinkClick r:id="rId49" action="ppaction://hlinksldjump"/>
              <a:extLst>
                <a:ext uri="{FF2B5EF4-FFF2-40B4-BE49-F238E27FC236}">
                  <a16:creationId xmlns:a16="http://schemas.microsoft.com/office/drawing/2014/main" id="{2FA59733-E042-6CEA-3524-B8933A01D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3B3694C0-4274-DFE4-80A6-F49F752747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091EB6AF-78D1-1511-16B3-C298457455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AD97321D-8CBD-0E17-8ACE-F4B8C79A686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C855413D-8267-CB49-6EDA-7FDE56FF09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CAD2F05F-BFD8-D81F-C476-7718988C87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B2E56810-D06C-2DD5-DDE7-139DC09FFA7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07D7334F-2A40-BE2B-17C3-4C22210578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EDE7A925-486F-6F23-14B4-E5A7CCD5BF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5700DEC-A1AA-CEED-C4A2-C3B415BD6D8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9" name="TextBox 108">
              <a:hlinkClick r:id="rId50" action="ppaction://hlinksldjump"/>
              <a:extLst>
                <a:ext uri="{FF2B5EF4-FFF2-40B4-BE49-F238E27FC236}">
                  <a16:creationId xmlns:a16="http://schemas.microsoft.com/office/drawing/2014/main" id="{5460A559-00A6-C88F-E5BF-85642B45162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AC9CA728-FB42-C08D-411B-C9CB0EBAE6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999A9813-ADE9-69D0-5148-0DEA41DAF3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529FFA95-4EC4-5D1E-3E33-0E802A7DFBA5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9C9D6C6A-EB63-9614-696A-764EF7B3A7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838D421D-5B6E-974C-E923-F04E5046A3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55C43CC3-21CA-2A8B-AD63-7001F1D3CFDA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366C4CB4-208D-44FF-ABA4-CD128C1EA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C754E355-A148-03DB-B82D-1CF2CC339A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6A86DB40-B78A-9177-CBAB-8DE48B7FB25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9" name="TextBox 118">
              <a:hlinkClick r:id="rId51" action="ppaction://hlinksldjump"/>
              <a:extLst>
                <a:ext uri="{FF2B5EF4-FFF2-40B4-BE49-F238E27FC236}">
                  <a16:creationId xmlns:a16="http://schemas.microsoft.com/office/drawing/2014/main" id="{38817E52-86F3-7364-F5A6-6A531F4EE6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38959649-8511-89E0-A2D4-A004444669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E712CC49-CA1E-6AD3-7A66-550CC6BA17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46AE285D-DD16-1D01-0393-6B4CD12BC6F2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0FF49DBF-F17D-0D99-0FAB-5E0EE8A0E3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BFA100E6-FFDE-D286-6E18-733B71B5A7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EACE52A-F913-3DAD-E67A-E5BBC3F37B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3A57D23-8BF3-B0F7-295F-1885F6E2949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E0686F7-ECE5-60C2-30D0-4A6FDD992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0C2F0033-F899-AC21-A88F-96321B5D957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3" name="TextBox 172">
              <a:hlinkClick r:id="rId52" action="ppaction://hlinksldjump"/>
              <a:extLst>
                <a:ext uri="{FF2B5EF4-FFF2-40B4-BE49-F238E27FC236}">
                  <a16:creationId xmlns:a16="http://schemas.microsoft.com/office/drawing/2014/main" id="{AD41EDFF-79A6-6E01-42B8-C0ED37F5CC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39E2105D-54CE-9E39-1344-35C73ACAE4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14DE22A9-6CB9-E0E3-C9FA-11020F726D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9953E5BB-814E-712D-1B78-72B57D0C07F4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6536252F-5015-8083-E7CA-85476FDEB8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73EBE7F6-8327-76FD-8C7D-25C4D46E54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A0EA2EC0-084C-5724-C4A4-4225B62AC9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8115F671-8052-505C-CB80-9A164BC30FB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DE3C36BC-0052-F7F2-44F5-1CAECD5CEC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0064FAF0-6D40-24A0-BCD2-F85E2920828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5" name="TextBox 204">
              <a:hlinkClick r:id="rId53" action="ppaction://hlinksldjump"/>
              <a:extLst>
                <a:ext uri="{FF2B5EF4-FFF2-40B4-BE49-F238E27FC236}">
                  <a16:creationId xmlns:a16="http://schemas.microsoft.com/office/drawing/2014/main" id="{6D497927-E4A1-7C70-94D8-C41BD788F0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1F5A6C9F-0902-EF01-1A30-7A5DE7A1AE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01687BEE-3BBA-FA6E-2773-F516C85184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3AE774C3-8617-B8F8-4326-8B3F143A356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37CB2B78-3DB3-A3C6-B976-AF612CA71C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34B933A8-AED5-9266-EC6D-068F56F86A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6748B27E-37BE-BC6C-E583-E18BD8C2AE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2D30CD90-BF8E-A2B5-BE29-EAF891449E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253FB135-1BFC-E498-107F-7D589CF1A6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1B6EDC19-9436-6F09-2BC5-A587B9732F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15" name="TextBox 214">
              <a:hlinkClick r:id="rId54" action="ppaction://hlinksldjump"/>
              <a:extLst>
                <a:ext uri="{FF2B5EF4-FFF2-40B4-BE49-F238E27FC236}">
                  <a16:creationId xmlns:a16="http://schemas.microsoft.com/office/drawing/2014/main" id="{AF26D2B4-C3BF-8417-CB8A-302F0EDB9D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887F6202-D7F0-1EDE-FFB8-925FC88858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ACDAB88-F792-6FA6-EF4A-B29CD28809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7CD6140B-E054-B094-192B-093490BC4D8E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2465DDC0-92BC-EEC5-FD68-CA617CF404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B3F864DA-7427-28C8-AAAE-79E47B0993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BB790A61-B3C1-9BC0-01B1-77559C8AC5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461E138-2CFC-44EE-5F7D-5B565CC95AC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EA57107-88DD-E3AD-3CCB-0F07220520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B01D732B-E1F2-1516-70B0-2EA83F2073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25" name="TextBox 224">
              <a:hlinkClick r:id="rId55" action="ppaction://hlinksldjump"/>
              <a:extLst>
                <a:ext uri="{FF2B5EF4-FFF2-40B4-BE49-F238E27FC236}">
                  <a16:creationId xmlns:a16="http://schemas.microsoft.com/office/drawing/2014/main" id="{1EECED27-FA9E-B8BD-A030-49BE179CF8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C345406F-813F-287D-C5F1-E9626D9790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43EA4C4-75C8-3FF8-2E89-C005D4941B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89CF88C0-7BE4-F974-3C60-3D92E63FC12B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3D1E0348-2899-909C-565A-464DEE5D00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2AD4B4C5-433B-8159-2105-2AF1753F24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0C37275-B02C-5F02-A32C-97AB05E958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BC14754-5CEE-7EAD-5279-D65EEB59F4F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1188E6BC-5403-8A5B-2CF8-93C6E071A1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B94351CD-BD68-412F-F4C1-7BAA6FED57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5" name="TextBox 234">
              <a:hlinkClick r:id="rId56" action="ppaction://hlinksldjump"/>
              <a:extLst>
                <a:ext uri="{FF2B5EF4-FFF2-40B4-BE49-F238E27FC236}">
                  <a16:creationId xmlns:a16="http://schemas.microsoft.com/office/drawing/2014/main" id="{0FE71E05-5476-B445-0BCF-D4A8B43BE3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84AAA56D-1022-F0B8-2658-AEFC23C8CA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FAD46D1-91AB-641A-F26B-C31646FF08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98B5144A-4459-661E-4E98-59DE12D6F2EA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0ECD0A7F-B254-BEAA-6130-3C430AC9BA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8F6F4FEF-E29D-9918-A59B-0C3166D71C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CD570F83-DFD3-FC94-1E77-71D8706FDB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9265CE71-37FB-8905-A809-854939EC1B2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02BD155-3742-C4E3-4522-8CF0BACF4F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BB76090B-896C-1A2C-89AB-AF3B167B98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5" name="TextBox 244">
              <a:hlinkClick r:id="rId57" action="ppaction://hlinksldjump"/>
              <a:extLst>
                <a:ext uri="{FF2B5EF4-FFF2-40B4-BE49-F238E27FC236}">
                  <a16:creationId xmlns:a16="http://schemas.microsoft.com/office/drawing/2014/main" id="{F0CF23DD-1E55-C489-BE36-1298A47E68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50C50A96-BA3F-247F-6B1E-4B44540F3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3ED26178-1ABB-8BE2-7265-F029F3C1DC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8A1681E8-E6DA-7ADA-2198-B411D7D57014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ADF69A0C-8A88-9E55-8F18-5255FC7B94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AE3C2855-33EC-31DC-5630-9C1C92CC53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9C712AD-5E17-2172-E106-8981C39CA8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9D24E92F-0E74-3AF4-24AC-05806366821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8D0B847-0D51-49A7-FEA6-38185868D4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4476689E-C44A-5D9B-1237-5D2D120101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55" name="TextBox 254">
              <a:hlinkClick r:id="rId58" action="ppaction://hlinksldjump"/>
              <a:extLst>
                <a:ext uri="{FF2B5EF4-FFF2-40B4-BE49-F238E27FC236}">
                  <a16:creationId xmlns:a16="http://schemas.microsoft.com/office/drawing/2014/main" id="{FDD8DF36-5FBE-1F4E-F62B-0729ACE468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B4B3F31D-B417-E61F-6BEF-C7CE7F7126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F1ADFD3B-CE5F-93CF-B475-5D758FC7E4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11DDFFD1-199A-9094-C723-6EC01B55BECE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EDC4ABA0-7D5F-C789-1B68-6FC4E52174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C3F3025F-9F0F-5132-5C97-30AD870216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FAC5FBFD-07CF-3E37-F8C6-476DC8CF958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7F8E6BA-1285-F40A-C26E-06C72842CA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367A81E6-8C27-265F-6655-0E0A2B8D31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FBBE5DE7-2FAF-0070-8ED8-50AFBBE644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41" name="TextBox 340">
              <a:hlinkClick r:id="rId59" action="ppaction://hlinksldjump"/>
              <a:extLst>
                <a:ext uri="{FF2B5EF4-FFF2-40B4-BE49-F238E27FC236}">
                  <a16:creationId xmlns:a16="http://schemas.microsoft.com/office/drawing/2014/main" id="{1B87E3CE-42D1-C6A5-32D2-8C25B88440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B370BAD-2057-F639-9CA5-B4C9668981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320CD6AB-65E4-A20C-9BA9-D5B95DB659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85536EA-1C6D-3CBD-04BD-5A8D7F3B65F8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AE96309-4E47-C064-CBA3-A9B9E01443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0084C138-E17B-BDF8-2626-F240481CE3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24E64CA6-F22C-37F3-CAB9-0753F4282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EA247C45-1038-AD02-48EF-48DA8296E9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E6C4666D-E1E6-E4BC-CF03-8365AAFC90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2EA71460-F23E-4716-2BE6-E9175D0196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51" name="TextBox 350">
              <a:hlinkClick r:id="rId60" action="ppaction://hlinksldjump"/>
              <a:extLst>
                <a:ext uri="{FF2B5EF4-FFF2-40B4-BE49-F238E27FC236}">
                  <a16:creationId xmlns:a16="http://schemas.microsoft.com/office/drawing/2014/main" id="{5EC78086-4996-71F7-5E9A-96C802408F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C9852E7D-2989-FEB6-60BE-11C7C83C27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51989AB0-46EC-8ABB-1169-75FDF7F7A6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25A2860E-4DFE-7D20-5153-A33FA7887F05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BC80EE82-31BF-F316-D661-CE8632F47C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4E54F9A9-11DD-E3A5-B0D6-B74888D3B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78D6B976-234C-D02E-9D1A-3BC444F8C38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0590629C-8689-A44F-19CE-BC5CC122F8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A7392728-26A0-03FE-382C-C25D2276F6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5FE4910C-855A-9A89-FC75-3D31E97510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61" name="TextBox 360">
              <a:hlinkClick r:id="rId61" action="ppaction://hlinksldjump"/>
              <a:extLst>
                <a:ext uri="{FF2B5EF4-FFF2-40B4-BE49-F238E27FC236}">
                  <a16:creationId xmlns:a16="http://schemas.microsoft.com/office/drawing/2014/main" id="{C4985280-6281-A45F-365A-C280DF1804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C27C52AF-0996-5999-ED7D-F69A1923C0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F8EB6E78-45E9-2818-231E-5F2CA30CA2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3F56217E-4C5B-8CED-ABF3-1B123FA57E11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9D60C848-FB42-6D65-540D-2DC7C71DD3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16BDE3A6-38E7-C61B-FADF-95637E3782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DA3BF28A-C585-C031-24AA-132C2009A8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E6C32BFA-735C-DE5B-6127-85C55554C68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5B8F7F49-E228-2786-7DAA-7B80D19D38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1C0FB087-A04E-46A4-976E-D0FA7FF91B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71" name="TextBox 370">
              <a:hlinkClick r:id="rId62" action="ppaction://hlinksldjump"/>
              <a:extLst>
                <a:ext uri="{FF2B5EF4-FFF2-40B4-BE49-F238E27FC236}">
                  <a16:creationId xmlns:a16="http://schemas.microsoft.com/office/drawing/2014/main" id="{94C0AD7B-6A5B-F6DB-5F62-C8FE6598FDF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3555548E-F0E4-3A23-6D73-9DE8D9F063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4CB773DC-B867-CCC4-9698-C9B0EEAAE9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C87646DF-AD0D-854B-2D33-BCD24852C1AB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935AAA8F-986E-0B36-A632-16313274DD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1B6F5B71-1DFD-E3C7-B1EB-B5D326CFE4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0392C6B8-B980-84E9-7613-8AF6F9184F8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ADCB4A7F-3F04-F28C-FB75-134D4647407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8AC662BD-FA1C-CEAE-B1F8-61A9629814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7E9A908D-2BF2-9604-9CB8-95427E9B95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81" name="TextBox 380">
              <a:hlinkClick r:id="rId63" action="ppaction://hlinksldjump"/>
              <a:extLst>
                <a:ext uri="{FF2B5EF4-FFF2-40B4-BE49-F238E27FC236}">
                  <a16:creationId xmlns:a16="http://schemas.microsoft.com/office/drawing/2014/main" id="{4BBC5631-27A9-96B1-3A30-D1C0F18701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48EED9AF-45A8-5E38-CA4B-675EE80710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76F99CB6-5024-75E9-A02F-315BD6A613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035B9281-492D-F4A5-31DC-A8DCAD560492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0A1A9368-5B0E-4656-9DB4-7837219B17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7018A6EE-3535-9E0A-8697-47B2DBF656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16C2C2CF-886B-B15B-4E1E-709ECE2490AD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665421B0-5FD0-45F7-974C-3C3AB8A23BF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61C597A9-D218-D0F5-F0C2-C1631C8FDA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D957444B-4B8E-DF33-4F0F-DE4222D7F9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91" name="TextBox 390">
              <a:hlinkClick r:id="rId64" action="ppaction://hlinksldjump"/>
              <a:extLst>
                <a:ext uri="{FF2B5EF4-FFF2-40B4-BE49-F238E27FC236}">
                  <a16:creationId xmlns:a16="http://schemas.microsoft.com/office/drawing/2014/main" id="{8264F2DD-B30A-1E8B-23B5-97F16E377B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E56FCBF-3B65-1867-120B-F1E51D66B2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F9DC94FE-242A-B7C0-4E50-3B9887E607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06079DB0-48DA-3C2D-CDE5-C661B221720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FBAE5912-5BE8-E95E-B074-5A283902A6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D06D46A8-F3FD-AC5C-3001-84628FFAFC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12E8E6D-EED4-4390-DFC7-90849C43CC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AFBE3D42-869A-F4CA-8AA2-3432C086237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1ED4DA2F-CEF0-6E90-CF78-438EC1F6B0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9BD07998-E7B3-E3E7-5B2E-9F44A236DE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6" name="TextBox 415">
              <a:hlinkClick r:id="rId65" action="ppaction://hlinksldjump"/>
              <a:extLst>
                <a:ext uri="{FF2B5EF4-FFF2-40B4-BE49-F238E27FC236}">
                  <a16:creationId xmlns:a16="http://schemas.microsoft.com/office/drawing/2014/main" id="{9DEE558F-7E70-6FA2-30C3-F625F742B0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5024EBC5-C03C-E391-23D9-A0359045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A2C6D6A4-B629-8F21-6478-C724FE1A03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F13A969-40EE-6A58-1BA8-47415FCE71CD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07AE6E54-2CCE-78A3-DFFC-B20E8BEEAA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746D70E4-8F36-C737-720E-A8DC4B7BB3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0280B1B0-4269-AE3C-3B8B-90C946692C1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33C2DEA5-6D8B-8930-14A5-96715739A85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631607A-7312-5B44-4728-DD56702566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2C7271E5-3E70-7719-91D0-D5FEA73B7E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26" name="TextBox 425">
              <a:hlinkClick r:id="rId66" action="ppaction://hlinksldjump"/>
              <a:extLst>
                <a:ext uri="{FF2B5EF4-FFF2-40B4-BE49-F238E27FC236}">
                  <a16:creationId xmlns:a16="http://schemas.microsoft.com/office/drawing/2014/main" id="{4A49D903-D976-B533-7324-8177CE016C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B867D1DA-F1F4-578F-572E-0D3436FF3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99802BDC-0FD2-6BBA-C83D-69AFD3CD0E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B35F2258-EFF2-542B-3AEE-2BED68A2F363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323DE204-E7E4-F50C-C2E9-829B1A52C4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C5C1E8EA-834A-79AC-7FDA-DC8EDD79CB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F953D8A-ED8B-8A64-E33A-636B893A5F0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EBE2480-9172-C32D-E1EB-CE78DDE302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DC9B7DE1-68A4-24D8-A51D-98882D92C4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C6F2968F-920B-F863-70B2-2B2E765444A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36" name="TextBox 435">
              <a:hlinkClick r:id="rId67" action="ppaction://hlinksldjump"/>
              <a:extLst>
                <a:ext uri="{FF2B5EF4-FFF2-40B4-BE49-F238E27FC236}">
                  <a16:creationId xmlns:a16="http://schemas.microsoft.com/office/drawing/2014/main" id="{BCE789B9-E8B1-1809-A594-CC6C9F6662C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8E853C3F-00E4-F0FB-0626-49F9D41E7D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C94B27C8-0728-4FE5-642A-CDF87BF252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AAF5307F-6B95-364F-8558-1692DA056CC7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DB198AAA-8843-753B-F0C4-C0947613A0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4EAEAA72-D9DC-9EF5-AFB3-3A7E17D9E8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625F61AC-3751-878D-1442-F02F19884AE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39889865-7849-195B-F5CE-1F2B504FC0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DC165471-914C-00B4-77C2-349FB9C63A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653EEFA6-CECA-7BA8-396D-60C1EF26EC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46" name="TextBox 445">
              <a:hlinkClick r:id="rId68" action="ppaction://hlinksldjump"/>
              <a:extLst>
                <a:ext uri="{FF2B5EF4-FFF2-40B4-BE49-F238E27FC236}">
                  <a16:creationId xmlns:a16="http://schemas.microsoft.com/office/drawing/2014/main" id="{038CE877-BDCD-4530-8C21-ED315177A87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BB11ED3C-37CB-6DE9-AA96-54CF0D18D4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522CDB2D-6C26-5EF2-CDE1-28B33BE862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09DB10FB-9C73-20BC-0707-C6D2F3D05121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1C37A584-6DB4-8580-E64C-5AAB201893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A71724EE-0920-0BA7-7294-EAD29EAAE5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D94772DD-9A70-A038-EF47-9D5745A487E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7EB64D1-088E-0478-D759-2AE1790D6EF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F7D92808-F2D3-07C8-0459-8E3A5524E2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5B0448F6-BBBE-34D8-4C96-E0CAB9650D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20" name="TextBox 519">
              <a:hlinkClick r:id="rId69" action="ppaction://hlinksldjump"/>
              <a:extLst>
                <a:ext uri="{FF2B5EF4-FFF2-40B4-BE49-F238E27FC236}">
                  <a16:creationId xmlns:a16="http://schemas.microsoft.com/office/drawing/2014/main" id="{88C8A0BB-EF31-FD36-9C5C-93570562657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8E34F784-7B35-C2E2-3C7E-A0AEA3A638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90EA5954-57BA-F1EA-F178-5EA2967E1E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987B0B3B-DA0B-92A7-DD7A-B98D78EBFA19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52B04EC2-7C86-D3BE-F563-5F3614F4EB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1793D2C0-B979-CB72-ADB0-588D4CFF49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FF279A3F-F927-EBAF-C416-FB03FAA4199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9455D9F2-5740-17D4-9B1D-0EEF717BA4D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5A168312-085F-57F1-DD07-5A45DCAF90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CE8D1C81-D781-EB2D-F9FF-AB9F03A7DC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30" name="TextBox 529">
              <a:hlinkClick r:id="rId70" action="ppaction://hlinksldjump"/>
              <a:extLst>
                <a:ext uri="{FF2B5EF4-FFF2-40B4-BE49-F238E27FC236}">
                  <a16:creationId xmlns:a16="http://schemas.microsoft.com/office/drawing/2014/main" id="{894D9EB8-AE04-25D0-89BE-93E732DF302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7D7EEA51-12AA-7C50-6466-4B355D7BFD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EFF6786B-E956-686F-EF3B-B46588E73E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141311C0-3364-13E1-D77E-A3D5FDF9FE01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1F11CF15-AC9E-2D4D-9C2E-080F2999B1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2370A97C-DFD1-F32C-5DA6-CC99F99C99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9C7514A2-F1D6-6D70-1E9F-A82A4D75F80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01AA89C-7597-409F-6054-54C9DB2303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1417EADF-C9C5-573F-A831-B684B7F639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EE1E6B31-01AE-71A1-289B-36D9EC16A7A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40" name="TextBox 539">
              <a:hlinkClick r:id="rId71" action="ppaction://hlinksldjump"/>
              <a:extLst>
                <a:ext uri="{FF2B5EF4-FFF2-40B4-BE49-F238E27FC236}">
                  <a16:creationId xmlns:a16="http://schemas.microsoft.com/office/drawing/2014/main" id="{C53E8619-0CA8-FA88-20F6-7A94E51758E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A590DE7A-6C12-E515-4FE0-4FF121CDFC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DA259EA7-D005-4DB5-D03B-CF2B69383F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6C833090-E69F-453D-D856-AA24E0FF8897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F713BAFB-9688-30DE-6372-B70331D7C6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D4B1EC4B-221D-F086-8C13-7EF4B5B5FA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78B1EC68-4383-F463-11EC-8688DE05F1C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E57174F7-E67C-9148-6861-21BE565831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01F92962-F22D-4BB4-749D-12D06FB425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E51B7815-22B1-B1CF-85B4-2CFFFB4C24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50" name="TextBox 549">
              <a:hlinkClick r:id="rId72" action="ppaction://hlinksldjump"/>
              <a:extLst>
                <a:ext uri="{FF2B5EF4-FFF2-40B4-BE49-F238E27FC236}">
                  <a16:creationId xmlns:a16="http://schemas.microsoft.com/office/drawing/2014/main" id="{8A8E2D3C-4C75-C47A-8FBC-AAC2DE3285E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44A0DE6D-04D3-C830-CE47-FA55A9054D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00D14213-3C3B-E612-7AD2-504A63FE2B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7D77C7EB-AF6C-669F-4EC2-A8005E5C607B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1E0EF64A-E15A-2D1A-6DD5-2B67032616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B189A0E8-F5B6-0A23-1797-F912B003D7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994FFFD1-1580-E9A1-DEA0-EE5D75D975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FF8744A8-9306-5E5C-38EB-D3E26A23EEF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530B129-5342-4BE4-147C-7138DC6B7F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1D1BC084-7613-2D91-7408-F78B0BEEA1B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60" name="TextBox 559">
              <a:hlinkClick r:id="rId73" action="ppaction://hlinksldjump"/>
              <a:extLst>
                <a:ext uri="{FF2B5EF4-FFF2-40B4-BE49-F238E27FC236}">
                  <a16:creationId xmlns:a16="http://schemas.microsoft.com/office/drawing/2014/main" id="{C804EC8A-46E3-03CD-7E81-A0FA0318D49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C4F04E43-1D9D-7429-D422-41A060A2CF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F3F893AD-CF01-9E16-2797-AE6F264F5F6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A1CBFBE9-2BF0-0E74-B793-F8C3E90A88A1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20A67D28-BFDC-0ABB-EBAA-DF72D66408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DBA4A1E6-BEB4-AA7F-81DB-615BC22A17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0719A247-C0C5-8850-A85B-EEF757981EC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AAD3BF8-851E-5F2E-AC49-9C7E020EDF8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BD3D96DF-0356-975A-FF00-BCE8506010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E3E79253-4CCB-D8D3-36C3-4834D17DDC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70" name="TextBox 569">
              <a:hlinkClick r:id="rId74" action="ppaction://hlinksldjump"/>
              <a:extLst>
                <a:ext uri="{FF2B5EF4-FFF2-40B4-BE49-F238E27FC236}">
                  <a16:creationId xmlns:a16="http://schemas.microsoft.com/office/drawing/2014/main" id="{76283AC8-B9A1-750A-3A9B-F8ED05B3A0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2FEAEC9B-57BB-9665-9054-53FEA181D0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66BF5EFF-2E44-CA63-1F11-BC97D410AA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EB66932A-F818-7A4B-EDB4-72ACB16DE004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AFF427E7-642D-6F31-0B70-6725154557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4C2E9A32-13D9-5FCC-AF2D-2A754CF8F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2AD3693C-37D6-5272-0B0C-0E9ED51BCC3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58EE8D28-FE27-B7C5-B1C2-038225E624F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7B38FDA5-E604-8615-D431-6A802E5893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7EC63BED-3776-39B9-23ED-F353B1BA59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60" name="TextBox 659">
              <a:hlinkClick r:id="rId75" action="ppaction://hlinksldjump"/>
              <a:extLst>
                <a:ext uri="{FF2B5EF4-FFF2-40B4-BE49-F238E27FC236}">
                  <a16:creationId xmlns:a16="http://schemas.microsoft.com/office/drawing/2014/main" id="{A582DA9B-B98F-752E-0CDE-3ED049A041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F11E1543-96F2-E970-53C2-81F9A70443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497293A6-1C05-BFF9-82F9-AC4546A638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EA6CF469-2DD3-8379-3A8E-082B8562F910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F536442D-FA25-B3B5-CBB2-DE86C34DB6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CB439C7C-52CE-6F6F-5F8C-EA01DAE117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AF95FFD3-F0AB-8661-10C7-D66681739E2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1AB29564-AC37-C609-0BC5-E2FA94DC4D6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6DC96A61-A457-5E1E-05E7-5D511E5F3C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17422652-18D9-8FBA-5863-7B4C7EB481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70" name="TextBox 669">
              <a:hlinkClick r:id="rId76" action="ppaction://hlinksldjump"/>
              <a:extLst>
                <a:ext uri="{FF2B5EF4-FFF2-40B4-BE49-F238E27FC236}">
                  <a16:creationId xmlns:a16="http://schemas.microsoft.com/office/drawing/2014/main" id="{D342FB58-D0EC-86A6-B903-75331EAE70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E163BC39-0619-F1EA-7A82-4C0C641CA8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B34BAF86-CD70-859F-5862-C343A92821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1EBBE572-0F84-A9D0-F68E-A29C5E8F8056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13BD9FDE-8D36-4CAC-A5F4-D6EF5C4C71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C0550CD3-DF9D-CFF5-A078-EF006B61AD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902EFE11-7AD3-7177-A15D-96E8BDA44BF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191418F9-8AC0-377C-AFE9-6EF4643316E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AA8DB0AA-1966-5B14-D345-8ED75CD0A9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E9718C10-2506-F992-D1A4-8D991FD828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80" name="TextBox 679">
              <a:hlinkClick r:id="rId77" action="ppaction://hlinksldjump"/>
              <a:extLst>
                <a:ext uri="{FF2B5EF4-FFF2-40B4-BE49-F238E27FC236}">
                  <a16:creationId xmlns:a16="http://schemas.microsoft.com/office/drawing/2014/main" id="{62FCCD11-3B1E-8378-D7C2-1D73D9EE52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A83031CE-B051-D4DA-B490-2241997A70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3FF5033E-03D6-70DC-153C-ADBB3D5325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DF7CC4FB-87A4-E766-5E60-7C7852D793C2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8F6C42F1-8C8C-5DD6-8F41-F2244B9217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FA0CFC19-6AAA-EAD1-68AC-7D8EAD2EDC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66C35970-FECB-6C7F-3718-76077BF7C9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BDE978F3-22B1-8921-5D82-81194D3D736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20DA40FA-8939-0F88-3632-A4D2B8468F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03754D82-8834-20BF-94A1-433F234EA9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78" action="ppaction://hlinksldjump"/>
              <a:extLst>
                <a:ext uri="{FF2B5EF4-FFF2-40B4-BE49-F238E27FC236}">
                  <a16:creationId xmlns:a16="http://schemas.microsoft.com/office/drawing/2014/main" id="{843FB6C4-1E12-138C-C6AD-B33AE3E39F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77E22E84-7D85-B6B0-5AF9-F3221F5913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8A1C321B-AA98-6184-4AEE-DD769E2D5F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D7838A10-48B2-8CAA-2A55-6FE23900B057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43A4727D-D295-6155-A1FE-14232D25BF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B16006B-7D1C-0FC8-9A15-A310DD62DC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32FE411E-00D9-1D3A-4626-E43C09BB95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E6A19F19-168D-8F64-5745-B5B9F474499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BB2DAC8A-B13D-7E17-E04F-030555BCB3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7BC79B89-A98F-FE40-68E5-3E617F930A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79" action="ppaction://hlinksldjump"/>
              <a:extLst>
                <a:ext uri="{FF2B5EF4-FFF2-40B4-BE49-F238E27FC236}">
                  <a16:creationId xmlns:a16="http://schemas.microsoft.com/office/drawing/2014/main" id="{D4E5C923-741E-BC61-D04D-36F499B593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583EE0F8-FF56-8897-05A9-B185592CE7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80ECF15D-1754-1D3B-3953-1006672E0B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362468D2-53C3-8120-2FB0-54D6DCCC5FE8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1EBBE580-F89A-352C-7EC5-A6A0278B7C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4EBB06C6-FCE5-7A9D-66D8-3DB118D6EE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9AB3644F-B9DB-0825-B607-E7DB97385C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E7AD03E6-3B3B-EADB-0ED4-0FAB428451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8C68DFB5-7E25-FA3F-8A8D-1D8FD4262B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1937C6FD-E5EC-BDB1-56C8-FDAC4516CF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0" action="ppaction://hlinksldjump"/>
              <a:extLst>
                <a:ext uri="{FF2B5EF4-FFF2-40B4-BE49-F238E27FC236}">
                  <a16:creationId xmlns:a16="http://schemas.microsoft.com/office/drawing/2014/main" id="{02B30C1B-35C7-EDB5-9259-95532D07BB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E747A91B-2A3C-72DF-A361-B5D8BCA953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F2C45EEA-39CB-2BE9-4E0B-F30EBE89A2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33" name="Group 832">
            <a:extLst>
              <a:ext uri="{FF2B5EF4-FFF2-40B4-BE49-F238E27FC236}">
                <a16:creationId xmlns:a16="http://schemas.microsoft.com/office/drawing/2014/main" id="{C746479C-2CE3-6CA5-0738-DC3A0F8EAC89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FFEE88CF-3E96-80BB-7872-63B17FC01A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587ABD18-8E44-4D42-C321-78A6D928D0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E5334394-1CAB-922A-418F-96BA6EFA8C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DE522829-A92B-2153-D409-C0BC1E9C9E5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7D00FE05-2FBC-0258-9767-7AC91A6EAA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A6E5F9F6-2F15-9CAD-6B4D-5E23A8E495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0" name="TextBox 839">
              <a:hlinkClick r:id="rId81" action="ppaction://hlinksldjump"/>
              <a:extLst>
                <a:ext uri="{FF2B5EF4-FFF2-40B4-BE49-F238E27FC236}">
                  <a16:creationId xmlns:a16="http://schemas.microsoft.com/office/drawing/2014/main" id="{C7CF2EC0-7FE5-E9D2-84C7-C3D38F903F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6B755AD9-CF50-5FDE-A8E3-204B3F83FB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B6E49EE0-1290-D554-EC15-4AF6A0ACFF05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1C52FCD2-9FBB-9413-7EE2-8C5A0C9DE50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DA80765F-AB2E-CD8F-09E1-92DE358F5E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2BF3825E-4616-99EA-3707-93D595D4F1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C6A83E47-E1A4-E019-CB8C-AAD28A9DDE8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842ADCE9-CA93-2D40-6318-AE0ABE9AAE3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2F200879-CE1B-4C5F-7805-8E4592F216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4B8E880F-4406-F260-BF65-558DF59051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17E3AA0E-C614-DFAC-D2FC-7B3BFB4916A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21DD368B-BB02-0492-54A7-7D22370332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3C72AE3A-8501-AC16-51EF-67C2C8D67C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BF4E83B-3617-C4A3-113C-F1956D524F8B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023538E5-7D33-E183-B318-4A1F00FB17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5444E83E-2904-FA7D-2122-E53D102D24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623B5651-F1EA-4C6F-7632-73B09BDB0E6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E68F84FD-F9EC-B3AC-A583-08558C7675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452889B3-A935-5FEE-53C0-F37C8CFFAE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15050B5F-41D7-6003-A230-B1A589C33E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0763F7AD-E605-CB70-F34D-C1DC580DAF6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6820A050-2958-3230-8857-96F1F2358C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623AA750-783D-9886-DA05-CEA4EB492E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E33FD7A9-3ACA-30E9-9BC8-C46AFF23DE35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7764CD0A-8141-B750-F8DB-14975E3E98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0A2E4A08-443B-60BB-A270-56179E5789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D04D412F-68A7-72CB-1894-23FB866B7E5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7F80EB72-63FB-5A0E-85FD-B218AA8DE99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3C3A6FE9-DCE8-D491-1A10-A6C3A7EDC6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955D815-6EA2-F048-B715-41204E043C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98" name="TextBox 897">
              <a:hlinkClick r:id="rId84" action="ppaction://hlinksldjump"/>
              <a:extLst>
                <a:ext uri="{FF2B5EF4-FFF2-40B4-BE49-F238E27FC236}">
                  <a16:creationId xmlns:a16="http://schemas.microsoft.com/office/drawing/2014/main" id="{55F2109B-21EF-A48C-16E5-7412BCE77D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2CF3870F-79C7-A9E0-77D2-A24F0A8EA0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1A2DE9BE-C315-EF5A-FA2F-0932143411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9C6A9B4B-1737-8356-D1FB-20F3DAA1467E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955A90FE-BCE7-3105-06B0-1FC7CD0B7B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B48D3276-5951-B460-BDE9-1338CEF647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B13E0A42-3018-3D64-E079-BA198570AA5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79091CE0-E7F7-1361-B079-F487C587483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EAB342D5-13D4-77A1-DA5D-EEBBDBBA91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3AE30156-9208-14F7-3774-3846138C0D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38" name="TextBox 937">
              <a:hlinkClick r:id="rId85" action="ppaction://hlinksldjump"/>
              <a:extLst>
                <a:ext uri="{FF2B5EF4-FFF2-40B4-BE49-F238E27FC236}">
                  <a16:creationId xmlns:a16="http://schemas.microsoft.com/office/drawing/2014/main" id="{9E54C7E5-28D5-9B25-7EBE-39116E51E6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340C070A-AFE8-D4D9-B528-FC7EE4AEF9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5793E316-8957-EF0F-CBC8-865CB7415A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E783429F-FCDC-B2F8-6AE1-DEC960D95866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BC1B4557-A1BB-B30D-61ED-06B378ACF8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01782EAF-EBFF-E3D8-DE10-7F0EFCF16B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66BFE19E-FB5F-86FB-B049-334C828374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B883FBE4-60AD-386B-B06C-98EC30D01B9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E62C805E-98F5-666F-E98B-C34354D619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753B4ACD-E7B2-5D38-77AC-5BCA625204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6" action="ppaction://hlinksldjump"/>
              <a:extLst>
                <a:ext uri="{FF2B5EF4-FFF2-40B4-BE49-F238E27FC236}">
                  <a16:creationId xmlns:a16="http://schemas.microsoft.com/office/drawing/2014/main" id="{033739A7-E701-051A-DFEC-0B609B1C73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74C83D1-36F0-336E-83B0-F57F50573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F0985484-D2A0-7ECC-F508-2B7F373B8B5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37049436-7235-9293-100D-A423C7DD3B6D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5B2721C4-1324-267F-5822-9DED8088CF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C13AD955-F88D-F818-FBB6-6A9CFC6C1F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A1CD40DC-F704-7D93-AE77-D9D485925F2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31A64812-3A3F-CBE5-B792-D1EC95F1114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58EBFC7B-A4ED-314B-ED22-86F4005E7E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8D2E1F97-179A-116C-2F78-3243C660F1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7" action="ppaction://hlinksldjump"/>
              <a:extLst>
                <a:ext uri="{FF2B5EF4-FFF2-40B4-BE49-F238E27FC236}">
                  <a16:creationId xmlns:a16="http://schemas.microsoft.com/office/drawing/2014/main" id="{98511089-93FD-0E80-DE38-EC882BCBA3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5F0A7C33-7AD0-DA07-D28B-9A20801E33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FBF45DC-9D99-CB68-D354-BB7AFCF7064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E7353098-8BE4-9471-F87D-9A51260502BD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8D0F36F8-D10B-E537-DC7B-CD41802EEA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4A7949D6-1375-51FF-B877-9B83DD940B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539B2A8F-9E7F-B196-E8A0-A3043BF48F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75817468-26E3-5CEA-67A4-BD9BBCCEC10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0EF4A93A-BBAC-5EE2-9ACE-2E658C4C1E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020FB9DA-E579-77DD-545A-F4FB2261230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8" name="TextBox 967">
              <a:hlinkClick r:id="rId88" action="ppaction://hlinksldjump"/>
              <a:extLst>
                <a:ext uri="{FF2B5EF4-FFF2-40B4-BE49-F238E27FC236}">
                  <a16:creationId xmlns:a16="http://schemas.microsoft.com/office/drawing/2014/main" id="{4D28E487-C12B-D49C-9E3A-C86DF6AE44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E4AA0E1A-5C30-DCA2-0CD6-E6AAD4F1F9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D2E24B10-6D0E-BC16-434F-458CEFF9C2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D49D4192-74F0-AA67-97D5-BDA05B2BFCBD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2424C3D5-B4A8-D030-71ED-E0299D869D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Rectangle 972">
              <a:extLst>
                <a:ext uri="{FF2B5EF4-FFF2-40B4-BE49-F238E27FC236}">
                  <a16:creationId xmlns:a16="http://schemas.microsoft.com/office/drawing/2014/main" id="{660A94C2-A50E-E582-012D-ECF6185D9E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6D8E4E4C-B1B5-A6A5-8D89-40D5B1C048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9989B79B-146C-9F88-B454-56D4E4C1F04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34D5442E-7CAE-D6B1-0473-C79E6DC6CE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A12D6E99-BF74-D9C8-6E7D-13C439564B2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78" name="TextBox 977">
              <a:hlinkClick r:id="rId89" action="ppaction://hlinksldjump"/>
              <a:extLst>
                <a:ext uri="{FF2B5EF4-FFF2-40B4-BE49-F238E27FC236}">
                  <a16:creationId xmlns:a16="http://schemas.microsoft.com/office/drawing/2014/main" id="{57D234F2-3F7F-2813-23ED-6745999948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0F406B12-500E-2A77-9E98-068B273FC1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237DB61A-5782-ECE5-18F6-96FEBBC9D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81" name="TextBox 980">
            <a:extLst>
              <a:ext uri="{FF2B5EF4-FFF2-40B4-BE49-F238E27FC236}">
                <a16:creationId xmlns:a16="http://schemas.microsoft.com/office/drawing/2014/main" id="{C4ABDBAF-0F8E-3683-FCCB-8043A0E37ED3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82" name="TextBox 981">
            <a:extLst>
              <a:ext uri="{FF2B5EF4-FFF2-40B4-BE49-F238E27FC236}">
                <a16:creationId xmlns:a16="http://schemas.microsoft.com/office/drawing/2014/main" id="{FF01333F-8D59-EC30-D26E-7552518A01E7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94DA63FD-E13E-34F6-AB9B-9DAA621768BE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623EA5A8-C7C1-C1AB-6E65-995D5C00A8DC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94517F9B-A41E-F5B7-5D01-77E13558ECDB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61F2A23F-622F-8797-0AEE-D233F704B7C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DFE559D5-D57B-9C4D-887E-AB3F7A739EF3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83E50A10-68DD-B1E8-843B-4220C001F469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9EB93C0F-264D-EE44-EA04-CFA86414A053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CC42216D-F5E1-63A2-C0A0-64C5FC2E82A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A4A3F548-75D4-B9C1-8847-46A69AA179E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F094E8E1-FDA0-F9B7-E468-753770444E70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8E2F67EF-F75B-7C15-E5CA-27753FE9899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D6A9B0CF-7863-ABFB-3F04-B0F5672A544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9527E38D-51BB-1CE6-6FE7-019436545DA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01716C9F-59C7-7FDC-8506-4F9730DB43D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A4F9E1C1-A856-C100-891B-572748994006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7FC3F771-C020-63C2-AAE1-96A53FA280D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9B9A215F-1166-A948-1667-17955D13DD4B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F50A2C1E-B6A1-4F7D-B906-7D1F653F06BD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3453F1A3-7D4E-15D5-40DD-4AA7E832E9FC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C6E397C1-E83F-F82B-BBEE-34B8AC8F5F62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658024C3-6F67-0945-518A-9237B2A950F8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89021998-3F7D-59FC-4D79-243485F6F6E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98423B12-62E8-6E53-2597-882F4C991417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44F4DF0C-1455-B220-0CE7-61C4B356388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397B5DE4-6C7D-B10B-89B0-373D010CB02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CE679091-AB36-377E-318E-A83285DCB15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483BCE87-ABBF-6396-217E-ABDDEF241A9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666DDA25-7772-F163-6A46-AD860A94F21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8DC4D1CA-9577-EE5C-34BF-560172811366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17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72D48F42-605E-A06B-429C-74E276727667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Cl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A384165-3F51-7AED-37C8-17D2D7285263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Chlorine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7DDFE37D-66FB-E2DC-FAC6-DEA428F4359E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35,45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C33E9335-4D64-BAF8-30C3-093252E0AB48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3,16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A9165FF9-AAEF-6CA8-3AB1-A3060035531B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[Ne]3s</a:t>
              </a:r>
              <a:r>
                <a:rPr lang="en-US" sz="1400" baseline="30000"/>
                <a:t>2</a:t>
              </a:r>
              <a:r>
                <a:rPr lang="en-US" sz="1400"/>
                <a:t>3p</a:t>
              </a:r>
              <a:r>
                <a:rPr lang="en-US" sz="1400" baseline="30000"/>
                <a:t>5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6CAB9734-02AE-0EEF-5278-3C20488BE2C2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-1, 1, 3, [4], 5, 7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EB0BAA5A-A061-4EBC-A952-AE4B13E4C977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EA54AAE1-F7AA-9524-E8A6-079D32EEBE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075D6A35-3D5E-048C-F83A-90E8B5A6ED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BDEDA4BE-C58A-1EFE-F2B5-B584C283A9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FF90E75F-11AF-CEBB-3DEC-CE2C5C0A027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7F5A0A6A-AB5C-3526-C42C-DB63267598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C83BE298-3EF2-7432-65F5-AB6E56B8B43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59" name="TextBox 25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D660A3BA-7C59-E4E1-E9B7-10E92656A2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BF87FA86-DEC1-A604-1211-9AFF36CBAF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EA8A4B38-A9C0-247E-0F65-D86A42F386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01BB9BD0-4E77-5018-3193-7B4EFB1260E2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052A9180-E614-0C34-0293-6C764017B07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5195D267-8D5D-2306-6F72-B734AF24C1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7F3FD82-E1F9-1395-3B15-B0079473CE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D0BD530C-BE4C-11CB-44FD-DD327C7EAB2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A321C975-7EB1-145C-0929-D7AF7D18DE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9275238-6D7D-31C3-B3FC-BF70C5242E3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0EAF244C-9EB5-AC7B-9DC6-488C98B312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300E75D3-3B53-7F94-4749-B57AA022FD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A8333836-39E4-FF3E-1183-A156F043C1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B33EE046-B09A-F4C1-9D06-BBBF34DAE4EF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D83A8300-AFC7-5B8B-162D-D6CB300DC7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74BD9785-0F61-E028-0E32-529274584C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A728DEED-DF05-BCC2-0C7D-66945CB32D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CA53F006-79D7-FCB9-B5C1-96443AC72C8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0560033A-E3F2-33E4-777E-A7B5E294A0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21865736-BD50-FAB9-AC42-F29953F409B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74FD324-CF93-574B-98BE-3B7B211FFB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32106137-254E-9C1D-7395-9B40D0065E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FF492C5B-83F3-9259-9B05-4F2BAEBEEF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AD427FF3-1473-177D-673A-208EE8CE875C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FDB87097-C026-C745-1BEF-106640CDF4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60DBCD48-AAEB-8A0B-634F-9C5039A30D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C7AF305-5EC9-6D04-F03B-CF3E92DDC5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0A3D54A-DBFA-BCC6-EFA5-BAA9BEF317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6CBC3DA6-4746-BAA0-29F8-56119C7098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FB4AC85F-DD41-69D7-9D5B-663A693C82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DF239D4-8211-1107-165C-0317ABEE4C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5A6EAD88-B89E-6259-A0B1-FA1D664436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7DF28348-90DB-63D6-E5A7-B5B8541CF2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AE0AD188-BD5B-6641-F479-354E6ECC44DC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2714BA47-2442-21CE-6C01-9345E1CC63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7E45AF1F-869B-645C-A956-DD33CB014E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91F5D42F-0795-4245-AF7E-2C41E45F279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957682F1-52A4-4845-AD16-CC877336A20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069A7A46-54FB-00FF-4C0A-7A4046EF9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01F8A79C-C49A-7D32-8D60-A5CD17F519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08385DD0-B1DD-7D2F-7500-A0D882B6837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466C3D74-02B7-1232-2A5A-98696F7A16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CA080012-A0F8-F398-1192-F0D4836C5F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4A26295A-528A-1EFB-9736-2DBDDF935CA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AAE50523-998A-4133-B21D-86FD5640BE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8846C237-0532-0C05-6625-D6CFDFB3B1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76202DC1-18E7-D214-182B-326ED01B073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A4D13589-5F82-4913-F057-207B8B1AAF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710683FB-9B4E-AE43-E5F5-ECFE2AD5E8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180ECEF5-A7EB-B47E-FF54-4A1821FA78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8D2FF3B6-E96A-ABE8-0004-CB592F7291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7210C8B9-72EC-AA84-4FB1-68023C2995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52CCA72A-A21C-2B8A-058E-F99E7DDCAC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E4957BDD-B516-D374-E455-3212A25DB00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B006CB22-E003-D587-429E-DFEC7D272A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D342CFEB-D61B-0E80-B37E-B7779D9168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7D07F7D0-E9D9-5802-69D6-94D10CEFF7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6EEF6311-2EB1-800B-899E-8F0D38BA22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6D7D65E7-A8C9-BFF5-276B-B795BA95D4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EB1E1021-8A2C-DED5-501E-D0787CABF4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1778DD6E-B0AE-F049-C90F-DDFEC4D493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4E83E332-4A9C-C01B-1C19-47EE5FEFBA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712765F6-ECAB-3AE6-E031-76CF3DC35A94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3163DD8-B8A6-5C80-D2C9-386EB60B2DAC}"/>
              </a:ext>
            </a:extLst>
          </p:cNvPr>
          <p:cNvGrpSpPr/>
          <p:nvPr/>
        </p:nvGrpSpPr>
        <p:grpSpPr>
          <a:xfrm>
            <a:off x="9617019" y="2241625"/>
            <a:ext cx="647699" cy="632746"/>
            <a:chOff x="9617019" y="2241625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4EF3392C-D7AC-FDBE-60F7-6A954F908C61}"/>
                </a:ext>
              </a:extLst>
            </p:cNvPr>
            <p:cNvSpPr/>
            <p:nvPr/>
          </p:nvSpPr>
          <p:spPr>
            <a:xfrm>
              <a:off x="9672052" y="227326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2B72C60-C1F1-30B2-D16C-3672C1E7A2D9}"/>
                </a:ext>
              </a:extLst>
            </p:cNvPr>
            <p:cNvSpPr/>
            <p:nvPr/>
          </p:nvSpPr>
          <p:spPr>
            <a:xfrm>
              <a:off x="9672052" y="274739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FC14A7F-2920-4D11-5A31-BF6676C9CE30}"/>
                </a:ext>
              </a:extLst>
            </p:cNvPr>
            <p:cNvSpPr txBox="1"/>
            <p:nvPr/>
          </p:nvSpPr>
          <p:spPr>
            <a:xfrm>
              <a:off x="9624426" y="2705094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E67DC4D-FE46-9F60-8E44-ADA2CE01B5DF}"/>
                </a:ext>
              </a:extLst>
            </p:cNvPr>
            <p:cNvSpPr txBox="1"/>
            <p:nvPr/>
          </p:nvSpPr>
          <p:spPr>
            <a:xfrm>
              <a:off x="9672052" y="261187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6E69FF8-0123-BBBF-0EBB-605AD4E8E8BF}"/>
                </a:ext>
              </a:extLst>
            </p:cNvPr>
            <p:cNvSpPr txBox="1"/>
            <p:nvPr/>
          </p:nvSpPr>
          <p:spPr>
            <a:xfrm>
              <a:off x="9617019" y="224162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23496EB-EEDE-B506-30E0-F78C0D9BE979}"/>
                </a:ext>
              </a:extLst>
            </p:cNvPr>
            <p:cNvSpPr txBox="1"/>
            <p:nvPr/>
          </p:nvSpPr>
          <p:spPr>
            <a:xfrm>
              <a:off x="9904884" y="2241625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ABF18C07-9D0B-3807-F319-9E0EDBE42EBA}"/>
                </a:ext>
              </a:extLst>
            </p:cNvPr>
            <p:cNvSpPr txBox="1"/>
            <p:nvPr/>
          </p:nvSpPr>
          <p:spPr>
            <a:xfrm>
              <a:off x="9618486" y="233195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A727A88-51FA-95A4-7317-C9937AC1A7D2}"/>
                </a:ext>
              </a:extLst>
            </p:cNvPr>
            <p:cNvSpPr txBox="1"/>
            <p:nvPr/>
          </p:nvSpPr>
          <p:spPr>
            <a:xfrm>
              <a:off x="9904884" y="23561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56A7B373-2F44-F0A9-2529-7E0F730910D2}"/>
                </a:ext>
              </a:extLst>
            </p:cNvPr>
            <p:cNvSpPr txBox="1"/>
            <p:nvPr/>
          </p:nvSpPr>
          <p:spPr>
            <a:xfrm>
              <a:off x="9617020" y="2472860"/>
              <a:ext cx="5779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AC8723F1-A570-485B-F826-A8F07D3AD9D2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52A2E234-FB04-55CC-9992-F64306E16828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0A0847B1-B97E-AAEF-ACA8-C5D815181B0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8552C73-FD46-D5F1-6D49-F99FDD68DE7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815059A7-811B-91B1-3BD7-09098F8F51B7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6CBA45B4-E53E-4C32-D98B-AA8A3C1929AC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CDB66962-894E-DBF3-672A-F2659E09BC30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F99879AF-2DBB-C6D6-4276-CCBFC62A665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36D988FC-7F61-4B5C-8C1E-E32B3773B71B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EBF01126-4329-80C2-CDA9-CEA87B3886C5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7AC60D8A-890D-F251-1376-6D627AD5060C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6421B21A-0D84-391E-AD99-F9D04D06FB6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7641749-7E64-9340-7A10-1685A1A14B3F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BDF51BF1-D8A3-55EF-521A-403A12051CA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03" name="Group 402">
                  <a:extLst>
                    <a:ext uri="{FF2B5EF4-FFF2-40B4-BE49-F238E27FC236}">
                      <a16:creationId xmlns:a16="http://schemas.microsoft.com/office/drawing/2014/main" id="{E0C860EF-E820-0E1F-5994-23EEB8063500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06" name="Group 405">
                    <a:extLst>
                      <a:ext uri="{FF2B5EF4-FFF2-40B4-BE49-F238E27FC236}">
                        <a16:creationId xmlns:a16="http://schemas.microsoft.com/office/drawing/2014/main" id="{9FDE6163-3036-5105-3BD3-1F75B315602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08" name="Group 407">
                      <a:extLst>
                        <a:ext uri="{FF2B5EF4-FFF2-40B4-BE49-F238E27FC236}">
                          <a16:creationId xmlns:a16="http://schemas.microsoft.com/office/drawing/2014/main" id="{5F1375C9-099E-FEDE-FC6E-0EC1AF0BC0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82CC5788-F4E1-E7E5-C1B5-CFB0B8F73E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DFFBB3E5-A4AE-03B0-6DB3-E586309E58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F32E48DA-B33A-B4F5-B829-BACBF7C2623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2EA67F65-DC66-3334-2855-A6136867324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67EC968C-6B41-F583-85C5-D81EC141925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6EAF35CB-33A3-44E7-AC1E-8E8211D3E36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12A36DD7-363F-8B06-2FA0-9FCE34272E9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9AAABF6E-33F3-38B8-3AE8-B098E0FA243E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6CF9109D-1913-D339-7E12-646E8902A0C4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94A20220-7EE3-A49D-F826-7C1EFF6095E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3A227289-186B-DA19-612F-A13402FD73E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B76B5B8A-9DAE-F647-FD98-151EB4DCC4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AD3E891B-2C0F-C6A5-9603-A446CDB8AE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115FAC5A-8232-7C77-E741-428C87CF23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2F148A16-70E9-4AEE-6C31-C1A43CF7F7E4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DE96AA26-422F-4C26-EDEA-82AE9CD9EC7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500717139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0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36" fill="hold"/>
                                        <p:tgtEl>
                                          <p:spTgt spid="190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16CF8796-0B07-52C3-ADEA-C0E61AD4260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4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Br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7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8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9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0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1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2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8F14EA9-6EE2-8BD2-5DE3-7DF07540CCD9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57CDCCE-FD83-6489-2982-3BAA193C3F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7CF5DEAB-9AEF-6411-346D-451632E1C8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8F3193DE-F465-80A1-D554-D48AA0AF356D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781DF5C-E1A1-366F-AF32-C57588AC823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7AF53892-F311-8924-D8DA-C2F1055DC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D57A797-4DA0-2031-904B-519F0ACCCAB7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3" action="ppaction://hlinksldjump"/>
              <a:extLst>
                <a:ext uri="{FF2B5EF4-FFF2-40B4-BE49-F238E27FC236}">
                  <a16:creationId xmlns:a16="http://schemas.microsoft.com/office/drawing/2014/main" id="{861E5BCC-9BD5-AD45-DD98-A37D903217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F3928C35-4BDF-317C-5FCC-0D01D2AE9E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1C3BCAE0-D096-A1CE-9F78-E01C5C8F67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241180EF-4BCA-44B2-44F9-F7F1D77E2A6A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DD9209D7-1635-5832-81BD-01B32F5B60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536A26EB-6324-9E6D-1556-C7DA4F7CBA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9918C18E-1A05-CD2E-17C3-7D207F89763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F148400D-754D-7959-C913-F72D790B97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9F9ECB32-0182-1CD8-BA5A-AF445D145F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7B1AFCF7-B2C3-4DE2-F282-EFD406F7892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4" action="ppaction://hlinksldjump"/>
              <a:extLst>
                <a:ext uri="{FF2B5EF4-FFF2-40B4-BE49-F238E27FC236}">
                  <a16:creationId xmlns:a16="http://schemas.microsoft.com/office/drawing/2014/main" id="{06C3FCF1-B589-7870-605D-71BB188E05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8D86D817-36F1-5895-70E5-EF3D9A9543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B0B78D7F-83F1-BD00-2BC0-AC06B66F47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pic>
        <p:nvPicPr>
          <p:cNvPr id="1916" name="(35) Bromine">
            <a:hlinkClick r:id="" action="ppaction://media"/>
            <a:extLst>
              <a:ext uri="{FF2B5EF4-FFF2-40B4-BE49-F238E27FC236}">
                <a16:creationId xmlns:a16="http://schemas.microsoft.com/office/drawing/2014/main" id="{73BE6FCA-7EBE-46EE-C7EA-62C639A861F9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45"/>
          <a:stretch>
            <a:fillRect/>
          </a:stretch>
        </p:blipFill>
        <p:spPr>
          <a:xfrm>
            <a:off x="11108267" y="39755"/>
            <a:ext cx="406400" cy="406400"/>
          </a:xfrm>
          <a:prstGeom prst="rect">
            <a:avLst/>
          </a:prstGeom>
        </p:spPr>
      </p:pic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ED593DDB-19FA-F62F-6F8A-80F09B7EEA9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1918" name="Rectangle 1917">
              <a:extLst>
                <a:ext uri="{FF2B5EF4-FFF2-40B4-BE49-F238E27FC236}">
                  <a16:creationId xmlns:a16="http://schemas.microsoft.com/office/drawing/2014/main" id="{D43177A8-C57D-8865-C29A-FBE5FE2BE7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9" name="Rectangle 1918">
              <a:extLst>
                <a:ext uri="{FF2B5EF4-FFF2-40B4-BE49-F238E27FC236}">
                  <a16:creationId xmlns:a16="http://schemas.microsoft.com/office/drawing/2014/main" id="{4C2DE042-C398-F106-09E9-66EA2632AA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DF8FFD4-353A-23AE-C7FA-0D3C2F6789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39FBD69F-992F-19F0-85E9-EC791072206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5D3895CB-B39B-2F52-EE19-306491B983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AF52F76C-B3D1-A3E6-CFCA-1380D7D1A4A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68" name="TextBox 67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CDB992-BE04-8E4A-A220-27340C2F64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AED6AA8-64EF-F52A-A7C0-32D2651D83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6E911CC6-E109-09A0-9C5D-459F614038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F3BF1302-B9C9-09EB-45E0-8150EBFACC25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12C6E5A8-C3A6-28A4-C27A-98AEAA88C0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9A33C5AC-9CE1-F716-10E7-91A7115764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88C2C8C6-81E6-FC43-55DD-945657F804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7D35D948-3947-9B02-9BC2-92F88093E6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81AAF94C-1E49-2618-3FD8-41AE941712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D3E6C29-FF6F-A4A8-4C6F-B62B0DAE8B9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78" name="TextBox 77">
              <a:hlinkClick r:id="rId47" action="ppaction://hlinksldjump"/>
              <a:extLst>
                <a:ext uri="{FF2B5EF4-FFF2-40B4-BE49-F238E27FC236}">
                  <a16:creationId xmlns:a16="http://schemas.microsoft.com/office/drawing/2014/main" id="{076A7EF9-44CF-C848-C6AB-FD45422E98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5E0A15B5-A047-D515-F1CC-5E5458997E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267A61DE-87C8-1EF4-A3DB-DDB9691BE2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9E1475C-0E09-09D4-E680-8BBF6DB8A36E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CB701A12-BBB8-DEA8-B1F4-F7C7CDBC9AA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0501AF39-E873-62CE-E61E-F5BBE82B13B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23AC19C2-67E2-644D-5C0A-AFAC9142AA7F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421C6F30-B8B8-E097-824D-51103F49CE2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8C1B50A0-A507-10F0-1212-99B6CD9733EF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22B87F71-3206-8020-F78A-F95862B6F45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74B248B-1E83-1EEF-28BF-7D324B4D6F04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7" name="TextBox 86">
              <a:hlinkClick r:id="rId48" action="ppaction://hlinksldjump"/>
              <a:extLst>
                <a:ext uri="{FF2B5EF4-FFF2-40B4-BE49-F238E27FC236}">
                  <a16:creationId xmlns:a16="http://schemas.microsoft.com/office/drawing/2014/main" id="{9E8CD5B5-E393-D8B9-0D90-1C5ADDD0667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5FF7916B-2E6C-CFE4-3389-5F7F03414B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02CE705A-2CA2-9EC7-A1CF-F310ADC467F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5B56A811-B844-D57B-6041-9C7F81918A2F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745CFEF1-16CA-159C-39FA-BC5EC9CA6D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2491E7CF-4093-E070-3C43-ABB788BAD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95158BA2-C400-7D60-8C66-176579330D1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977918E-1F13-1323-8479-4C5FFE5A973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03CADC67-A729-BE5B-DD60-889FC046F2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60D6216-FFCB-7E78-617A-AEA5C19212C7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9" name="TextBox 98">
              <a:hlinkClick r:id="rId49" action="ppaction://hlinksldjump"/>
              <a:extLst>
                <a:ext uri="{FF2B5EF4-FFF2-40B4-BE49-F238E27FC236}">
                  <a16:creationId xmlns:a16="http://schemas.microsoft.com/office/drawing/2014/main" id="{B660191B-D390-BC35-958B-A70DF7DA14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509B1DA5-4ECD-74D0-2D47-E2E468AC94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71B38281-A9F4-B34E-8AF7-012E082A77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94C8CED-7678-1CF1-62CD-8599D9073097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3EFEE750-E130-11E6-9D79-D76B214CB3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D22CEA65-5A1C-1F6B-BA8C-954485A94E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82F9BD58-BA02-8DF7-E7E2-A61F7669089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1F67EB0F-93F3-5D4D-E8B4-0A47A55D2BC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32B671ED-868C-507B-633F-E7AE91E351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FBB19DF-328F-E41E-E85B-A9DF53E1036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9" name="TextBox 108">
              <a:hlinkClick r:id="rId50" action="ppaction://hlinksldjump"/>
              <a:extLst>
                <a:ext uri="{FF2B5EF4-FFF2-40B4-BE49-F238E27FC236}">
                  <a16:creationId xmlns:a16="http://schemas.microsoft.com/office/drawing/2014/main" id="{9E7476A1-4885-5E11-9384-0E2E1326DE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F9EE1A2-F459-7FEE-C989-CB321CD3A0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B8B491BA-6A6F-8444-75A7-F41ECB9922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E554904E-E713-860F-AD22-5CDE6A892F17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A783976B-E7A6-B053-80D6-477D767F2D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1BB2C69B-9E17-5603-A608-521C32C5ED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063D2E7F-DF34-1CB8-50EA-10731134EA08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659F7B9C-D9F7-6C6A-D5FE-06440D3747C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9C85E9DA-FB2C-EFAD-F56A-2FE2F6C5FE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5E41D8B-0213-1214-EBAF-7CAA237C7FA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9" name="TextBox 118">
              <a:hlinkClick r:id="rId51" action="ppaction://hlinksldjump"/>
              <a:extLst>
                <a:ext uri="{FF2B5EF4-FFF2-40B4-BE49-F238E27FC236}">
                  <a16:creationId xmlns:a16="http://schemas.microsoft.com/office/drawing/2014/main" id="{471568A5-6889-F094-D76D-F27EFC6BA8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19744AAB-60B7-261D-C36B-FE10DC572A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2D51B01A-8FA8-7AFB-F1D6-4F92C6D788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A578DF2A-E3D3-134B-ED2F-2AE50020C4F6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71168732-6342-4B9D-E8C8-7BDC9B510F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84A1813-92E7-D2ED-8A35-637580350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98BA2886-5429-AC6B-C85C-47AAA2D693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0EB20245-AFC7-20A1-86AA-1828BE640F1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82275056-37F4-C28B-205F-B5EF5D6E62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AF3EA58-F101-2819-7139-EE569D58643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3" name="TextBox 172">
              <a:hlinkClick r:id="rId52" action="ppaction://hlinksldjump"/>
              <a:extLst>
                <a:ext uri="{FF2B5EF4-FFF2-40B4-BE49-F238E27FC236}">
                  <a16:creationId xmlns:a16="http://schemas.microsoft.com/office/drawing/2014/main" id="{B976BFD0-0B50-5A6C-AA18-F9A1F6DBB3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B8F0FA4-8059-C4AB-FBDA-922805DCB1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C545CB6D-9F66-F538-29C3-DD803CAC1C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C25DCAC7-C5CB-7D81-69B1-3E44AAF2D16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ACE8A3EE-212A-930B-7859-3910BA5EAD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F178C2DB-6F43-1B13-9D44-17E60CAA83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EDEFDB4B-C48A-079D-61AC-7E3042329E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5A4AD563-6D2D-7D9C-E33B-107C10D9B1C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A4277599-3274-744E-CB86-BE938E9B14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0D6D25BC-4B9A-9A04-EBED-6837089CDAF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5" name="TextBox 204">
              <a:hlinkClick r:id="rId53" action="ppaction://hlinksldjump"/>
              <a:extLst>
                <a:ext uri="{FF2B5EF4-FFF2-40B4-BE49-F238E27FC236}">
                  <a16:creationId xmlns:a16="http://schemas.microsoft.com/office/drawing/2014/main" id="{1209404C-2537-EABF-766C-4A9B572271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D0D9A89-40F5-F2FF-7358-D703EC9C40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E7FF2807-D4E0-A7A2-C9C8-B45FEB94F1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DA2AAEC-F06F-D754-A7F7-B0D37DF2CDFF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12945C84-64C5-BCBD-E2DA-142F6A4AD3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BB6C2D6C-D2B4-CC1A-A7E6-9D38D12328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92A5904A-14C2-D289-C94D-9C6F78492E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A53774A-74A4-6513-4E5D-6F9A855016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30B046A6-2C50-26AF-326C-3424471379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C9E04D72-B5DB-CDDC-0A36-1C1365FBC5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341" name="TextBox 340">
              <a:hlinkClick r:id="rId54" action="ppaction://hlinksldjump"/>
              <a:extLst>
                <a:ext uri="{FF2B5EF4-FFF2-40B4-BE49-F238E27FC236}">
                  <a16:creationId xmlns:a16="http://schemas.microsoft.com/office/drawing/2014/main" id="{F0ACAE38-73DC-859C-B34E-78151C7F7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D87F3803-7419-99C3-5438-C96EBD685D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ED7A6750-17A7-E6FC-9A55-A0AB179A33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FD94F33D-B70C-0F62-DE04-CC1871B4086F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DF5D2F83-DD41-195C-FC87-5AB82F5054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2992A7A2-4CBF-1AF1-C65E-C053841DD4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A2458F32-D633-3B97-32B5-AB930A94DD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B0999E98-FFFC-15A0-581B-C561829CF06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A2BDA92C-9E57-8C2E-DB31-7F2467EC75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5ABB4389-E9DA-9382-7AA5-54610CFF52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351" name="TextBox 350">
              <a:hlinkClick r:id="rId55" action="ppaction://hlinksldjump"/>
              <a:extLst>
                <a:ext uri="{FF2B5EF4-FFF2-40B4-BE49-F238E27FC236}">
                  <a16:creationId xmlns:a16="http://schemas.microsoft.com/office/drawing/2014/main" id="{8B908441-34B6-0C80-2867-FFB069BBF5C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F53E9E60-E6D1-57BD-8384-B862C6A74A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05A2D538-D65A-9B8C-8566-C913E45657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008607F2-3B08-050F-3DF4-93F7FD16141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31154CD8-0E8F-D2D4-2379-2203ECBD7B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35ED9B48-C6DC-9FF9-E55F-95044141A0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60661ED1-9609-D58C-B669-7BA7131DB9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7589D1E4-0306-8835-6045-D4F1B2A33B2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88995309-B3D2-A32D-B579-13B4FEDAB0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1355E102-6B17-0FC5-DC9F-368CD95AC5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361" name="TextBox 360">
              <a:hlinkClick r:id="rId56" action="ppaction://hlinksldjump"/>
              <a:extLst>
                <a:ext uri="{FF2B5EF4-FFF2-40B4-BE49-F238E27FC236}">
                  <a16:creationId xmlns:a16="http://schemas.microsoft.com/office/drawing/2014/main" id="{B0C2C9FF-B773-236C-E6F1-E7406E7A76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49F6DB9-D24A-5300-4847-D3503330D3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CECFB360-CECB-7A6D-C5F8-B45F6D00FF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B43BEED6-7790-9698-1B9E-6229EC7B98D0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6EF125E1-9859-050B-0007-99DA1043EB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BE164D94-C9AB-E37D-B4BA-BA4474EA6D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D1CF9E05-FF39-5ACC-1E55-C98031B40E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DDF386BE-0BD8-0538-2242-E614828BCD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B91CDB52-A680-447D-5519-0C5F5706B2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ED40D077-7A4F-8387-27BC-FAF988E720E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371" name="TextBox 370">
              <a:hlinkClick r:id="rId57" action="ppaction://hlinksldjump"/>
              <a:extLst>
                <a:ext uri="{FF2B5EF4-FFF2-40B4-BE49-F238E27FC236}">
                  <a16:creationId xmlns:a16="http://schemas.microsoft.com/office/drawing/2014/main" id="{37DED05E-6BF8-8C5B-1989-AC65B0C25E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BA59580-5265-6879-B436-BE6E9B6D61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7BB85208-9C5E-F3DA-784B-1FF1563DFF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452FDAF2-32A8-0CA2-E68C-DC2AC7501E2D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18CE4649-7781-7600-4961-7917121DA8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9D24CFA4-C7E3-6C4F-4C29-EB6F8E1E95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565C3CC-EF24-02EB-BD20-7BA9494D874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B4638575-6111-637B-9D11-E0593C131E7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82759993-6270-DCF6-1E3F-5D849BD7C3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026386D2-8646-C0FB-6E94-0B1D4F67B3D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406" name="TextBox 405">
              <a:hlinkClick r:id="rId58" action="ppaction://hlinksldjump"/>
              <a:extLst>
                <a:ext uri="{FF2B5EF4-FFF2-40B4-BE49-F238E27FC236}">
                  <a16:creationId xmlns:a16="http://schemas.microsoft.com/office/drawing/2014/main" id="{3C1BA8D5-812C-9C6E-BFC4-2E84E2609A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3F38D3DE-63D1-7898-6AE9-E9381ABCBF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15F06EC9-990D-268D-32EA-CC3087D32F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531FC605-EA80-F2DA-A707-C33F9060B21C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798123EC-E7DB-3C90-1252-B7B044D9BB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AAE392EA-B367-F8BC-DCCD-2BF0E409F8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08466B8-E409-166E-C075-65D03D56E6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595CDC85-D4A8-8E63-C553-752B362117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91E155A6-BC11-351C-9D9E-86CDED32E0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9FF4068-0484-CF65-467E-D59827286F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15" name="TextBox 214">
              <a:hlinkClick r:id="rId59" action="ppaction://hlinksldjump"/>
              <a:extLst>
                <a:ext uri="{FF2B5EF4-FFF2-40B4-BE49-F238E27FC236}">
                  <a16:creationId xmlns:a16="http://schemas.microsoft.com/office/drawing/2014/main" id="{D639CBB2-B61D-C3A5-33C1-E707A7028D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67F54E03-A88A-C10F-0FE0-2CA7CDDFCA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CF9B952A-4D24-5A4D-44E5-FD3FC1BB0C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50495C6B-A6DF-BEB9-B3C6-D2D20E89C01C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1D727D3B-246C-C807-8EBA-51434CAB07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9515A19E-4EF7-B4D2-75BB-0D3CBA8872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2B0BE2E7-55CE-59D8-EF8E-3EE4BA9913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412B052-E685-F0DE-0AA4-B4C7476D4E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9989400-F50F-D67A-555A-5B54FBD8A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81ED005B-9298-F0C7-ECD2-0F4077E922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25" name="TextBox 224">
              <a:hlinkClick r:id="rId60" action="ppaction://hlinksldjump"/>
              <a:extLst>
                <a:ext uri="{FF2B5EF4-FFF2-40B4-BE49-F238E27FC236}">
                  <a16:creationId xmlns:a16="http://schemas.microsoft.com/office/drawing/2014/main" id="{E6719CA6-FCAE-18E7-2E4A-20E5662D3B1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E348510D-C0E0-FE69-F786-763E72A959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398710F0-6569-7EA0-E72E-B659565A95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30B86357-FB58-68CA-0350-BA57629BBE03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D773A594-5C65-EB92-4212-60B91A1742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BDDE5EA9-C3DE-271F-B2AC-05524B79CC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474ADDF7-3A2D-0C87-8045-2EB8981442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ED233E33-41D8-96B8-1216-2A5C1A3AA0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97937C28-0829-8626-E711-F90966EEDC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54F3D9C3-40D4-D5EF-4444-BE4589526E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235" name="TextBox 234">
              <a:hlinkClick r:id="rId61" action="ppaction://hlinksldjump"/>
              <a:extLst>
                <a:ext uri="{FF2B5EF4-FFF2-40B4-BE49-F238E27FC236}">
                  <a16:creationId xmlns:a16="http://schemas.microsoft.com/office/drawing/2014/main" id="{39C577E9-E800-F74B-6CB8-DFAEE5C315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05485D10-64D8-48E2-D6CB-DDCDAF1364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D296D7ED-BF6B-D928-9F0E-21501B2FE9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6C540BB1-E2E2-0136-61A8-C6D32B1AF52E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C9E89FBA-62CF-8D78-B310-FB502261AC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78F5B5F4-1714-5C99-9600-BE881864CF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0A131333-BE88-2DAF-27B1-3A9AFDB187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4386C38F-D946-2CEA-8803-8555BA82B7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CCCC870-D523-E2C5-4C63-D4C5861B4D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174AF89D-BC0B-6788-5264-1412FB9625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245" name="TextBox 244">
              <a:hlinkClick r:id="rId62" action="ppaction://hlinksldjump"/>
              <a:extLst>
                <a:ext uri="{FF2B5EF4-FFF2-40B4-BE49-F238E27FC236}">
                  <a16:creationId xmlns:a16="http://schemas.microsoft.com/office/drawing/2014/main" id="{69C7731E-3B92-3A4F-0FBE-CA5263CBCBB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0995C7C6-1130-7972-99BF-5D9533944F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FE4F2A7-E227-0FE2-C8E3-A8E02F22C1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A9135CF4-7878-173C-4144-0D1D0EF79C52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AB711789-1D12-86C6-BA1D-EE52BD6EEF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924D97E-F902-4868-BE36-ECB816A1EC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D660F33-9DF8-0475-45EC-A4B4693509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13432518-B4E6-FD84-DF7D-F6BBF18FE18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70EC04D-5F5B-7F2C-C552-5AFC8E2EB5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E041020-6EA5-4DDB-AAA9-054765D201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255" name="TextBox 254">
              <a:hlinkClick r:id="rId63" action="ppaction://hlinksldjump"/>
              <a:extLst>
                <a:ext uri="{FF2B5EF4-FFF2-40B4-BE49-F238E27FC236}">
                  <a16:creationId xmlns:a16="http://schemas.microsoft.com/office/drawing/2014/main" id="{1B0AB2EF-2EEE-DBC1-E13C-B583DD6432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6DFFDBFE-375B-0C31-0A71-EB2A810B5F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D683F1DA-35A7-EACB-1414-5401EA182E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58509655-C69D-1C2A-7D7C-9DFB7A086B9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C3CDE87B-3214-8C2C-ACED-4B3CE6488F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E85D7550-5D57-4236-B38D-0ED5A39CCF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830EEBAB-CABA-9F92-7718-CD0DFF265F99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2751939-6D6C-6F5B-62CF-8A494AF001F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B5AE739-BCDD-DE3E-DCFD-9814490993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7706BE5E-583C-37E0-ECCF-B380B2C8CF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31" name="TextBox 330">
              <a:hlinkClick r:id="rId64" action="ppaction://hlinksldjump"/>
              <a:extLst>
                <a:ext uri="{FF2B5EF4-FFF2-40B4-BE49-F238E27FC236}">
                  <a16:creationId xmlns:a16="http://schemas.microsoft.com/office/drawing/2014/main" id="{D31E6112-FEB8-2B1E-77D5-4563AD8586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D77C0073-5CB7-4154-C94E-3EE8C9416D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127950F-5A90-1692-7A3B-3C67B8890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2B0CE14E-7199-5974-A116-2B0030B39140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3EA27470-D4C5-5737-DD1C-1268AB0EB0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73C124DB-6EC7-8024-8EC9-AF3274EE8F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74D0AA29-289C-E9A4-85F9-69F37C8B82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46EC73E5-387B-4AE9-D022-7D1D4F4351F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234F17ED-DAE7-4B71-23C6-9C8D59920F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E62B4E67-5C3B-D88A-791F-B68B54A2C7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2" name="TextBox 391">
              <a:hlinkClick r:id="rId65" action="ppaction://hlinksldjump"/>
              <a:extLst>
                <a:ext uri="{FF2B5EF4-FFF2-40B4-BE49-F238E27FC236}">
                  <a16:creationId xmlns:a16="http://schemas.microsoft.com/office/drawing/2014/main" id="{DDE8A994-EEDA-5CA0-AD9B-180F78275F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DA9FE0A4-9933-69FF-B1EB-211C54A7DD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9851DA8B-15D1-7E73-824A-A0F2066C6F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7C53EDB0-9413-5DEA-835A-83DD88DA45B3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DBA767E0-E5A5-955A-F802-41E5F7CC04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273C244F-5B2E-AD8E-C8C9-2AC3E7C481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4C8E677B-D799-E8A5-3C07-7C6D2B1ED17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6C9B4EBE-111A-F159-45B8-B897EFD73E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C5BC7D46-9A7D-FB61-77E0-6E1C393E5C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1DB00D1D-15F2-A374-1C15-95823E1D61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22" name="TextBox 421">
              <a:hlinkClick r:id="rId66" action="ppaction://hlinksldjump"/>
              <a:extLst>
                <a:ext uri="{FF2B5EF4-FFF2-40B4-BE49-F238E27FC236}">
                  <a16:creationId xmlns:a16="http://schemas.microsoft.com/office/drawing/2014/main" id="{7B2E97AB-6DD0-DAA8-A828-EBAE063F380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B839259D-BF9E-5C79-3A2E-CE5646415D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45CF196-288C-BEAE-0C3F-7BE78A2E4F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FD83F91A-AEB7-8E6C-FC2D-2573387FDD27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449EF44B-360A-6706-3A3C-9DD5CED630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0846AE51-E980-41CB-E4B0-E8602B16D5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9D021792-30B5-71E5-C68F-7A2FA4F9D84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D240B435-5C9C-7894-C28E-9A9BE75ACF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ECFCFC1B-09AD-783D-A705-0908B0192B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F71F25CB-AB6A-6085-50F6-E2E2A7FDDF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32" name="TextBox 431">
              <a:hlinkClick r:id="rId67" action="ppaction://hlinksldjump"/>
              <a:extLst>
                <a:ext uri="{FF2B5EF4-FFF2-40B4-BE49-F238E27FC236}">
                  <a16:creationId xmlns:a16="http://schemas.microsoft.com/office/drawing/2014/main" id="{291552B7-4573-E77C-F5F9-8ED1EABDA02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ABB064F8-62E8-5312-FE3E-2127DECBD2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3CABB174-D72F-3792-7BB4-2113504233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CFE1B725-F5F0-9D64-809F-6060FDB76600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CDA4941F-8900-4FBF-C083-A1055C2ED2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95E92545-6561-7BF3-18A0-1CCA298E34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8A44873D-5138-75B8-4B74-6A678AD42D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7FC5EA2B-67BE-6610-FBEC-1385E9878C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34AFDD78-C8F8-674D-DD11-2241FD4705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066280AD-D61F-1699-A87B-57C5C9F8E2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42" name="TextBox 441">
              <a:hlinkClick r:id="rId68" action="ppaction://hlinksldjump"/>
              <a:extLst>
                <a:ext uri="{FF2B5EF4-FFF2-40B4-BE49-F238E27FC236}">
                  <a16:creationId xmlns:a16="http://schemas.microsoft.com/office/drawing/2014/main" id="{074E247F-C25D-738E-1F5F-5D1DEF630B6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97080586-E7C5-8956-64FF-2040A73D82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EC06962D-26DC-6ACB-A44A-3EF2073D1C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50A510FD-1054-9E5F-DD88-A3F669091A97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CFDB7D8E-A59A-1C6C-DDAF-F59ED95DD1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1C0C01A9-D611-622E-9F99-DCA3DC4C87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01383836-CA5D-BEA4-A521-896D7F298B9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E9D49BE3-4FB4-8825-FD13-D292B85AB0D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26034183-557D-CD24-C274-2BEC21B351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EA01977-5C88-DBEB-2331-D1A1B74340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16" name="TextBox 515">
              <a:hlinkClick r:id="rId69" action="ppaction://hlinksldjump"/>
              <a:extLst>
                <a:ext uri="{FF2B5EF4-FFF2-40B4-BE49-F238E27FC236}">
                  <a16:creationId xmlns:a16="http://schemas.microsoft.com/office/drawing/2014/main" id="{C9236E7F-BE68-3E4C-4523-3A428215991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926F01C-0B28-51DE-4FEE-245DD72AF1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ABB6F3B7-DD24-B284-69CD-B5FA169789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009AD360-4598-1017-1D95-91697D25AAA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CB0BF086-0119-1126-0C2D-B0E4FF0F05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BE68AB29-A41C-5D93-7503-773E989496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BB5C2DCE-B328-ADD6-72F0-618550B8A5F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1516AF74-EEB5-03BF-989C-D372849BC8E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126517E3-1DDB-4E7B-40E5-DD44333E85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9FC294B4-A9FB-CD5B-AF15-51986EB205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26" name="TextBox 525">
              <a:hlinkClick r:id="rId70" action="ppaction://hlinksldjump"/>
              <a:extLst>
                <a:ext uri="{FF2B5EF4-FFF2-40B4-BE49-F238E27FC236}">
                  <a16:creationId xmlns:a16="http://schemas.microsoft.com/office/drawing/2014/main" id="{ACAC2E2B-669E-9346-6DB8-8DFB95E002C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ED76ED8B-F3E4-2720-B2C7-D52CB6B969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496EDE73-DE0B-7A97-AB1D-1CA0578FC8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FB0C803E-D444-D6A5-E552-3110BEC58A67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EB8DC9AE-A191-35C4-F4A4-BDDBCAE5197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D76A6A17-A137-4C80-C02A-1D7E53E762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297233C5-A3C9-8E99-6DF5-7CF51682AD8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BDE067ED-BA58-278E-A871-C299C84D8A0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8B21B849-0148-94E8-3208-A589D78C3C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0E8E7246-6E06-A089-33E1-323A888A13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40" name="TextBox 539">
              <a:hlinkClick r:id="rId71" action="ppaction://hlinksldjump"/>
              <a:extLst>
                <a:ext uri="{FF2B5EF4-FFF2-40B4-BE49-F238E27FC236}">
                  <a16:creationId xmlns:a16="http://schemas.microsoft.com/office/drawing/2014/main" id="{115110BD-DC5B-0A78-0277-8351A6233C7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9B583F4D-E068-0016-91DF-E196E4FC75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F8A8C522-EC58-7CF0-8C8F-B87038D973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7F1246F0-5744-2C32-6D82-0BAB885B2A76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2D713123-8001-D2E0-B53D-F7833238BA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976842AF-A599-2706-01E0-494593520D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C939C1D9-26FB-C8E3-4692-F041E36FAF0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8140D8DB-F604-2111-1D13-CD45605DDA5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60990CC6-7B2D-0013-A8E4-36758AFD19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4C345DD9-F687-E5C3-9416-A797A16E90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50" name="TextBox 549">
              <a:hlinkClick r:id="rId72" action="ppaction://hlinksldjump"/>
              <a:extLst>
                <a:ext uri="{FF2B5EF4-FFF2-40B4-BE49-F238E27FC236}">
                  <a16:creationId xmlns:a16="http://schemas.microsoft.com/office/drawing/2014/main" id="{8CE611AC-D588-F4C0-ECE5-2C42E55DBA6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AFA92735-E784-3D9D-46A1-6FF5307483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592981EE-FFFB-794D-26B9-88006697D6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01055100-14B3-E336-5D11-D31ECD9F6F58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866AFAE3-4AAC-E375-AF54-9DA6B6B20F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4FF2929D-19B2-8096-ED35-CD21DDB22E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B1D4BF4-B122-9F70-AB19-CC8854E2DE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A8EDAE45-4737-2EF2-53AF-B2F5363649A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FBD605E9-03DD-3344-EB47-4369B38C07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A8DBAAFB-169F-0AD9-1790-0450F3E915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60" name="TextBox 559">
              <a:hlinkClick r:id="rId73" action="ppaction://hlinksldjump"/>
              <a:extLst>
                <a:ext uri="{FF2B5EF4-FFF2-40B4-BE49-F238E27FC236}">
                  <a16:creationId xmlns:a16="http://schemas.microsoft.com/office/drawing/2014/main" id="{5ACE886D-1812-DCE4-9CF5-B19CAF4A0D1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717D64BC-0232-5065-81CE-C4BE9AEF60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B2AD6729-934E-3549-0321-8738434F15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83EF053A-DFA8-EE82-5434-67AE6A83B203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CD1BEC91-D9B0-5260-0F57-6E8BCEA309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29ADCB93-F6E7-CD99-1406-392F2B381D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5E53DE1-9E96-B7FC-2A46-FF1661A6D0B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14497A55-A56E-78B1-E175-63573F94C9D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45446DDE-13BC-F064-BA0E-8532E5EE08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68CF8B82-031E-47F0-4770-92FCFCD1FC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70" name="TextBox 569">
              <a:hlinkClick r:id="rId74" action="ppaction://hlinksldjump"/>
              <a:extLst>
                <a:ext uri="{FF2B5EF4-FFF2-40B4-BE49-F238E27FC236}">
                  <a16:creationId xmlns:a16="http://schemas.microsoft.com/office/drawing/2014/main" id="{657CEE22-2469-63C0-B1FF-3FC9A90586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58AD2B48-0B9A-73BA-85BB-4D5AC48C4B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EC704C1A-741C-F5A3-4C49-98BF61D47F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0C31D38F-DDB3-6E7C-D902-DD8A3ED4AF88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E56D136A-4522-07F9-95F1-2D9648ABFA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FAAFAD13-5818-4F0F-599A-92681431AD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AFFE2510-848F-215C-0A68-77D65E475F1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C85BCA09-53DA-E958-5BE7-6F32D6EBC7D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7D0034C0-3BE3-24BE-D261-4BD99D9E1C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2EAA6B21-A041-A6E7-ED9D-8E16870DD2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60" name="TextBox 659">
              <a:hlinkClick r:id="rId75" action="ppaction://hlinksldjump"/>
              <a:extLst>
                <a:ext uri="{FF2B5EF4-FFF2-40B4-BE49-F238E27FC236}">
                  <a16:creationId xmlns:a16="http://schemas.microsoft.com/office/drawing/2014/main" id="{A72F2B37-68B4-9F34-D51F-E7B4F95C84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60FD6A05-730C-20F0-6D1F-1CEB12D862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95D28935-CD9F-47BB-5509-C570F4E06F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28BA7553-CAC5-B4E6-51AF-91351579F092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AB2F3436-A088-8E33-52E3-77D0F9F23F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215AE1D0-2AB8-AC7E-9B57-797D9DED73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8BDE846F-79AB-7999-0AFA-F327BA9ACE4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1F9DF933-43DA-ECDE-ED0C-7407EA6E29D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1FAE704D-6B95-EEC2-35FB-E8FFC56337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D593F842-897D-EC00-199F-33F61C6456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70" name="TextBox 669">
              <a:hlinkClick r:id="rId76" action="ppaction://hlinksldjump"/>
              <a:extLst>
                <a:ext uri="{FF2B5EF4-FFF2-40B4-BE49-F238E27FC236}">
                  <a16:creationId xmlns:a16="http://schemas.microsoft.com/office/drawing/2014/main" id="{DBF8FB5D-8367-D448-FB7B-714220024E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DAB3E1F6-C7A1-9D0C-8B2C-7A9A8EEC94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879C3664-E48C-06D2-1480-6DA6E48DC6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20B7D268-B265-45EF-3E89-C7B01675ADB8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B90E6E3-7F24-EA50-74F6-D09A5BDC02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D1C476C1-AB8E-F2DE-0A56-14CFC96252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3D9B641B-EE34-8D3E-8598-89DBE1B52AB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59023384-AAF4-3380-AB33-A500BB5FA41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83F9C405-C2EF-82CF-3896-A3FAD916C4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6A1B20C3-3ACE-E6BE-1930-EBDC73F04B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80" name="TextBox 679">
              <a:hlinkClick r:id="rId77" action="ppaction://hlinksldjump"/>
              <a:extLst>
                <a:ext uri="{FF2B5EF4-FFF2-40B4-BE49-F238E27FC236}">
                  <a16:creationId xmlns:a16="http://schemas.microsoft.com/office/drawing/2014/main" id="{D29A65DB-3BA0-1128-0385-B90A3BF3CA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3DA354AD-4E9F-E2E9-EC59-BEAA11D8A1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72CB423E-E696-B522-D183-1B9CF9ABF1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474CD1CF-EA18-08DE-09F2-2B7B1B46204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851E0C87-BF96-7A57-AD68-2FADD1925D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92427AC3-90C4-4539-540F-F1370C033B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0CB4A3C1-45CC-8296-01A3-C874465EA11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B7F3A8E5-9EA6-BEA2-8384-E2E90C80444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851A143-3106-D902-F0FD-7DB7B5073C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A9615C3F-585F-CA42-5021-542FCEAE877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78" action="ppaction://hlinksldjump"/>
              <a:extLst>
                <a:ext uri="{FF2B5EF4-FFF2-40B4-BE49-F238E27FC236}">
                  <a16:creationId xmlns:a16="http://schemas.microsoft.com/office/drawing/2014/main" id="{CD7F11D3-EE65-1FB0-9901-4124168221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1C6DFDCD-1A85-D0FB-AA1E-A89C42C5B1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272656C2-DFD4-E447-2E8B-1FFFE72E0E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44B0FBDB-3EDA-5890-AD5E-BF4DB877A18D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DB296922-BCE3-4993-86F9-C054649258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209D8B58-A044-0D9A-923A-2C0BFBBE3B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80AB5DCC-4089-4D57-6533-3D337D6AB3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FF9FBDA-7167-AE52-B832-E58254AA6C6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433F8154-7AC8-AF44-39C9-05AD3E27DC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7EBEC05C-D375-7F97-8645-632139A2FE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79" action="ppaction://hlinksldjump"/>
              <a:extLst>
                <a:ext uri="{FF2B5EF4-FFF2-40B4-BE49-F238E27FC236}">
                  <a16:creationId xmlns:a16="http://schemas.microsoft.com/office/drawing/2014/main" id="{CEBF9B88-EAE3-650D-87F6-550EC9C212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63F1F9CD-BA9D-FF72-0F65-E0E86DC37F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54B58498-B73A-54C9-88CF-E5C328266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A8835964-28E0-C938-F04B-405629F7577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E54CA97D-4BD7-80E3-BB4F-4D33EAB279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92075D58-B2AF-32EA-DA76-8D97E452D7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BFFE37EA-C94C-2594-E3B5-9663A666FD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38019A63-E7BE-0603-9311-C8FB2CD1AED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E78345AE-332D-9E84-A9A5-660742AE40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9AB18A92-F2AC-41C7-CB54-7FD8A24F66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0" action="ppaction://hlinksldjump"/>
              <a:extLst>
                <a:ext uri="{FF2B5EF4-FFF2-40B4-BE49-F238E27FC236}">
                  <a16:creationId xmlns:a16="http://schemas.microsoft.com/office/drawing/2014/main" id="{2933B3FD-3959-C2B8-061D-4057441120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4B0AE3EF-42B9-F497-103C-966F55AF8B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9D978A80-1921-2B5E-7F9A-AA621C9D66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33" name="Group 832">
            <a:extLst>
              <a:ext uri="{FF2B5EF4-FFF2-40B4-BE49-F238E27FC236}">
                <a16:creationId xmlns:a16="http://schemas.microsoft.com/office/drawing/2014/main" id="{1C245170-1EFD-6068-824E-209BF511AD3E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F3C14E4E-423B-1510-56D8-6C6CED640F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FDFB9E53-9E56-2720-7107-4ECED5252B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5A42D316-9A63-4CD1-252F-D5687BC98F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E787BC67-7753-B320-EECD-F7EA85C2174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F5DEC427-BA0B-3F02-A527-D311101FBB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58357999-57D3-B13C-4302-3A43292A8F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0" name="TextBox 839">
              <a:hlinkClick r:id="rId81" action="ppaction://hlinksldjump"/>
              <a:extLst>
                <a:ext uri="{FF2B5EF4-FFF2-40B4-BE49-F238E27FC236}">
                  <a16:creationId xmlns:a16="http://schemas.microsoft.com/office/drawing/2014/main" id="{7A040FC9-BD13-6EA7-0A64-38F4A424A1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518582E1-593C-9AA7-3290-4B352D8FDE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6B63CE00-ADCA-D3CD-D6D8-8D218C59A756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8E837D6E-5B6E-59AE-A6F1-81644B31A9C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ABE1C434-BEB9-FA7A-7585-52901F5272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9E8EE8A6-F111-EDF3-4884-4EE2E8A923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94048C9D-03FA-9A9D-BE63-56DF8989112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1C64F273-AFE6-45E1-A69B-6DE69CE6C2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C8B6F4D6-7355-F2EA-EF9A-DEC53E4D0B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DD4B67D9-4F6A-E88E-AA2F-009AB8C020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50880F8F-61A6-430D-5612-5D3152D8E4D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9B030C08-AF88-769E-ABFA-851F901881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298FB463-F59F-66C0-6A72-714E1E516A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FA0B845E-497E-35FF-ACC1-B2EDA924732E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E222468B-221B-A935-81F1-FB1F1A1008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97178B9B-837A-2DCF-EB02-E6C14C514E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7B0AC22A-BF56-AC7E-8C01-99D47BAA3E5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4C84FF66-CB1F-AB7C-01A7-723FEF20A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0553C16F-FE47-0722-21F1-F0CD241523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39E5F452-ABA9-68B3-C7DC-ED56543A8F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AF2E60EE-34AF-49F8-0511-DF093468FA4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CEF5C013-1A41-245B-E148-B1302A7D21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620782D5-9567-001E-5328-687A1521B1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1ECC7249-90E9-6E7D-E21E-6BD4D2D38F05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A292F717-D111-AE42-E2EE-F68B28B37E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A82D6F33-01D0-4EE3-A5C8-58B71329C7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7DFCCAD3-7367-53D9-4550-C79FA923730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22E2EC3A-F4F6-8BEF-A76C-8194C60BD91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A354B12A-31EA-9C7D-CC87-8595EC13CD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38B45F1B-47F3-622A-E174-97870C5C93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98" name="TextBox 897">
              <a:hlinkClick r:id="rId84" action="ppaction://hlinksldjump"/>
              <a:extLst>
                <a:ext uri="{FF2B5EF4-FFF2-40B4-BE49-F238E27FC236}">
                  <a16:creationId xmlns:a16="http://schemas.microsoft.com/office/drawing/2014/main" id="{E6A385E6-EA9D-EE94-E5FD-0AD058DD31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0C7A2D36-DC93-5978-A59A-F760C745B9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5F9E427-DCBD-0381-821B-5A536660E6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20B5754C-EEA0-C392-E591-D8FCB73274F8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4DC79DD6-2F15-2518-0687-28A0553728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4920CF71-9674-9EC8-C471-36F3A9C0EA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F4382A43-73E7-C12D-7550-07EAF106DED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4228225A-FB27-28A2-2616-0647DDB9E46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9D5B4768-2B3A-8C6C-62EE-F4ADC4260C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6F0932B0-2393-DAC9-B4B8-533257AA28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38" name="TextBox 937">
              <a:hlinkClick r:id="rId85" action="ppaction://hlinksldjump"/>
              <a:extLst>
                <a:ext uri="{FF2B5EF4-FFF2-40B4-BE49-F238E27FC236}">
                  <a16:creationId xmlns:a16="http://schemas.microsoft.com/office/drawing/2014/main" id="{5D01928E-2133-B223-3ED7-7FD21D07BD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871E0D6E-0014-CE73-B615-C6A384B4A1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26BD7E46-9AAD-EC0E-86E4-B6F2E51E82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ABCF6DF0-91FA-3EE7-CCFE-F0044E4F6482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500564A8-6FEF-30AD-53CA-9FB2EA0E01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ED84D2C8-C4B2-7121-1E8A-E80B1D82F4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CFBBA0D3-D879-6F71-0F94-1ECA57F18B5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2AD4D349-964F-9C71-1685-92002D03BA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41009014-C560-A635-3115-F40846015B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BE2D2EEC-EEB9-631F-5B36-3DA9F145F7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6" action="ppaction://hlinksldjump"/>
              <a:extLst>
                <a:ext uri="{FF2B5EF4-FFF2-40B4-BE49-F238E27FC236}">
                  <a16:creationId xmlns:a16="http://schemas.microsoft.com/office/drawing/2014/main" id="{E409F372-CE57-E9DB-A6C6-C82BF0A0C9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A0F9D639-5B24-C2C3-DD60-C91C9CC1E4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A61253D6-F4CA-6588-F77E-EB51F68ADBE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55BA56A6-97A6-8E52-0361-6FF6A9BB18F1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AF746ECE-3709-1587-2DB3-5394D09EFE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3C2394FA-5F25-323B-C017-9C336248D7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C736A63D-3769-2BD8-9B90-3B7859B894F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95683E88-6611-C1A4-F151-EB9D2069F89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CCBFBDC4-E78D-24D7-BF11-C37B8FC857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B27BCB21-BCE7-2000-B921-5C9343A525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7" action="ppaction://hlinksldjump"/>
              <a:extLst>
                <a:ext uri="{FF2B5EF4-FFF2-40B4-BE49-F238E27FC236}">
                  <a16:creationId xmlns:a16="http://schemas.microsoft.com/office/drawing/2014/main" id="{350CF194-64F9-8986-CB22-9AFA74F81C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5716F4DD-55C6-7392-1D4E-02EF2B5202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DC815D70-310F-E153-F29B-6DB9D6EF86B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702E8D9B-E008-DF0F-22D4-E6776893B0DD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03B5B06B-0B38-6F9B-59E6-82D09FA686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25ADD897-F67E-A336-D215-D3D4A632FA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E0ADA2F8-531C-F24A-5F02-E691CFC6865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7BA12965-E22B-0E4A-7F70-96B051FD7D1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1BAB178E-925D-47BA-B1BF-F366780591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F9AC8C01-5DD4-C8A2-353C-A03CE709016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8" name="TextBox 967">
              <a:hlinkClick r:id="rId88" action="ppaction://hlinksldjump"/>
              <a:extLst>
                <a:ext uri="{FF2B5EF4-FFF2-40B4-BE49-F238E27FC236}">
                  <a16:creationId xmlns:a16="http://schemas.microsoft.com/office/drawing/2014/main" id="{94A8FB33-41E5-A6FE-33E2-D310F89A6D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C0FDC91C-6473-3E5E-879F-CC37C40C2B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3AFE5DAE-AB2E-54A0-EB81-7245365101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2C4CDE7A-57A5-90DD-6A58-91A51CEA71B9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AFE6D117-8ED6-D2EF-A195-90208B296A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Rectangle 972">
              <a:extLst>
                <a:ext uri="{FF2B5EF4-FFF2-40B4-BE49-F238E27FC236}">
                  <a16:creationId xmlns:a16="http://schemas.microsoft.com/office/drawing/2014/main" id="{710B1693-9662-C63F-282D-41D466E58E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14A5B051-E6C6-A152-43CC-328A4B7740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5335AE82-816C-4ACB-7744-C3E3D535D59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8768DB85-1653-EC4F-4757-66E84F3797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F9A30853-DEF8-9887-817A-BD94108F66A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78" name="TextBox 977">
              <a:hlinkClick r:id="rId89" action="ppaction://hlinksldjump"/>
              <a:extLst>
                <a:ext uri="{FF2B5EF4-FFF2-40B4-BE49-F238E27FC236}">
                  <a16:creationId xmlns:a16="http://schemas.microsoft.com/office/drawing/2014/main" id="{6C463E4C-A1BC-4D74-A081-DF52971BF6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DA00625D-56BC-4978-7994-0750B74D07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F636E628-2BE0-F8F2-4BC2-8ADE7E17B23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81" name="TextBox 980">
            <a:extLst>
              <a:ext uri="{FF2B5EF4-FFF2-40B4-BE49-F238E27FC236}">
                <a16:creationId xmlns:a16="http://schemas.microsoft.com/office/drawing/2014/main" id="{69EDCDF9-CD88-98EA-8FC9-A6C44B023B38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82" name="TextBox 981">
            <a:extLst>
              <a:ext uri="{FF2B5EF4-FFF2-40B4-BE49-F238E27FC236}">
                <a16:creationId xmlns:a16="http://schemas.microsoft.com/office/drawing/2014/main" id="{9BF4D996-D002-7863-55C8-87C3D4B07F1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6C9E1766-C12A-1496-014E-4848FBF7939E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39EEE27D-3D6D-5CA4-6573-ADE97D898DAA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DCDEF3C8-9665-50C9-215E-565C4B50187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34008285-53B1-9477-7AEC-14723E455F7D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BF826A0D-BA4D-381B-526D-24FCBE666B4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6016473A-86C3-B807-9017-39296ECC212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9CA3D286-14A5-73E5-EEB0-627415B35B0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58F882EB-1DB2-7DDB-648C-0122A60AC34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162230CC-5545-1E4E-C0AD-ADB8D9D4F27D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84C1A832-42EC-B05F-91C0-01A3D024B01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9DFE1A15-CBB8-6AB2-E0C7-D2AB469B08E0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78074109-E3D8-928E-C9CB-379A40DAB22F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BC632616-C1BE-C6A5-204A-174A4E41E8B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E5BCFC38-1018-8C37-49C9-A63B4ADEA200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96ECCD5C-2AFD-1090-65DD-5E7D01DEBE1C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B27F367F-3F8B-30A3-3C4D-AFD4F282214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34C8F841-4183-A9F5-C32B-6AD989B46058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CC3D3DC6-E29E-D2FD-E6D2-086C7635B061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44427B82-133B-A135-128B-5FDFC6BCDDB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31683A4F-7CF5-F538-34CF-E6FDF0BFB221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3F766188-4A0C-ED66-5633-74227B89D205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0441084A-1989-15BE-F0F0-183B861BDCCA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5577BB8C-CF45-5E7F-A4E9-FFFEBF92299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820764D8-FB41-1B7C-9D6B-5CBECDF3D90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21ECB766-CD7A-0A71-CFD1-433CA3A51A0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CE7CCB3B-1A4F-242E-FDE1-0180FC6899A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43A8CCCA-EAF3-D65C-50BF-7990C76C876A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5B51BFD-854A-5EC7-DCF7-59C1B516DBC1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D0A64936-2E50-337B-69EE-0FB7DB566041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35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6C440381-5895-148C-E12A-98D63954F2C7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Br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A881B71-53BC-FDD1-E6C2-7602DC353EEC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Bromine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301D0723-CCCA-FF0F-727C-E722A9B949B7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79,91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8E3DB623-65D2-F191-761F-A9E344CBF007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2,96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56F379D-F386-9C2B-FFFA-68BAA1C6EE28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10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  <a:r>
                <a:rPr lang="en-US" sz="1400"/>
                <a:t>4p</a:t>
              </a:r>
              <a:r>
                <a:rPr lang="en-US" sz="1400" baseline="30000"/>
                <a:t>5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F7F4B7CB-12F5-BAE8-EC68-F6DBB2E30092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-1, 1, [3], [4], 5, 7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39C1F980-83DC-C19A-3A17-0D1F143C7F54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138C000C-CBD9-E105-DB7E-5F5B070E49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FC2E3827-5C60-98AF-D7A6-7BEDE7A8C0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03916AA4-48EF-628E-ED8B-321E54A25C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B4F7C4F7-6D05-D4E6-7C3A-D5755D5E327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A2383E21-DEBD-5076-AFB4-4DC20AFE29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C6A5589C-2436-6812-22B3-71FD5EE2AC7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10" name="TextBox 40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5C0D88C-32DD-144D-9119-E2F1B94A5F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EF13BE43-D890-A884-15E1-A57CE75998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0DFD4D1F-64F1-86A1-E4B3-056E0A2DA9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5502F8C8-3599-507A-B12B-5DB3490F1E6F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35F59F47-C553-D438-86BB-95ABC6D241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86730550-ED68-F17D-26D6-F774E3A3F3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2DFFEE48-A810-8BD8-2261-1BC751972B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2DD5DDA6-8016-3BB4-FE40-E5BE4725C2A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8E21C02B-2B48-435B-BE1A-303E2A2B43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BDFD4A88-3A93-E2E9-427F-08746E93DCD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F933B465-AEE9-D323-E9AC-5F5761154E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B01F4406-BE00-4276-4BFC-F2A6D24121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71E657D6-399E-8415-82C5-44BFB41CEC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24D5C5B4-ACCA-F5F4-4EDD-2FD5160D1380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5157EAE9-F0B6-41ED-073F-7EC0AA932A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514B436E-CF10-09C2-2A34-6361757C2D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52DAAB15-52F7-A3EA-2C67-0760956281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E713057B-8C11-2BDB-C795-12DC8F9C983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05675CC9-28BA-3E90-D48D-BFE1ED0660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128E5085-410C-3813-613B-5B9005EBDF4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FF998F76-5531-24FB-9780-190023A2EC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948B28D0-BEB9-5FEF-BB68-AE5012CA96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6D97A634-EFCD-1D87-E66A-1C8273E93C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E16F962E-20C1-4952-A8AF-46DB8DEE3424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AC0024B3-D44E-7741-C808-71B3D8B8D5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E5233E72-BD97-DB2B-2D28-3826E094F5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D69C74BC-12BE-874E-0B7C-F9046D9A54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F664D061-0C74-04DC-248D-25590F679BC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FBB8FECC-154A-F8E7-C8AE-1082813F3F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22AE706E-DB4F-D509-0DE9-B471EBAAF9F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6C59ECB2-8EA9-A249-8A37-CFDC7A7BC2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B8358AFA-DBA5-25D2-96CB-50C4BF682F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362092EC-BF9A-FF06-C8B9-39985BDD70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96D07264-C593-DE56-3761-8FB2BE765BB7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BF6E8CDA-8AA2-7635-31D2-B3ED718C73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F304DF9F-B2F6-7F2F-2B8F-EE607F0C8F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911BC8A-AA89-A251-FBA0-B3A1B0D0B9A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A0FDD6D3-1EE4-EBAC-E986-0C63FEBE37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CE2D78C6-39E1-92ED-EF5C-2A056D3360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6B1114A5-07F8-28A8-C321-118181B8C6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8C7DBF65-C7FE-74CA-6EF9-9A636678D76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BDEE7618-3D6C-D27C-CD98-AEB7EE044C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1923D1DC-883E-5ED0-9C32-EA80BEAEAB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3AE2E0DB-27E5-DBA1-6867-0664296B0BEE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ACE3FDF5-F11D-1F58-7412-82E900C14A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F35247FF-745A-3454-C934-FAFAD511D2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3E92AB47-7693-9D2D-CCCC-5AD140D8E21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B3E59A2A-6D16-8FBC-0621-7536D3C66E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C7A1152C-692D-D59E-0D4C-21FCE193C3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D050EAE5-A410-C1B3-55BC-C7D12E56A0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3F90765A-00C7-DCFC-C3AF-1842ABC9C19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55181369-6BBB-BB4A-DB80-EBF72AF022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0751C941-C688-FEE2-127D-F2C22BC524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BF9BEE97-0F9A-5847-5755-59C4FB411508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CD4128B1-F74E-1342-819E-E94F847A75B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ABBC57EB-6B96-A4C1-E1FD-626DDAD17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8D8ABB5B-AD22-FAFB-C757-5DCC0CBA2E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129D530A-7AE4-296D-26D3-7DC21800748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39BECB86-BF42-4422-DEF2-9FC82861BD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B07320C7-36A1-EAEA-1D59-818902C4C8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05EA8112-9924-DB88-A1CB-08756BFBC2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78401F58-CF92-E7B0-CF6A-BA04DB2782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81841E3A-E476-8DA9-4D46-0926AFAFED79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086D219-A364-B28C-CB01-30DA9B82C365}"/>
              </a:ext>
            </a:extLst>
          </p:cNvPr>
          <p:cNvGrpSpPr/>
          <p:nvPr/>
        </p:nvGrpSpPr>
        <p:grpSpPr>
          <a:xfrm>
            <a:off x="9617018" y="2822970"/>
            <a:ext cx="647699" cy="632746"/>
            <a:chOff x="9617018" y="2822970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2F88DCA-FD4B-303C-8C90-F3637491D4C1}"/>
                </a:ext>
              </a:extLst>
            </p:cNvPr>
            <p:cNvSpPr/>
            <p:nvPr/>
          </p:nvSpPr>
          <p:spPr>
            <a:xfrm>
              <a:off x="9672051" y="285460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4EF008A-A946-7895-49FB-D3563D030ED6}"/>
                </a:ext>
              </a:extLst>
            </p:cNvPr>
            <p:cNvSpPr/>
            <p:nvPr/>
          </p:nvSpPr>
          <p:spPr>
            <a:xfrm>
              <a:off x="9672051" y="332874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6D3C87D-C223-282D-7C83-6681AFBF4208}"/>
                </a:ext>
              </a:extLst>
            </p:cNvPr>
            <p:cNvSpPr txBox="1"/>
            <p:nvPr/>
          </p:nvSpPr>
          <p:spPr>
            <a:xfrm>
              <a:off x="9633950" y="3286439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61D735C-0917-B371-D104-6ED4B8EECB12}"/>
                </a:ext>
              </a:extLst>
            </p:cNvPr>
            <p:cNvSpPr txBox="1"/>
            <p:nvPr/>
          </p:nvSpPr>
          <p:spPr>
            <a:xfrm>
              <a:off x="9659351" y="3193220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64EA228-1847-5D7D-1AAC-60C3E327F05F}"/>
                </a:ext>
              </a:extLst>
            </p:cNvPr>
            <p:cNvSpPr txBox="1"/>
            <p:nvPr/>
          </p:nvSpPr>
          <p:spPr>
            <a:xfrm>
              <a:off x="9617018" y="282297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F0944D6-4FE5-7304-6889-6D28EC58CA1D}"/>
                </a:ext>
              </a:extLst>
            </p:cNvPr>
            <p:cNvSpPr txBox="1"/>
            <p:nvPr/>
          </p:nvSpPr>
          <p:spPr>
            <a:xfrm>
              <a:off x="9904883" y="282297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E2B0A675-7B9F-3928-FA4F-6AC7968582EE}"/>
                </a:ext>
              </a:extLst>
            </p:cNvPr>
            <p:cNvSpPr txBox="1"/>
            <p:nvPr/>
          </p:nvSpPr>
          <p:spPr>
            <a:xfrm>
              <a:off x="9618485" y="291330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0B64EAB-85CD-269B-21D8-22B4BCF5AD9B}"/>
                </a:ext>
              </a:extLst>
            </p:cNvPr>
            <p:cNvSpPr txBox="1"/>
            <p:nvPr/>
          </p:nvSpPr>
          <p:spPr>
            <a:xfrm>
              <a:off x="9904883" y="293749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B67E633C-8F8F-F450-65FE-649083F3BF5A}"/>
                </a:ext>
              </a:extLst>
            </p:cNvPr>
            <p:cNvSpPr txBox="1"/>
            <p:nvPr/>
          </p:nvSpPr>
          <p:spPr>
            <a:xfrm>
              <a:off x="9617019" y="3054205"/>
              <a:ext cx="57790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6580072-4DFE-F79F-CF97-FB0904DF8C7B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85C0F55B-C4C4-821E-73DE-6561309263C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46CD1C6E-D1A6-FFB1-0F79-E7537E9CFF39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9E068F97-964F-4951-CB16-00133F2E26A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F1B89F13-242D-DE6B-CA99-C65DBFF87F24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60458A65-E2E1-CF57-6527-AD2350E4E48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EC05B2FA-B402-D203-07A6-044CA0D101F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62620071-7964-B3CA-420A-15C081A439D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A3EB282-5F0F-E8D8-9C93-692C278E8935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21DA8CEF-25B6-FFE6-BE54-E1B625353F61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1D546A96-8F18-E702-9714-5CAA4CDB270C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9537DB7E-E57F-1270-E445-1F209DCAB297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5221E5FD-6258-7295-8492-9E5D9469CEE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7" name="Group 376">
                <a:extLst>
                  <a:ext uri="{FF2B5EF4-FFF2-40B4-BE49-F238E27FC236}">
                    <a16:creationId xmlns:a16="http://schemas.microsoft.com/office/drawing/2014/main" id="{B1EA5A88-58B9-7A10-5997-47EE16793E5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CCB2F8A6-6E03-293C-2E69-E55046E51BA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2" name="Group 381">
                    <a:extLst>
                      <a:ext uri="{FF2B5EF4-FFF2-40B4-BE49-F238E27FC236}">
                        <a16:creationId xmlns:a16="http://schemas.microsoft.com/office/drawing/2014/main" id="{83C76756-C5D4-09CB-D7EA-53FF608EFFB4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4" name="Group 383">
                      <a:extLst>
                        <a:ext uri="{FF2B5EF4-FFF2-40B4-BE49-F238E27FC236}">
                          <a16:creationId xmlns:a16="http://schemas.microsoft.com/office/drawing/2014/main" id="{993F2489-A197-08B2-4B56-5647D82ECA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3DBF5651-8AA0-1669-28B7-ADC3331E72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095789E4-2C73-76AE-539D-5FCCB9FD8F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60D766C4-1FFC-8712-E5FE-A8B62C6FAB6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A6BB54A6-83A6-F5C6-A003-15840C85303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A5379019-DFD8-347B-57BA-29EBB0F6719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B110FCCE-7C37-2FF7-E094-FC9EB6144BB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12FFB1E1-E1FB-7623-51AF-10A0105163D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098AFF7E-4BE6-B386-C5A7-7FDB3EC4C611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ED6F8B2F-AB61-3498-C3E9-873786A99EE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7E92C6CE-8ABE-7B45-6A50-B5C8C519F1A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3D5220F3-394D-DDD9-8C2E-FE018F97C8A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D3617122-EAAB-05DD-760C-444EF52169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3" name="Straight Connector 382">
                    <a:extLst>
                      <a:ext uri="{FF2B5EF4-FFF2-40B4-BE49-F238E27FC236}">
                        <a16:creationId xmlns:a16="http://schemas.microsoft.com/office/drawing/2014/main" id="{79C5DE8A-4D9F-C0D9-8397-AB46E242CE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81" name="Straight Connector 380">
                  <a:extLst>
                    <a:ext uri="{FF2B5EF4-FFF2-40B4-BE49-F238E27FC236}">
                      <a16:creationId xmlns:a16="http://schemas.microsoft.com/office/drawing/2014/main" id="{3B5A5B88-E33B-8E68-1477-2714303EF0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1C9D2493-7893-A89C-A0E6-358D82AAAA2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401D3918-EA65-7EAD-23D0-3CF92476E0F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56340211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1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64" fill="hold"/>
                                        <p:tgtEl>
                                          <p:spTgt spid="19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" name="TextBox 774">
            <a:hlinkClick r:id="rId6" action="ppaction://hlinksldjump"/>
            <a:extLst>
              <a:ext uri="{FF2B5EF4-FFF2-40B4-BE49-F238E27FC236}">
                <a16:creationId xmlns:a16="http://schemas.microsoft.com/office/drawing/2014/main" id="{EE2382E7-C366-8EF4-95DC-DADD67DA32B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7" action="ppaction://hlinksldjump"/>
            <a:extLst>
              <a:ext uri="{FF2B5EF4-FFF2-40B4-BE49-F238E27FC236}">
                <a16:creationId xmlns:a16="http://schemas.microsoft.com/office/drawing/2014/main" id="{14689E14-4D2C-D679-9B51-CEEAC0B1EE9F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8" action="ppaction://hlinksldjump"/>
            <a:extLst>
              <a:ext uri="{FF2B5EF4-FFF2-40B4-BE49-F238E27FC236}">
                <a16:creationId xmlns:a16="http://schemas.microsoft.com/office/drawing/2014/main" id="{ACF01465-0C16-A2F8-12D3-9760C8A8746B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" action="ppaction://hlinksldjump"/>
            <a:extLst>
              <a:ext uri="{FF2B5EF4-FFF2-40B4-BE49-F238E27FC236}">
                <a16:creationId xmlns:a16="http://schemas.microsoft.com/office/drawing/2014/main" id="{A3F056E0-790E-FDDD-499B-0862C6131AE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10" action="ppaction://hlinksldjump"/>
            <a:extLst>
              <a:ext uri="{FF2B5EF4-FFF2-40B4-BE49-F238E27FC236}">
                <a16:creationId xmlns:a16="http://schemas.microsoft.com/office/drawing/2014/main" id="{16FD0581-C4D6-EDFD-A578-1C4437B08D1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11" action="ppaction://hlinksldjump"/>
            <a:extLst>
              <a:ext uri="{FF2B5EF4-FFF2-40B4-BE49-F238E27FC236}">
                <a16:creationId xmlns:a16="http://schemas.microsoft.com/office/drawing/2014/main" id="{ACFEA64C-361D-262B-1CD1-FA1E1A43C669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12" action="ppaction://hlinksldjump"/>
            <a:extLst>
              <a:ext uri="{FF2B5EF4-FFF2-40B4-BE49-F238E27FC236}">
                <a16:creationId xmlns:a16="http://schemas.microsoft.com/office/drawing/2014/main" id="{5D32E624-72CF-C5F4-753A-44014CBE90A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13" action="ppaction://hlinksldjump"/>
            <a:extLst>
              <a:ext uri="{FF2B5EF4-FFF2-40B4-BE49-F238E27FC236}">
                <a16:creationId xmlns:a16="http://schemas.microsoft.com/office/drawing/2014/main" id="{A4B4013C-96B7-C4A5-599C-A66E0F1868CE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14" action="ppaction://hlinksldjump"/>
            <a:extLst>
              <a:ext uri="{FF2B5EF4-FFF2-40B4-BE49-F238E27FC236}">
                <a16:creationId xmlns:a16="http://schemas.microsoft.com/office/drawing/2014/main" id="{01EB1F56-42F5-6BFD-9BCE-77C744CD521C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15" action="ppaction://hlinksldjump"/>
            <a:extLst>
              <a:ext uri="{FF2B5EF4-FFF2-40B4-BE49-F238E27FC236}">
                <a16:creationId xmlns:a16="http://schemas.microsoft.com/office/drawing/2014/main" id="{BE099A20-848D-4CF9-252D-EE367C20730C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6" action="ppaction://hlinksldjump"/>
            <a:extLst>
              <a:ext uri="{FF2B5EF4-FFF2-40B4-BE49-F238E27FC236}">
                <a16:creationId xmlns:a16="http://schemas.microsoft.com/office/drawing/2014/main" id="{CDB4522C-9050-70CB-CB30-5A9FB6B85905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7" action="ppaction://hlinksldjump"/>
            <a:extLst>
              <a:ext uri="{FF2B5EF4-FFF2-40B4-BE49-F238E27FC236}">
                <a16:creationId xmlns:a16="http://schemas.microsoft.com/office/drawing/2014/main" id="{050660EC-E700-F12F-C6B2-BAFDCCD86954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8" action="ppaction://hlinksldjump"/>
            <a:extLst>
              <a:ext uri="{FF2B5EF4-FFF2-40B4-BE49-F238E27FC236}">
                <a16:creationId xmlns:a16="http://schemas.microsoft.com/office/drawing/2014/main" id="{B765080F-78A1-F8D8-97DE-A9E792FD5685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9" action="ppaction://hlinksldjump"/>
            <a:extLst>
              <a:ext uri="{FF2B5EF4-FFF2-40B4-BE49-F238E27FC236}">
                <a16:creationId xmlns:a16="http://schemas.microsoft.com/office/drawing/2014/main" id="{71C61723-6E60-1616-4658-636BF6876EC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20" action="ppaction://hlinksldjump"/>
            <a:extLst>
              <a:ext uri="{FF2B5EF4-FFF2-40B4-BE49-F238E27FC236}">
                <a16:creationId xmlns:a16="http://schemas.microsoft.com/office/drawing/2014/main" id="{478F7857-6675-4E83-2D3A-DCDFF6D4E80A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21" action="ppaction://hlinksldjump"/>
            <a:extLst>
              <a:ext uri="{FF2B5EF4-FFF2-40B4-BE49-F238E27FC236}">
                <a16:creationId xmlns:a16="http://schemas.microsoft.com/office/drawing/2014/main" id="{D18E2F08-77A2-3573-1BD3-3478C6664D1D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22" action="ppaction://hlinksldjump"/>
            <a:extLst>
              <a:ext uri="{FF2B5EF4-FFF2-40B4-BE49-F238E27FC236}">
                <a16:creationId xmlns:a16="http://schemas.microsoft.com/office/drawing/2014/main" id="{D94E3531-DC08-A76E-F529-2C6B83C652E7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23" action="ppaction://hlinksldjump"/>
            <a:extLst>
              <a:ext uri="{FF2B5EF4-FFF2-40B4-BE49-F238E27FC236}">
                <a16:creationId xmlns:a16="http://schemas.microsoft.com/office/drawing/2014/main" id="{30318D67-E625-C4DF-3D53-D7172DD87200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24" action="ppaction://hlinksldjump"/>
            <a:extLst>
              <a:ext uri="{FF2B5EF4-FFF2-40B4-BE49-F238E27FC236}">
                <a16:creationId xmlns:a16="http://schemas.microsoft.com/office/drawing/2014/main" id="{15806032-7003-FB1B-B661-8B2471CDCDD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25" action="ppaction://hlinksldjump"/>
            <a:extLst>
              <a:ext uri="{FF2B5EF4-FFF2-40B4-BE49-F238E27FC236}">
                <a16:creationId xmlns:a16="http://schemas.microsoft.com/office/drawing/2014/main" id="{11136980-B1F6-7B49-665C-085EE86130A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26" action="ppaction://hlinksldjump"/>
            <a:extLst>
              <a:ext uri="{FF2B5EF4-FFF2-40B4-BE49-F238E27FC236}">
                <a16:creationId xmlns:a16="http://schemas.microsoft.com/office/drawing/2014/main" id="{2EDB9ED2-2429-153D-43D6-5D30A4735A5C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27" action="ppaction://hlinksldjump"/>
            <a:extLst>
              <a:ext uri="{FF2B5EF4-FFF2-40B4-BE49-F238E27FC236}">
                <a16:creationId xmlns:a16="http://schemas.microsoft.com/office/drawing/2014/main" id="{BF7138A6-B8DE-AC83-82A3-0BA87E6D5772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28" action="ppaction://hlinksldjump"/>
            <a:extLst>
              <a:ext uri="{FF2B5EF4-FFF2-40B4-BE49-F238E27FC236}">
                <a16:creationId xmlns:a16="http://schemas.microsoft.com/office/drawing/2014/main" id="{4FA2DDFD-FA02-C734-4F2B-56F47A2852C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29" action="ppaction://hlinksldjump"/>
            <a:extLst>
              <a:ext uri="{FF2B5EF4-FFF2-40B4-BE49-F238E27FC236}">
                <a16:creationId xmlns:a16="http://schemas.microsoft.com/office/drawing/2014/main" id="{237828D3-BDA1-415D-17ED-41CBCF0EE6F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30" action="ppaction://hlinksldjump"/>
            <a:extLst>
              <a:ext uri="{FF2B5EF4-FFF2-40B4-BE49-F238E27FC236}">
                <a16:creationId xmlns:a16="http://schemas.microsoft.com/office/drawing/2014/main" id="{816BE9A5-9ACA-F897-415D-CBC9961CD113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800" name="Picture 799">
            <a:extLst>
              <a:ext uri="{FF2B5EF4-FFF2-40B4-BE49-F238E27FC236}">
                <a16:creationId xmlns:a16="http://schemas.microsoft.com/office/drawing/2014/main" id="{381FB9CA-3B2B-6DEA-25F8-D6942F153F92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32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33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34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35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36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37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38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39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40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41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42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43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44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45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46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47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48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49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50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51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52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53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54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55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56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57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58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59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60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1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I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62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63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64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65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66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67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22B9D5A1-4AC9-43E9-31F2-F3F73486EBE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40E5B042-C2C8-757B-9202-9F3776151C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27B4F929-6C4E-548D-7A4D-03790F344E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BF5F12CC-7918-D696-3231-593589D5213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F1E2BFCC-28FD-E717-FD68-252C3E35E4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BB8BC0EE-E56C-2FFE-CF1C-F177A4D5CF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2F0655CB-056C-3C43-AD70-A5A229C8F2C7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12" name="TextBox 1911">
              <a:hlinkClick r:id="rId68" action="ppaction://hlinksldjump"/>
              <a:extLst>
                <a:ext uri="{FF2B5EF4-FFF2-40B4-BE49-F238E27FC236}">
                  <a16:creationId xmlns:a16="http://schemas.microsoft.com/office/drawing/2014/main" id="{87584094-0D76-FB32-9BB5-ACB817D1355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44B76796-F73C-4278-6EBC-C1C7E1EB02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F7D9FDC4-54F2-8F28-5FBF-675F1ACE80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86CBC5F-A59C-66E1-A4EE-D24047634C9B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0B2F2175-192D-58E0-7045-210E980518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FC70159A-F81C-051C-CE6D-BC30C35FB5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88BCD01-FC25-6EA4-FD03-12F9027642A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420D691D-F267-34CC-6B98-00AA1F21A1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989E0FB-ED2B-838C-6D3E-EA2BB26D44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4B2F4F1-AF2C-97B8-FE2D-729D3289301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66" name="TextBox 65">
              <a:hlinkClick r:id="rId69" action="ppaction://hlinksldjump"/>
              <a:extLst>
                <a:ext uri="{FF2B5EF4-FFF2-40B4-BE49-F238E27FC236}">
                  <a16:creationId xmlns:a16="http://schemas.microsoft.com/office/drawing/2014/main" id="{7C7583E5-A423-2729-0DE5-F0807D715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3C0C5A64-5BEB-3561-16B5-3782B71755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C9A8B51D-DE59-AD70-6C67-0A341267E7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8F53E447-E641-C1E5-8B88-C73D2964FE8D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1F723898-0009-1F39-99DF-055E151B4C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93CA48CF-8921-0913-57F7-9246688599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141FC1E8-1FFF-E148-F24F-DD403912754C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BDA298A8-CE4F-8D34-3932-A28AB6E6DE4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E4A8B2D2-182E-54AC-530D-469D946F36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75E3539F-3BDC-5094-C454-EA25576E29E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76" name="TextBox 75">
              <a:hlinkClick r:id="rId70" action="ppaction://hlinksldjump"/>
              <a:extLst>
                <a:ext uri="{FF2B5EF4-FFF2-40B4-BE49-F238E27FC236}">
                  <a16:creationId xmlns:a16="http://schemas.microsoft.com/office/drawing/2014/main" id="{04610A90-A41F-D1AB-C857-B8BFF09F35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38C3DA13-B727-9996-0B99-363AEFE556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0A40F15-7D63-5B69-35B9-2C9EF0E842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pic>
        <p:nvPicPr>
          <p:cNvPr id="80" name="(53) Iodine">
            <a:hlinkClick r:id="" action="ppaction://media"/>
            <a:extLst>
              <a:ext uri="{FF2B5EF4-FFF2-40B4-BE49-F238E27FC236}">
                <a16:creationId xmlns:a16="http://schemas.microsoft.com/office/drawing/2014/main" id="{74603EC8-A24A-DA9C-7F87-8F927D4B0C3C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1"/>
          <a:stretch>
            <a:fillRect/>
          </a:stretch>
        </p:blipFill>
        <p:spPr>
          <a:xfrm>
            <a:off x="11103555" y="39755"/>
            <a:ext cx="406400" cy="406400"/>
          </a:xfrm>
          <a:prstGeom prst="rect">
            <a:avLst/>
          </a:prstGeom>
        </p:spPr>
      </p:pic>
      <p:grpSp>
        <p:nvGrpSpPr>
          <p:cNvPr id="81" name="Group 80">
            <a:extLst>
              <a:ext uri="{FF2B5EF4-FFF2-40B4-BE49-F238E27FC236}">
                <a16:creationId xmlns:a16="http://schemas.microsoft.com/office/drawing/2014/main" id="{E9928540-3F24-0DBF-6B78-9945E64B22E5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F1BC2D9E-6ADC-4C1A-ECBA-BDABC897DF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250F3E64-33D0-39EA-F382-9B908AEAE7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ADF9DABF-011A-ACD8-4C60-4AE0B4BA78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CCE9D31-37EA-726C-922C-0C610C44DE2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6EB281DF-87E4-0F95-886E-66DD36FB46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77C92DB2-A822-9B77-5461-552FD6F9C51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88" name="TextBox 87">
              <a:hlinkClick r:id="rId72" action="ppaction://hlinksldjump"/>
              <a:extLst>
                <a:ext uri="{FF2B5EF4-FFF2-40B4-BE49-F238E27FC236}">
                  <a16:creationId xmlns:a16="http://schemas.microsoft.com/office/drawing/2014/main" id="{CC430139-7C64-B063-CBDE-308BA2AF18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87A00450-ACBE-DD53-C1E0-BD78CDDF5D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768A8C56-A1BF-9C2E-FA25-1DDF8D809D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07571FF-7BBD-215D-0BC5-5B30AF02E179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0BB6923B-CC36-BE06-C8FB-2C32107243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D2ACB442-888A-4C46-8D75-596AE2D9FFD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708C2762-03EC-7616-922B-29CD1A612A90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FC3D7F82-FDE3-1EB7-F271-6D93A9F5623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3C12878-F4CE-D8E1-361C-16D6A773463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E0435BF2-47FD-3562-6B2F-8D39BA93348E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0C016FF0-8797-7C8A-E621-CD0F6ABC2A3C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901" name="TextBox 1900">
              <a:hlinkClick r:id="rId73" action="ppaction://hlinksldjump"/>
              <a:extLst>
                <a:ext uri="{FF2B5EF4-FFF2-40B4-BE49-F238E27FC236}">
                  <a16:creationId xmlns:a16="http://schemas.microsoft.com/office/drawing/2014/main" id="{8A7860EA-A409-CB34-9B7B-9B071D6DB8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DB627D73-7329-F45B-2522-87516EDAC17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66E3E2DF-160D-F357-2058-74CD35F16F2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F7400228-0A19-D312-6123-0F38E04CDB21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F76C8535-0565-4510-EC08-2DEBC55B12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3050BFC9-7C8D-3BEC-7294-1BE525BC11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27985BC-CB66-2918-748D-690A5D2005A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E035988F-C263-3977-ADC4-52B5A15335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8EE35D7D-F6B9-777E-638C-EE0613DE6D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FC9A1DF-4574-64AA-43E2-0147EA1F705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9" name="TextBox 98">
              <a:hlinkClick r:id="rId74" action="ppaction://hlinksldjump"/>
              <a:extLst>
                <a:ext uri="{FF2B5EF4-FFF2-40B4-BE49-F238E27FC236}">
                  <a16:creationId xmlns:a16="http://schemas.microsoft.com/office/drawing/2014/main" id="{1A8E377F-7441-0997-0635-D7160E357A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41218C32-7C54-BAE9-683A-851D0F7E16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497D523B-F9A0-372F-F9D0-E460B9EC99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8EE02CD-4F11-8F8D-4401-3BD3BE8A2F74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B13E34BB-C3F1-12F1-61F6-7FFBE2B193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0103E001-CDB2-7F8D-F3D4-5843166225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89F5EC0E-44AC-AFF6-913C-55B387030A14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EE2A693F-190D-5596-CFB8-F4D5A942E7E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82FAC7EC-46C0-C9EC-8D0A-0AF27046D6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0DAF4D0A-B540-098C-B173-4A07E560DC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9" name="TextBox 108">
              <a:hlinkClick r:id="rId75" action="ppaction://hlinksldjump"/>
              <a:extLst>
                <a:ext uri="{FF2B5EF4-FFF2-40B4-BE49-F238E27FC236}">
                  <a16:creationId xmlns:a16="http://schemas.microsoft.com/office/drawing/2014/main" id="{8504AC08-8F84-A358-FA60-5BE1C1764B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9A559B1F-5B28-9B83-25B6-24D801E249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FBFBA367-87B5-8634-2AD8-3187D4C47F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DEAC995C-9AC7-7669-107A-98C49110D9C9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4E06511A-6743-84AC-CA16-96B02B66EA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1C7D921F-1DB9-08BB-A1AC-D6FCB7F6C7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EF84AA32-EF01-8343-1429-F839A1B1DE5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A7F9B222-F6F7-01A9-97A6-01438B72975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5F961F0A-F1E4-ECCC-9635-EFCB7D289A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0B170AB6-5E79-15F8-4A2C-309ECD10425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9" name="TextBox 118">
              <a:hlinkClick r:id="rId76" action="ppaction://hlinksldjump"/>
              <a:extLst>
                <a:ext uri="{FF2B5EF4-FFF2-40B4-BE49-F238E27FC236}">
                  <a16:creationId xmlns:a16="http://schemas.microsoft.com/office/drawing/2014/main" id="{8B768FA8-2DB1-C0C8-3F85-BB998C0453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F8F55107-6353-3764-08EE-BC8ADA991D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2E1F2DA2-79F5-AE13-8B84-DF9ED2E7E3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BC178E16-4469-240A-A525-77FF67B2702B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F49C7F16-E91C-0868-B51B-5641828192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C2E623D7-42C3-7CC4-38B4-4FB4C63DAA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40A3D5B8-3F04-34D2-7B23-EC010D491F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E0CC74-2781-5F5A-7897-3E027763831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32EDA059-654D-F99C-57DD-DF1B891967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873C6063-8AD0-37F2-5CAB-1D1BB506F05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3" name="TextBox 172">
              <a:hlinkClick r:id="rId77" action="ppaction://hlinksldjump"/>
              <a:extLst>
                <a:ext uri="{FF2B5EF4-FFF2-40B4-BE49-F238E27FC236}">
                  <a16:creationId xmlns:a16="http://schemas.microsoft.com/office/drawing/2014/main" id="{34BC2E90-55DD-49A7-096B-1261D5B820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B5772B8-E8BC-A897-F1AA-07F18ABF70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B9F475D-0976-81CA-56D9-E6D73D3873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30ADE6A3-77EB-DF17-0BFE-0EC8FB8CFA57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8FFB670B-5720-891F-7345-47A33671C9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831C8D18-4BF6-99B0-4E56-DC58DF865F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076722F2-3345-0D85-17E3-9DE79AE0DC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DDD49973-8AEC-D4FF-FA3F-AAA6A7EAA63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43FD0C10-47B7-EC49-0F6D-A3CCF2EE7B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D51EB20F-B33A-6126-1FDF-8453419A94B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5" name="TextBox 204">
              <a:hlinkClick r:id="rId78" action="ppaction://hlinksldjump"/>
              <a:extLst>
                <a:ext uri="{FF2B5EF4-FFF2-40B4-BE49-F238E27FC236}">
                  <a16:creationId xmlns:a16="http://schemas.microsoft.com/office/drawing/2014/main" id="{F6838BC0-ED14-82E2-A730-CCFF63F830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1EAB8CA2-F833-8EBA-D9E9-43D443E0F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4FC1EB24-E852-A2C2-4B62-77A64BA0B4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4CF099C7-0BFD-601E-E784-26F90E404EFB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9E004742-D501-6F62-405A-0343902F97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8874F1F9-4B17-3F70-674C-23D3E5413B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E7C76908-A9D8-5719-681E-B6CA4E17330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BC63A67C-F7D5-0C6D-E693-E48D7250A4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285B687-42F6-6972-C4FC-A09F73EC1F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AD3CE75-8E57-4E85-404E-B554537CE6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15" name="TextBox 214">
              <a:hlinkClick r:id="rId79" action="ppaction://hlinksldjump"/>
              <a:extLst>
                <a:ext uri="{FF2B5EF4-FFF2-40B4-BE49-F238E27FC236}">
                  <a16:creationId xmlns:a16="http://schemas.microsoft.com/office/drawing/2014/main" id="{99F6CF67-7EA1-C5C9-E113-28785857D1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C035B83D-1580-5C01-E849-209520F245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BB029B24-C7E8-3B40-3DE4-33E5270DC1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7763C783-0C9F-C4A8-DFF0-2E83674E9C1C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739CF2CC-43E2-EA91-3AB8-97D2C407F5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B2813015-E7A3-FDE3-0CE7-758211A580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09B8E444-6798-B4A5-893A-E29A29040C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1E1199F-6E67-901A-68DB-E622379473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3DC1A4A2-C493-9F54-4D01-8E688A5684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17317687-BAB0-00E5-3080-795B0D5B80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25" name="TextBox 224">
              <a:hlinkClick r:id="rId80" action="ppaction://hlinksldjump"/>
              <a:extLst>
                <a:ext uri="{FF2B5EF4-FFF2-40B4-BE49-F238E27FC236}">
                  <a16:creationId xmlns:a16="http://schemas.microsoft.com/office/drawing/2014/main" id="{808C77D3-3E78-7E0C-71E6-B91EF3FB5E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182FC649-4987-6C19-CC4C-065E045F4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B2AB9DA-5495-EE69-5107-4F6F7E01EF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B70FD1AE-F26D-B7F4-5682-9B6B86837461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78779CA5-5A9A-FFEA-6CB4-AF10113DA6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9F2F6A8F-4891-C309-39E9-AFD897B293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38018EC6-D4FC-F2E3-3AF5-2154AC4B4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40213D43-32BD-8CB5-134D-A51553F7ADD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DEB41701-7304-629A-6A4B-B18A870F3F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90674583-ED17-D935-BECD-F787891885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5" name="TextBox 234">
              <a:hlinkClick r:id="rId81" action="ppaction://hlinksldjump"/>
              <a:extLst>
                <a:ext uri="{FF2B5EF4-FFF2-40B4-BE49-F238E27FC236}">
                  <a16:creationId xmlns:a16="http://schemas.microsoft.com/office/drawing/2014/main" id="{108AB8EF-D2E3-4AC6-2C6E-CE4BE5B571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1C5E19A-B94D-0EED-2F68-0FAC6ADF1A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AE9C5AEE-0DA4-796A-305D-E068A7E5A0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FF13B749-2B50-8F9F-8CCB-03187A69F031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0F792308-57C7-BCC6-0BC1-B1095576F9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59AB52D3-46D8-3F87-9FA9-19DC68C3FF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A5ACE9C3-1D41-2BB0-57AF-940CEC9FE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0336AA54-5307-FF05-26B1-93CF2E53D8C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5901EE9F-2C7A-63BD-5431-E2F4535724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1F5CB8E1-B995-788E-B964-49B440F07C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5" name="TextBox 244">
              <a:hlinkClick r:id="rId82" action="ppaction://hlinksldjump"/>
              <a:extLst>
                <a:ext uri="{FF2B5EF4-FFF2-40B4-BE49-F238E27FC236}">
                  <a16:creationId xmlns:a16="http://schemas.microsoft.com/office/drawing/2014/main" id="{C19720F8-80D2-7E1D-7923-339465C67A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E9A352DF-39D8-E9B5-720D-1EB5F21F50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64C2875D-C8D3-9F42-7882-D2A4BA38F8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9E43BACB-9AA8-E1EB-FA6E-EB2A26168E71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B67372F4-A264-9488-7060-08203D17CC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7A190689-3DB7-3879-5A46-7F7A9AED2D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2A997908-0F1B-809C-C37E-9A3056312A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B00B32AB-E170-0B56-AD61-FC03CB877B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D3DC525C-DB00-4065-A334-4E1104AAE3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BF462523-FA09-DFFA-DE32-9C125F95A1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55" name="TextBox 254">
              <a:hlinkClick r:id="rId83" action="ppaction://hlinksldjump"/>
              <a:extLst>
                <a:ext uri="{FF2B5EF4-FFF2-40B4-BE49-F238E27FC236}">
                  <a16:creationId xmlns:a16="http://schemas.microsoft.com/office/drawing/2014/main" id="{D06A2611-1087-9ECD-6B99-990AAC2CC9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46624281-6DAD-E177-D18A-AFBECC6971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B78096CF-0705-7312-8545-9EB764D801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4F8148E7-DB9C-B43C-CDBB-2BF15F48393E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7541B526-F991-1296-EF54-B954C8EE3F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8C1645F9-C306-DA42-6780-C3589C198D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C4762468-1091-E759-38B7-6CA97EE372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DB5A12F-3BF0-AD56-513A-D279CF3C26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5E23D841-3842-37B9-4023-20D629E27A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8515412-A23C-5D7F-9496-A56BC51F1B4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41" name="TextBox 340">
              <a:hlinkClick r:id="rId84" action="ppaction://hlinksldjump"/>
              <a:extLst>
                <a:ext uri="{FF2B5EF4-FFF2-40B4-BE49-F238E27FC236}">
                  <a16:creationId xmlns:a16="http://schemas.microsoft.com/office/drawing/2014/main" id="{C9619FB7-FEDF-5492-9708-99662CFB5A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C3A1326-621F-0206-71D1-952B3C2D46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85704D4B-6EAB-E883-FCFA-A93E3DE3F0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3FC7ADA6-1128-0EC4-76DE-9263519B8EDA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3B0CDAF9-5A71-F477-A0AB-0E89978C03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503156E9-FFA5-06B2-3537-D3568F0B39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9289EBAF-7FEF-7C60-6A8E-C4AABE1E98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EE323BDA-5F86-E11D-A65F-B06A79A65FA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D0AD2C9F-6043-4F07-352D-DF0E675E08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836A7360-17D3-4486-268C-C14CBB2863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51" name="TextBox 350">
              <a:hlinkClick r:id="rId85" action="ppaction://hlinksldjump"/>
              <a:extLst>
                <a:ext uri="{FF2B5EF4-FFF2-40B4-BE49-F238E27FC236}">
                  <a16:creationId xmlns:a16="http://schemas.microsoft.com/office/drawing/2014/main" id="{59D3C7F1-C255-53C6-A0E8-EDC2F235CC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23F227F4-A0F3-40F6-6071-5CAA8A3F47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0250C521-BC3B-034D-2F92-02D1B40CDD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A77E3818-3581-7D19-565D-26C0A6F88AF7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981B1D24-6214-5BAE-2AEF-B871E64C9F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37ECF8AF-D384-B369-1775-920DEE9AE2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7FB38738-5B83-D027-8B4F-C211BFA23B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BD9E8979-B559-9ED7-7C81-A0FAC4405C7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96AC506-D661-B24C-E646-97288EA0A8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95BBD576-D41A-D922-8362-78DC07636F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61" name="TextBox 360">
              <a:hlinkClick r:id="rId86" action="ppaction://hlinksldjump"/>
              <a:extLst>
                <a:ext uri="{FF2B5EF4-FFF2-40B4-BE49-F238E27FC236}">
                  <a16:creationId xmlns:a16="http://schemas.microsoft.com/office/drawing/2014/main" id="{6DDF2B68-E0D1-39FD-97EB-CA77B55933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1305826A-6191-3A9C-B16D-1CD4ADB5AA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76DA66E3-F58F-AFC1-FFD3-4D092F73FE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8CBDBCF7-F0EC-004A-3FC4-AA1D40386FC7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A7A89C82-377F-498E-5B85-9284DC2D4B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ACA81103-32B7-A91F-519E-7F6A2B4FD3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A421208-ECDF-AB0D-F940-E0881ED955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20DC83BB-8B03-F5AF-518E-D9EF5305128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FB1AFD20-FE06-02BA-7C4C-A7A8D3F2BA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C666618F-F1AB-C094-DE9D-2C05EC2908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71" name="TextBox 370">
              <a:hlinkClick r:id="rId87" action="ppaction://hlinksldjump"/>
              <a:extLst>
                <a:ext uri="{FF2B5EF4-FFF2-40B4-BE49-F238E27FC236}">
                  <a16:creationId xmlns:a16="http://schemas.microsoft.com/office/drawing/2014/main" id="{B7EF9F9F-AE1E-90EE-2120-415BAE3D785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883C667-A06B-6BE0-E784-77AA6B567A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824A0990-2FB1-1536-193F-BFB76C07F3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7B5EB059-B14C-B668-2A0D-9DCF4BD2B0E3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986088EE-6DEB-462B-05FF-D7E9AB4C71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D6CF5924-9263-C685-7504-D839158319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9022AC-EFCB-DB83-2B40-D41004A51F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2EA9C1B7-D9E9-0522-2CDE-779A5817E68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B1A84B77-59E2-ACD8-6075-7988E885E2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094BE0DA-6A5A-9C19-27CF-5EEE10F39C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81" name="TextBox 380">
              <a:hlinkClick r:id="rId88" action="ppaction://hlinksldjump"/>
              <a:extLst>
                <a:ext uri="{FF2B5EF4-FFF2-40B4-BE49-F238E27FC236}">
                  <a16:creationId xmlns:a16="http://schemas.microsoft.com/office/drawing/2014/main" id="{88BCBFEC-77CC-15B0-C4D4-4F260EBFF1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379A23F6-B6E1-A6A0-93AF-D7174CBCCF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F883E4A8-721A-CC97-C608-F514C2A7EC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8C433779-84EA-8F57-CCFC-A01C78C9DC31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D551285A-DB94-7DFB-82CA-3A76B55729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4E818702-1CC5-17B1-3312-9783D91727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E3CBDF82-4323-6418-7664-7E4534E89D14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67D1FA5B-60BE-F0C7-DF27-41868B3E7E2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CA5562B1-BF56-99D0-45F0-511AA444B9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A15885ED-702C-EFD9-3B4F-C10F42D587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91" name="TextBox 390">
              <a:hlinkClick r:id="rId89" action="ppaction://hlinksldjump"/>
              <a:extLst>
                <a:ext uri="{FF2B5EF4-FFF2-40B4-BE49-F238E27FC236}">
                  <a16:creationId xmlns:a16="http://schemas.microsoft.com/office/drawing/2014/main" id="{E5B0EF2F-CAC0-2A09-3931-A41AD937C3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F64DEC93-716F-9FE7-E0CB-3831C201CF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E32CE97A-FA18-D48D-4191-7D72072E06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5159810C-9F15-0B0A-9A5B-F45827A8C13D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1F3C7070-170E-8933-6E0D-22B979C363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51BF3BD3-C8C0-9C55-5B0B-C4BC67B1BD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AAE80661-8C79-C50D-3C73-95FE690EF2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19004601-82EA-110E-A0E7-D3C1CAF6CC6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F2942F82-3B6E-7E58-CE66-A16CFBCD2C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8C2A3CA1-F227-DB15-2D3A-C482DAF225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6" name="TextBox 415">
              <a:hlinkClick r:id="rId90" action="ppaction://hlinksldjump"/>
              <a:extLst>
                <a:ext uri="{FF2B5EF4-FFF2-40B4-BE49-F238E27FC236}">
                  <a16:creationId xmlns:a16="http://schemas.microsoft.com/office/drawing/2014/main" id="{C32C1997-33F9-F2CE-06D5-81D9527FE0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548CA9A7-BE6D-879A-46FD-C1E48CA20C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E6A9278D-A158-566E-EFA9-85962C637B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C8DFB17E-BCDE-F8F1-770C-6B01256E36FE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4BC3D0FF-3DCE-7232-410D-5A3E03BEFC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207AF268-303B-3D01-454A-C02905DF26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F1C5114B-DD30-689D-66C4-C7BA47A3D53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DF026A3-415C-C92A-3944-85CA7CAFBE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FE09102E-2A04-40BB-1BB8-9A97A2D587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BB89E26B-774A-4602-A183-1D96CB6673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26" name="TextBox 425">
              <a:hlinkClick r:id="rId91" action="ppaction://hlinksldjump"/>
              <a:extLst>
                <a:ext uri="{FF2B5EF4-FFF2-40B4-BE49-F238E27FC236}">
                  <a16:creationId xmlns:a16="http://schemas.microsoft.com/office/drawing/2014/main" id="{21604B92-1EEA-4382-26A2-A76E7EE4B6B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C2E4C594-3473-DF5F-4574-ED2227C962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5AAD672C-AE6B-7DCB-8691-365F0F30A0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C48BC856-59B1-9E27-3EF1-273B5B40DA77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D7DC7DA7-3748-5B9B-654F-19968FE41C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2FE92830-8683-3EB7-A8C6-867B8E76E2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56C9F4A5-5A4E-BB66-056E-65EFD7A2D2B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DCDCAF36-FE9D-B862-0F8F-4990576D41F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50006A62-AA4D-0983-CB72-B1D752869A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85B49709-4BD9-A298-2DDE-74263D4F99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36" name="TextBox 435">
              <a:hlinkClick r:id="rId92" action="ppaction://hlinksldjump"/>
              <a:extLst>
                <a:ext uri="{FF2B5EF4-FFF2-40B4-BE49-F238E27FC236}">
                  <a16:creationId xmlns:a16="http://schemas.microsoft.com/office/drawing/2014/main" id="{EDBC450A-C87B-7D59-E547-D9FC64E157A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12480BA1-BCC8-BA57-04EA-85C2BC74E2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1C5C2C1A-51C9-5E3A-9D8C-4BB11471E8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54C18261-A65A-45CD-18F7-573A75514CBA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5E365933-3A9A-477B-665F-CC8FFBA169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F36E2F7E-20D6-2B88-F7E3-F6028E6623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EB6EDA3B-55E2-D463-A19E-E4FD4A93693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65B58198-9660-8891-0ED1-3267492C6E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630EC62B-7324-C3C7-8D4B-D2519A3644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295C0194-2D75-5F39-37D7-DE0CC7982B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46" name="TextBox 445">
              <a:hlinkClick r:id="rId93" action="ppaction://hlinksldjump"/>
              <a:extLst>
                <a:ext uri="{FF2B5EF4-FFF2-40B4-BE49-F238E27FC236}">
                  <a16:creationId xmlns:a16="http://schemas.microsoft.com/office/drawing/2014/main" id="{7669E2B3-1788-CCE7-4697-C7FF4E6F428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908DE970-EAED-4095-D775-65BB7A13BF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6F88E9F0-2090-74CC-3728-E000B745C4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EE30736C-DD18-CAD1-62FD-E26B9B1CB07E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A15F71D8-A2E9-78B0-AD42-3F86FAA734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883D0380-ECFE-CA96-B901-2CB6686B698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E6D9D0FA-FFDE-3A83-7686-9DA9C65AF4E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3336BBFD-EE6C-F551-307A-C4CE573EF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5AEA14B2-7746-0036-1654-35D8637B7A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5754FA4A-ADD7-F15C-3946-46229A34FDE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20" name="TextBox 519">
              <a:hlinkClick r:id="rId94" action="ppaction://hlinksldjump"/>
              <a:extLst>
                <a:ext uri="{FF2B5EF4-FFF2-40B4-BE49-F238E27FC236}">
                  <a16:creationId xmlns:a16="http://schemas.microsoft.com/office/drawing/2014/main" id="{103D4FE6-6CEF-DC11-6811-A8DF92DC8CF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4100DAAC-368F-86E5-6CF0-EF1316D043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86559576-68CB-D7BF-7263-D2A784F7F8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6D589411-74D3-7D91-34C8-5FCE72665787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0770EFB5-FD46-8DD1-A24C-3DA38BF701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EA3D541C-0AA0-B1F0-C222-973477899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A3BA782E-7C04-56B4-9A2D-D39A65F3B43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F53E870B-9103-2820-8FE6-14D1AB8665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96651344-3801-CEBD-BCB2-62EEB794CC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BBEF1933-E05B-52D5-5BE3-1BF9B7A081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30" name="TextBox 529">
              <a:hlinkClick r:id="rId95" action="ppaction://hlinksldjump"/>
              <a:extLst>
                <a:ext uri="{FF2B5EF4-FFF2-40B4-BE49-F238E27FC236}">
                  <a16:creationId xmlns:a16="http://schemas.microsoft.com/office/drawing/2014/main" id="{8A58D509-3B05-EF9D-8B52-D9A33B920EC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15C23EBC-23F7-C899-327E-61A37B5735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DACC3640-559D-DDA9-1944-D119E542A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C6026091-90E1-A5FB-FA3D-C09CB467D997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AD3EAAC-272E-970D-5214-60E67294A2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0C1D6EC4-A06D-49F1-1321-2E6B41EC78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E658051E-E0E8-D098-E3B5-3DFAD1324A0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B122579B-A11B-0A37-D7D8-3F92C79ADB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45272B1E-A45D-4AD8-BF31-68EF4146FD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BFC9BB68-9740-575B-7780-6AC4EADAE7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40" name="TextBox 539">
              <a:hlinkClick r:id="rId96" action="ppaction://hlinksldjump"/>
              <a:extLst>
                <a:ext uri="{FF2B5EF4-FFF2-40B4-BE49-F238E27FC236}">
                  <a16:creationId xmlns:a16="http://schemas.microsoft.com/office/drawing/2014/main" id="{7F9B6564-CCD8-33B3-9F6B-D96E24F92F1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E5ECBC39-4EF8-E21B-511D-A95EDDBD4D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1C3A9C90-56DF-E4A9-DDC5-CAFB2BC5B4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96390B5F-5BAA-A84F-B781-C87A117038A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29BCFAED-6FF3-6167-60D5-BB687C7ED0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6A701102-A33A-1790-A2AC-D2B21A0F1B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2C675D5D-9CC7-18E5-64E4-B0E44453075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76A6D82C-8E47-3C19-4EEC-C8690159689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35635060-00EA-D3AC-364F-E2604C2D1A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6B86664-6D59-EC99-5C22-26D0AD0267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50" name="TextBox 549">
              <a:hlinkClick r:id="rId97" action="ppaction://hlinksldjump"/>
              <a:extLst>
                <a:ext uri="{FF2B5EF4-FFF2-40B4-BE49-F238E27FC236}">
                  <a16:creationId xmlns:a16="http://schemas.microsoft.com/office/drawing/2014/main" id="{80920401-0C5C-B1F7-D452-01A7F650E3F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61DBE729-E36E-1610-3ACD-5DBF136558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72FC785A-20FC-670B-3C43-EA2A35D940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FA95BEB0-83E0-2F39-4103-2CE5599D9BE6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B41E7BFF-C56C-0201-E593-62BD4246B4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FE41FB76-28E3-27A2-4154-FE8A6D3A8D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625DA3E8-D573-E18E-350E-7242906D5D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C3D62B59-924D-81AA-0E43-23CB3600871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0009FB33-84AF-D4E6-6F6B-FB87E92442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1387DB48-CE43-FF7B-AC24-409D3CD338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60" name="TextBox 559">
              <a:hlinkClick r:id="rId98" action="ppaction://hlinksldjump"/>
              <a:extLst>
                <a:ext uri="{FF2B5EF4-FFF2-40B4-BE49-F238E27FC236}">
                  <a16:creationId xmlns:a16="http://schemas.microsoft.com/office/drawing/2014/main" id="{FC00FBDE-7187-4278-21C1-1B1ED9C7B2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346C18BF-C884-0F2D-F744-A80251A6D4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729CBB82-9FF4-F47A-EFEC-A457E9DC34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9DBFCCAF-0020-866E-34BD-1B8D433177AB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DCE12F14-5A08-6190-4999-0863B986C6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DF3FCAA4-F360-7267-558E-AE865D97B9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9BC187B0-B1C7-944E-3CBD-6A770C8C96C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372C7F00-42B4-B4D8-BB41-E2D25648A28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ACDE3058-B908-57D2-9AED-28F6DD5049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3195B595-4172-01CA-48DD-BC3027F0E1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70" name="TextBox 569">
              <a:hlinkClick r:id="rId99" action="ppaction://hlinksldjump"/>
              <a:extLst>
                <a:ext uri="{FF2B5EF4-FFF2-40B4-BE49-F238E27FC236}">
                  <a16:creationId xmlns:a16="http://schemas.microsoft.com/office/drawing/2014/main" id="{52CE24CF-862A-7C32-AC26-676019E6E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1BD11433-FC32-4945-0D72-F8B3A6E751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681E7D53-FB21-CA5A-FE68-AB3770AD26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A162A64B-F6AC-1BC7-F4A1-5B7095002DBF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E6F74596-A069-0A19-0E3E-A0645BE2F4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6EC55BCA-E374-3610-A64A-AEEFE3C23A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2F378A73-495C-AFAA-5E57-AFB4F5A773C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4341912F-74D0-6AA5-6305-31B77CE598B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F01405BF-B9FC-15B0-C5C6-3086F223D0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E7F2290E-71F1-19F1-002F-4C995768D5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60" name="TextBox 659">
              <a:hlinkClick r:id="rId100" action="ppaction://hlinksldjump"/>
              <a:extLst>
                <a:ext uri="{FF2B5EF4-FFF2-40B4-BE49-F238E27FC236}">
                  <a16:creationId xmlns:a16="http://schemas.microsoft.com/office/drawing/2014/main" id="{EF212A4F-189E-8D9F-6085-6DC87C20FE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87B69647-B2F0-9C4F-27B8-A5A97DFE92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91BA8312-141E-6DAD-BB79-9815FC7D67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7FB43A77-0C9C-26EA-8EA8-6829C94818E2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80825476-3C84-F001-7934-212117568F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B3B43466-9284-33C4-57C7-26FAD48D0E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568C0897-AEF9-785B-5B06-2EB64A9B8CB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9C818C5-BAA9-032C-44D3-74B190EE866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5287246D-7A34-CD60-CE74-424094B003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F9635222-F3EC-051B-3703-539AFA8EE5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70" name="TextBox 669">
              <a:hlinkClick r:id="rId101" action="ppaction://hlinksldjump"/>
              <a:extLst>
                <a:ext uri="{FF2B5EF4-FFF2-40B4-BE49-F238E27FC236}">
                  <a16:creationId xmlns:a16="http://schemas.microsoft.com/office/drawing/2014/main" id="{D2A4ED3C-DFD4-C6DC-1565-0B6AE4E4D6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88627505-E6A0-74FC-BBA3-38ED4FFB36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877AA358-80CE-2377-93FB-C85BF2B8F6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B7F2766A-EAEB-052D-F7EA-D1B01C55A132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955C566C-EFD1-B548-ACED-8254D28FE5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18E22F2E-76FE-8506-0B72-FA7D421F09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364C1C09-A068-878D-3C49-BA66C3A7390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09DB1C16-8A7A-C7CA-416F-5B1D220E3B1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E90F566E-476D-DA8B-36C6-A3FB5A7F74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56BF6928-6E67-85C2-3638-80AF628F85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80" name="TextBox 679">
              <a:hlinkClick r:id="rId102" action="ppaction://hlinksldjump"/>
              <a:extLst>
                <a:ext uri="{FF2B5EF4-FFF2-40B4-BE49-F238E27FC236}">
                  <a16:creationId xmlns:a16="http://schemas.microsoft.com/office/drawing/2014/main" id="{CBF4F113-25C9-B29D-3C47-6CF40E66B6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0704D096-5BC0-0E8A-EA73-31A2D5CE06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0AA53006-C8FA-BC65-9125-661BB1E6DD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CE4BD051-E4E7-7646-E27F-8ACB5F0DD47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AF493F5C-7369-0F23-4E9D-AE27B5BAB4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7F9EBED4-1518-9564-ECA4-2C38DE2470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98F5D69A-DA38-41E3-76B4-A6A5467EBE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492AE0EF-CFD7-B13A-2A23-EA076D6902F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AD7B4C5-17BF-9EFC-4860-96227F4D37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775E11B7-4C67-9921-3807-6822EC8B93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103" action="ppaction://hlinksldjump"/>
              <a:extLst>
                <a:ext uri="{FF2B5EF4-FFF2-40B4-BE49-F238E27FC236}">
                  <a16:creationId xmlns:a16="http://schemas.microsoft.com/office/drawing/2014/main" id="{F25F2991-DDA5-6C04-E2CD-5CEDFE58DE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D0732DF0-05DE-E42E-8DBF-60642BB760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46EC74A5-6102-9955-D08A-61778CD3A1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E11C146E-F925-14D7-76DE-F9A2F1B112EF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CE2AC032-51BE-A864-B9E7-6A03916025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A54D0579-6D99-E16D-F420-3ED7A3B95E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E7C927DD-497D-9943-CB91-BCF2FB3C7B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5460B8F-3019-E0A1-D848-D2C0F9ED4BA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DE611941-2410-DF72-57E1-80C865239B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AF23B4D1-C923-6E6C-C6F6-26E7214D5F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104" action="ppaction://hlinksldjump"/>
              <a:extLst>
                <a:ext uri="{FF2B5EF4-FFF2-40B4-BE49-F238E27FC236}">
                  <a16:creationId xmlns:a16="http://schemas.microsoft.com/office/drawing/2014/main" id="{AD84F5BA-AA0E-CB5F-F9C9-88820E885A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17B388D5-A1D5-C85F-35AD-52D9C5DD01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11016D6-C814-9A02-FAD3-22026EEDF1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AEB273D1-CB6B-A23F-A83A-3FC18E826772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ED6BD775-D3AF-C4DF-AB01-C1888A4C78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8011CC8-CA19-1E85-95DF-516B9B4FB7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A771704D-0225-2755-45D6-E3D084798F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9DD0A944-8126-B575-BDFD-0D41D7EA0F7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C32483DE-D3E7-AD83-F69D-5AD3C32D17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2FBD7983-BEC0-D7D1-68E7-F25AD41034B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105" action="ppaction://hlinksldjump"/>
              <a:extLst>
                <a:ext uri="{FF2B5EF4-FFF2-40B4-BE49-F238E27FC236}">
                  <a16:creationId xmlns:a16="http://schemas.microsoft.com/office/drawing/2014/main" id="{9E25186A-6255-544F-CCEA-49140D5895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DBE574B0-3086-CFBC-8BC4-5C85D8A88D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4770D2F3-D8B0-2915-7CD8-8FAD6C4453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33" name="Group 832">
            <a:extLst>
              <a:ext uri="{FF2B5EF4-FFF2-40B4-BE49-F238E27FC236}">
                <a16:creationId xmlns:a16="http://schemas.microsoft.com/office/drawing/2014/main" id="{0EF29785-604A-F7A6-8D2B-0FDB62E77792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BBC9CF43-32AD-E768-04EA-D89266EE6A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AF92A943-5C50-6A65-B420-895DEDC8B2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2C89004D-4517-D29C-78A6-1A2BC7EE38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E6ECB678-168A-F142-72C0-FF2BCF5FDDB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EAE11349-0BB3-5F94-DBF3-D6AFD015ED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CC965FCD-4EB3-F574-8FAD-AE766D2564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0" name="TextBox 839">
              <a:hlinkClick r:id="rId106" action="ppaction://hlinksldjump"/>
              <a:extLst>
                <a:ext uri="{FF2B5EF4-FFF2-40B4-BE49-F238E27FC236}">
                  <a16:creationId xmlns:a16="http://schemas.microsoft.com/office/drawing/2014/main" id="{C424BE66-FDB2-1970-709D-06006F1DBD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5C7C6320-B1F3-CB21-314A-1C8C3511DE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AE0B080E-838A-6A71-7502-54D1BF0F2145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F5F03B74-9B77-DE67-604D-898DFD5F25F4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9ED4A98E-31F4-D496-6103-78DBA7392B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983B2C51-A9DB-97E6-0C5B-851272A4F2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4A377D7A-4C93-1F67-8269-30C1E242082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B2CD5D2A-6434-66A6-B070-7FC94177AD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0DB3823C-E2B5-79B8-4D3A-DEADEE001D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EEA26C91-53CB-A361-EF43-A7FFF88590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107" action="ppaction://hlinksldjump"/>
              <a:extLst>
                <a:ext uri="{FF2B5EF4-FFF2-40B4-BE49-F238E27FC236}">
                  <a16:creationId xmlns:a16="http://schemas.microsoft.com/office/drawing/2014/main" id="{092D9E71-F7E7-67F9-2A0B-EB5C1AA2665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889519A4-E41F-3A31-FD29-88A989BBE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060C7528-EA26-EA17-C8AE-396B6B14BF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A18A21BB-2599-DDE4-B0F3-17A270757A02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FB3F316A-90CC-3120-5719-5AF8B186C1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20CBB2B6-D30F-171C-B64F-7D1AC91EB1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706C3303-9DBE-1CC6-0EE0-0390462D22A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E2F01209-ADD1-6BD6-AB1A-15FAEAD44B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10E385E3-0763-9499-8D60-AAD1357AD7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49AAF919-6DF5-E793-6061-E4264DE243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108" action="ppaction://hlinksldjump"/>
              <a:extLst>
                <a:ext uri="{FF2B5EF4-FFF2-40B4-BE49-F238E27FC236}">
                  <a16:creationId xmlns:a16="http://schemas.microsoft.com/office/drawing/2014/main" id="{33FD0D4F-AF4B-C187-2AAF-0A8F8F0C761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4EC21822-5B1F-3D78-6E64-8AFD6F4C07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5BBED877-05BF-05E5-DB12-A96DC3E7B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BEF4E98E-7A21-86B9-8811-57A9A9FF6D3F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C4DFBEF8-7339-D5BD-22BD-40A461BECA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54C85970-A439-07B4-2E27-0D4883E0CF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443BFEDD-83DD-3AD9-EF6C-D24C93E8CF6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556F13CC-3F5F-51FF-A509-C9BB8A3F064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59620873-2B9F-037F-A1E0-AAC8898B6E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952FAF0B-C518-DCA1-80EF-CC9C3B8FDB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98" name="TextBox 897">
              <a:hlinkClick r:id="rId109" action="ppaction://hlinksldjump"/>
              <a:extLst>
                <a:ext uri="{FF2B5EF4-FFF2-40B4-BE49-F238E27FC236}">
                  <a16:creationId xmlns:a16="http://schemas.microsoft.com/office/drawing/2014/main" id="{2BC8D82D-DDC9-01FE-8735-41A8C13022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716B6822-33EB-BA73-BD85-F95903418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793F2EC9-16A7-0B61-E48D-9839D36A66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9C36AABF-BF19-D98C-CFEA-95D55B78CF02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D9600A69-5F82-91D0-6910-EA2B20CFF8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8C638A48-C500-FD08-A583-5FC271FAF3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29CCE37D-308A-FAEC-369B-1E080EBB568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C0F77E24-D671-5BB1-EFBF-64B84287301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133D0AD6-CB5A-7C2D-CEB6-90D416A14F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EF0A1C63-12B7-72B6-1A44-9E3326951E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38" name="TextBox 937">
              <a:hlinkClick r:id="rId110" action="ppaction://hlinksldjump"/>
              <a:extLst>
                <a:ext uri="{FF2B5EF4-FFF2-40B4-BE49-F238E27FC236}">
                  <a16:creationId xmlns:a16="http://schemas.microsoft.com/office/drawing/2014/main" id="{469B143B-94FC-3C23-F130-EE455BE1CF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72197F6B-C6BB-BB10-2E26-45D50E9E0D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D84358FA-3292-C1B8-6565-1C20809ECA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B47DD7AF-B0B0-608B-5ABA-82BDB14723CD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12479033-7AD5-D5F6-8C06-9BA11FB427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A4CD47E6-8F2A-DC88-967F-98A6FB6CD6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90C343FB-601A-ACE5-6DAE-50F891FF0C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9F687EFE-63F3-99A2-186B-97DE8B6FD0A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C0483C20-15FD-5B20-D558-848169E4CD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65CE4AD4-699E-3970-0C0A-0C19123712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111" action="ppaction://hlinksldjump"/>
              <a:extLst>
                <a:ext uri="{FF2B5EF4-FFF2-40B4-BE49-F238E27FC236}">
                  <a16:creationId xmlns:a16="http://schemas.microsoft.com/office/drawing/2014/main" id="{F3666488-35AB-FC44-FCAE-5C6A8707FB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629D1643-881B-BDE7-E2FE-D4D623C4F2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05AF585D-5899-7CC1-984C-2B2D636EFCB9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742AC3BF-6542-8774-48DC-838FFBF42472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3982ABC0-B7E2-0DDF-9FFF-D4A193B3F1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E726499F-0C65-3885-F11C-2EF77132CA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4FE325C8-210B-03BB-A455-CB959F8967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27193EF3-63FC-3D8B-5B9F-A8B58CF3035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AA282220-FB32-33FE-E495-E6FE4F3830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6F0E94EC-A2D2-6B95-4FBC-AC427B188E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112" action="ppaction://hlinksldjump"/>
              <a:extLst>
                <a:ext uri="{FF2B5EF4-FFF2-40B4-BE49-F238E27FC236}">
                  <a16:creationId xmlns:a16="http://schemas.microsoft.com/office/drawing/2014/main" id="{D557E5B6-3694-0875-0780-C72EC512E43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5052B265-EA04-1C20-6945-17D23F4E1B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89BA1A0F-9C14-C234-E019-55EE788F2BB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38E528CC-A3B4-6573-0313-F0E65D1591C2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C89EEDE8-47F7-6566-E90A-0E2EC12FB2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96DB80EF-B1DB-9E40-7320-8127C694E8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DBD51140-8494-341C-AD97-1A9E4E5600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4B7BAE72-5DFD-29ED-D2C6-A67298C2650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35AED7B0-558C-E092-9D8B-9399F29003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9B3C3C26-7C6C-608E-8AD6-E838E6B451C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8" name="TextBox 967">
              <a:hlinkClick r:id="rId113" action="ppaction://hlinksldjump"/>
              <a:extLst>
                <a:ext uri="{FF2B5EF4-FFF2-40B4-BE49-F238E27FC236}">
                  <a16:creationId xmlns:a16="http://schemas.microsoft.com/office/drawing/2014/main" id="{94026F3B-65D0-1958-4826-6B928490F1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2D2B007A-E63F-ADE6-F809-E3C9AAB839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EB15EC30-60F2-4025-931C-B10359D5EB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3AA41C07-5424-6263-E01F-1BD89BA068E2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4970B6BB-1305-85EB-C722-6C187FC1D7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Rectangle 972">
              <a:extLst>
                <a:ext uri="{FF2B5EF4-FFF2-40B4-BE49-F238E27FC236}">
                  <a16:creationId xmlns:a16="http://schemas.microsoft.com/office/drawing/2014/main" id="{4A96777A-7F3B-5E17-6658-85324C438C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4D0F27B0-61DC-3756-3752-D8BE3E618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1CFA90AB-A9CD-F561-C13D-0DCFC7BCC5E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C5292F5E-25EF-5ADD-AED0-C36E0C2C10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0693EC4B-655F-984B-1656-C758229779A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78" name="TextBox 977">
              <a:hlinkClick r:id="rId114" action="ppaction://hlinksldjump"/>
              <a:extLst>
                <a:ext uri="{FF2B5EF4-FFF2-40B4-BE49-F238E27FC236}">
                  <a16:creationId xmlns:a16="http://schemas.microsoft.com/office/drawing/2014/main" id="{B2D1B5AE-9EBA-ECF9-3CBF-882349F557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7646B0A0-8728-974F-5760-346785BFA2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C892786F-BD81-F048-2C87-56E95475A2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81" name="TextBox 980">
            <a:extLst>
              <a:ext uri="{FF2B5EF4-FFF2-40B4-BE49-F238E27FC236}">
                <a16:creationId xmlns:a16="http://schemas.microsoft.com/office/drawing/2014/main" id="{2DEB7628-F99C-696B-FED9-4686040FEE9D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82" name="TextBox 981">
            <a:extLst>
              <a:ext uri="{FF2B5EF4-FFF2-40B4-BE49-F238E27FC236}">
                <a16:creationId xmlns:a16="http://schemas.microsoft.com/office/drawing/2014/main" id="{5688B4E1-8E1D-2AB3-0117-13D20E62E20F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1869" name="Group 1868">
            <a:extLst>
              <a:ext uri="{FF2B5EF4-FFF2-40B4-BE49-F238E27FC236}">
                <a16:creationId xmlns:a16="http://schemas.microsoft.com/office/drawing/2014/main" id="{CE3C830C-6F0D-C769-2D7B-BF0759D5D15E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64422B10-76F9-D109-AE5C-BCEF26E5C8A0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15A16519-6F77-018B-09F1-902241208B7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DD42BD20-521F-F232-B679-33D739BADCD6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53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7E35BF46-E554-0840-F34A-361ABBCED641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I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B3237B5D-A404-E321-EC1E-320140ACC7B3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Iodine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66E93BB6-5ED7-A386-4508-86711E1F6605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126,60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612AE1DC-4B06-E2D4-25C4-2F96B20EDF26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2,66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AB1BE9FD-291C-63F8-7054-EBCE33943989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  <a:r>
                <a:rPr lang="en-US" sz="1400"/>
                <a:t>5p</a:t>
              </a:r>
              <a:r>
                <a:rPr lang="en-US" sz="1400" baseline="30000"/>
                <a:t>5</a:t>
              </a:r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A32F96E9-3721-6F35-AB15-8F47B38CAC37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-1, 1, 3, 5, 7</a:t>
              </a:r>
            </a:p>
          </p:txBody>
        </p:sp>
      </p:grpSp>
      <p:grpSp>
        <p:nvGrpSpPr>
          <p:cNvPr id="1879" name="Group 1878">
            <a:extLst>
              <a:ext uri="{FF2B5EF4-FFF2-40B4-BE49-F238E27FC236}">
                <a16:creationId xmlns:a16="http://schemas.microsoft.com/office/drawing/2014/main" id="{F4C738D5-0B6A-41A5-AA1A-31AFB97006FB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6EBF012F-BDB1-29B6-F790-403D8562AF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C7BE67DC-5482-D30A-8C55-FCBBD05794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7A2BC113-19B8-F3EE-3E52-B694631A95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1B136C-E0F3-516B-B1D5-D4662BBD3E8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FC4DE50-9FD1-5144-FB7E-F52559C84C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95B55EB9-8357-B08E-EB3B-80B2A18AC27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61" name="TextBox 260">
              <a:hlinkClick r:id="rId115" action="ppaction://hlinksldjump"/>
              <a:extLst>
                <a:ext uri="{FF2B5EF4-FFF2-40B4-BE49-F238E27FC236}">
                  <a16:creationId xmlns:a16="http://schemas.microsoft.com/office/drawing/2014/main" id="{7DB9D98B-00B3-390A-1F14-49B7FD27AC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43E28291-5022-E50F-A602-92FABEA608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2E95D8BF-B503-2665-3F09-48E24E305F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34EB530-D0FE-D346-21C7-44FC0A38EA2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42B85767-B54A-18F8-AF64-98F2F8AD05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D1EF3DB3-7C08-A7E7-B23A-D11EEF7FD8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9CE438A3-9347-BA87-A31D-3FE7CB89A1E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F578C8F3-AAAC-D15D-FEED-5E42C44F51B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D2159679-2002-14E8-BD9B-363B61E963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16E51F32-759D-475A-6ACE-AB2A7F750EE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4" name="TextBox 803">
              <a:hlinkClick r:id="rId116" action="ppaction://hlinksldjump"/>
              <a:extLst>
                <a:ext uri="{FF2B5EF4-FFF2-40B4-BE49-F238E27FC236}">
                  <a16:creationId xmlns:a16="http://schemas.microsoft.com/office/drawing/2014/main" id="{275348F6-56A1-1FC9-2AF9-0EDE192F80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182AB768-5477-98F5-5707-5F294C997A7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3DCFEA54-8DE8-6637-025E-959AC17C79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7" name="Group 806">
            <a:extLst>
              <a:ext uri="{FF2B5EF4-FFF2-40B4-BE49-F238E27FC236}">
                <a16:creationId xmlns:a16="http://schemas.microsoft.com/office/drawing/2014/main" id="{0F7B63A2-B245-5AA8-C581-3B3C46D0602F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428F7D99-EBF0-5D15-2751-B8441940A0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Rectangle 808">
              <a:extLst>
                <a:ext uri="{FF2B5EF4-FFF2-40B4-BE49-F238E27FC236}">
                  <a16:creationId xmlns:a16="http://schemas.microsoft.com/office/drawing/2014/main" id="{87E2C57C-72D5-12A6-8917-C1830386B2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430FDA1-1774-C7D6-D7CF-D57F8AFE20F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E9B44DB3-E47A-7DE6-24DE-6014FA25724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C0AA430D-0D42-CFF8-9FE6-3E70EB63AC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23D9E3C4-E792-87B6-4AA7-4D99895EB43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4" name="TextBox 813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C51F08C-AD3B-49B4-83EF-509C5BBA5E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5F3C85FF-F894-D291-5345-4D269733B0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56479D9A-D1D9-28A6-7EFE-B499C4C9CA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7" name="Group 856">
            <a:extLst>
              <a:ext uri="{FF2B5EF4-FFF2-40B4-BE49-F238E27FC236}">
                <a16:creationId xmlns:a16="http://schemas.microsoft.com/office/drawing/2014/main" id="{835F084E-535D-0D04-633A-0F1F14CA0ED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DD811505-C1D8-BD64-3D6C-7D860ADCF8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Rectangle 858">
              <a:extLst>
                <a:ext uri="{FF2B5EF4-FFF2-40B4-BE49-F238E27FC236}">
                  <a16:creationId xmlns:a16="http://schemas.microsoft.com/office/drawing/2014/main" id="{71978D81-719D-D414-A7C7-E3D37DD1A4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9C1AA2ED-2CD8-EE10-2BCA-F3ED3A9DA7C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EED30E5A-6863-29DE-DACD-FD46F447C6D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48C300AA-9567-49B9-1E77-ADD5C87BA0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A1EED44E-2342-23BF-2A11-84CCBD963A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4" name="TextBox 863">
              <a:hlinkClick r:id="rId118" action="ppaction://hlinksldjump"/>
              <a:extLst>
                <a:ext uri="{FF2B5EF4-FFF2-40B4-BE49-F238E27FC236}">
                  <a16:creationId xmlns:a16="http://schemas.microsoft.com/office/drawing/2014/main" id="{D0DFED21-BBA4-66F5-B38D-2F436CC182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65ACE575-7B0A-F965-279D-9B2FE7D547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31B95AD4-D615-6C58-AD77-BE55068B9C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A994B392-07FC-9388-764F-564AAACA465B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A3CAE697-1D4A-3D76-DC25-0F36399DC6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Rectangle 868">
              <a:extLst>
                <a:ext uri="{FF2B5EF4-FFF2-40B4-BE49-F238E27FC236}">
                  <a16:creationId xmlns:a16="http://schemas.microsoft.com/office/drawing/2014/main" id="{03428DB5-0C1C-E29E-0A1E-E1DC6FEC33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BD2461A-06B5-5611-7146-DA4B9CE227C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0056FC85-D2A9-B582-8DDD-F123B2948CC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4CD890F5-627E-7FCB-B12F-13B099DE80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E2F53F30-DA0D-EF20-B1CB-71872BA144B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4" name="TextBox 873">
              <a:hlinkClick r:id="rId119" action="ppaction://hlinksldjump"/>
              <a:extLst>
                <a:ext uri="{FF2B5EF4-FFF2-40B4-BE49-F238E27FC236}">
                  <a16:creationId xmlns:a16="http://schemas.microsoft.com/office/drawing/2014/main" id="{7E25DE26-554B-2073-3601-7F0921BF3CF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7CE45FD9-B91F-F350-37D1-764C42B874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B9F5B841-D5EF-D976-6B6B-F751AB0A8D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7" name="Group 876">
            <a:extLst>
              <a:ext uri="{FF2B5EF4-FFF2-40B4-BE49-F238E27FC236}">
                <a16:creationId xmlns:a16="http://schemas.microsoft.com/office/drawing/2014/main" id="{0493B154-EA05-FB5D-F65E-8616322102A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CBF99CD8-2F9D-9D6E-9C6A-4F8759A607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Rectangle 878">
              <a:extLst>
                <a:ext uri="{FF2B5EF4-FFF2-40B4-BE49-F238E27FC236}">
                  <a16:creationId xmlns:a16="http://schemas.microsoft.com/office/drawing/2014/main" id="{9DE62CC7-B7B7-E62F-E45B-D20F731EB4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1C92E94C-27BE-0005-FD0F-87909A76F6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51479D3F-2808-8CDB-5A13-A7FBE57E526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D3DD9814-E4F3-FE18-E085-475E64E907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C6453D10-F914-4558-C256-CC28A31497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4" name="TextBox 883">
              <a:hlinkClick r:id="rId120" action="ppaction://hlinksldjump"/>
              <a:extLst>
                <a:ext uri="{FF2B5EF4-FFF2-40B4-BE49-F238E27FC236}">
                  <a16:creationId xmlns:a16="http://schemas.microsoft.com/office/drawing/2014/main" id="{776B4991-F548-8CCD-FF2D-0909F684A1F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C75E9D22-995D-C08A-DC1F-F0C7BD288D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740CD9D4-213E-C8E6-8274-3B3D40A6ED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7" name="Group 886">
            <a:extLst>
              <a:ext uri="{FF2B5EF4-FFF2-40B4-BE49-F238E27FC236}">
                <a16:creationId xmlns:a16="http://schemas.microsoft.com/office/drawing/2014/main" id="{01774F4A-03F7-2ED8-86A7-03AE3100469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EB71BF4B-1D2E-216B-C0C8-7B11969997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Rectangle 888">
              <a:extLst>
                <a:ext uri="{FF2B5EF4-FFF2-40B4-BE49-F238E27FC236}">
                  <a16:creationId xmlns:a16="http://schemas.microsoft.com/office/drawing/2014/main" id="{81EED6EA-C927-5B79-8DB4-27798F341F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1CAC3144-2C6A-F47B-8930-862242289D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9A707D49-CAF3-9B2A-B11F-675F0FD430F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B92C8C98-CB37-414B-E9CE-332354D96E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21D1B21E-E770-3C79-77BC-1775DB3E40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4" name="TextBox 893">
              <a:hlinkClick r:id="rId121" action="ppaction://hlinksldjump"/>
              <a:extLst>
                <a:ext uri="{FF2B5EF4-FFF2-40B4-BE49-F238E27FC236}">
                  <a16:creationId xmlns:a16="http://schemas.microsoft.com/office/drawing/2014/main" id="{A5695A90-729C-8F24-E8B4-72B78568E5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11D9DD76-CB68-A0E5-BE41-260B9BEA327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9C8F984D-7356-A238-C32E-A21A8DA83D8D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5692581-8896-19D4-4C8A-4ACEF68F5075}"/>
              </a:ext>
            </a:extLst>
          </p:cNvPr>
          <p:cNvGrpSpPr/>
          <p:nvPr/>
        </p:nvGrpSpPr>
        <p:grpSpPr>
          <a:xfrm>
            <a:off x="9616765" y="3400759"/>
            <a:ext cx="647699" cy="590441"/>
            <a:chOff x="9616765" y="3400759"/>
            <a:chExt cx="647699" cy="59044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82A7971-08FB-09C1-30F1-02135F8C9AF1}"/>
                </a:ext>
              </a:extLst>
            </p:cNvPr>
            <p:cNvSpPr/>
            <p:nvPr/>
          </p:nvSpPr>
          <p:spPr>
            <a:xfrm>
              <a:off x="9671798" y="34323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9C9BB12-3475-D678-5BD6-1A3620A72256}"/>
                </a:ext>
              </a:extLst>
            </p:cNvPr>
            <p:cNvSpPr/>
            <p:nvPr/>
          </p:nvSpPr>
          <p:spPr>
            <a:xfrm>
              <a:off x="9671798" y="39065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E5CBC33-1404-5E71-E03C-3A4B1EACDFB7}"/>
                </a:ext>
              </a:extLst>
            </p:cNvPr>
            <p:cNvSpPr txBox="1"/>
            <p:nvPr/>
          </p:nvSpPr>
          <p:spPr>
            <a:xfrm>
              <a:off x="9659098" y="3771009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0298197-2E14-1BC2-313E-11ADDB5841F9}"/>
                </a:ext>
              </a:extLst>
            </p:cNvPr>
            <p:cNvSpPr txBox="1"/>
            <p:nvPr/>
          </p:nvSpPr>
          <p:spPr>
            <a:xfrm>
              <a:off x="9616765" y="34007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AAABC11-BDB4-CF4D-3A98-4FF888D6D4F6}"/>
                </a:ext>
              </a:extLst>
            </p:cNvPr>
            <p:cNvSpPr txBox="1"/>
            <p:nvPr/>
          </p:nvSpPr>
          <p:spPr>
            <a:xfrm>
              <a:off x="9824424" y="3400759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1F3B060-FA4B-AC79-42C0-1EFB6338E444}"/>
                </a:ext>
              </a:extLst>
            </p:cNvPr>
            <p:cNvSpPr txBox="1"/>
            <p:nvPr/>
          </p:nvSpPr>
          <p:spPr>
            <a:xfrm>
              <a:off x="9618232" y="34910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0913F92-CFDE-2000-D5B7-968DB733F087}"/>
                </a:ext>
              </a:extLst>
            </p:cNvPr>
            <p:cNvSpPr txBox="1"/>
            <p:nvPr/>
          </p:nvSpPr>
          <p:spPr>
            <a:xfrm>
              <a:off x="9904630" y="35152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C124C30-0FC3-8981-D0AB-35CCDEF6D44C}"/>
                </a:ext>
              </a:extLst>
            </p:cNvPr>
            <p:cNvSpPr txBox="1"/>
            <p:nvPr/>
          </p:nvSpPr>
          <p:spPr>
            <a:xfrm>
              <a:off x="9616766" y="3631994"/>
              <a:ext cx="56546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F9A4840C-32FD-A99E-BAB8-0105F2D9B54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34DBCBCB-8013-4D3A-57E0-917B356C7951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E1DB8EFB-1A7A-6AE2-1C8F-2E6A1362C4B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82F2A8F1-572A-1556-8087-4A1445755926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04A37216-9A45-F4D2-66C6-526F9C2FF254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3" name="Rectangle 1862">
              <a:extLst>
                <a:ext uri="{FF2B5EF4-FFF2-40B4-BE49-F238E27FC236}">
                  <a16:creationId xmlns:a16="http://schemas.microsoft.com/office/drawing/2014/main" id="{0BB4ED16-EA61-452C-1537-0423F0A6B179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982228F8-4907-D3F6-DF04-57427266E069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3E7D8E51-A8EE-A4C4-7A76-EF915AE930B8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8E34B70B-D21B-BB28-BC55-336944253554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6C739DD7-3925-433A-EA5E-96B8E83FD22D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3968583D-D2D2-A04F-7AA9-59C39D0E119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2CCFA8C5-2A8F-E77C-A6E2-24F4C173A0D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15AE5191-4F49-C679-C7FE-63AE0BB4FB20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04AACD32-FC0A-6DF5-45D8-854594E203B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99" name="Group 398">
                  <a:extLst>
                    <a:ext uri="{FF2B5EF4-FFF2-40B4-BE49-F238E27FC236}">
                      <a16:creationId xmlns:a16="http://schemas.microsoft.com/office/drawing/2014/main" id="{EE05BF26-A97B-301C-490C-E9A0914E3DCB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92D8BD4F-08C2-3CEE-498D-114E5C48DDD2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05" name="Group 404">
                      <a:extLst>
                        <a:ext uri="{FF2B5EF4-FFF2-40B4-BE49-F238E27FC236}">
                          <a16:creationId xmlns:a16="http://schemas.microsoft.com/office/drawing/2014/main" id="{C8445B1E-7459-9543-C6C8-F4614765D3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07" name="Group 406">
                        <a:extLst>
                          <a:ext uri="{FF2B5EF4-FFF2-40B4-BE49-F238E27FC236}">
                            <a16:creationId xmlns:a16="http://schemas.microsoft.com/office/drawing/2014/main" id="{713C60EB-7127-CDD8-7BEB-87F947931A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49" name="Group 648">
                          <a:extLst>
                            <a:ext uri="{FF2B5EF4-FFF2-40B4-BE49-F238E27FC236}">
                              <a16:creationId xmlns:a16="http://schemas.microsoft.com/office/drawing/2014/main" id="{8704AB83-3372-203D-DFAD-089C362F6A6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1" name="Group 650">
                            <a:extLst>
                              <a:ext uri="{FF2B5EF4-FFF2-40B4-BE49-F238E27FC236}">
                                <a16:creationId xmlns:a16="http://schemas.microsoft.com/office/drawing/2014/main" id="{BD029064-2A20-C509-0215-26D6D8557E4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53" name="Group 652">
                              <a:extLst>
                                <a:ext uri="{FF2B5EF4-FFF2-40B4-BE49-F238E27FC236}">
                                  <a16:creationId xmlns:a16="http://schemas.microsoft.com/office/drawing/2014/main" id="{057C8976-B545-2A88-3B82-44A80E1A44F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5" name="Straight Connector 694">
                                <a:extLst>
                                  <a:ext uri="{FF2B5EF4-FFF2-40B4-BE49-F238E27FC236}">
                                    <a16:creationId xmlns:a16="http://schemas.microsoft.com/office/drawing/2014/main" id="{E0FE40C5-6DCA-F894-7BF3-73AE0407A3D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96" name="Straight Connector 695">
                                <a:extLst>
                                  <a:ext uri="{FF2B5EF4-FFF2-40B4-BE49-F238E27FC236}">
                                    <a16:creationId xmlns:a16="http://schemas.microsoft.com/office/drawing/2014/main" id="{95C96FBD-D388-0EC0-34C5-A67AC6C3FDA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97" name="Straight Connector 696">
                                <a:extLst>
                                  <a:ext uri="{FF2B5EF4-FFF2-40B4-BE49-F238E27FC236}">
                                    <a16:creationId xmlns:a16="http://schemas.microsoft.com/office/drawing/2014/main" id="{372BD588-1491-66A0-621D-F3C34EAAF78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54" name="Straight Connector 653">
                              <a:extLst>
                                <a:ext uri="{FF2B5EF4-FFF2-40B4-BE49-F238E27FC236}">
                                  <a16:creationId xmlns:a16="http://schemas.microsoft.com/office/drawing/2014/main" id="{094875CA-9BC9-1025-9BEF-61360AAE6924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DD7F8CA0-041A-A31F-EEF7-563022E67BC0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0" name="Straight Connector 649">
                          <a:extLst>
                            <a:ext uri="{FF2B5EF4-FFF2-40B4-BE49-F238E27FC236}">
                              <a16:creationId xmlns:a16="http://schemas.microsoft.com/office/drawing/2014/main" id="{CA5BFCD5-8E5E-D40D-7C5B-0E72A64391F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08" name="Straight Connector 407">
                        <a:extLst>
                          <a:ext uri="{FF2B5EF4-FFF2-40B4-BE49-F238E27FC236}">
                            <a16:creationId xmlns:a16="http://schemas.microsoft.com/office/drawing/2014/main" id="{684125E0-95A1-C6EC-0D5C-BF3AE343AC3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06" name="Straight Connector 405">
                      <a:extLst>
                        <a:ext uri="{FF2B5EF4-FFF2-40B4-BE49-F238E27FC236}">
                          <a16:creationId xmlns:a16="http://schemas.microsoft.com/office/drawing/2014/main" id="{AF302BE8-8FFC-003F-C596-8196624E3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F1D33D81-53D4-8611-AF06-FB763308A9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01" name="Straight Connector 400">
                  <a:extLst>
                    <a:ext uri="{FF2B5EF4-FFF2-40B4-BE49-F238E27FC236}">
                      <a16:creationId xmlns:a16="http://schemas.microsoft.com/office/drawing/2014/main" id="{40D67680-81C0-5ACA-C35E-9524FE64CA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94" name="Straight Connector 393">
                <a:extLst>
                  <a:ext uri="{FF2B5EF4-FFF2-40B4-BE49-F238E27FC236}">
                    <a16:creationId xmlns:a16="http://schemas.microsoft.com/office/drawing/2014/main" id="{1E66A044-508D-5514-60AD-F7F40110278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8" name="Straight Connector 397">
                <a:extLst>
                  <a:ext uri="{FF2B5EF4-FFF2-40B4-BE49-F238E27FC236}">
                    <a16:creationId xmlns:a16="http://schemas.microsoft.com/office/drawing/2014/main" id="{A5184A92-A7E3-5084-4D5C-2F2653A44F7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52396102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0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84" fill="hold"/>
                                        <p:tgtEl>
                                          <p:spTgt spid="8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F7396468-91E1-6173-41DD-13BC9327C1F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4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25" name="Group 1324">
            <a:extLst>
              <a:ext uri="{FF2B5EF4-FFF2-40B4-BE49-F238E27FC236}">
                <a16:creationId xmlns:a16="http://schemas.microsoft.com/office/drawing/2014/main" id="{DC6DECD5-F131-270E-1777-6C08592C3B00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1326" name="Group 1325">
              <a:extLst>
                <a:ext uri="{FF2B5EF4-FFF2-40B4-BE49-F238E27FC236}">
                  <a16:creationId xmlns:a16="http://schemas.microsoft.com/office/drawing/2014/main" id="{B14CABA7-2E8C-B4B2-B8ED-AE98F6B18E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34" name="Rectangle 1333">
                <a:extLst>
                  <a:ext uri="{FF2B5EF4-FFF2-40B4-BE49-F238E27FC236}">
                    <a16:creationId xmlns:a16="http://schemas.microsoft.com/office/drawing/2014/main" id="{07A3169B-D8E3-140D-3E8E-84940B3B869D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5" name="Rectangle 1334">
                <a:extLst>
                  <a:ext uri="{FF2B5EF4-FFF2-40B4-BE49-F238E27FC236}">
                    <a16:creationId xmlns:a16="http://schemas.microsoft.com/office/drawing/2014/main" id="{A6F5C2A8-DBFB-59BC-B394-D663D38983C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0F52CA13-A804-26E1-1568-F8663442AC6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C68B773B-E067-C039-6F33-25597B919C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9" name="TextBox 1328">
              <a:extLst>
                <a:ext uri="{FF2B5EF4-FFF2-40B4-BE49-F238E27FC236}">
                  <a16:creationId xmlns:a16="http://schemas.microsoft.com/office/drawing/2014/main" id="{B8EF89F0-4842-466D-913B-CFE434A64034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5DD02610-9782-A944-FBEA-A059740D286A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BAFF4DEA-CBB1-DF61-6EE0-383177CB08B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331F0250-F0B7-BAC5-F30C-6535C5829F0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AA3F8915-B798-9E42-81E8-22E56E54D9C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At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7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8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39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0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1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2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3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4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5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6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9BC05BB2-0154-B784-4FD5-8A9D3409F495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641C069A-5E49-0DB9-AF9A-C742F5B78D4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04E4E24-4CF3-4AE9-5171-6D66DEBAB8C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8D172C98-F77F-DC6A-32FB-A56A7439C45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9A8AC751-0E70-A5DE-B07E-29B4EEBA541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2BFF736-AE1B-F937-9E5B-C07F0E8DE05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6500A494-86C2-BA33-30E2-103EB6AE3E2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31168A86-80DD-F447-7EA4-B3FEED8091A6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6" name="TextBox 85">
              <a:hlinkClick r:id="rId47" action="ppaction://hlinksldjump"/>
              <a:extLst>
                <a:ext uri="{FF2B5EF4-FFF2-40B4-BE49-F238E27FC236}">
                  <a16:creationId xmlns:a16="http://schemas.microsoft.com/office/drawing/2014/main" id="{1742F59F-57BA-AA57-C157-3F45C64F790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C9120BCE-1654-B9E2-3DAD-426417C8884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2EBA074-4BE0-14B9-5281-8B68C4E79C4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08A92E35-5B47-424A-4550-23C25F85B10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F486329C-5123-13DC-72C9-BAB9B13034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DA292312-D792-E8E6-4A9D-37F15375A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21F33D3-00DA-0261-9C14-FB3843804F9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17F5B2C0-2336-22B9-1B9B-E44D91B359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686E6648-42A4-E15E-2E65-E1D27EA3F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01FB72E9-DF37-2596-1321-F4DE7B3C5E7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8" name="TextBox 97">
              <a:hlinkClick r:id="rId48" action="ppaction://hlinksldjump"/>
              <a:extLst>
                <a:ext uri="{FF2B5EF4-FFF2-40B4-BE49-F238E27FC236}">
                  <a16:creationId xmlns:a16="http://schemas.microsoft.com/office/drawing/2014/main" id="{AE2CC69E-DE91-E2D1-D728-4BFF9613A1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0B400D9A-64B1-6F29-53CA-656A6F11A0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3A31506B-B70D-9BC4-B104-69CC0F8062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941A030B-D52F-7298-01D1-66988AE9FDAE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379E0E2B-21BF-00AC-CFEA-E63258600D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010CB33F-C1B0-0A87-CB2C-C91EE2EB6A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775D112-B27A-ADB4-1F6A-D10EE7600475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46E0C98F-0C38-1C84-C3AD-E057F144207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7D928AED-0EF7-43E2-4CE7-1DF8731DD2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95324E9-6384-997E-B431-44523DB6413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8" name="TextBox 107">
              <a:hlinkClick r:id="rId49" action="ppaction://hlinksldjump"/>
              <a:extLst>
                <a:ext uri="{FF2B5EF4-FFF2-40B4-BE49-F238E27FC236}">
                  <a16:creationId xmlns:a16="http://schemas.microsoft.com/office/drawing/2014/main" id="{E7EBEA69-09EE-C130-5046-94B7B061AA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15C6DC01-83E4-E75C-0E87-3E4DEB1436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09CCB44C-E846-246C-59AE-9F2BC4E22B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CA557485-1968-F9F9-8A53-78E76970E180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C9077B2F-3803-28A1-FFE1-8E33C13E42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8DB4178B-D4E4-8E30-B8DC-E6D703EA21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BB21CD3F-494C-972A-E660-DAC8D16384C0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806D89E-87CD-7D00-D8D8-DB13E0838BB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C4C2A3E-1252-CFB0-64BB-D6136ADEE9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5C8979D-152B-09F5-522E-36135D2BC43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8" name="TextBox 117">
              <a:hlinkClick r:id="rId50" action="ppaction://hlinksldjump"/>
              <a:extLst>
                <a:ext uri="{FF2B5EF4-FFF2-40B4-BE49-F238E27FC236}">
                  <a16:creationId xmlns:a16="http://schemas.microsoft.com/office/drawing/2014/main" id="{1645DCB1-4416-4D8A-FAF5-1A3EF50E46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3E304A1D-F86F-288C-52F9-8766676DFE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5B70370D-687A-E358-A0B3-79D954B834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D9CDF4F6-ABC3-C6DE-0E10-830283B96880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374EEA99-2659-5417-6EB2-371ED0711B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1FC8380D-E43C-6E8F-A1D0-8486A557F9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95BD5EBF-F37D-AEBD-FE08-9415DD8DB1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8CC5932F-9934-BA6D-DE44-01B4971D9E5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E3E6A2FD-2625-F845-1FBE-484B793EDD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D0E06B82-52BA-F407-E200-0CA1FFFD5B4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2" name="TextBox 171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8BEB07-47ED-0843-64EB-12CE279E5D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2345824E-4018-F3E3-B9BF-A2BFFD6AEA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01E6A4C-FF8F-CB90-8DC7-B7B63DF3B4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B22006DD-9F99-6353-3D74-809BCACED8F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4EBE481F-CDE5-152C-8754-1C07FB7F5F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FEEC7E4A-0F8D-89AC-D4B8-0634198933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4B7BD139-961A-7147-C3E5-F0E296C650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53A6020-77FC-9D75-2724-B2F5F71A285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F20D5620-9CA8-C2AA-1811-EA7AEFE5FF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817AE2F-0D6E-7277-AE1C-D2864EDFE44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4" name="TextBox 203">
              <a:hlinkClick r:id="rId52" action="ppaction://hlinksldjump"/>
              <a:extLst>
                <a:ext uri="{FF2B5EF4-FFF2-40B4-BE49-F238E27FC236}">
                  <a16:creationId xmlns:a16="http://schemas.microsoft.com/office/drawing/2014/main" id="{F4ABC751-F9CF-8896-B106-23C487598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8E07183B-7285-A859-6CE9-6A63246F26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B748441-F344-7B9C-2BDB-DC6D902920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A589308-331B-546F-8D9B-F3636411FBEB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43851612-818E-1272-87F8-CAA3D60308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0719C92B-448C-14AA-AB87-532A46C3BC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7AF6EC1-E721-F1EC-B185-136390A672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A61715B9-EF93-D79D-B2B2-6FD5EEDC6E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6611158-F4CD-20D7-2A45-3A828840E1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495E2AA0-4661-C784-D0C3-E4C379BD2C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14" name="TextBox 213">
              <a:hlinkClick r:id="rId53" action="ppaction://hlinksldjump"/>
              <a:extLst>
                <a:ext uri="{FF2B5EF4-FFF2-40B4-BE49-F238E27FC236}">
                  <a16:creationId xmlns:a16="http://schemas.microsoft.com/office/drawing/2014/main" id="{C942527D-3098-FB20-C968-EBF0CD7963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84F30B7-6F82-2563-7335-7069DDCC78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06D31EC-AC28-402C-F6CB-58CDCE4F69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3114D5B9-A73D-292D-E551-12BEC79D79C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96D206D4-5C8A-C900-16BD-E72C00E4C5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2AB35329-593D-DF66-D915-EB9AC419FF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1B9E4F0B-511E-5241-C8EA-CD1DD3A1E4B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A782E978-7F27-4E57-5EF2-53AACAD55F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0893657-DB73-B305-1DD2-A00E279E92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B069471D-AD30-15F7-A699-696D979A66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24" name="TextBox 223">
              <a:hlinkClick r:id="rId54" action="ppaction://hlinksldjump"/>
              <a:extLst>
                <a:ext uri="{FF2B5EF4-FFF2-40B4-BE49-F238E27FC236}">
                  <a16:creationId xmlns:a16="http://schemas.microsoft.com/office/drawing/2014/main" id="{23B5CFF9-E335-16CE-13BE-AA1D08BD54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B66EFD5-FBB8-A760-6B91-9C2D63F152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1C7AA7B2-05B2-2452-E2B8-85CA8C0356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034BB0E4-027C-799D-88E4-1C7535E2B48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B804A097-123F-B310-D7D7-E10A287D58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D5C7640-D382-23FF-4681-8D215239FC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B125AEC0-59B8-9D8B-5AD8-DD4715FA41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63A311B3-D580-5A71-7668-4FE436BF504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AE6104EE-17C7-AC88-F853-1590294DF6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C4292353-761B-350E-4A20-9DA36CA8F0C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4" name="TextBox 233">
              <a:hlinkClick r:id="rId55" action="ppaction://hlinksldjump"/>
              <a:extLst>
                <a:ext uri="{FF2B5EF4-FFF2-40B4-BE49-F238E27FC236}">
                  <a16:creationId xmlns:a16="http://schemas.microsoft.com/office/drawing/2014/main" id="{AE3CABD1-5120-F84F-E83A-95CDADD712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6853B4F2-C084-27D8-09C2-CDEDB55772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C4149164-676C-E1BA-89A1-1564C18FE8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F26309A3-C5B3-63F3-877D-633CFDB4D737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F1B4063F-8992-F8E4-A7AE-9DC9914177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24537B7D-F74E-42AA-3FB0-DD4BC52849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911DB61E-E5D0-A9B0-DDDE-0E74E483A0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7023B978-24AC-E7C2-0785-D7C5547FFC8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68651FB6-9B14-E31F-CB76-85BBA8E1B2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B5CEB3E5-DA31-7222-32D1-9494D0BA68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4" name="TextBox 243">
              <a:hlinkClick r:id="rId56" action="ppaction://hlinksldjump"/>
              <a:extLst>
                <a:ext uri="{FF2B5EF4-FFF2-40B4-BE49-F238E27FC236}">
                  <a16:creationId xmlns:a16="http://schemas.microsoft.com/office/drawing/2014/main" id="{F788B0D5-E185-1DEF-BD89-10F0DA98FD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706619FB-A960-4BD4-66BD-085209E8D7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8085948D-5631-3BA4-9122-8FD40F14FE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00FD16C7-A062-C921-26EE-F317F69CAD2D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52FC9C51-CB98-91B7-42CF-606E7D1302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F266A073-CF22-65ED-513F-C2DC3098B9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BC80CE8-CB42-4C68-1DF0-7B95DFC9D4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6B8FE896-1F8A-F8B6-3646-DF758342F7D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EB923452-3A81-D940-ABC6-495F8F2C6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AC1AEDEE-E11B-BC2A-A654-1FBBAF9B61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54" name="TextBox 253">
              <a:hlinkClick r:id="rId57" action="ppaction://hlinksldjump"/>
              <a:extLst>
                <a:ext uri="{FF2B5EF4-FFF2-40B4-BE49-F238E27FC236}">
                  <a16:creationId xmlns:a16="http://schemas.microsoft.com/office/drawing/2014/main" id="{2C79C7EE-C5F8-A99E-F2D6-FEE0BFBF44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EDC8A5A0-8BFE-2485-6250-DD92E4E5D9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3B9B8E98-6BB0-6920-DBE7-3976590314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2EA6F2C6-5AE8-D7D1-0469-E477071595DA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9F4159C7-B5F2-1833-5B6C-152E3FCC96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D562763E-6B01-056C-5E36-EBB560143E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4987DD9B-2E46-71D7-5570-414EA4A548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3B09F9E4-2199-892B-D266-1FE7427226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2DC12C6-7913-ACCE-AC24-BF6B480B98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E1CE3024-5F29-B86F-06D9-A707AB3A50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40" name="TextBox 339">
              <a:hlinkClick r:id="rId58" action="ppaction://hlinksldjump"/>
              <a:extLst>
                <a:ext uri="{FF2B5EF4-FFF2-40B4-BE49-F238E27FC236}">
                  <a16:creationId xmlns:a16="http://schemas.microsoft.com/office/drawing/2014/main" id="{DA299AE8-D557-0C0A-3FD9-4E087EB588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009A12A0-F140-42CE-AA93-FC58EBF192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A9A7F801-0817-8DC3-6A9D-EA83F4E7A0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ED9406E9-D96E-0EA0-2C89-BE95C9F620C1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CE704A16-7CE6-2864-FD74-151DCFBDFE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EFB21FB2-A59B-7027-E7B8-FFED574B48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D360451E-7232-394B-6D6E-17FA1A0721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2FD2C514-F02A-231A-043D-B0B127C8521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729275F8-1113-19D5-F7D3-03B22FFD40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BA3100BF-8B36-78EA-5039-C9BE9E94C2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50" name="TextBox 349">
              <a:hlinkClick r:id="rId59" action="ppaction://hlinksldjump"/>
              <a:extLst>
                <a:ext uri="{FF2B5EF4-FFF2-40B4-BE49-F238E27FC236}">
                  <a16:creationId xmlns:a16="http://schemas.microsoft.com/office/drawing/2014/main" id="{F2F17AAA-EEC1-F031-FD51-22BC32C31D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0905DDDD-F853-AB8A-4E77-FE0998385D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26C6F9AC-8419-7E0D-7F04-909B741CAD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85D44DDB-BC10-67DC-3B52-C2E4F86F6A03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BC9F3FE1-7AF0-47AB-B908-851007A3FE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C5A95C92-EEFA-046A-B4AF-49DC779B56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BDABCE6-5DD4-3AE1-07E2-B8D02508B3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47115634-773B-6FA4-7B12-BFF7D0A015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88ABECAD-2B39-92CD-FE48-DA74BA74DD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DB11A3B-CC05-327A-DF2D-39976FCC04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60" name="TextBox 359">
              <a:hlinkClick r:id="rId60" action="ppaction://hlinksldjump"/>
              <a:extLst>
                <a:ext uri="{FF2B5EF4-FFF2-40B4-BE49-F238E27FC236}">
                  <a16:creationId xmlns:a16="http://schemas.microsoft.com/office/drawing/2014/main" id="{44FFC78B-FA22-9B6A-3317-9D1F47F823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6BFEAE69-3703-8F9D-1F6A-F2EA4AC0E0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C3375092-8913-5698-8E18-3E55A13183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764427E9-5CCE-998D-9797-0C20DA754C48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444A28C5-AF45-DB14-5F9E-4254CD8B8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F8F2CD3A-80A4-6692-BE32-31D0CF343F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38983FB7-2B88-3AB0-8582-6D25E7EB04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2970AEBE-9D58-9D15-1BED-E505F697CF8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FA3C3CEF-08D9-F6ED-CA3F-41B27B116A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57289201-F761-B62C-73C6-A2A55C5FFE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70" name="TextBox 369">
              <a:hlinkClick r:id="rId61" action="ppaction://hlinksldjump"/>
              <a:extLst>
                <a:ext uri="{FF2B5EF4-FFF2-40B4-BE49-F238E27FC236}">
                  <a16:creationId xmlns:a16="http://schemas.microsoft.com/office/drawing/2014/main" id="{6373487F-F707-D232-9F65-C8C78185C46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D2763FE-974A-61AC-5E2C-9508D3B449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31C1724D-130B-A02F-61F6-B980D9C294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E0AFDEA-2152-D9BD-0C57-7C6422E2F766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661AD893-A4C0-7852-C98A-449EA12796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1100233C-752C-F13B-2021-A31E61A8D6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6319E5CF-419A-78ED-7D30-B80B6323C55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D1CE2A53-99E9-B862-4B64-D5E9C99E9B8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083D6F1E-40FD-6744-2EB2-9F0F7982E6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A7E48737-ACDC-7E4C-9BAA-9C35711ED2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80" name="TextBox 379">
              <a:hlinkClick r:id="rId62" action="ppaction://hlinksldjump"/>
              <a:extLst>
                <a:ext uri="{FF2B5EF4-FFF2-40B4-BE49-F238E27FC236}">
                  <a16:creationId xmlns:a16="http://schemas.microsoft.com/office/drawing/2014/main" id="{5D8011FC-B718-51C2-8751-4AD41CEE5E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96CD3F9-70B0-AC05-9CC2-3AC801E69B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D80008AF-260D-8601-3D1E-39C91EBD74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9181062A-DE7A-77B6-6D2F-AF6E77050026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F24EB754-6046-E3A2-D6B0-C48424664F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5291D046-5DDE-D061-A968-0419754875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D0CFC39A-8793-8324-F784-7971E4318D4A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33B8C008-BCC9-0ED4-2587-2293A932C58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A6C866B3-5E76-CCC2-0C24-7977AD9966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9AAB8D25-38B1-EB6C-8422-C67D28B431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90" name="TextBox 389">
              <a:hlinkClick r:id="rId63" action="ppaction://hlinksldjump"/>
              <a:extLst>
                <a:ext uri="{FF2B5EF4-FFF2-40B4-BE49-F238E27FC236}">
                  <a16:creationId xmlns:a16="http://schemas.microsoft.com/office/drawing/2014/main" id="{3F7721FC-E5A6-95E9-0AB3-BDA70B10FE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733904A8-A20A-0462-9F05-47362C4EA7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EF5593FD-5066-A923-75B4-0423491A09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CEB607DE-0A40-C130-261E-10C883CEA257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646943E5-A1ED-5E78-B3BC-C257B0FEF9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5610D9AD-B414-23FC-E36C-C9E0B5E98C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1D446846-5561-EFB9-438F-34027314FB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E252BDE-3DAA-4491-2EBD-797B7ADA90B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187B9CA6-86E5-6866-884C-D0F58A0245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48F45D02-584F-B34A-B8A9-06E88C845C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15" name="TextBox 414">
              <a:hlinkClick r:id="rId64" action="ppaction://hlinksldjump"/>
              <a:extLst>
                <a:ext uri="{FF2B5EF4-FFF2-40B4-BE49-F238E27FC236}">
                  <a16:creationId xmlns:a16="http://schemas.microsoft.com/office/drawing/2014/main" id="{E4ED5D1E-3A33-036A-DFA3-A5852CABA5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31719558-514F-7A39-C84B-2353AD91CB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C3037F75-5F0C-2ACB-9815-E47F0539EE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A01DFB71-64D9-8216-C8BA-4C252D8BF6A4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3ED1049E-49AB-DEB0-15BA-CF66833DC3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D1488EBA-17C0-F83F-092B-957330B33D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BE403543-B41B-D896-429A-3CCED4CF4DF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7AFDDBC9-C6D6-CFB4-C683-E61B4651F7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ABA7D481-EFDA-604A-F9AD-CC9E4317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25550285-0341-2721-8B53-0179711D6E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25" name="TextBox 424">
              <a:hlinkClick r:id="rId65" action="ppaction://hlinksldjump"/>
              <a:extLst>
                <a:ext uri="{FF2B5EF4-FFF2-40B4-BE49-F238E27FC236}">
                  <a16:creationId xmlns:a16="http://schemas.microsoft.com/office/drawing/2014/main" id="{F984F4F3-F0C5-7442-AE67-6E1DEF0CDFD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B2689AED-821A-15F5-48C2-5DD7ADBB4D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1B478147-F0D0-856E-CE61-0B773F7AA9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32D274CC-E2A6-1831-C588-2F366293188D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03787DB8-71CF-AE54-3921-3F3E7A487A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7037ADC2-C400-47B8-9D79-043F7A9E7C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16327B89-750A-67C2-0653-BCB46422C09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DC7FAA2A-5627-42F1-2340-87C0720A52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590EDA97-84E4-2CF0-40FE-B6DE771F76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8C2F3020-EB55-E841-8462-371F7177AC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35" name="TextBox 434">
              <a:hlinkClick r:id="rId66" action="ppaction://hlinksldjump"/>
              <a:extLst>
                <a:ext uri="{FF2B5EF4-FFF2-40B4-BE49-F238E27FC236}">
                  <a16:creationId xmlns:a16="http://schemas.microsoft.com/office/drawing/2014/main" id="{16AC2D11-4277-3B6B-BC23-77D2A961FD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9A710D2B-5FFF-9078-9D9E-EB18978EBF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FB918DA5-DBC3-513C-EE5B-BAB8D49076E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45D4360B-163C-8D09-6395-D96BF607D5B1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714237DB-F59D-A5EE-036C-604E0C1F42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F16811C5-7EB7-4474-2E6C-66BB2D6C67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FBE1691C-E19F-8BA6-B03A-9E7854696BB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50FE6C34-926C-0625-9CAC-37F08696E5F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5CA72BA-F73D-9B27-7C5E-AB3847B2ED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F22FF29D-9AF0-8357-F44A-F17CD76DAA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45" name="TextBox 444">
              <a:hlinkClick r:id="rId67" action="ppaction://hlinksldjump"/>
              <a:extLst>
                <a:ext uri="{FF2B5EF4-FFF2-40B4-BE49-F238E27FC236}">
                  <a16:creationId xmlns:a16="http://schemas.microsoft.com/office/drawing/2014/main" id="{05BEE123-7B83-12E7-6B79-1E7B529E795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0B951798-0A21-46A6-F073-3FA3D454DC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CD6B0876-6F40-F6D6-3845-B7D93A97C3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EA9E6A4-EDF5-F68D-4941-FBE89B793FF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E59CB226-482C-128F-10D4-7811F90BBA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6E994CA6-F63C-03C0-690C-8752A6AEEF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E2D943CD-2220-E807-13FA-551CB6DAAB0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B4F91A3D-9D16-A118-9A89-E998592245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EF954626-8A36-1DD3-58DD-7ED455928C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98B1181B-D3F7-4E46-7F97-9EF1D686F2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19" name="TextBox 518">
              <a:hlinkClick r:id="rId68" action="ppaction://hlinksldjump"/>
              <a:extLst>
                <a:ext uri="{FF2B5EF4-FFF2-40B4-BE49-F238E27FC236}">
                  <a16:creationId xmlns:a16="http://schemas.microsoft.com/office/drawing/2014/main" id="{3CD46624-D8EF-7264-5E5D-2CADBF97306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CDB9A1A7-9790-9CDE-83C7-ADADAD6ADE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398682C4-1FD6-DEC7-2F71-EB182C3E77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BC414AA0-FF27-9DBF-777B-041551FC8234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EB56EA48-378C-9308-7981-5DAFE87E8A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F7564D0D-69CF-E93E-0E7E-370CABAC32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D49610A7-048B-C8D9-E1C0-AEA15F07F01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FE140DA1-8739-5F19-FFF3-5ADBBD1C22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5943C133-6E46-379F-0A70-AB7B392FB6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45D0CDE4-8C22-C021-6B96-C90A9DC4702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29" name="TextBox 528">
              <a:hlinkClick r:id="rId69" action="ppaction://hlinksldjump"/>
              <a:extLst>
                <a:ext uri="{FF2B5EF4-FFF2-40B4-BE49-F238E27FC236}">
                  <a16:creationId xmlns:a16="http://schemas.microsoft.com/office/drawing/2014/main" id="{3826173E-8FCA-E355-387F-95BE3DFF398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073C7D10-59B6-2901-131B-4FB2A92E8F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8AC4C889-B3E6-EF77-C83D-A878B1B036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D901D15C-F5D8-9774-B9A6-D6354FFC2EC9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9DFC2236-5C9C-B61D-44CA-18CFB92CA9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F3424DC9-4073-A552-AC78-97B59483FD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3D7452BA-E68A-6610-BCDA-05E0B1DF751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52A8ADEB-5B06-30AD-33DC-8C9055DD87A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8AA9F40F-9C7B-8E91-E7D5-EFA8470CD3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68FB08AD-02EF-860E-C687-C5B429EE53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39" name="TextBox 538">
              <a:hlinkClick r:id="rId70" action="ppaction://hlinksldjump"/>
              <a:extLst>
                <a:ext uri="{FF2B5EF4-FFF2-40B4-BE49-F238E27FC236}">
                  <a16:creationId xmlns:a16="http://schemas.microsoft.com/office/drawing/2014/main" id="{7E12B8B7-C422-6330-7E53-1662E36497A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0FF04B9D-F48C-CDA6-ADF7-4D85E6671C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4B142F36-F6E1-79DC-9138-B2826093EA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0ED41917-C33A-57A1-76D3-E7595AC1A109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40759CFF-6DB7-8A2B-A78D-4982E81563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B05FAAD6-F4BB-C1F2-69C5-38107E4DF9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B6EB0603-FFCB-96EE-78C3-FED8D481BA7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99EF126-D7C0-2F47-1ECB-E0C0364605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A8667A0E-9666-8FD3-DC75-0749283CCD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991A228F-9F79-E37D-40CA-0E7B8D78EF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49" name="TextBox 548">
              <a:hlinkClick r:id="rId71" action="ppaction://hlinksldjump"/>
              <a:extLst>
                <a:ext uri="{FF2B5EF4-FFF2-40B4-BE49-F238E27FC236}">
                  <a16:creationId xmlns:a16="http://schemas.microsoft.com/office/drawing/2014/main" id="{AB808B7C-0CCB-1641-E289-50050A85DF0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9834D571-A006-400D-0029-FA4CBCA7AF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DF00C0A-2D1C-AD01-1A6F-855D7EE00B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F5B85CE6-CBEF-DBA0-6F19-726FA9695CCC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41CF1387-4063-5B01-96E5-ABB46CEB66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0AC747D7-8CF9-6927-689D-3B8EEEF4E2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37EF3F6C-87FB-B046-3612-292394BCE9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2B333160-5E25-8439-F150-7CD3F35053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EB1F7FA9-9068-6480-CA64-779921398B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3000F65F-FB1B-ABCE-F920-DCE316B150A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59" name="TextBox 558">
              <a:hlinkClick r:id="rId72" action="ppaction://hlinksldjump"/>
              <a:extLst>
                <a:ext uri="{FF2B5EF4-FFF2-40B4-BE49-F238E27FC236}">
                  <a16:creationId xmlns:a16="http://schemas.microsoft.com/office/drawing/2014/main" id="{372473A5-E98A-D906-C184-BB0EF63360E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ECE8C153-320A-A1F0-8A52-A0D5EFBC1F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25C00472-D17D-8C4D-F7E5-DF000C8280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26121911-AED0-A77A-5680-A2EB48F9F325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10650D40-40CC-9EE6-9E6D-95DBCD0669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22684E70-B144-BB0C-044D-203CF3915C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0D12D5CA-D460-A0E8-7D78-777087B480C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2C2A56C9-B4B6-54B9-914C-DB347C77B81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1ED70B3A-60E8-2A2D-424F-8B14A532D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FA3DC8E0-72CF-DC6F-0034-F904F6DFC0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69" name="TextBox 568">
              <a:hlinkClick r:id="rId73" action="ppaction://hlinksldjump"/>
              <a:extLst>
                <a:ext uri="{FF2B5EF4-FFF2-40B4-BE49-F238E27FC236}">
                  <a16:creationId xmlns:a16="http://schemas.microsoft.com/office/drawing/2014/main" id="{BC337557-D122-848B-CBE4-D9478B4D8C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E5DF030-F010-E183-1AF8-A511B8943F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44E87C67-FA4C-DB29-630D-929C68D79F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D69D9E20-F1F2-F569-C148-081A96BA2A9F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AB0D592C-D9D0-F2C2-7DF9-E6AA4D7FD1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3918D730-A090-B39A-F797-9BDC29B39E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C87F3800-0996-FD37-423D-9B2819F05F5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332DE088-3BCE-96ED-7082-1E9FAA83DE6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5A6292FE-8631-08C0-A017-D870D127B0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3D172948-9A6F-D97B-372E-3DD1F701CF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659" name="TextBox 658">
              <a:hlinkClick r:id="rId74" action="ppaction://hlinksldjump"/>
              <a:extLst>
                <a:ext uri="{FF2B5EF4-FFF2-40B4-BE49-F238E27FC236}">
                  <a16:creationId xmlns:a16="http://schemas.microsoft.com/office/drawing/2014/main" id="{063A1B01-FA92-C33D-FF42-50B662A5FC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E5B6C13A-10C0-5448-30D1-80C990C025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D29FB352-F89E-4599-23BE-F61FF51419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07C32E12-B5F0-4BF0-0729-B7B89A3F118E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D68FB24F-10DD-97C1-3487-186A6997F7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F8CDF03D-FE73-B5B6-6E8B-CBDE448536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D4E20262-8927-9CA6-4F6C-507964721A2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D3F961DF-4D49-9BC5-3C2C-A07AD8C3B5B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1C4196-DC91-6614-FE9D-19C04B1AA1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49DC9C9F-E201-D864-4318-D730BEE584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69" name="TextBox 668">
              <a:hlinkClick r:id="rId75" action="ppaction://hlinksldjump"/>
              <a:extLst>
                <a:ext uri="{FF2B5EF4-FFF2-40B4-BE49-F238E27FC236}">
                  <a16:creationId xmlns:a16="http://schemas.microsoft.com/office/drawing/2014/main" id="{BFC04228-E490-9C27-68E4-C3E31BD840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3915B6B8-C7EF-27C0-EA1F-50FDE9DC96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4CD69F8E-F9DE-193B-0AD7-9C340B6B1B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85AA52E5-6106-23C1-90AD-904D32101073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0A09BCB5-1FC3-AC5A-B068-0683C22CCB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23BAC4D8-D3DA-7043-89FD-804244D2DF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FABCC4A6-F629-3255-6295-B257D0BB6FD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B0147D68-EE21-963B-5596-73C32AD0EBC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DE3D15C4-4281-C4F7-4BE1-E47C2A2AF7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CDC28D29-1137-D6B5-93E4-EC00622678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79" name="TextBox 678">
              <a:hlinkClick r:id="rId76" action="ppaction://hlinksldjump"/>
              <a:extLst>
                <a:ext uri="{FF2B5EF4-FFF2-40B4-BE49-F238E27FC236}">
                  <a16:creationId xmlns:a16="http://schemas.microsoft.com/office/drawing/2014/main" id="{F9233786-4A8A-3009-B0E9-1D92D1E4C1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225CCD35-26C2-B29D-EEC5-E83A96B6A4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B8086C6A-5510-1C5B-47AC-3387172159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9DA7F00D-DFEC-D0A2-5983-E475102A6AA6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F6B643E6-DE4E-BEB5-8CB4-5553F3059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7FAFC8DE-E3BB-64F4-1F9D-D61C6634FD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DEA60DA8-29B5-C691-53BC-B345923847C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B7C62D4D-8DAA-2215-063E-3A063E6F1F4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A02515D2-0532-2DA4-AB68-2B5BCF22ED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20013714-EC51-EF95-049A-53A1723894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9" name="TextBox 688">
              <a:hlinkClick r:id="rId77" action="ppaction://hlinksldjump"/>
              <a:extLst>
                <a:ext uri="{FF2B5EF4-FFF2-40B4-BE49-F238E27FC236}">
                  <a16:creationId xmlns:a16="http://schemas.microsoft.com/office/drawing/2014/main" id="{B4E69D24-C136-6855-F9D6-1D4ABFBFB6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575FB92E-15EA-9F8A-D0FF-A182B7EBA1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8C78FE99-67BA-EFC4-DF58-A38A8FCCEA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40C0FF4E-E6F9-295C-60C2-9753BDFAA57D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809A6B00-1FE0-AE4C-4311-D367DC157D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E54E33CF-AA08-3C9B-75AE-27BAE55843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BD160C1E-0AA5-CDEA-1E04-DEFBE921BD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705C3E16-1D12-C63E-BCC3-5E8231E4F72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A55B3377-2693-11E6-B75E-3DD5399EAB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9C11870E-3BC3-E82F-D95D-650E5A58F0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9" name="TextBox 818">
              <a:hlinkClick r:id="rId78" action="ppaction://hlinksldjump"/>
              <a:extLst>
                <a:ext uri="{FF2B5EF4-FFF2-40B4-BE49-F238E27FC236}">
                  <a16:creationId xmlns:a16="http://schemas.microsoft.com/office/drawing/2014/main" id="{342418D0-002E-F9EB-4855-B73B556F3A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2EC7EC03-3B4A-7514-F3CC-3A1D1CDCDE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2E8D63C5-C23D-8922-865C-1DF6E54A73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62C00C85-E353-FDD2-AB49-901AA81D9F0E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A83D3184-7841-80C5-6195-43E9AA715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3EC3A732-B02E-3B01-35A4-CD7172598B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7E633376-07DF-D66B-AF6C-59A7D91355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1B44ABD1-55B6-C28C-8CBC-F68D7C43271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48A31EDE-7416-E5CA-39F1-7C51053CB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C349F147-4858-1C93-A131-53D2FAA516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9" name="TextBox 828">
              <a:hlinkClick r:id="rId79" action="ppaction://hlinksldjump"/>
              <a:extLst>
                <a:ext uri="{FF2B5EF4-FFF2-40B4-BE49-F238E27FC236}">
                  <a16:creationId xmlns:a16="http://schemas.microsoft.com/office/drawing/2014/main" id="{180F7810-112B-A52B-A026-7E3EA675A3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C8D6CF67-FB6E-85B6-EA46-99EB91E9BC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B172D8BB-6B9E-1327-643E-FA3D07E837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4D2C7C88-7B07-CDB4-6BFD-7D1F45F29ED0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33" name="Rectangle 832">
              <a:extLst>
                <a:ext uri="{FF2B5EF4-FFF2-40B4-BE49-F238E27FC236}">
                  <a16:creationId xmlns:a16="http://schemas.microsoft.com/office/drawing/2014/main" id="{D87F1D13-4DCC-7163-C188-45BA581A53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Rectangle 833">
              <a:extLst>
                <a:ext uri="{FF2B5EF4-FFF2-40B4-BE49-F238E27FC236}">
                  <a16:creationId xmlns:a16="http://schemas.microsoft.com/office/drawing/2014/main" id="{89368C32-7A2C-7B8E-48F6-09E5BECCA6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BBB1E76D-AAFA-5F61-08A5-BD535F0813A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0346929D-5118-D506-1713-3C3695E2EC7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4AA43178-A643-D553-7875-288638DB2D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3538F05-4D2B-D6F0-00A2-C1E5BA2A46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9" name="TextBox 838">
              <a:hlinkClick r:id="rId80" action="ppaction://hlinksldjump"/>
              <a:extLst>
                <a:ext uri="{FF2B5EF4-FFF2-40B4-BE49-F238E27FC236}">
                  <a16:creationId xmlns:a16="http://schemas.microsoft.com/office/drawing/2014/main" id="{D41EEA9B-2C60-3C46-BCA4-8F3D1990D4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B98FB81-B84E-D293-935B-FCB24AFD23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A711ABA9-A94D-B3A4-6BC7-2B25BEADA528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DD45062C-3DBD-6713-B786-BA8BBD29D91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A0006D4E-2E68-631A-E743-834AD62ACA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2EFCD74-976F-88C8-3D3C-1D93154F9E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3933EEFB-F0EE-E936-A53D-451287CC47F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AB99AAF2-E2ED-11EA-7454-790858AF2AC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5C4A0EAC-B02A-5F6D-73B3-CA80052CFA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33D3DC70-4259-3E45-14ED-50C17DB2C7A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44D933FD-BA83-3361-FA50-F5B234F4E90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7BC24D80-4219-1DC1-D45D-EB82C56351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C9FE6580-151D-A857-C96F-9613C4E48D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AC06E1A-96FA-716C-A6DB-A5993B1C1DC9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11E7ADB9-ACE7-0341-DF97-916B599844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8705563D-976A-9D1C-8094-4264181D9E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EA8AF17E-8F9A-4F3C-1F4A-3BB78406706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1C021BE1-6FFD-D1B8-E5C6-B402A167207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1DF14340-BF91-EF80-675A-9321179CB0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5688C5E0-03D2-105C-1ED5-B7778D018F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378435C0-B0E6-3498-DFCB-C0902AF5A5D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A5CE5057-4BC6-C86E-BA6E-AA85D1A6E3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7ADE9EF7-9CB4-90B2-DFD1-FE3DF02140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EFBB7B54-980B-C984-A4FA-5A1DD2CB5245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7120748A-E1F1-C861-D882-5E48107E50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3F6AC562-40BC-014F-A6D5-2B02F81440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49A76A91-07F4-4C1C-E6B8-6EB54A768C1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7CE337D2-D7B1-B191-903E-BB319E58A87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7090D6C0-1A84-270A-6A91-1843854C38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F7C83BB6-C3BB-4258-280B-6A9CDB7317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97" name="TextBox 896">
              <a:hlinkClick r:id="rId83" action="ppaction://hlinksldjump"/>
              <a:extLst>
                <a:ext uri="{FF2B5EF4-FFF2-40B4-BE49-F238E27FC236}">
                  <a16:creationId xmlns:a16="http://schemas.microsoft.com/office/drawing/2014/main" id="{FC430ECC-8A99-1CC1-3615-FAA5712156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9A5B0BB6-C61A-F44D-C672-131D7DBD07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25F5FE1B-0434-F7B5-529C-FADBBF928C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48A7AE91-EF44-B58B-B1A2-30232DF7325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97FC4622-5556-F085-985C-D5F59A7262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E57183CC-4DDD-164A-4C53-B2769FA05B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45F14C34-1846-0546-29D1-BF0A195F394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71C65ACA-CF44-4DA6-F99B-79EB660E058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4499EC71-8351-983F-272B-9B1C1C9290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CA68D80B-8BB4-ED2A-B8F8-2A057EE66D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37" name="TextBox 936">
              <a:hlinkClick r:id="rId84" action="ppaction://hlinksldjump"/>
              <a:extLst>
                <a:ext uri="{FF2B5EF4-FFF2-40B4-BE49-F238E27FC236}">
                  <a16:creationId xmlns:a16="http://schemas.microsoft.com/office/drawing/2014/main" id="{A63C544B-33EE-F558-9CED-4475323658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ACBF7B11-7596-FF37-0E9E-8D18C4A4CE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D587BB38-CB5C-5463-AD66-2721E844A4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F80762E2-D3AC-2DCD-2D8C-4F968BFCEF82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AC37482A-9CFB-928C-652B-5834DFD088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C7667D82-CBD5-9C67-C387-7DDADBB2EC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6261DC62-D1D7-CCEE-1BD4-4F3113A845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D918812F-6327-AF3B-D980-5F50173B97B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90B63CC9-E4B0-701A-10AD-E533889272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313C7A73-013A-2833-B576-B5663F9104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5" action="ppaction://hlinksldjump"/>
              <a:extLst>
                <a:ext uri="{FF2B5EF4-FFF2-40B4-BE49-F238E27FC236}">
                  <a16:creationId xmlns:a16="http://schemas.microsoft.com/office/drawing/2014/main" id="{3D5CDF6B-51C2-BE03-D775-81291A014A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B0EE3C0E-135D-B90A-F2BF-A883023D33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89B359C-5F3B-C998-FEBA-5064924A290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0636E9ED-A24F-1489-AD04-5C33D9A077C2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E833A368-59C5-FDDF-10D7-F9A5F024C5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C5AA1C2F-F1E2-A8A2-7E15-4C330B0C7C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E44CD9D8-DF2A-EC56-6C85-A42039B6D15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DE81480E-15F1-BB5D-E765-4522063E300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06E23E86-4EA3-B138-E8EF-F8F260D571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7741C050-37BA-970D-C8C7-2D693BD120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6" action="ppaction://hlinksldjump"/>
              <a:extLst>
                <a:ext uri="{FF2B5EF4-FFF2-40B4-BE49-F238E27FC236}">
                  <a16:creationId xmlns:a16="http://schemas.microsoft.com/office/drawing/2014/main" id="{5DCA8DD8-262F-A5B7-7A25-6730AD7E53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34542CFE-E6DB-20ED-CD2D-6DB90B528B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B87CEF68-3FD5-84D3-9698-7AE76632FBD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F96366FD-C387-F66C-A137-8AA6E4952D1C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172594B1-9516-50E2-E2BD-72D03CAE84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FE9F6996-B2F9-34F9-3A5E-F11135E14C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8B77FACE-17E0-F331-01F8-2644E3D58F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B1981475-9B7A-3FE7-FF5C-C935CFAEA02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869DE4DF-A624-340F-0C86-2356490508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B5179A1D-85DD-542A-FCA1-BFBDAFB664E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7" name="TextBox 966">
              <a:hlinkClick r:id="rId87" action="ppaction://hlinksldjump"/>
              <a:extLst>
                <a:ext uri="{FF2B5EF4-FFF2-40B4-BE49-F238E27FC236}">
                  <a16:creationId xmlns:a16="http://schemas.microsoft.com/office/drawing/2014/main" id="{8A1BB86F-0DA2-81A5-2A2A-132E2F5303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274D75BD-AA6A-63DC-74A6-545F9EFEEA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3B53ECD8-515C-FC16-11D4-647F52C343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E298A0F9-7ACC-0D98-0015-8A197B0632E5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71" name="Rectangle 970">
              <a:extLst>
                <a:ext uri="{FF2B5EF4-FFF2-40B4-BE49-F238E27FC236}">
                  <a16:creationId xmlns:a16="http://schemas.microsoft.com/office/drawing/2014/main" id="{03BD7D14-54ED-52D1-D97F-B45028264F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Rectangle 971">
              <a:extLst>
                <a:ext uri="{FF2B5EF4-FFF2-40B4-BE49-F238E27FC236}">
                  <a16:creationId xmlns:a16="http://schemas.microsoft.com/office/drawing/2014/main" id="{C73E23C2-AB80-B752-621F-7336AD5EA2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0759E6FB-F86B-1474-C2C9-5110C1BF8D4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50208978-4079-07F9-D8DF-A099656B5C6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5383ABDB-9CDA-5917-0991-EE65E197A4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56212174-9B1D-F8FE-4ACA-E41F9265181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77" name="TextBox 976">
              <a:hlinkClick r:id="rId88" action="ppaction://hlinksldjump"/>
              <a:extLst>
                <a:ext uri="{FF2B5EF4-FFF2-40B4-BE49-F238E27FC236}">
                  <a16:creationId xmlns:a16="http://schemas.microsoft.com/office/drawing/2014/main" id="{6B05438D-053D-9966-29A5-E7E2F2B59D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64CAB72D-4A99-CE2B-36B6-DA03164B4F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B696F3-7574-EE4F-4324-11231D632B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80" name="TextBox 979">
            <a:extLst>
              <a:ext uri="{FF2B5EF4-FFF2-40B4-BE49-F238E27FC236}">
                <a16:creationId xmlns:a16="http://schemas.microsoft.com/office/drawing/2014/main" id="{8919EB43-0B7F-738F-F7AC-C278F34B722C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81" name="TextBox 980">
            <a:extLst>
              <a:ext uri="{FF2B5EF4-FFF2-40B4-BE49-F238E27FC236}">
                <a16:creationId xmlns:a16="http://schemas.microsoft.com/office/drawing/2014/main" id="{3661D971-9ABE-E3C0-C77E-0CF005FA0399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CAACE522-7AA4-EEA0-9CE3-751430AE8DD0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62115634-0EC2-3B3A-7050-DFEB03BDA894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2B0D607F-0930-0A61-983F-EF4CB4DEE281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5105C965-4B6D-E52F-FDFA-1ECE577FB75E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B30E8DC4-90F2-3F3F-5BCA-B2737227D16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E8A72383-8302-3DCC-BFF1-85C6A44E6376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1A106579-D0D7-D8C8-A68D-AB87536D3802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9E44B94D-BEEA-237A-A31D-76FEDC64318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5DDA48A5-F470-5A6D-B9C3-E97BBB7D997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F96C6061-2997-2FFA-F4BD-118686A67E5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A3943B27-60FC-5B0C-D680-F81A3A0EBB4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BF1D8E03-EF7D-055A-FAEB-3AB68F90B4DF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D1FB097D-2A52-C2C8-CA7B-5888FE6C99D6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DA4D1A85-EF01-629F-FBE0-27AF07708E7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0AA3D03B-0C7A-F872-59D0-FE0D82DFA94C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78E7309E-04D2-1E3A-6693-F6E5AFD6F2C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D73785CD-9726-D454-D2D4-7963E0DEEC87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9F76928E-C4D6-47EA-40D4-042F6CAF7139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992C5EAA-DFCA-DDBC-BCBD-E2ED8B2F218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F5C2105F-71D5-88B3-23B3-6975F1C72EE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6058C7EB-C0E0-272C-52AE-CD17F133CE9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E39433BE-FDBD-1463-29F1-978178983CCA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E2E3DBED-A75B-20F2-72D4-6E6B11236A9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08E1FB09-2A99-EA8D-EEB1-5A1DBA0164B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A019AFDD-E279-8CAB-224F-6A0137DA89F7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85) Astatine">
            <a:hlinkClick r:id="" action="ppaction://media"/>
            <a:extLst>
              <a:ext uri="{FF2B5EF4-FFF2-40B4-BE49-F238E27FC236}">
                <a16:creationId xmlns:a16="http://schemas.microsoft.com/office/drawing/2014/main" id="{ED6F1143-76D5-6CFA-599F-733DF8F39285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20508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ACCFBAC8-2DA2-4029-562F-D68CDC1EAED1}"/>
              </a:ext>
            </a:extLst>
          </p:cNvPr>
          <p:cNvGrpSpPr/>
          <p:nvPr/>
        </p:nvGrpSpPr>
        <p:grpSpPr>
          <a:xfrm>
            <a:off x="3967481" y="949412"/>
            <a:ext cx="1514194" cy="1462818"/>
            <a:chOff x="6870555" y="2261965"/>
            <a:chExt cx="1514194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CB6E3170-1F67-F958-49D7-0B8A5DC57F1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1CBA9E36-8A2F-F9A0-C6C6-83891450410A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F6CF539E-FE47-6D6F-B6AF-598B361F2EE5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85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BD92E3DF-29D5-CC3A-BBB1-9920180E3DA5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At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EC99DFFE-2928-892B-C886-9BEC4B3042E6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Astatine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B505266-4F0A-55CE-E551-161EA51303E1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(210)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9407E598-251A-DD49-0B19-95DBF920274F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2,20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36C57E3B-48EA-1551-17E2-F18342420D7B}"/>
                </a:ext>
              </a:extLst>
            </p:cNvPr>
            <p:cNvSpPr txBox="1"/>
            <p:nvPr/>
          </p:nvSpPr>
          <p:spPr>
            <a:xfrm>
              <a:off x="6870555" y="3206066"/>
              <a:ext cx="1514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10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  <a:r>
                <a:rPr lang="en-US" sz="1400"/>
                <a:t>6p</a:t>
              </a:r>
              <a:r>
                <a:rPr lang="en-US" sz="1400" baseline="30000"/>
                <a:t>5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6376F9CF-ECE5-2ACC-FA98-90457CDF8A91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-1, 1, 3, 5, 7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F82D9F4E-C682-161E-A1DC-1A4D5DCA004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C51E3836-BDB9-1E3E-975E-5809DC6D35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DCF6ED87-2044-B81E-387E-52D959ED6F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EA764948-D0DE-1AE5-FBEE-BA5FEF31B3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9E4D4936-22DF-E4DC-3180-54173A1CC9F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9DBADA60-753B-A2AD-9585-710A71D5B8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D213A5AF-2672-237B-7710-562FB63796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59" name="TextBox 25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BC32AD77-0FC8-0F44-5169-181A31165F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2197602E-88C6-8C59-2976-671F02600C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1A47BAE1-95F1-ED64-3458-B00AF9EB43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C226843C-E3AD-D65E-3E8B-7EE66AF74E4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4F385B6C-24FE-74E5-BC48-F6A4548FDD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7A7D09-0E28-F6FA-1924-F25C9BC78C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7BB62302-3360-E631-BF5A-67B8749DC3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1675337E-C48B-EBE7-71B4-2C67FF8E87C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8DCC8503-56C1-85C9-0BF3-015CC14FDC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DE3DDB6E-4D87-A895-7A71-4F39ED143ED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5F0A7C4-DB9C-0C20-9F8A-6B356D0ED6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0AEBB987-8146-C264-3E5B-00BE752F4B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B7F459C9-3C59-BC2A-A9B1-226DA1916A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8765A754-F916-60C6-E147-9E9BFA82AB15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9A611B15-5E5E-97ED-00C8-3A27095D94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AD69ECF4-68B5-56FB-56B4-AF74DA1DA2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F6879915-F6A9-F863-5A39-DF73B2A1F6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B72515C8-58EC-70F1-1896-F86FE5D81A3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12929E8F-5EAD-3603-63AA-E0A3C939E2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9284DD18-9A42-E46B-7FDB-F2CC4B5EAB7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94B46870-CAE7-7342-14AC-D5FABF88AA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5AF92B91-4EF4-DE28-060B-58BAA6F03B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75A8F41E-08BA-FD1E-580D-48C12DF961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B23FA4E1-FE17-57E3-F600-1BE42DDEDFA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E3EA1650-C801-92A6-99F2-0C80FCAC8F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CB82A304-82C2-9BE5-A4E7-3E296A43C8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B38C3716-2E3C-1707-A2D0-A5A90C491D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B7742164-F71B-131C-4FF2-9A91A22A6EF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5B123891-60D8-E0FA-5EC4-9543EA795E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3B6C458F-D352-56B0-B332-D62F67F8B8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9DDCC12-69F2-A387-E4C7-D368D1D32D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12C88C87-D509-3472-A771-F795CD2932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FF16A48D-A3F0-95D3-115E-997F68530F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9B160505-4022-F2E8-5D25-6D32E8FCEC3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FD1EDE7A-D080-02FB-085F-19E07E8687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A9D8651A-32C5-B604-3C2F-9B51B91AC2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836A4CB9-1B96-18AF-FF5C-BEC0290EC12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468C4FA-6BE5-26D9-A782-4508096CC8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0CDF7348-BE49-54F8-B156-DAFE3D81F9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F6291597-C176-CA89-BFD5-552725CF73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0B2511BF-BB7B-1C01-79D9-4A685AAB531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302C4B3D-25E8-818E-E000-78A348C015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73BFDE3A-E174-57C4-9DC6-A363087F57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3A66D97B-BE95-FD5D-8607-0A2AAB7DB849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35AE1EED-9311-8583-857B-BD95D99E36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1A79FB64-E826-97A6-D4F8-BD8ABCACC3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45510C72-00CC-420A-B15C-7CD7B702FA4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FD4DDB3-40BA-D759-2939-872551449DA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51209D94-0A95-C230-FD6D-3B3336032F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B6BE66DA-3708-675E-CD6D-AD049228F7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FAE41A0F-A8FB-F7F6-39DD-225C5D3C0BC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63B49478-F2F8-F77F-99AA-571554BD9C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7EBBAEA5-8776-C074-4EB8-57550480EA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C2FE8CFF-0C42-6F2A-17B5-F8EF6078122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11AD4CC3-75B4-AB9B-80C3-5074803FE0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8AE928FE-C805-6C52-3EA6-C0FA3928CA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24489300-9ABF-A3B9-09F3-339FAD0998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AE599777-32B7-756C-52AD-47F7F941D7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CBC810F2-AF42-3C0A-DEE8-8DE949D8FD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B147CB1B-3663-0413-03A7-CE2301EB15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BA9F0AB4-FF1E-6005-4495-7D2384BD27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F3C50918-1962-0120-F524-374A8FD8B7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01C7CD84-BAAC-863B-5C21-A097BCB4839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2A78594-23EE-52EC-640C-9642B9A01ABF}"/>
              </a:ext>
            </a:extLst>
          </p:cNvPr>
          <p:cNvGrpSpPr/>
          <p:nvPr/>
        </p:nvGrpSpPr>
        <p:grpSpPr>
          <a:xfrm>
            <a:off x="9605124" y="3979883"/>
            <a:ext cx="677400" cy="632746"/>
            <a:chOff x="9605124" y="3979883"/>
            <a:chExt cx="677400" cy="63274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C175F09-F7FD-83B5-6E53-41E01F46050C}"/>
                </a:ext>
              </a:extLst>
            </p:cNvPr>
            <p:cNvSpPr/>
            <p:nvPr/>
          </p:nvSpPr>
          <p:spPr>
            <a:xfrm>
              <a:off x="9671799" y="40115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82F06246-F77C-FA4F-5A62-FA409D8D2CAD}"/>
                </a:ext>
              </a:extLst>
            </p:cNvPr>
            <p:cNvSpPr/>
            <p:nvPr/>
          </p:nvSpPr>
          <p:spPr>
            <a:xfrm>
              <a:off x="9671799" y="44856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C2A2CEB-54CA-7EC5-F690-1313C738A21D}"/>
                </a:ext>
              </a:extLst>
            </p:cNvPr>
            <p:cNvSpPr txBox="1"/>
            <p:nvPr/>
          </p:nvSpPr>
          <p:spPr>
            <a:xfrm>
              <a:off x="9671798" y="44433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20DFDF2-7C14-A18F-E21C-1BBBE7C85849}"/>
                </a:ext>
              </a:extLst>
            </p:cNvPr>
            <p:cNvSpPr txBox="1"/>
            <p:nvPr/>
          </p:nvSpPr>
          <p:spPr>
            <a:xfrm>
              <a:off x="9605124" y="4350133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B88836D-87D1-DFD6-CC5C-C98A7B2E95DD}"/>
                </a:ext>
              </a:extLst>
            </p:cNvPr>
            <p:cNvSpPr txBox="1"/>
            <p:nvPr/>
          </p:nvSpPr>
          <p:spPr>
            <a:xfrm>
              <a:off x="9616766" y="39798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315AA59-598D-A7E7-2244-26FE035BCDFE}"/>
                </a:ext>
              </a:extLst>
            </p:cNvPr>
            <p:cNvSpPr txBox="1"/>
            <p:nvPr/>
          </p:nvSpPr>
          <p:spPr>
            <a:xfrm>
              <a:off x="9830632" y="3979883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52" name="TextBox 51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FF41F11-CB77-8542-AE65-FD06D3EAF847}"/>
                </a:ext>
              </a:extLst>
            </p:cNvPr>
            <p:cNvSpPr txBox="1"/>
            <p:nvPr/>
          </p:nvSpPr>
          <p:spPr>
            <a:xfrm>
              <a:off x="9618233" y="40702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70C3279-C8CD-D46A-1FFC-71F7D2868253}"/>
                </a:ext>
              </a:extLst>
            </p:cNvPr>
            <p:cNvSpPr txBox="1"/>
            <p:nvPr/>
          </p:nvSpPr>
          <p:spPr>
            <a:xfrm>
              <a:off x="9904631" y="40944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EA3FF83-31E5-5CAB-6E97-BF1BDEF37102}"/>
                </a:ext>
              </a:extLst>
            </p:cNvPr>
            <p:cNvSpPr txBox="1"/>
            <p:nvPr/>
          </p:nvSpPr>
          <p:spPr>
            <a:xfrm>
              <a:off x="9616767" y="4211118"/>
              <a:ext cx="57816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01FC835C-CDE8-7B0A-2095-B26DB4311C12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F01BA3D8-523A-244D-4970-60C0DC1CB09F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091B27A9-7494-6398-0C74-D95DFFCDBF59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52BB985A-0FA0-F1C0-360C-6455C891B22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52F7B5CD-EAB5-1D33-74BD-E09D69B1574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9F837FC0-797C-2E57-433D-9170EAE2171D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5A473908-5367-27DF-E1BE-605B9A8DE414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4A4F0B97-C834-0F06-2787-7BF0B8D35D83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86BBEBA5-B475-AF44-3333-A62F9271E052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9CAE1C26-74E1-05FA-841A-B8068C524BC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AC53F43-9A9B-DCAB-7F15-868FF75E0600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11ABB538-6E7F-523A-F38F-027709CF10DE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94" name="Group 393">
              <a:extLst>
                <a:ext uri="{FF2B5EF4-FFF2-40B4-BE49-F238E27FC236}">
                  <a16:creationId xmlns:a16="http://schemas.microsoft.com/office/drawing/2014/main" id="{A3F58D43-F57E-653B-7539-587CBCE7F8C5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ED58AF18-1F7E-2F16-E736-ED024A98486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02" name="Group 401">
                  <a:extLst>
                    <a:ext uri="{FF2B5EF4-FFF2-40B4-BE49-F238E27FC236}">
                      <a16:creationId xmlns:a16="http://schemas.microsoft.com/office/drawing/2014/main" id="{2C4C9E96-5680-8742-4AC4-F387DF0EA340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05" name="Group 404">
                    <a:extLst>
                      <a:ext uri="{FF2B5EF4-FFF2-40B4-BE49-F238E27FC236}">
                        <a16:creationId xmlns:a16="http://schemas.microsoft.com/office/drawing/2014/main" id="{4F1F8A0F-BF1D-8D14-1122-510B12CC6820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C44D6DE2-6F52-77E6-AB17-F55A32E196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FD0E58E5-5270-0C02-2A59-C13C02327E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37A01707-A842-372D-3EA8-45F552880C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B2F83B0E-112D-B2FD-C50E-2F90E274B4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97B32A2D-C4A2-8F42-F314-D3CB84C60E5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884BFF36-619E-3FA8-243E-18EBC203AD6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212D80BB-0671-86A9-2954-921C3CC7DC8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BCA465B6-CD21-90CE-96D4-5C7F7AA382A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254BD2DD-C315-2402-39C2-F1F01DBD7D9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AB138D46-6B34-FB06-AB53-1FD29BDA5B11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E3C6068B-726F-1B4C-501E-BF2ED3606B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DDFE8289-E231-2981-EC95-97A952759F2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D4DD826B-C761-C8A4-69F3-171E3195FB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06" name="Straight Connector 405">
                    <a:extLst>
                      <a:ext uri="{FF2B5EF4-FFF2-40B4-BE49-F238E27FC236}">
                        <a16:creationId xmlns:a16="http://schemas.microsoft.com/office/drawing/2014/main" id="{82007E83-6D6B-3F2F-24E1-05DAB9985F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1EDF294A-A121-7D37-AE0D-0FB5750639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99" name="Straight Connector 398">
                <a:extLst>
                  <a:ext uri="{FF2B5EF4-FFF2-40B4-BE49-F238E27FC236}">
                    <a16:creationId xmlns:a16="http://schemas.microsoft.com/office/drawing/2014/main" id="{CFB029BC-8C49-D4AD-5240-FCC88CF02E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2CD7FF5C-A95D-C115-C65B-E31CF41F1F1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005971269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12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1B787779-8593-552E-BD78-A1F9C940B01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5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He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8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9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0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1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2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3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4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6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7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pic>
        <p:nvPicPr>
          <p:cNvPr id="81" name="(2) Helium">
            <a:hlinkClick r:id="" action="ppaction://media"/>
            <a:extLst>
              <a:ext uri="{FF2B5EF4-FFF2-40B4-BE49-F238E27FC236}">
                <a16:creationId xmlns:a16="http://schemas.microsoft.com/office/drawing/2014/main" id="{68CA2045-66AA-00B9-7E42-09999CCAB70D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48"/>
          <a:stretch>
            <a:fillRect/>
          </a:stretch>
        </p:blipFill>
        <p:spPr>
          <a:xfrm>
            <a:off x="11116733" y="39755"/>
            <a:ext cx="406400" cy="406400"/>
          </a:xfrm>
          <a:prstGeom prst="rect">
            <a:avLst/>
          </a:prstGeom>
        </p:spPr>
      </p:pic>
      <p:grpSp>
        <p:nvGrpSpPr>
          <p:cNvPr id="84" name="Group 83">
            <a:extLst>
              <a:ext uri="{FF2B5EF4-FFF2-40B4-BE49-F238E27FC236}">
                <a16:creationId xmlns:a16="http://schemas.microsoft.com/office/drawing/2014/main" id="{7B86E96A-3B00-2F8F-31D5-F0FF7AEC6324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CDA6AC14-64DC-D030-BB46-1A532DBDC6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C83D5AD6-70A0-162B-F1B4-CA25A3407F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90068CAC-2243-DED4-8C47-8EB66B0DDD5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334FCC0-F9F3-8706-616E-1ABC774415C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B699423-CCAA-967E-D0E2-52DC983F1F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1AA789AA-2BCF-8AC8-223D-7C499B08472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1" name="TextBox 90">
              <a:hlinkClick r:id="rId49" action="ppaction://hlinksldjump"/>
              <a:extLst>
                <a:ext uri="{FF2B5EF4-FFF2-40B4-BE49-F238E27FC236}">
                  <a16:creationId xmlns:a16="http://schemas.microsoft.com/office/drawing/2014/main" id="{946B0825-F4FE-9786-4871-364D82D188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679BB9C9-4B91-4E75-9B98-F31EC51DA1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2B4350B-B5D4-9EC2-C304-EEBD0A1B1C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4103D1E3-EA6D-CB93-BFC3-6BEC2D19B1C9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29D6F628-E7AB-22F2-380B-CD350D5CDB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04E29A1F-873D-1541-FDC7-F8DA1CA943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0DB46987-DAD2-F750-8868-53A0974704F3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340AB86A-9714-DB4E-8B6B-754212CAFC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FCAB33D-D5DD-5C2E-401C-C57D0595B8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089995BF-5A3B-D72E-0F46-FB296AD0060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1" name="TextBox 100">
              <a:hlinkClick r:id="rId50" action="ppaction://hlinksldjump"/>
              <a:extLst>
                <a:ext uri="{FF2B5EF4-FFF2-40B4-BE49-F238E27FC236}">
                  <a16:creationId xmlns:a16="http://schemas.microsoft.com/office/drawing/2014/main" id="{A664FAA5-1457-098D-3307-EC1CC8D461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96E47194-4223-D4B7-1A3F-5CFBB64C36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2870263A-92DA-6D0A-B30C-52107B5748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CEA85A70-9AA0-3545-DF51-F53FC3BF6768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0634E889-6742-3F0F-5718-137F3EFF70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7D438376-21E2-B091-0C34-D234C90D9F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E2F6687-7957-D055-4544-46DF412AD877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BC5103CC-8A60-B63F-8413-5F4439B26E2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007B9298-D930-73A9-411C-4DB65FDF6D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47EC69CE-7D36-DB0D-3601-2F7D3212540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1" name="TextBox 110">
              <a:hlinkClick r:id="rId51" action="ppaction://hlinksldjump"/>
              <a:extLst>
                <a:ext uri="{FF2B5EF4-FFF2-40B4-BE49-F238E27FC236}">
                  <a16:creationId xmlns:a16="http://schemas.microsoft.com/office/drawing/2014/main" id="{E702CDF7-6582-0F24-62AD-679A385300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0910CF79-59D8-779A-4CE8-72617C76B2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4407738F-60CE-53BF-86E0-A2CDB85A6E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479347B4-77FC-45D5-E97C-E3F7D2BD54C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08EF1B0F-FC9A-3CF9-37C8-3BBBCAECE5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D867F61F-B82B-F50B-D2C2-A987BA8D01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122D60C6-CC81-9CCE-92FD-44134C6AD6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C9F1521-2527-A1E7-2640-0D0512CD5BE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D474BB12-0CD9-BDC9-B45D-8AC77193C1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69F1DCD3-1C73-70CF-53DA-11FA9FD7B3A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21" name="TextBox 120">
              <a:hlinkClick r:id="rId52" action="ppaction://hlinksldjump"/>
              <a:extLst>
                <a:ext uri="{FF2B5EF4-FFF2-40B4-BE49-F238E27FC236}">
                  <a16:creationId xmlns:a16="http://schemas.microsoft.com/office/drawing/2014/main" id="{BD21A880-8CC5-2980-0F93-6A4B89CE2B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4001CFA-1529-7C2C-E449-600164A4D2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8A465B9A-1890-3304-F0DB-0F2B416249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9A5891C-66E5-4A40-C445-C7FBCC33ED2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4B468F4E-5878-5D9D-CD18-ACE7865221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6F5F3377-6CD5-2027-CDA5-9A69EE49DC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E37EA547-60EC-E3D8-45BD-A67474F844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7D45C71B-ECD2-E13C-5ACB-659CED2DBAE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50FC903A-F97D-D46F-C68D-99C358E4FC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D0C01860-A42E-0A7D-C7AF-CE021A26E8D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3" action="ppaction://hlinksldjump"/>
              <a:extLst>
                <a:ext uri="{FF2B5EF4-FFF2-40B4-BE49-F238E27FC236}">
                  <a16:creationId xmlns:a16="http://schemas.microsoft.com/office/drawing/2014/main" id="{2EC1D349-2B51-D285-ED8C-F9978A83C8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22674211-3687-6016-201D-CC08FD4276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123D677-3D8A-481D-B2D7-CE20941296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40E3E59C-831F-E25D-EB35-F1E54ECEA200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7B2ED478-665D-7F55-B035-AFFAC4A112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664EC1F8-F4F3-F160-2598-38C709FEFD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3791E518-2F8F-3B00-F02D-4CE1C21FB7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1724A04F-A469-C587-6551-C540C042C8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6CADFF25-B1D2-EE10-5B66-8049B7FF84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170F35A7-2379-D633-D436-232C0CFBB2B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7" name="TextBox 206">
              <a:hlinkClick r:id="rId54" action="ppaction://hlinksldjump"/>
              <a:extLst>
                <a:ext uri="{FF2B5EF4-FFF2-40B4-BE49-F238E27FC236}">
                  <a16:creationId xmlns:a16="http://schemas.microsoft.com/office/drawing/2014/main" id="{2C4E8398-0E8F-9AAF-FF89-F67B6FBD9B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EE3F99DD-8E28-5791-7FF9-D69AD01D1B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634F1EEC-2DFD-4E49-7F46-54D7E059A4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73B31106-DBB2-3659-746E-BC57F8D8DA6F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4E81236A-DBB8-47A9-F294-9BA4277D3E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01853CB9-F525-27A3-FEEB-B60A85D146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205B01F5-DDD7-BFA3-EC0C-302ABDD9DE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11E1FC20-A0C7-762B-908A-37B2EED592C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696F6C51-64A1-1455-935B-3D30A15063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63946003-485C-24D1-9818-54DA8E452E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7" name="TextBox 216">
              <a:hlinkClick r:id="rId55" action="ppaction://hlinksldjump"/>
              <a:extLst>
                <a:ext uri="{FF2B5EF4-FFF2-40B4-BE49-F238E27FC236}">
                  <a16:creationId xmlns:a16="http://schemas.microsoft.com/office/drawing/2014/main" id="{633F9121-FFCF-DC5B-7F83-70FAA17F48E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071D8E90-F06B-AE0B-ED6D-7CFEE9186F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87850642-A208-410B-6E74-B443E1BA8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EED94547-9272-790B-CEEF-0338357FD0E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4680D5F6-9386-DACF-D092-EA9C3D7755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3DF7CE3F-06AC-88F6-E804-16A065F49C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F06A52FD-DD33-0869-3075-B766479861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A5D0487-12E5-CE24-711D-72C1B5F8CF8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E7469DE6-DB91-A94E-92A6-CABBE8F143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15EC5921-185F-FB12-5CBD-86163231A2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7" name="TextBox 226">
              <a:hlinkClick r:id="rId56" action="ppaction://hlinksldjump"/>
              <a:extLst>
                <a:ext uri="{FF2B5EF4-FFF2-40B4-BE49-F238E27FC236}">
                  <a16:creationId xmlns:a16="http://schemas.microsoft.com/office/drawing/2014/main" id="{35097B8C-ADAD-5112-0430-33CE843C32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CA9A9A33-970D-9F5B-7445-030FE8610E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9843DC8D-F78E-6242-D197-37A8191378E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1E45E164-CBFD-DE8D-6DC5-BD2CD4A93AC9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3E6AC439-0D0A-C1A5-9E19-8644142B9A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34D81687-BC36-8498-7A63-49A83734A0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333BA15D-7F71-5A05-988E-4058B8A63E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3F67393E-5362-C4DA-203C-2893E16472B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1A1D30A9-110B-08D7-40A2-E22B297BDA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A90B7304-EF00-4606-420A-D2D96B7975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7" name="TextBox 236">
              <a:hlinkClick r:id="rId57" action="ppaction://hlinksldjump"/>
              <a:extLst>
                <a:ext uri="{FF2B5EF4-FFF2-40B4-BE49-F238E27FC236}">
                  <a16:creationId xmlns:a16="http://schemas.microsoft.com/office/drawing/2014/main" id="{8C2F8FF0-FF2D-A7F9-B280-E8CBB68261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0CDD2CA8-359D-3938-4850-F9F385495A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B1E8F129-1200-2B86-6A94-3728333EA9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7CA6C41F-90A7-491C-5AE2-9BE2A755CD0D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FD5E52CC-9689-BBA6-CB29-EFB713659D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0E97457F-1FB7-E234-F9FA-EF136BB26E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D330549C-52AE-DDE5-823F-3282CB0923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64FCE13-1A44-6F3E-E6FF-C91BD8C953A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B7313477-96D3-1744-E755-A04787C569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85326CB4-A8A0-52C4-7A35-616B405062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7" name="TextBox 246">
              <a:hlinkClick r:id="rId58" action="ppaction://hlinksldjump"/>
              <a:extLst>
                <a:ext uri="{FF2B5EF4-FFF2-40B4-BE49-F238E27FC236}">
                  <a16:creationId xmlns:a16="http://schemas.microsoft.com/office/drawing/2014/main" id="{92D2E5D7-C114-3D26-C001-3058AD7A3E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19D5518A-6BFF-46E7-0777-9FF32957DC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250B65E4-A465-17E3-5B14-136EFEB4F6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E2EE522C-55FE-0F1E-956D-8B659980054D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91DCD3A3-353F-797F-689B-52F1634D6E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E1F13412-67F8-0183-8032-1B173B36A0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4B05B48C-C090-A798-FF1C-5EEC79AA581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B4CEEBA5-7EDB-39E3-AC3F-5E9D981E5B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AAA6E45-82F6-91FD-7526-DBC4AB3577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5FA3D682-BB8E-0DF8-1D02-AF8F6EA8C1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64" name="TextBox 263">
              <a:hlinkClick r:id="rId59" action="ppaction://hlinksldjump"/>
              <a:extLst>
                <a:ext uri="{FF2B5EF4-FFF2-40B4-BE49-F238E27FC236}">
                  <a16:creationId xmlns:a16="http://schemas.microsoft.com/office/drawing/2014/main" id="{E1348341-CECC-AF80-4929-2F49744CAB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5BE6518-6BCB-644D-F940-494782F61D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51A63F2B-2840-987C-4D40-23F9B7F610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97EEEE1F-AAB2-9AE2-E2CF-FC044A628792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2B2B4C10-8474-C381-FF3F-7CDEFFCF0C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A5D7DFAA-6EC5-ED15-3FBF-2AF410678B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75FC887E-6A0A-29DB-8C18-46517300A0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3ED1B285-4197-B60F-FB41-6EAE5DCA11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AB32C0C5-D565-60FF-F41E-FCAC0D27B2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20724CA0-A509-1844-561C-3B38C267D4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40" name="TextBox 339">
              <a:hlinkClick r:id="rId60" action="ppaction://hlinksldjump"/>
              <a:extLst>
                <a:ext uri="{FF2B5EF4-FFF2-40B4-BE49-F238E27FC236}">
                  <a16:creationId xmlns:a16="http://schemas.microsoft.com/office/drawing/2014/main" id="{BB2FB175-6338-1E47-0A1F-F3AB589E37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4C7A217E-3ABB-D7AE-4626-3785CF3900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2E68F4E7-6411-5E02-4700-D710B4E581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52171831-8FBF-6C20-332B-808CEF1B22FA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002C931D-3BB9-E9F3-D31F-C34AE388AE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98E061D5-1890-2AFA-53E7-00095FA1A7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B2F70419-880C-47FC-42E4-30954D38F0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0BA53C34-28F8-D3A6-B10A-193B10A826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3C5C45C3-61E5-9D9B-C0A9-7041374725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2B12BC5-9641-CEF0-4B5A-490B58F615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50" name="TextBox 349">
              <a:hlinkClick r:id="rId61" action="ppaction://hlinksldjump"/>
              <a:extLst>
                <a:ext uri="{FF2B5EF4-FFF2-40B4-BE49-F238E27FC236}">
                  <a16:creationId xmlns:a16="http://schemas.microsoft.com/office/drawing/2014/main" id="{8286E4DD-A7FF-EC11-D91B-0A31FD3008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2A3F18AC-9896-F260-1C89-EA9492AC7F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CD0A2925-6592-B50E-BEA7-19BA17A22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9C7D75E8-7050-19F2-01DD-E98AB2EBED93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1256741F-9DDB-61B1-85CC-F50B885C5D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492FC057-3402-0DC6-5AEB-F1F89F5AA5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9A284AB-17ED-E365-D0BF-3B70DEB979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946DC41-A2AA-041F-8BEC-B2151A2375A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B6C777A4-9FA8-97FC-DB5F-3CE3B1C5FE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F5E8B00-9C67-610D-4ED1-6115560E00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60" name="TextBox 359">
              <a:hlinkClick r:id="rId62" action="ppaction://hlinksldjump"/>
              <a:extLst>
                <a:ext uri="{FF2B5EF4-FFF2-40B4-BE49-F238E27FC236}">
                  <a16:creationId xmlns:a16="http://schemas.microsoft.com/office/drawing/2014/main" id="{36882052-7633-C44E-9923-7165DAF97CC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6589351-09D3-0E49-562D-F0E1365680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F756402-8CD0-2695-AC9E-7006C473E8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6E30F830-BD48-E282-E558-B95725ADB91A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BCD8ADA1-F771-6AB1-250C-EA853385ED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D4B1EBF2-0FB1-6206-4F0A-A89A286FCF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E1C86C99-3491-2DC5-BE4C-B1AB517D62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AFCDD33-8486-F647-1800-CBBE681FA7F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43C5FA7C-C19F-9524-D280-56B171D608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664F2E2C-B743-A9B5-44DE-E8BE0161656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70" name="TextBox 369">
              <a:hlinkClick r:id="rId63" action="ppaction://hlinksldjump"/>
              <a:extLst>
                <a:ext uri="{FF2B5EF4-FFF2-40B4-BE49-F238E27FC236}">
                  <a16:creationId xmlns:a16="http://schemas.microsoft.com/office/drawing/2014/main" id="{F46188BA-87ED-52DB-D2FE-51EBF3B220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4CB9313F-BCEB-6FFC-93E3-5BF05FFE79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E6FF40B9-1690-DFC0-B7F3-635CBD50AD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EF8ACD30-0632-13B2-B322-6B2BFF24D5A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836AF4AD-AC03-1CB4-8F7A-1F59360EB9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98A7C0BA-B18B-CF7B-412F-EF5D1BBD25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B2A78FD0-2D44-7A08-2033-162E96C9926D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DDED2D4A-F56A-DBC2-23D0-BE6FE7FC46B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695ACA18-8A5A-F1DC-3A82-984AF6D9FA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48F6BC8F-17C6-0F2C-A91C-EE643F5F57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80" name="TextBox 379">
              <a:hlinkClick r:id="rId64" action="ppaction://hlinksldjump"/>
              <a:extLst>
                <a:ext uri="{FF2B5EF4-FFF2-40B4-BE49-F238E27FC236}">
                  <a16:creationId xmlns:a16="http://schemas.microsoft.com/office/drawing/2014/main" id="{5E161627-5973-9615-03A4-18C232B542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4BBBAB2C-315C-F7BC-D857-6B3B17D027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BB38BB46-6518-A45D-B521-C72046EAD7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89DB1C86-ABDE-D344-8A69-B928E3775787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24E730AF-CA90-E93B-52BA-492065C119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EDC2D6F9-E046-1007-9D07-2C28635012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B0342554-2D93-4A0B-40C7-D3398BD9CC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6C04CCD8-4364-E7A5-FCAE-ACB562B8937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989A8D88-6F69-9E9F-DE0A-E8DEF7CD78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82A1C81F-BD19-C4D3-1AE1-D544A18AB1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5" name="TextBox 404">
              <a:hlinkClick r:id="rId65" action="ppaction://hlinksldjump"/>
              <a:extLst>
                <a:ext uri="{FF2B5EF4-FFF2-40B4-BE49-F238E27FC236}">
                  <a16:creationId xmlns:a16="http://schemas.microsoft.com/office/drawing/2014/main" id="{343DB69F-F60F-FE8D-29B4-6B0E7501FE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E5918BF-831A-E76D-1C6B-2BEC518E52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D5D22DD1-CD48-6212-D065-AA9C6B254E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E59F9B14-122D-3427-C0D2-D0C9C524355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34C6FE28-62B5-0672-EC17-75DF2AF17A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346C7EC4-2DAD-41FC-5A23-0A584C9B59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5FB4BAD7-1645-3AD7-88C6-D51D1F84E2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A21E6650-0D71-3B22-5932-495072C69BA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7D41DE9-BC24-FF57-7AF0-75B23434F9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AB6CE700-DE53-669C-9597-4C1EC93B8A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15" name="TextBox 414">
              <a:hlinkClick r:id="rId66" action="ppaction://hlinksldjump"/>
              <a:extLst>
                <a:ext uri="{FF2B5EF4-FFF2-40B4-BE49-F238E27FC236}">
                  <a16:creationId xmlns:a16="http://schemas.microsoft.com/office/drawing/2014/main" id="{FD394A3A-7CFF-1F69-8249-8FA0DB91BD7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C7CAC622-2157-2F0E-3FE9-37E0CAFF26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B9A334E1-6369-C36F-69C1-B230F269E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6F1B8B7C-3A52-1C26-81CA-A7308BA1937E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C42DA1B8-AEC4-40C4-8118-FAC5BA8329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E9B88917-7DF2-6A84-3E16-A73FA7D56F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C6E54914-FBC8-C382-3A93-57125EC4A0D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8C07225D-5DFD-C5CA-D017-C6B5005313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0C7DA7C8-9F24-65CF-4390-40545C8204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2309AC27-87BA-A8DB-0A42-7F1758AD0A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5" name="TextBox 424">
              <a:hlinkClick r:id="rId67" action="ppaction://hlinksldjump"/>
              <a:extLst>
                <a:ext uri="{FF2B5EF4-FFF2-40B4-BE49-F238E27FC236}">
                  <a16:creationId xmlns:a16="http://schemas.microsoft.com/office/drawing/2014/main" id="{44A61690-34A6-867A-BF5D-33C8623A739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E42CA9E9-368A-7A49-DAA1-4C393FC914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C76A3999-7150-B705-EDE5-D20D3BC84E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CFF768D7-2066-C46F-986A-C0ED5B24E84B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3A16CEEC-7D3F-1443-30A7-F4FC6E65E1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1673E7B6-F67E-52B1-22A7-4EE79943AF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271903C-B711-C51C-EC81-E1052DDF4B1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23523B5-4F75-9B91-2C17-94E1B37A99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8062CE2D-F2D9-E6B7-C9E8-90637076AE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AACCE86B-F229-437C-D6F4-D3AE310497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5" name="TextBox 434">
              <a:hlinkClick r:id="rId68" action="ppaction://hlinksldjump"/>
              <a:extLst>
                <a:ext uri="{FF2B5EF4-FFF2-40B4-BE49-F238E27FC236}">
                  <a16:creationId xmlns:a16="http://schemas.microsoft.com/office/drawing/2014/main" id="{A01C9D97-7F36-8FDB-CC99-52718445DA9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C017757C-CAB6-93B5-A09D-D873FE6D80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5675487-6D7F-231A-8A40-F8FE6CBEB3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780944ED-6B0C-FB65-FEC8-B3C666562FD7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44E31E9B-CB40-C263-12B9-22D42C643C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2B4AA4C3-3AEE-BEB1-C371-14A1B93B6B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AC0EEBA6-5A9B-8644-786A-28BECF46061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9D499BA3-01C2-1C07-4A6D-0E9CBA44652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C5F4DBF-14B5-CE16-D106-02DFC773CB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E307D397-F375-D84B-B5CF-C2B32884E7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5" name="TextBox 444">
              <a:hlinkClick r:id="rId69" action="ppaction://hlinksldjump"/>
              <a:extLst>
                <a:ext uri="{FF2B5EF4-FFF2-40B4-BE49-F238E27FC236}">
                  <a16:creationId xmlns:a16="http://schemas.microsoft.com/office/drawing/2014/main" id="{369871A2-548E-79E8-009F-96493A0E181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4625812-803F-FBC9-45E6-61AD08EEAC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A622C1FC-80D9-7FAE-E69E-1AF3361090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1EA39184-E6D2-C84F-00FF-21A1668AD2FC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18E6458A-25E2-87B0-AA30-39BA393085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02D0C5F7-E611-CA06-59C5-158C1CEFCA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1E17F3E5-BE8B-9489-D6FC-79F9DC9ED1C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379E92AE-3167-0983-35B3-11FCF8F0405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4FB0FDC4-306A-F15A-16DB-A0572DD2C7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1A7CBA00-E24F-88AB-7094-4AB5492B5A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19" name="TextBox 518">
              <a:hlinkClick r:id="rId70" action="ppaction://hlinksldjump"/>
              <a:extLst>
                <a:ext uri="{FF2B5EF4-FFF2-40B4-BE49-F238E27FC236}">
                  <a16:creationId xmlns:a16="http://schemas.microsoft.com/office/drawing/2014/main" id="{ABC54116-5AE0-A108-E854-1FF7047233F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3FF6C98-B820-2F1B-4C60-B72FBD6C9F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B21CB2AA-0511-AD14-823B-6AB376A0B6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235C7016-3840-AF45-E9BB-DA2656514EFC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503A543D-7103-50BE-0E3F-9F53FFA836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725AB06E-3B9D-3CC6-1CDA-A80B928FF1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CD43A52E-EE72-EF85-7934-95569923473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8983291-081B-E828-AAEA-6F94BD5BED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62D876D6-D3DD-B5BF-6D4D-DCD93D2476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20022B3C-94F8-DFE0-E779-52922D01E6F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29" name="TextBox 528">
              <a:hlinkClick r:id="rId71" action="ppaction://hlinksldjump"/>
              <a:extLst>
                <a:ext uri="{FF2B5EF4-FFF2-40B4-BE49-F238E27FC236}">
                  <a16:creationId xmlns:a16="http://schemas.microsoft.com/office/drawing/2014/main" id="{9791765C-4A84-06A6-E78B-5DA0B040E21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F6A63E03-27E8-CF98-B28B-C9FB56FAF2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5EBD19B9-D3D6-F927-253A-EFA10872CB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90AE4407-CC25-FBCE-A1B2-21DFB9C4AD04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92B4B6E3-9B8C-8F2C-E9BB-13C81A033E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418C6A5A-1522-30C0-BE83-C779077CB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C1624166-5029-94BD-3282-6B257FC8647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0B6B1A50-BBB7-3988-8785-0DFFB3AAA6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16609318-565D-9685-D21B-1C1121D4D6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07CE96B5-1CEC-2528-CA8A-A9FF7D2CD4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39" name="TextBox 538">
              <a:hlinkClick r:id="rId72" action="ppaction://hlinksldjump"/>
              <a:extLst>
                <a:ext uri="{FF2B5EF4-FFF2-40B4-BE49-F238E27FC236}">
                  <a16:creationId xmlns:a16="http://schemas.microsoft.com/office/drawing/2014/main" id="{7CA9FA62-9A5F-5AAB-541E-5F5AC94286D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B5B7E9F0-A1C0-4174-5861-DC6945956E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21284F33-5497-F24B-58FD-CC0F5925C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E9999144-CDFE-2C3B-32F8-F4905780F39A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1376DBD3-7FBE-934F-C5B4-A3F91831E2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04E11B1A-E893-C432-E628-F8602F14D5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5C49CBC1-F309-64EF-3BCF-C37F58C395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D15F2362-044C-B221-B992-17F3A29217D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9934B45-C992-07DB-64B0-ECA5E9BC9B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6AC88711-722B-B016-4AFF-4AAEA51425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49" name="TextBox 548">
              <a:hlinkClick r:id="rId73" action="ppaction://hlinksldjump"/>
              <a:extLst>
                <a:ext uri="{FF2B5EF4-FFF2-40B4-BE49-F238E27FC236}">
                  <a16:creationId xmlns:a16="http://schemas.microsoft.com/office/drawing/2014/main" id="{E0A8BB9D-BB17-E9DF-4506-B9AE4EEE14E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14074917-77CF-CC07-CB3D-D7C3B5F90E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958A16A9-5B35-0B25-1D00-B6508F3CCA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E87E2BDB-3993-701B-4834-5732EC7A82A8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B56D3BA9-07F0-BEFF-B862-403FCB9B87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92C35158-496B-3427-1403-3362E0B73E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1444FD71-4D22-3471-85F7-B85A9DA56CD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31E73625-4031-5EB0-9CF4-7B162EF97C0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D69B315F-7FA3-1B0B-5EAC-E28E2CBFB9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709802AF-434C-834F-FAE6-A6D95D06AF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59" name="TextBox 558">
              <a:hlinkClick r:id="rId74" action="ppaction://hlinksldjump"/>
              <a:extLst>
                <a:ext uri="{FF2B5EF4-FFF2-40B4-BE49-F238E27FC236}">
                  <a16:creationId xmlns:a16="http://schemas.microsoft.com/office/drawing/2014/main" id="{236C0ECA-B291-ACDB-2546-14C58625F1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E73BFE7F-D699-BAA6-75B4-0BF33C7D77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BF315E07-5718-E62D-9287-B244F36B9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1B290C9C-4060-D53C-AB57-7DA5F071A5F7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CAA7C2D5-FEF3-C678-691B-0D0751C6AE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0ACCC96F-1234-6480-55ED-CF45C3A95C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7EE3FC67-0C79-8F11-9729-1DD6641A44C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4332CDAB-A76A-8858-AA00-8ACA258F20D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F2B6AA63-8CA6-2B51-1C60-A88C424806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EE1FBD6D-C95B-C3C7-B08E-E9B4D58803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69" name="TextBox 568">
              <a:hlinkClick r:id="rId75" action="ppaction://hlinksldjump"/>
              <a:extLst>
                <a:ext uri="{FF2B5EF4-FFF2-40B4-BE49-F238E27FC236}">
                  <a16:creationId xmlns:a16="http://schemas.microsoft.com/office/drawing/2014/main" id="{7844526D-B81E-6E8B-0925-BB6B9EDC1B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E1CC396D-36D8-4410-B8C2-0E0637CB1C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4B391802-3DD4-F6F5-CDB4-121AD9E8B9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DBA7B167-F7CD-D413-6CF9-D27F3790CB67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97DB5F25-C327-0CBC-EE7B-52BEA9653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BE82660D-17E1-7075-8E0C-31595F4183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F1CAF982-DC58-BF45-AC39-28942796BE6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F9ACA3D2-1BA0-A170-2902-36337E866CB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D3FB4E58-5629-6867-12A1-5E429C31CF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9784AEF2-9FA3-ADE4-8856-FBF7A4B2DB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59" name="TextBox 658">
              <a:hlinkClick r:id="rId76" action="ppaction://hlinksldjump"/>
              <a:extLst>
                <a:ext uri="{FF2B5EF4-FFF2-40B4-BE49-F238E27FC236}">
                  <a16:creationId xmlns:a16="http://schemas.microsoft.com/office/drawing/2014/main" id="{BCBEC12F-748A-E2F0-C821-BB7AFA4CD2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9D7EDDE8-C6FB-7198-9742-515AAC510C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7BB8C3B5-6A2A-673A-5EA6-FD2EBF5822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30741233-E2C3-9460-AB3D-979810F05B37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A38568C3-FBFC-B3F8-A8A8-B2D81B21B8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678B53EB-8FDA-302D-F820-6B281D1EAC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6308B30E-231F-455C-8B9E-48B6CDE587F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F9B26AAB-5BE6-5792-AABA-979D6C737E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62FDE48F-93D5-03AD-04DC-F1A3344E7E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6BD24876-B228-7396-4C10-BF92741E36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69" name="TextBox 668">
              <a:hlinkClick r:id="rId77" action="ppaction://hlinksldjump"/>
              <a:extLst>
                <a:ext uri="{FF2B5EF4-FFF2-40B4-BE49-F238E27FC236}">
                  <a16:creationId xmlns:a16="http://schemas.microsoft.com/office/drawing/2014/main" id="{33D0CF90-850E-96F7-1F10-8EFE9DA3A5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A7CE3637-AFF4-9F79-9BE0-2D1534FF46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89E88D8B-0CA2-5F19-AB15-BB26B639A5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094BBF15-48FC-9962-BFD2-A97322969529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25EDCF25-BB91-E073-4856-F6417C6609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D9A730BF-8020-D3FA-4FCC-1100DC2938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47D0A32D-FCC0-E885-0C1D-388B60E742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ADA3178B-8CBE-630F-035C-AF4400C15CC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877C8CC4-864F-36D0-9D72-ADF4F52847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6911CE40-DA63-4D56-27CC-EEC0FBB8B7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9" name="TextBox 678">
              <a:hlinkClick r:id="rId78" action="ppaction://hlinksldjump"/>
              <a:extLst>
                <a:ext uri="{FF2B5EF4-FFF2-40B4-BE49-F238E27FC236}">
                  <a16:creationId xmlns:a16="http://schemas.microsoft.com/office/drawing/2014/main" id="{DA1AF260-369E-8B5E-C8E7-617CB8EB50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87F06037-DC99-4E24-FFAC-535C1AADA1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02C68854-D6F2-1D2D-F736-F8DA53AB95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23F1BAA5-2461-4AB8-6D07-EB5B33C94AA9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88D65768-33F5-9F77-8B34-37CE23B34C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5059205E-CF53-C688-4245-CCA908593B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6E4CA83D-EBD7-6EDD-48B5-5C6569FC5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465987C9-D7BD-ADAA-C957-469ABB9226A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7F37B6E9-08EE-D964-0FC2-C5F27F5FFF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EA27A3CE-833E-C42B-0321-ECD837C65E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9" name="TextBox 688">
              <a:hlinkClick r:id="rId79" action="ppaction://hlinksldjump"/>
              <a:extLst>
                <a:ext uri="{FF2B5EF4-FFF2-40B4-BE49-F238E27FC236}">
                  <a16:creationId xmlns:a16="http://schemas.microsoft.com/office/drawing/2014/main" id="{C96FB690-E992-D325-E575-747A360997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9FFBA375-E43B-2AD1-D16C-09F2C072C0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559C0F18-3F0A-604A-7864-46F0A61F74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3F3B3396-C6C3-4EB1-5AAF-0FC82C5EF45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45F39EFC-4924-771E-3AD4-378B30FAF2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519EED47-4B12-5AC9-3DF0-BFF2B58201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B8E2CD9E-6383-4C3D-5A7B-89CA945576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D57AA1F2-AC37-FB48-C100-B4678A8CA1D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3D0C6BC4-EDA4-387E-22F7-6776060BB7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0E48C53B-E6BA-F7EB-0D79-AD2358B97D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9" name="TextBox 818">
              <a:hlinkClick r:id="rId80" action="ppaction://hlinksldjump"/>
              <a:extLst>
                <a:ext uri="{FF2B5EF4-FFF2-40B4-BE49-F238E27FC236}">
                  <a16:creationId xmlns:a16="http://schemas.microsoft.com/office/drawing/2014/main" id="{15C53005-8126-25BE-60B0-02D66D2F96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3AF483B7-8749-EB1B-FE17-3522BF04FE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E53C12F0-1D90-4A81-CF36-B215F0448E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01F1A0C7-16F0-D52C-B631-72E21FD8B907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46C63E4D-CFA6-2CC9-D0D5-E5AB79F157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F1315665-DC91-9FAC-E82A-980878D08F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D4E5580E-B9E3-BACB-4737-98F8E0C45B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2F83D306-B29D-2956-145A-02DE61E4B74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379372EA-58D9-B668-B2C1-9D3E58D48C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321A6F65-2A46-9EAD-2B4B-7430013AAD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9" name="TextBox 828">
              <a:hlinkClick r:id="rId81" action="ppaction://hlinksldjump"/>
              <a:extLst>
                <a:ext uri="{FF2B5EF4-FFF2-40B4-BE49-F238E27FC236}">
                  <a16:creationId xmlns:a16="http://schemas.microsoft.com/office/drawing/2014/main" id="{9065107D-2AB0-CFA0-E42C-424CD2F2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D4A19CFF-DEBB-0571-DB2C-2E5E56DCD1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20E9DB0B-57D6-1492-B27A-1A878D89DA95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B8CC734F-76FD-6939-4470-D81459BA3162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06541C13-0683-89A9-8DDD-4F97208C71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F0E162A5-6AFA-385C-C44C-06AF7DBA32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9C0263B3-CB49-320C-5FA4-27049B935C2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D2B1FB5C-3DAC-F150-7583-1541D1B63E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88BBAD8-7F49-4C89-A404-E49EDB3505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FF9C321D-CD9E-8B89-2267-1F480F922E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6A1DBC67-BB6E-789E-FA90-E0DCA22DB9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9697E72C-257A-17F8-4E7A-451C92E385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BE6CFA5-381B-DCC1-9231-8508FD2345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50359CEF-A4A2-5731-4905-6AB3548F355E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E03CFEE7-21BE-07E9-2745-B1D4BAA27E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00BFE6FE-305D-4388-DE25-0363BC0B0C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875710E9-B875-BA92-070D-48AFE555D13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5C71BC61-36DD-589A-AFBD-9AF6709BD0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1A32EC17-32E0-AAC4-7E03-11093AEE87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3F432375-4CEE-0476-C8F5-DF5129883E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C3135643-98B9-D3D7-109C-432D517A722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B04145AC-1CC8-B685-65AF-3ACA52C214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6FE4E5AB-6614-3FBF-3691-BE0D9E9DF6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E20B6D19-1BAB-C3BB-D4C4-93254639E7E3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8340D5B5-DA64-F01C-6733-B8BDC8EE87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078461B6-DECC-B01E-9A3B-983B0C9DD2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078E924A-4F56-863E-915F-42C7353C0C3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BCEAB05D-847A-6232-7609-B6FA74DA08A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28837507-9E9C-A1AD-FEE8-24CB80EA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4A9540B7-194C-8E04-FBC0-C94B041D16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7" name="TextBox 846">
              <a:hlinkClick r:id="rId84" action="ppaction://hlinksldjump"/>
              <a:extLst>
                <a:ext uri="{FF2B5EF4-FFF2-40B4-BE49-F238E27FC236}">
                  <a16:creationId xmlns:a16="http://schemas.microsoft.com/office/drawing/2014/main" id="{8C8F78BC-F671-9E9E-F4F7-1131FB8CDE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4822C12C-3027-5CCB-5C72-7020DA10EC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C62D05BD-8BA6-7AEE-6644-42B73F73BC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A03D155C-C87B-5EEE-9F5F-EAC0139E5E0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A0E2FB65-B73A-9022-123D-59BCDDC4D9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1D1683E2-CF4B-60C9-5504-0829CB1EC9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124B8478-9D55-98AC-A1D3-D3C5730EE87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BF27C72D-365F-E3D7-CF91-6EF0FD572FF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1B21A4FA-E3EE-BA27-7305-44541564C2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5B718BEF-B875-C8B4-E749-21888FE5F9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7" name="TextBox 896">
              <a:hlinkClick r:id="rId85" action="ppaction://hlinksldjump"/>
              <a:extLst>
                <a:ext uri="{FF2B5EF4-FFF2-40B4-BE49-F238E27FC236}">
                  <a16:creationId xmlns:a16="http://schemas.microsoft.com/office/drawing/2014/main" id="{E8EE331E-581E-E633-DE0B-5CA5EDA56D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426114D7-6877-E44D-37E1-CB5079D355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EBA89E37-4432-1CDF-FBA3-3CFF612F55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7D84BBAB-7D8A-04EF-4CDA-427CB11321EA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096F8993-B1A8-6D8E-FF8C-EC2F81C904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2A577F93-E5D5-B0C5-116E-87825682BA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DC1BF0B2-188B-C798-A769-B28ACF79B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1C18D3AF-24D3-DCFE-AE3C-E1D6B25E01B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95017312-C7F1-9492-36D5-FE4A711744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82294503-4C9F-FD3B-32A7-B9C1E4970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7" name="TextBox 936">
              <a:hlinkClick r:id="rId86" action="ppaction://hlinksldjump"/>
              <a:extLst>
                <a:ext uri="{FF2B5EF4-FFF2-40B4-BE49-F238E27FC236}">
                  <a16:creationId xmlns:a16="http://schemas.microsoft.com/office/drawing/2014/main" id="{41FAE8AB-1580-B699-7F07-F7819D410C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CBE90572-4571-1C15-33D7-7FDAC159C2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D3B12287-37F1-5768-229F-505AA970A88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3B06540B-34A6-5DB7-1456-5DCAAED1AF08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99893920-DD6E-1B4F-0B4B-B1B73AA269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DA9F54EE-0C89-B601-699A-E30E10D743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6AAD16A1-82C1-B8D9-481B-4CA81CE15F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48A27CE1-A5F6-2179-7FE2-2928FDA579B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4395E2C3-137C-E6EF-5DCD-7CC8F04DDE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D8518BA5-B6D4-4950-3C71-49273538B25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7" action="ppaction://hlinksldjump"/>
              <a:extLst>
                <a:ext uri="{FF2B5EF4-FFF2-40B4-BE49-F238E27FC236}">
                  <a16:creationId xmlns:a16="http://schemas.microsoft.com/office/drawing/2014/main" id="{C7D4CBE7-1C81-F3DA-F80A-1F2CF08A5B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3F913504-B664-41EE-239D-E6840CD78E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401FA2BA-C715-C6CA-51CD-18C16A5E5AC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952CCD09-EA58-2F81-2D05-E311300D2DE3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D4F31271-B597-59B6-BBCE-08BC5CEFAC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58A85FB2-0107-D84A-BD8E-1A9CF081EE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5827C542-AE0B-D2E0-41A0-2618C76D309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8DFB6C7E-1675-0B43-A6D1-94BD5B3C158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47F0DBED-1342-1D18-D2BA-8C3B10202D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C00635AD-DB2F-C296-72EB-E1481B1360F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8" action="ppaction://hlinksldjump"/>
              <a:extLst>
                <a:ext uri="{FF2B5EF4-FFF2-40B4-BE49-F238E27FC236}">
                  <a16:creationId xmlns:a16="http://schemas.microsoft.com/office/drawing/2014/main" id="{00D3747F-7AA2-BA5F-C0DD-9552F2B783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BD91789D-0BD5-B43D-4103-CA8E83980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BC9AECCC-BDC3-1AA6-E0B5-E6DCE14905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94DFF633-9222-5B1D-4814-90859B4C639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E974F65E-8D16-E22E-1312-CA8012DB28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E8669F35-3EE9-46F7-5EEE-D53FD338E8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E4054D1E-C5B4-749F-14C6-499318D138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E5A65A96-6884-B069-7A8F-F950C40EC941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78CDFEEC-C420-748A-9EC1-C6832E1004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FFF6BFC7-5D7E-ED3F-DCC7-EE26FF6CEB4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7" name="TextBox 966">
              <a:hlinkClick r:id="rId89" action="ppaction://hlinksldjump"/>
              <a:extLst>
                <a:ext uri="{FF2B5EF4-FFF2-40B4-BE49-F238E27FC236}">
                  <a16:creationId xmlns:a16="http://schemas.microsoft.com/office/drawing/2014/main" id="{1CEE6EDF-6044-FFD5-58B5-9FA22AE858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A6629785-74EE-09D0-C214-F139761088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EEFF94D0-9FC4-BFB1-D1F7-78A67D6083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0" name="TextBox 969">
            <a:extLst>
              <a:ext uri="{FF2B5EF4-FFF2-40B4-BE49-F238E27FC236}">
                <a16:creationId xmlns:a16="http://schemas.microsoft.com/office/drawing/2014/main" id="{783571B5-FF14-B651-243C-B7E864F87266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352625DB-E71F-1D5F-DD76-F6C130CCFEF6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C96AE3F2-6737-65DB-0A90-BDA2423A863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DAB2ADED-CF57-1A4A-5616-1606C8F62D7A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831CEA1A-00C6-AE3D-52D6-B53687B9EEAB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1C246308-064D-2725-7C7E-1C57BE7BCEBF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F4F14B91-1019-6E70-E598-E0D789751604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2C17C3D5-EA38-6FBA-3E3A-07C8066CC64C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0BA28BF2-0799-4381-B90B-DB22151F7F6C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B73545DB-11A2-C9AF-2BC0-F20CD6714B8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1237B064-3876-726F-1C13-90F2DAE0FC7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D950C63B-D8CD-6143-AF60-8B1239D0066B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F8984DCA-7840-3A28-F6FC-9E0D9FBD963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05D8C713-6BFF-4274-A8FA-6A82EE06F50C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888F75E4-7C4C-150D-1B63-EDECF0CC740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C3887FB1-2B5E-9965-0E20-C4C6A243676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9C2F55FB-745C-EEB0-D685-C688F0BF4F2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A00FE091-4DD6-2A3E-B163-5019AB58312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7AF1916E-16BA-2062-5AA8-6E6ADCC68608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EBC3E6DD-03E5-D55C-0C81-FEB619984F3F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40A183A9-9B38-1AFE-DC14-F5E50CB8EB39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D5BF0E25-E164-3370-E6D3-3B06A44ED99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9AB8128D-651D-94C8-C587-348B2C76D6FE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B3F2275E-6E10-5729-60D6-DB934CD126EB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000D44E9-23DC-D2DD-5449-4D2DAAC3497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8E72BFBF-7703-715B-8998-C650F7D628E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532E7FED-D768-3E2C-30E1-42F229F430F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82B85789-2734-C27C-CD08-C3CBFE365522}"/>
              </a:ext>
            </a:extLst>
          </p:cNvPr>
          <p:cNvGrpSpPr/>
          <p:nvPr/>
        </p:nvGrpSpPr>
        <p:grpSpPr>
          <a:xfrm>
            <a:off x="3967481" y="949412"/>
            <a:ext cx="1514194" cy="1462818"/>
            <a:chOff x="6870555" y="2261965"/>
            <a:chExt cx="1514194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37B50AF5-7225-EBC3-04F6-AB34951F5409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92D05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255CB3D-E5DC-874B-6CB1-72CADAB9B0DF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D3D78B91-0B30-F7C2-D68D-6FDCB571CC2C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F20EBE99-594C-BB63-E9CF-B61B758B10A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He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0C3CB3BF-B52D-F5F2-D109-8D8E9E414E48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Helium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5E06F149-8E2B-3559-8690-75EE732DFE2D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4,003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EB4BF9D8-2DE2-D3D7-10DA-7D4CDE782C25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14B5FBE-0EB1-74A6-3B11-884CD1726AC9}"/>
                </a:ext>
              </a:extLst>
            </p:cNvPr>
            <p:cNvSpPr txBox="1"/>
            <p:nvPr/>
          </p:nvSpPr>
          <p:spPr>
            <a:xfrm>
              <a:off x="6870555" y="3206066"/>
              <a:ext cx="1514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6186E060-E1AA-4A4A-DAAA-8CC48CD1020B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D4BE355D-675D-AC66-8E77-AFE883443CE3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CD2AEBCE-2411-EC28-A9C3-D6CB515F09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1FED13A7-01FE-E94D-97B1-67D15C452C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6B3EA60B-AED4-20F4-2035-092B0DDA30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430E626F-1FD6-FA86-1569-DA9D2DFC9F8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E733F775-EA85-0B2C-A0B8-5EC4391D3B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E385DD53-9806-052B-6745-303C9301269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51" name="TextBox 250">
              <a:hlinkClick r:id="rId115" action="ppaction://hlinksldjump"/>
              <a:extLst>
                <a:ext uri="{FF2B5EF4-FFF2-40B4-BE49-F238E27FC236}">
                  <a16:creationId xmlns:a16="http://schemas.microsoft.com/office/drawing/2014/main" id="{740F0AF2-9C7C-906A-F435-191331CD79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8865FA83-E182-45EE-8371-6FBD8AAC55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A226CD8-5CB6-C7DB-F2CE-7A57F849D7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8541C9CA-1214-10C1-0874-226D1DDD3B5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D7AF652A-D18A-8D95-28B8-7EDE81ED43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DF638E1B-D585-48AE-42D8-DF99712F5F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9E2A0FF1-AF78-EC97-C9CE-6B3B394E50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032241A6-E0BA-4D29-34C0-3770003C294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8D098140-B2EA-B7DD-4989-FE81582CBA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4B971FA-4A55-F4ED-B49A-7F1C54F6F2C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C48D607-3AE2-9677-2974-D8CEE8141EE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A62AD9B4-61D9-5DC8-AB1A-0BE020E957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291B1981-1616-9E61-6DFA-325FDFF509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F40ED939-034B-8A02-7AD9-2D0E3F0EA427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34B2A0A7-4AD7-F4EF-6110-1CDF196F93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B8E18E06-FF5D-EE83-D191-D2F0984EC8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FDA0BD79-8A2C-58E8-6AC6-046A3C3244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918314FF-2397-103A-07E5-473513E25D2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52EDD40A-5351-878A-54A9-4B20610F08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FCF2370B-BCE9-02C8-F3DA-440E39D08D5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E68BD52F-6E04-24D1-E709-9AD2A611E3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2375D97B-5E85-134B-A555-BD2DCF2BB5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A57FAD3D-97C0-AFB3-658B-8791D6A840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6493D397-AFB1-004B-3FCF-B50B2D2B57C7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4D3E47C2-D7B8-9DF3-BE61-86F05E96DE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FC21ED82-F6F7-16B3-52E8-A4B46F3EFE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0722871-67A6-D80C-4E51-818AD73B56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A6A1155B-814E-7B82-FC7B-59BDE39C43F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D112A482-BAFE-40D9-9FEB-5AEB274554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CF217B16-871C-CD98-A68F-EA9DFC2853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94FC6F6E-8203-2DB7-2B55-170FAA9985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3C6D1B7-CCB0-C5E1-3CC4-19F9470FD6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A9B416FF-BACE-5192-2E7E-54ADE048F5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31CBE436-9691-172A-D2CC-0B2CC093FD89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F7B55256-E20E-B225-01DB-980495FD38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68B0FE3A-2C6F-ADB4-28C1-286D39CFAC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71AD3952-37D1-6ACA-B4FC-5CE7CE6E0D3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360A06E1-A7FE-CCD8-C548-4AC9C4327C2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EB9E429B-F5D3-94A2-071E-2A92A28C18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29E26A28-044E-E433-4067-E588705A31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F1175040-1145-5C15-3345-57D147922AC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2CB08258-3063-F35E-F950-DB719C0CB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7032ADA1-272C-71D6-7E35-7CAFB7BC43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D1D63F56-407F-562B-517A-C5DFC4851640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D8409EDB-6C59-BF70-EBBF-861B31C8C7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CC83CC19-38BA-980B-6C44-C025DD0EEAA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513836FF-4D70-110C-279C-B54965BF978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FB9157B1-9AE2-45E4-A85B-93FFC9A03A1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B8D2F30-73E2-19BC-2D60-BDC244D52B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54080F9F-FA51-E2F0-26DA-56D41E97A6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39E6C702-246F-7D29-516A-FD9F4A5315D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DBE5707A-EC5E-70A0-A2D7-B49173D331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8B10E3FC-5D2E-EF5F-E37F-9D83C0054C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7FAC893C-4E5A-CF86-2247-270017B8F16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F2986FA7-93E6-7E0A-59F8-DFC838EA3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E64F5CBB-676F-779E-5EBC-BC21DD2105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AB233944-65F1-564D-3062-AF24F4F8C1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96815EB9-2074-151E-4D48-029E457BAB0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DE297356-A38D-300E-FB13-EAE8094AEA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DFD003D4-0B17-5B77-A978-525E3DE3C1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2E91EDFF-5862-6F5D-F83E-6103ACDA2C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155D872F-BB11-E27E-00FE-5FB390F6C0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CC526756-A22B-8541-4D7D-9015166D549C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8A01139-61A3-2841-DC98-D552113906D2}"/>
              </a:ext>
            </a:extLst>
          </p:cNvPr>
          <p:cNvGrpSpPr/>
          <p:nvPr/>
        </p:nvGrpSpPr>
        <p:grpSpPr>
          <a:xfrm>
            <a:off x="10182104" y="1088832"/>
            <a:ext cx="647699" cy="590441"/>
            <a:chOff x="10182104" y="1088832"/>
            <a:chExt cx="647699" cy="590441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D03A58B2-1EB1-5546-E20D-BED1A88D7894}"/>
                </a:ext>
              </a:extLst>
            </p:cNvPr>
            <p:cNvGrpSpPr/>
            <p:nvPr/>
          </p:nvGrpSpPr>
          <p:grpSpPr>
            <a:xfrm>
              <a:off x="10237137" y="1120471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C2AD684-7893-71EE-B844-5EA466CBC99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A845F652-FEFE-63E5-B617-FA48089528F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E531F24-D556-062F-EF83-73BC10A8F007}"/>
                </a:ext>
              </a:extLst>
            </p:cNvPr>
            <p:cNvSpPr txBox="1"/>
            <p:nvPr/>
          </p:nvSpPr>
          <p:spPr>
            <a:xfrm>
              <a:off x="10237137" y="145908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22526AD-B653-2323-C7CD-ECD5B190F67F}"/>
                </a:ext>
              </a:extLst>
            </p:cNvPr>
            <p:cNvSpPr txBox="1"/>
            <p:nvPr/>
          </p:nvSpPr>
          <p:spPr>
            <a:xfrm>
              <a:off x="10182104" y="108883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4E243B3-C593-0466-77E6-2F31352EFF78}"/>
                </a:ext>
              </a:extLst>
            </p:cNvPr>
            <p:cNvSpPr txBox="1"/>
            <p:nvPr/>
          </p:nvSpPr>
          <p:spPr>
            <a:xfrm>
              <a:off x="10469969" y="108883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17" name="TextBox 16">
              <a:hlinkClick r:id="rId122" action="ppaction://hlinksldjump"/>
              <a:extLst>
                <a:ext uri="{FF2B5EF4-FFF2-40B4-BE49-F238E27FC236}">
                  <a16:creationId xmlns:a16="http://schemas.microsoft.com/office/drawing/2014/main" id="{E5D86000-EF84-34DA-5738-A2015F217A5C}"/>
                </a:ext>
              </a:extLst>
            </p:cNvPr>
            <p:cNvSpPr txBox="1"/>
            <p:nvPr/>
          </p:nvSpPr>
          <p:spPr>
            <a:xfrm>
              <a:off x="10183571" y="117916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B3A9F72-3206-E85E-AE0E-04C37B784F25}"/>
                </a:ext>
              </a:extLst>
            </p:cNvPr>
            <p:cNvSpPr txBox="1"/>
            <p:nvPr/>
          </p:nvSpPr>
          <p:spPr>
            <a:xfrm>
              <a:off x="10469969" y="120336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1B176950-1FA2-8CBC-AEE8-03B6838E5951}"/>
                </a:ext>
              </a:extLst>
            </p:cNvPr>
            <p:cNvSpPr txBox="1"/>
            <p:nvPr/>
          </p:nvSpPr>
          <p:spPr>
            <a:xfrm>
              <a:off x="10182105" y="1320067"/>
              <a:ext cx="56209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2EADDA5-2208-E545-CEAE-416A15E19530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A371B0CA-4D05-57BB-3B3A-621FE8F23931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49F1D107-9009-AB9B-7A7A-51DA78E4516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D37EBE8B-621D-43A3-CBEB-15AC94227D67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F5EA3953-20FE-F988-3A89-CC1DFB53F5D9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E8551106-AA0C-5B84-B754-1956709000B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574C4F11-56E9-4696-07A0-838071C74536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FA00BF33-0D9F-4C59-E989-C9B5F076FC36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0DA85E3C-C916-DFCF-59F6-58E44B4B9CE7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3A3911B3-4490-F99D-6890-33532B3AF4F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395C2656-4E27-29BD-4ABF-1CEE86C53AA7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C1D8704-259C-4043-6537-D28760515DF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855775FB-771C-8BD6-B101-FD01D87FB0DA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D696118B-7FD8-450D-106A-FBBC3487D35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88" name="Group 387">
                  <a:extLst>
                    <a:ext uri="{FF2B5EF4-FFF2-40B4-BE49-F238E27FC236}">
                      <a16:creationId xmlns:a16="http://schemas.microsoft.com/office/drawing/2014/main" id="{62ACCAFC-6083-8F60-D264-32C0CB392500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90" name="Group 389">
                    <a:extLst>
                      <a:ext uri="{FF2B5EF4-FFF2-40B4-BE49-F238E27FC236}">
                        <a16:creationId xmlns:a16="http://schemas.microsoft.com/office/drawing/2014/main" id="{15A11BB7-82F4-4CDB-48F7-FAC126EF107C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92" name="Group 391">
                      <a:extLst>
                        <a:ext uri="{FF2B5EF4-FFF2-40B4-BE49-F238E27FC236}">
                          <a16:creationId xmlns:a16="http://schemas.microsoft.com/office/drawing/2014/main" id="{A54F7761-9AC9-D1F8-69BC-F7836DEFC3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D73577AB-FAEC-3DA7-9476-9F5779014E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9314F271-03ED-DBE3-89AD-2098B3EBD44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CF394B4B-1E91-1A7C-76D9-DB50773DCDF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CA2986D2-0193-C93E-9AD7-52884EAA0AF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CC6C81C0-90A2-29AD-1532-C1BFD20AFD4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07D30E80-6D6C-B6FE-2FB7-93A1205E776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EA93F67A-6AE4-D7D2-5824-6FF8B07B42C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8E74FF4D-8A28-E4A4-FE9A-F66490FB1DC0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98F77B1F-59D5-E9FF-5354-7CA71391C9B5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D3EAC38B-4151-7FDA-D0ED-31FFD1C8ABF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2BB259E3-BC53-DAB7-6589-7E540075CB8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ED5ECB85-3E8B-4DBA-33B6-15041BBF08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B5C47FE0-0DC7-57D5-E29D-4523DA37933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940BBE9-A6CA-871E-A105-C9BD45DFDDF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CD16C826-B06D-7548-D6CF-8D60AC995EE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791D2CE9-8EE5-0476-B0A1-A3A2916E41E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530977211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1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72" fill="hold"/>
                                        <p:tgtEl>
                                          <p:spTgt spid="8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897A92D8-D5E5-79C3-D051-FCBE671611F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5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Ne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8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9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0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1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2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3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4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6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7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5550AA86-EE9F-1632-C0B3-842DE5744DFA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1FAB5E16-43C9-27B3-2180-1501AB9D8F3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5B2F7CD1-88D6-525D-2184-5B5B7FE300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A2BED53F-B2DA-000D-9E49-888DE16B499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4F12CE39-7D03-A6A9-4987-BB75410F416B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03CDCEA3-1F25-F26F-0BF7-FE838DE48E2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D266DBF0-F300-8DE7-2B4E-1C12F82425D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097D93E-EE31-8226-165F-D4578F160D7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96" name="TextBox 95">
              <a:hlinkClick r:id="rId48" action="ppaction://hlinksldjump"/>
              <a:extLst>
                <a:ext uri="{FF2B5EF4-FFF2-40B4-BE49-F238E27FC236}">
                  <a16:creationId xmlns:a16="http://schemas.microsoft.com/office/drawing/2014/main" id="{3C807AC7-DF25-A7BE-089D-409D94E8345B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A0C6F3C-E0D2-AE13-3685-6551047C81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43CEE74-B87E-9B00-D2E8-0C35B4DFD9C9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pic>
        <p:nvPicPr>
          <p:cNvPr id="102" name="(10) Neon">
            <a:hlinkClick r:id="" action="ppaction://media"/>
            <a:extLst>
              <a:ext uri="{FF2B5EF4-FFF2-40B4-BE49-F238E27FC236}">
                <a16:creationId xmlns:a16="http://schemas.microsoft.com/office/drawing/2014/main" id="{340B433A-A27F-4509-6353-D39D87D37FFD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49"/>
          <a:stretch>
            <a:fillRect/>
          </a:stretch>
        </p:blipFill>
        <p:spPr>
          <a:xfrm>
            <a:off x="11116110" y="0"/>
            <a:ext cx="406400" cy="406400"/>
          </a:xfrm>
          <a:prstGeom prst="rect">
            <a:avLst/>
          </a:prstGeom>
        </p:spPr>
      </p:pic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DF38FFE-E7CF-AA5D-7D18-8292816B9A7B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113EC303-A07A-1D66-5503-0C3B4BAFCA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AC1F481C-C3FE-CE19-6C7C-3419623F26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891FEC9E-EB0C-EA75-1EE8-61EE23E240E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EB44BF2E-64A1-A8F3-43D6-084F1A72EE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C801E72-AB6D-84E3-F76C-3CBBFE9F76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BCB9A67-25CC-1853-7971-8FAA6871874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10" name="TextBox 109">
              <a:hlinkClick r:id="rId50" action="ppaction://hlinksldjump"/>
              <a:extLst>
                <a:ext uri="{FF2B5EF4-FFF2-40B4-BE49-F238E27FC236}">
                  <a16:creationId xmlns:a16="http://schemas.microsoft.com/office/drawing/2014/main" id="{1AA9BB1A-C36D-9CF8-5EA6-5CD9AB4AE2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6BB4AAF3-9887-A6D2-84D0-DF1D10D0C5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D6E1CBF-11C5-0CDF-A39A-3404678A5C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145D5A02-2FB0-45CC-2F7E-9620F4A2D746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3A31F347-D308-ACB9-E7B5-CC77851A7D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3EABEA64-1224-7496-FE49-7DB7566EE9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10640979-7CB2-80D3-D376-AFBDC3C1E21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E1198DB0-1C61-7ACA-A9E2-F0CC06ED97E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948B2000-529B-5A63-3E84-162BBC605A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72964C15-2640-77E5-7F4C-19896E6EDC3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20" name="TextBox 119">
              <a:hlinkClick r:id="rId51" action="ppaction://hlinksldjump"/>
              <a:extLst>
                <a:ext uri="{FF2B5EF4-FFF2-40B4-BE49-F238E27FC236}">
                  <a16:creationId xmlns:a16="http://schemas.microsoft.com/office/drawing/2014/main" id="{2CE3072B-A472-1DD0-4B0E-BDC8E2D7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A5FD8B07-DC7E-FF83-3881-7297B99F90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22B592B1-CBF9-D2FB-FDC6-72F323198F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C1C6AE54-E52E-8872-448C-EF515C27A0A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1610CD9B-B560-58F2-F619-193AA857D4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92BA9D18-FBB4-F2F2-B6F3-C59D8605A7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04CE7279-BEB1-CF73-577B-DCD3C5BD101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CDA5CA93-150E-86C9-420E-A8DECA7693C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91666CC-AA7F-1B6E-587B-B35DC61C67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FA193166-1598-5EF1-2986-2836EA68FAE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4" name="TextBox 173">
              <a:hlinkClick r:id="rId52" action="ppaction://hlinksldjump"/>
              <a:extLst>
                <a:ext uri="{FF2B5EF4-FFF2-40B4-BE49-F238E27FC236}">
                  <a16:creationId xmlns:a16="http://schemas.microsoft.com/office/drawing/2014/main" id="{FFC6F57C-0F1B-7D02-5E19-80D1A5BFCF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C08FD92-4C12-2848-4B44-CEC3F54500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E7DB2868-056B-D99C-6044-35C1F943CF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D2832037-39FB-B3B0-97E3-C4399D18B50F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A52D565E-50D6-DF39-0949-77B817D38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BC0A01FE-2C2B-BB74-7D7D-D524FE3A3E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B8B01D19-31FA-7DBB-F737-66F71683F0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0F74FD1-3CBD-107F-2836-4CF6572838A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FEC851B-BA8B-9A82-699D-379CB4F964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4ED587E-59B7-9016-570B-C66423F7423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6" name="TextBox 205">
              <a:hlinkClick r:id="rId53" action="ppaction://hlinksldjump"/>
              <a:extLst>
                <a:ext uri="{FF2B5EF4-FFF2-40B4-BE49-F238E27FC236}">
                  <a16:creationId xmlns:a16="http://schemas.microsoft.com/office/drawing/2014/main" id="{22B43843-D71F-DD5F-5C73-69C3A10FDA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6B3DBE4B-13A9-CFFC-D1A7-CA60BCB54E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D5D2CC53-15F8-A12F-71F9-2BDC84DA96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5297A114-7095-26EF-7A6C-EF96B00CA881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D5257510-9C04-D0E2-128D-211F9D03AF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E5DD4C7B-FCAD-4746-2E19-B10766FAC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1D97C86A-8C7F-CBAD-46E2-DEB6E50A64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6102825-6CE6-1C88-EDA9-20931DE86E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02FCDB8F-D398-1A8B-44A4-0DAD76B6AE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5450EC26-6B04-D949-6B43-59DBCE85D4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16" name="TextBox 215">
              <a:hlinkClick r:id="rId54" action="ppaction://hlinksldjump"/>
              <a:extLst>
                <a:ext uri="{FF2B5EF4-FFF2-40B4-BE49-F238E27FC236}">
                  <a16:creationId xmlns:a16="http://schemas.microsoft.com/office/drawing/2014/main" id="{4ADB7E95-A232-7F64-E2B0-448F33ACB7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815F4209-AA9F-2E8A-06D9-7399E49A5E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006F731D-2A55-8E1B-F7AC-C94B2B389E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2E59C550-9CD5-07AA-35D9-943B4EFB7644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943DD0AF-87BC-DC65-58C4-ED5A831D7B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71E84797-9983-975C-F285-14EC4FACAA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52DBC6C-92AF-F924-D2DE-B0B5617268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51CF7BFD-02C3-03D7-D929-4681CAFCE9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23A2917E-2FC5-C3CE-1AA9-024426135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2F94B4F-67D6-5B51-4491-73607D1842F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26" name="TextBox 225">
              <a:hlinkClick r:id="rId55" action="ppaction://hlinksldjump"/>
              <a:extLst>
                <a:ext uri="{FF2B5EF4-FFF2-40B4-BE49-F238E27FC236}">
                  <a16:creationId xmlns:a16="http://schemas.microsoft.com/office/drawing/2014/main" id="{E50F4895-6270-4D86-9D3C-44522479B1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BD31B6-5030-9D4A-19BB-EED67900BE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325DB679-42DB-8437-4349-B3356BC828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F5B07713-74E1-E451-FAE2-34DEF20E3633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9890D96D-22C4-5A0A-7813-36AF03A884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8F7A661B-AD04-23DE-5741-BF5E78EA37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6FA9DA42-F108-FBC9-30FA-66633BB1991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4FA656CF-8760-B6A0-99E6-3AA75478C7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AFAF946D-0E59-8A59-EADC-A52761C16B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C688FA87-F58C-E6BC-3DFB-4EB1661E58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6" name="TextBox 235">
              <a:hlinkClick r:id="rId56" action="ppaction://hlinksldjump"/>
              <a:extLst>
                <a:ext uri="{FF2B5EF4-FFF2-40B4-BE49-F238E27FC236}">
                  <a16:creationId xmlns:a16="http://schemas.microsoft.com/office/drawing/2014/main" id="{725E5C14-9E4C-A0C7-3CED-1036134416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20D87C19-D639-C46C-FD2B-E5E10B9760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5652EF5-D4D6-C9B6-3F08-4D4F616B8D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5D2C3904-B99A-0F2A-5C65-52027FFB6611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44D316C4-D138-3336-5780-81FFFDBFF9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CBD8A23E-4AF2-B0B3-D070-6FC22AD5ED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DB5E0C2A-D92D-62EC-60CF-72FBD6942D6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E36D6E4F-0A28-5BBC-8BAF-F6C3D9B5E6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3450A084-DA2C-DA15-2DA3-F26910BC92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23360401-D110-9903-E1C9-BF30EE3E76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6" name="TextBox 245">
              <a:hlinkClick r:id="rId57" action="ppaction://hlinksldjump"/>
              <a:extLst>
                <a:ext uri="{FF2B5EF4-FFF2-40B4-BE49-F238E27FC236}">
                  <a16:creationId xmlns:a16="http://schemas.microsoft.com/office/drawing/2014/main" id="{375EE030-8018-5987-761C-50CF862F2C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C8120FE1-6A97-737A-7438-784AF5CE51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1D2A7EB0-36EE-C4A4-D98E-70BD248ABE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D810EBC0-0897-AEAD-4EAF-4601B840C39A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F0B921AC-07C4-1B06-0686-263C509CCB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C2CE168E-8C04-F61D-4205-10A2BF7437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64E2651-7B0F-2904-92A9-DCDF87E9E9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AA0E65B1-2D3B-7A93-F74D-68C919BFDB1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FDAE867-E069-0CE0-BBA5-D5658C590B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C806655-9CA8-4F55-5495-F8D02D17FE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56" name="TextBox 255">
              <a:hlinkClick r:id="rId58" action="ppaction://hlinksldjump"/>
              <a:extLst>
                <a:ext uri="{FF2B5EF4-FFF2-40B4-BE49-F238E27FC236}">
                  <a16:creationId xmlns:a16="http://schemas.microsoft.com/office/drawing/2014/main" id="{75E64575-6970-EDA5-25BD-93311EA3F1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DACA5DCF-B27D-3924-B2BE-5E72A9A372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05B065C9-FC68-E1B6-8B43-765B1685E9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EF4B1B7-E043-A245-6A97-AF942D07A19A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ADD9D201-B4CE-C1B2-3571-2FE2A3B53D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2DE497C5-2D53-7397-643A-DDEACC7732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AEE5192-F3B3-819B-038A-4DEE8F0D02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B029EAA-5487-087C-FEB5-BD0F0F1CF4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1044D7AF-4E8F-3585-0375-FE0F43D14E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C0DB8125-9432-CA47-1E22-E250859B094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86" name="TextBox 85">
              <a:hlinkClick r:id="rId59" action="ppaction://hlinksldjump"/>
              <a:extLst>
                <a:ext uri="{FF2B5EF4-FFF2-40B4-BE49-F238E27FC236}">
                  <a16:creationId xmlns:a16="http://schemas.microsoft.com/office/drawing/2014/main" id="{F83011CF-D936-DD25-A4D4-B753059A3C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970F132-7ABD-34C8-5635-2392C0A025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62F28DC-E9D6-7B8D-5B50-98542C47D3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6B3C2A79-33C9-6CC8-F35F-BB55E50F687D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A3D861C4-F8C1-1B25-6B33-C80E27B0F3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D2263D9E-4BB2-AAF1-2BC0-E90A3D6648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53E02A75-21AC-DDF0-A536-F5432C6D60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EC81386-0E8E-3067-D4E0-14AC1A014B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0D8DBD48-6A38-C7E3-AB9B-44CB078429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EEADE714-CED8-EA9D-EBC9-6CFA1E847A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41" name="TextBox 340">
              <a:hlinkClick r:id="rId60" action="ppaction://hlinksldjump"/>
              <a:extLst>
                <a:ext uri="{FF2B5EF4-FFF2-40B4-BE49-F238E27FC236}">
                  <a16:creationId xmlns:a16="http://schemas.microsoft.com/office/drawing/2014/main" id="{CA2FC1E6-D52E-9C90-BD33-B3144A0068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EC5996E8-ED72-048E-02EC-FCEB5AB5D5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536CE6C5-2EAF-EC69-BFFB-820040EAAA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B0E0DA4-A729-575B-514D-F500EBBB8191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EF34138E-2C6C-76B7-DE86-0775C72636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D8841FE0-44A3-D63E-A242-F233590040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8E89925A-E6A2-0991-11BE-B69842D99A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DC1A1B06-3E4C-EB8C-23E3-09BD510089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D45B42F3-A237-32FD-D07D-FA4628CF14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E9A9F2A8-DB0F-561A-28C2-1C00D988C8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51" name="TextBox 350">
              <a:hlinkClick r:id="rId61" action="ppaction://hlinksldjump"/>
              <a:extLst>
                <a:ext uri="{FF2B5EF4-FFF2-40B4-BE49-F238E27FC236}">
                  <a16:creationId xmlns:a16="http://schemas.microsoft.com/office/drawing/2014/main" id="{C0AFDC5B-0B89-7D3E-A81F-658DC3524A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605632E1-D9F1-3C9A-1A39-E5FCA5FA8E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7D67725B-CE8C-2469-E680-33164ACDF2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EBAF1AAA-DFA7-85BD-C046-4E9E082633F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6C2E6464-46B3-E28B-5ECF-49A9527563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EF571108-2431-0799-283A-3529094695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7BB49E51-EC31-DE62-289D-C3BD9C199A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5128CEA-91E2-B140-5CAD-E7AB5A0F6DC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5A700211-9E8E-A77B-0DB2-32EC541E7E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97E3D956-BFA4-90A6-6F68-C1B474BA75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61" name="TextBox 360">
              <a:hlinkClick r:id="rId62" action="ppaction://hlinksldjump"/>
              <a:extLst>
                <a:ext uri="{FF2B5EF4-FFF2-40B4-BE49-F238E27FC236}">
                  <a16:creationId xmlns:a16="http://schemas.microsoft.com/office/drawing/2014/main" id="{F91E3093-F4E9-4340-89EB-6BB0B687116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79F61854-60AE-9366-E973-61338813C4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399E1283-C104-1DAB-29C4-58BE4B4F64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27D2B2D0-5887-E1A7-9AB5-B234968B1B47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F6575F29-465E-BA05-6EB9-B021628842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5FBCBBC6-96B9-B0B2-2323-8DFB6D180F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C24C2D8D-759D-FAF7-6FA3-84CFE61C8D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BAADA98B-0628-5C44-9AF3-4CAAFA126BE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B408D181-D375-19E8-9B10-A0B05F9C21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242BD281-B38E-63F7-D055-D34081A0B4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71" name="TextBox 370">
              <a:hlinkClick r:id="rId63" action="ppaction://hlinksldjump"/>
              <a:extLst>
                <a:ext uri="{FF2B5EF4-FFF2-40B4-BE49-F238E27FC236}">
                  <a16:creationId xmlns:a16="http://schemas.microsoft.com/office/drawing/2014/main" id="{8113B406-885E-F324-7AC2-D5D2AE2A0D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6A4830B4-543C-32C1-A527-FDF4132D2C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36737E69-AE94-1815-8F63-3AC2A377E1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008B6817-97FD-1D8D-7FD2-FD4DE326886F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95C9CD08-CB92-3FEE-AEF6-07E6F08B4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56A4B634-0F0B-6462-A0F0-2D07E33609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8734E4C5-3D15-D0D4-F390-1DBBA3D66266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73AA1393-6CB9-C182-8191-E9F17B1FB07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A697ED47-333B-D4CF-34E6-FD6886263F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2F1D6869-04D4-5692-A16D-E04AB3519A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81" name="TextBox 380">
              <a:hlinkClick r:id="rId64" action="ppaction://hlinksldjump"/>
              <a:extLst>
                <a:ext uri="{FF2B5EF4-FFF2-40B4-BE49-F238E27FC236}">
                  <a16:creationId xmlns:a16="http://schemas.microsoft.com/office/drawing/2014/main" id="{5782395E-721A-48C7-7A74-A88BB879A7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1ECC485C-58B5-E65E-1693-98883A8CDA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267A8F52-804F-5CEC-B404-8222343516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F81203EE-75E1-DC21-C907-C9C3F192DC9A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66B6030F-A93D-3ABF-6E2A-2C40AD4F99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0E1E7B99-7C8E-DB2D-6763-A2856EFF43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D4A010BF-B954-EAD1-E4F4-4FD2B4448A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79E453A2-4E84-BA48-45A3-E2A27290479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89C9BD6E-9D93-3663-2D25-4AF0B897F2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0BE0436D-7A7C-F545-8A5D-623E691385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6" name="TextBox 405">
              <a:hlinkClick r:id="rId65" action="ppaction://hlinksldjump"/>
              <a:extLst>
                <a:ext uri="{FF2B5EF4-FFF2-40B4-BE49-F238E27FC236}">
                  <a16:creationId xmlns:a16="http://schemas.microsoft.com/office/drawing/2014/main" id="{207F4A52-C968-A087-4ADC-F0EFE1E3FA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EA6B6B68-7C0B-3C0E-7078-8B8185B9E6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2AD861F4-D547-B7EB-998C-DC2D419FA7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749EA025-6A2D-7911-62C9-208291982FA5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C16B60F1-5FA1-DD23-C14A-A73C3087F5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AF83A94D-4FDE-15D2-E7E9-D3917B99CB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0B94AFFC-7AD5-D835-5649-F7625AD89D6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070B7CFB-CB78-FDB1-2EFF-9888D8EE58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F3D0C3DC-101B-D81F-E58D-F8F5F72043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9D4BEF59-8906-32BA-BE8D-0E083F55CFE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16" name="TextBox 415">
              <a:hlinkClick r:id="rId66" action="ppaction://hlinksldjump"/>
              <a:extLst>
                <a:ext uri="{FF2B5EF4-FFF2-40B4-BE49-F238E27FC236}">
                  <a16:creationId xmlns:a16="http://schemas.microsoft.com/office/drawing/2014/main" id="{DD892831-84B8-35C2-A9DE-D0D12FC2162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6E54B64E-5F48-251D-BA94-9D23025ECC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8F486538-7D96-FD38-329D-DA77A7F1AB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94FC1689-E9BC-E881-188C-3E10AFFE177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3019709D-7973-D98E-0F1C-67DC000877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BBA29BA5-BD1A-E17B-CECB-19D97EC287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BE1FD9C7-421B-FBFA-9E9D-BD65D72B073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E0B0EEE5-4D1B-8708-0420-4EDF456BD7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6D7F126-EF1C-9592-C033-1EF1F99F08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40EBB0C3-27D8-2826-6C46-ABAB10D7C7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6" name="TextBox 425">
              <a:hlinkClick r:id="rId67" action="ppaction://hlinksldjump"/>
              <a:extLst>
                <a:ext uri="{FF2B5EF4-FFF2-40B4-BE49-F238E27FC236}">
                  <a16:creationId xmlns:a16="http://schemas.microsoft.com/office/drawing/2014/main" id="{6A84350F-1CB4-50C8-80DE-7216FCCDAA8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B3F355BF-A5A1-25D6-BACE-52EA2033E8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E0934547-54AA-DA44-C90A-8807DF4F31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CE4EA981-80AB-92FF-60CA-CC10ADC9563E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35CE94E9-3AA5-5CCB-1D79-AA11F54E33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A76638A9-203D-2F8A-26BA-A88F2AD58B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6AEB8AE7-FBE2-E3C9-46E3-17347C06778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73B7A29B-8B40-87D3-C9A3-731FE757C6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44447B9D-71D9-26A0-0B6E-7D0452485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2F38F8DD-5A1F-202B-3D6D-C9910C3320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6" name="TextBox 435">
              <a:hlinkClick r:id="rId68" action="ppaction://hlinksldjump"/>
              <a:extLst>
                <a:ext uri="{FF2B5EF4-FFF2-40B4-BE49-F238E27FC236}">
                  <a16:creationId xmlns:a16="http://schemas.microsoft.com/office/drawing/2014/main" id="{3B234B28-CBED-014A-6D3D-D5FC6EE31DF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F23BF4D8-573C-3618-02B4-B96A5DD142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00FE74C8-9B63-F482-DF99-33CF8918BA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5631866F-44BD-F4C3-5005-2DBBE40C85D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80578A43-505D-D486-F698-97B1BC5D3D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F00D8FE4-9D84-B178-38C8-720EE998DD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C63BE0ED-0FB1-510A-F0EB-BD13AD1EDA3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89711F94-3B48-110B-D86B-AF1025A6BFC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A460C8EC-9F59-7BEB-E7E0-C66F6F4705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D2A9DC87-3B36-69C4-EB84-67D2139BE4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6" name="TextBox 445">
              <a:hlinkClick r:id="rId69" action="ppaction://hlinksldjump"/>
              <a:extLst>
                <a:ext uri="{FF2B5EF4-FFF2-40B4-BE49-F238E27FC236}">
                  <a16:creationId xmlns:a16="http://schemas.microsoft.com/office/drawing/2014/main" id="{6FAE46F6-6E1C-25C9-B241-3E7A4F87359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B6A3E64-9309-D45A-E97D-547EBC870E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1B456DC8-C484-F4EE-2D8F-6722FBD6BC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9F7DF4C5-79BF-4BD2-5D8D-02A8B7B870E1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7A9D9663-2C9E-FFB4-18CC-463B7E08A3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C7A29787-DFF6-3A7B-D452-391FF3397C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4B75F85D-4CEA-D865-3B41-6CBD836B04F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5D924D62-9637-A1BA-DDC1-2B10F19B9C4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4BE78829-A0DD-5E23-AFB6-4BA47E332D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0CDF2024-2018-5790-0827-C0DCAD0ABF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20" name="TextBox 519">
              <a:hlinkClick r:id="rId70" action="ppaction://hlinksldjump"/>
              <a:extLst>
                <a:ext uri="{FF2B5EF4-FFF2-40B4-BE49-F238E27FC236}">
                  <a16:creationId xmlns:a16="http://schemas.microsoft.com/office/drawing/2014/main" id="{E703423B-687D-555D-F114-E180F477E30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F5F6D4DB-EC98-59CC-28DE-A8B77DD576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FD18529C-2439-7C5E-65AF-AE016CED39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5ECFAEEC-006A-6A20-6827-07E8CFD74A7D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DD6910C9-4816-DFC0-86D3-6CBA3129FD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B45B1048-39FE-14A1-6C8E-3A34AFE4BF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5AA8C16D-DF6C-8B61-21CD-70141ED03EB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85DED6D7-D86D-CDC9-A166-6FD3962003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5C0AA2BA-3E64-F0C3-8F6B-7ED6A2E7A8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B43FC662-C762-4CD7-6C13-516CED68A8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30" name="TextBox 529">
              <a:hlinkClick r:id="rId71" action="ppaction://hlinksldjump"/>
              <a:extLst>
                <a:ext uri="{FF2B5EF4-FFF2-40B4-BE49-F238E27FC236}">
                  <a16:creationId xmlns:a16="http://schemas.microsoft.com/office/drawing/2014/main" id="{BEC293C8-E4E3-4325-A3F8-EB25838A8B6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F2F093D8-1E31-B412-9091-F9AC782099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04203A1F-4A37-B671-2356-CB725F8F2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1E0FE7B7-47AC-83C0-8AA7-405F6FEE27E7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8F2DB9A8-59A7-C879-1819-26288F2402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EE2B959A-E431-F40B-02CD-943E11679E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44C11A9D-F012-93DB-5487-EF09B625A59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5F6D64AF-89D8-89BB-FFFA-BB3EA611FB4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99908B28-8E46-C60F-9D63-A3001F872B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51289B52-0465-D43F-B3D1-DC12ED6BB2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40" name="TextBox 539">
              <a:hlinkClick r:id="rId72" action="ppaction://hlinksldjump"/>
              <a:extLst>
                <a:ext uri="{FF2B5EF4-FFF2-40B4-BE49-F238E27FC236}">
                  <a16:creationId xmlns:a16="http://schemas.microsoft.com/office/drawing/2014/main" id="{E16732B0-97CE-5827-0342-3FDCA23F13A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D7119028-F53E-E736-EF2F-66801A8A02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D211B479-A95F-4415-F3DC-959CACEE5A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59B3E883-FDE1-C273-A4C8-055654361FDB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9A78AC67-EE9C-BF15-E031-698CEE0B5A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91A886B1-25F2-7D49-A4E0-139BE1BF71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976BCD91-C668-04C3-7C77-584B60D5D1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8DED77D9-07DF-B9C6-C9A2-8502A1F326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36A35CD-96D5-DD2B-BBD1-264CE01EB4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E58938F1-1B7C-AA78-7BFB-E8AFEF213B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50" name="TextBox 549">
              <a:hlinkClick r:id="rId73" action="ppaction://hlinksldjump"/>
              <a:extLst>
                <a:ext uri="{FF2B5EF4-FFF2-40B4-BE49-F238E27FC236}">
                  <a16:creationId xmlns:a16="http://schemas.microsoft.com/office/drawing/2014/main" id="{A522C897-D4B9-4C4B-B85F-E150800867E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C3F0E83E-DFCB-E8AA-852E-E502854AFF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A6D00BEF-326C-63C3-8022-FDDA151CBD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956861B1-5FD1-B889-9CE0-3D805BE408BB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D3521C45-4519-B8E8-EFE4-EB969DD4DF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73EC35B8-23EC-A14E-CF54-7EA213528B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E5D93934-573A-5E8D-1A62-1C0A2B692A5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22C669D7-9985-21BD-F3B0-0B06CE6E943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6CA33FA-EA57-DF57-59D4-B8A13D9C66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EA016FCF-4A29-042C-7BC1-AED740E4E4D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60" name="TextBox 559">
              <a:hlinkClick r:id="rId74" action="ppaction://hlinksldjump"/>
              <a:extLst>
                <a:ext uri="{FF2B5EF4-FFF2-40B4-BE49-F238E27FC236}">
                  <a16:creationId xmlns:a16="http://schemas.microsoft.com/office/drawing/2014/main" id="{E91BFAB9-EA5C-A3B3-2F7E-6B81171EE9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2EB288B1-5C34-3DE0-4903-3B97842D65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1C360C17-8ECD-65B9-3970-ACB2974ABB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318893F6-9901-6156-01C2-AADA54DFE3B7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3C4A4EE0-1CDA-3284-3611-36067036FF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ABC29EC5-C196-6221-96F3-3AFBFD169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AD6A4825-6ABC-F249-DEEB-D534487C81B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1A99C7B8-C7E0-9A37-3CF9-E89451C3C67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E24832F9-2F55-7D78-D38C-FAD927A9F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7AD7F6B8-1051-AEC6-91BC-B71F43D6E5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70" name="TextBox 5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220D67F3-0428-C73A-BAA7-0E594BCD17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8E3C101F-D45E-2872-5AD3-AEDE56A48E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EA0BA995-ED44-441B-8581-0F2B6578E2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9F5B87BE-DD01-00AC-BA68-116D4621E4A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2E127E83-C4E0-3128-1825-D0599134EE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EA773EF7-D114-85B7-CE3C-47E95E35A1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A49E58E9-162D-BE4E-545D-61F1B4A49F0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BDA329E9-B011-3609-DD6C-612E34FA1B8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FB5245FE-C349-597E-6063-2EADA22DDA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014B4C3A-3F17-4A45-5274-1C51A532FB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60" name="TextBox 659">
              <a:hlinkClick r:id="rId76" action="ppaction://hlinksldjump"/>
              <a:extLst>
                <a:ext uri="{FF2B5EF4-FFF2-40B4-BE49-F238E27FC236}">
                  <a16:creationId xmlns:a16="http://schemas.microsoft.com/office/drawing/2014/main" id="{18CAC6EB-3503-8212-E204-0717A37BC9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3BC23B78-799E-042A-610D-90164E72D7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3103591B-9B07-8D44-67C4-ED0557163E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BB0E343D-EF24-E85D-3474-8BF713579B95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1F2DB6FE-DD51-4A3C-27CF-FF9F1F9E1C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9BB2412C-189A-92CE-EADF-C34A01FEFE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29C900D8-7BEB-5263-1667-C03CD266730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F380E0F6-3B47-8570-5FCD-22273F3A7A6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D92EFEB9-6799-44D6-2D04-6651A69E5A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21C801F2-167C-2CAB-A48E-75398B8637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70" name="TextBox 6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AC055EC1-A4D6-4D57-3DB7-1DF836CE5A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0404F374-4629-B1BA-E1FA-6046119FFA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9D6B79E1-CF28-5602-EC33-002F00BC0E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B64F11A8-28D9-4D04-FE22-C947E655AFE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D4A6D366-C78E-A5A7-ED93-0289E79322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FA5DA28A-F6CF-0602-C9B3-10A1AC4B86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21329C87-76DD-D0A2-E3D1-382136D20A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4A9D47B6-BB69-44FD-7D7A-D7EA5B5B9E1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B7BC4B0C-1DB3-08D7-B8D4-9440FF087D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60693ADA-D86F-5753-CD77-0471E8F466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0" name="TextBox 679">
              <a:hlinkClick r:id="rId78" action="ppaction://hlinksldjump"/>
              <a:extLst>
                <a:ext uri="{FF2B5EF4-FFF2-40B4-BE49-F238E27FC236}">
                  <a16:creationId xmlns:a16="http://schemas.microsoft.com/office/drawing/2014/main" id="{C1F0BBBF-2DE7-DEED-F6B7-A1DA8AEE3D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6175F4B0-F30C-1DDA-AA76-FB5FF86C43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7EF2674D-6E4E-DF70-9951-1718DBB52C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1AAA4613-CB91-3B41-893F-2079C05E6478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F7F329FE-1889-D944-B2A5-570BF5CCBB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BDDCAAE5-0697-E7D1-CB71-40861B7F9E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3C8CC1BA-D0E3-AF1C-82DC-DBB1CEA29E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0A71707B-BA20-EF29-C450-1B7F9617E55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C9C19FD7-CE4A-41BA-E79D-25DEC799E7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36E48337-35B7-ED3D-4660-2B52934F12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79" action="ppaction://hlinksldjump"/>
              <a:extLst>
                <a:ext uri="{FF2B5EF4-FFF2-40B4-BE49-F238E27FC236}">
                  <a16:creationId xmlns:a16="http://schemas.microsoft.com/office/drawing/2014/main" id="{DFBA9BBB-D6FD-69B8-7986-519CA273C8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83383368-627E-B98F-E9E9-7C4E39B959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D160B1EE-64C6-4380-357F-BD4B24B3F1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2C53DDA6-7C2C-D592-F85F-130CDC8895D0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C7752980-3317-43A1-A020-E61F14080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1C55BD80-1810-1CAE-C7C5-9CD1F00C90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2FFC1A2F-62F1-58C1-2F6A-B51895AED0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DEC53517-331C-5C92-08E3-4C1464101F7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AA188BE3-1944-5560-F19E-C5F3D347AD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A3FB8DDA-B2B5-E44F-8417-BBC34049E1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80" action="ppaction://hlinksldjump"/>
              <a:extLst>
                <a:ext uri="{FF2B5EF4-FFF2-40B4-BE49-F238E27FC236}">
                  <a16:creationId xmlns:a16="http://schemas.microsoft.com/office/drawing/2014/main" id="{9140D25C-7AD8-957B-D258-C3DBC1F17E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EB703A26-E8BA-2139-9D12-6E8ACB92AF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D0EEF5E0-1FB8-EECF-6EAB-5F7AAE1CA2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DEB1DBA7-0443-49F5-25F7-94FCEDF9D413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C5AFA8AD-574D-7E61-AE1E-835A31AE65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522B87B8-6975-CA89-4EF9-4CA73EE78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B3B19E54-D8F1-ED42-7A8D-DA237B8B59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5FA56DA1-1180-6ABC-08C7-B5948433D0A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67CF22F-E4EB-743D-0564-3097C8A6A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5758322E-21DC-9C38-1D1D-43984CB3C8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1" action="ppaction://hlinksldjump"/>
              <a:extLst>
                <a:ext uri="{FF2B5EF4-FFF2-40B4-BE49-F238E27FC236}">
                  <a16:creationId xmlns:a16="http://schemas.microsoft.com/office/drawing/2014/main" id="{BEB7FCDF-6620-1C07-9758-A2252F5782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FA57A4AE-1745-2920-3AF5-BA7B1CEEE3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64B0EC89-98D0-4082-098E-88ECA9DA1B65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15F697FC-EB1C-0E21-DA38-9AC1B5B7D4C1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6880F0B1-5D3C-623F-E5C2-D7FC5EA9C7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9ADBD68E-3430-6E8D-8700-1B3C9D80A0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EADDD2F2-B0F0-0218-8FEA-977AB3530B8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0CA31923-EA56-823C-E302-4D03168327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DB83C1D3-C070-3EB0-6872-9A3DBB7584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F4F5272D-BE35-B49D-1572-BB3099A251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21CA36FE-3FAF-81E9-26D5-8C5B96CD378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44F12633-8CAC-E6CA-81A1-19372FE566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B86008CD-E36C-8BD0-9F67-0AC51AD8E0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AD05F385-B1CE-7868-78AC-B770F4B18802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5699713-C869-6CF8-A56B-1652CE09E2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D4791058-76D3-3D9D-ED08-3174B65CBF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6646D648-6B51-3773-C68D-F9872594201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CB804608-EE77-D600-B6C3-3E3DE72D4AC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C90D4820-E46B-71EF-5AA2-4D32225B42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3EC59A36-A725-62E1-AE3D-AFAE7CE9AC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2079BB37-0F16-A9DE-7312-D0D875564D7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F7B42DEA-E48F-7B02-AEB1-3229011CB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70AE9192-E536-EE9E-0FB4-0762447736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B3E1D0F5-A854-F69F-6711-C49D58527EC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0D8E7A68-3836-7736-CFF9-8A36977A29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7E0008DA-73C1-67E7-7DA3-0A636A3094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4834F583-54B0-C958-A5E0-B2877260A0C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30DCC6E-125B-66CA-3F59-E797B6B50B2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21BA6ED1-C5D7-AB76-E51A-16DE3E05EF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32CAE8E7-BFAD-41B7-289D-5FA157A593E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70B73CAC-822E-2A81-B4D6-3499126984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65EC7116-4D1E-2AB5-683C-C8E7B4477A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B3FDE65D-384B-E235-1D78-F0568B5E8D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F55AF908-70C2-1133-A64E-420785122DF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54F2E8C0-FF23-E455-E5C0-D63002C89E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46B5DCDA-ED85-CC40-0E6E-CFAC121578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B547015A-1A95-570D-56D6-6139541AA60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35CF030B-2143-4819-1F4E-488BE4B1FDB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35202134-618A-6873-2D75-641B67CB1D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1DFC2AFB-2B1E-86CE-3493-364DF87FB18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5" action="ppaction://hlinksldjump"/>
              <a:extLst>
                <a:ext uri="{FF2B5EF4-FFF2-40B4-BE49-F238E27FC236}">
                  <a16:creationId xmlns:a16="http://schemas.microsoft.com/office/drawing/2014/main" id="{87AF1CD8-F29F-B8BF-20F9-7FFD4189BD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C132A468-3E60-0E1C-1B2B-47CCAF7A90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2CE3F7E7-7EBF-72AB-FCE7-B3E2635F37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E288BD19-1061-7D0F-1433-37B55A183B2F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C99B3BB6-CD8A-53A3-16B2-1E816684AA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5B1A0C21-2456-5047-9F19-6C6F662137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91BDEEB2-48AF-946B-31AA-A7A6A7BA92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FF2A4B03-F006-094B-2F28-52C5AD8EDA5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2574A222-5BD6-1E3F-0D1F-94D76185AD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D0707765-1878-C098-5692-E416A7D1D1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6" action="ppaction://hlinksldjump"/>
              <a:extLst>
                <a:ext uri="{FF2B5EF4-FFF2-40B4-BE49-F238E27FC236}">
                  <a16:creationId xmlns:a16="http://schemas.microsoft.com/office/drawing/2014/main" id="{36626FC3-BF53-B23B-2ADF-69914FA7B8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A631A80-FF45-0EBD-1052-E63448B97C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6915817B-BBE7-8B89-3600-A4C54E19109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FC82B8DB-4C6B-AD2C-F588-94CD360F4C2B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CA9B9A0B-1536-E249-B6FC-C97A786EDB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02FF077F-3BAE-6435-ECED-0BBF79153E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79892501-9E24-F435-4EC4-699602E0D7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6E5EE499-F021-2EA0-C258-3F2090D4F1B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E4016095-B50F-B311-C8AC-280CA539C5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4C30A790-A96C-21D8-0EB7-BB5BEAD261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A416E78C-3A01-9F7F-6D75-4A53FCE373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82E1F935-14F0-411B-A75E-A170C7C5AE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A72ACA3B-2955-431B-85A5-74E1D7092D1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E0320865-4943-E84A-97AF-E9F9B58AEEF7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F3BD3962-B619-394E-F41F-060EC0632C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7D0AA2E6-569C-C1E2-CFE4-5884F8D2F6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EDC48237-8813-0064-049D-C71A6EB9BC9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D9867B12-E8DE-0F8A-1363-CDF266752830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8067EBFD-5016-5E4B-7510-EFA7259AB9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48AB3CFA-2CB5-287D-A6DF-5A5135C1305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8" action="ppaction://hlinksldjump"/>
              <a:extLst>
                <a:ext uri="{FF2B5EF4-FFF2-40B4-BE49-F238E27FC236}">
                  <a16:creationId xmlns:a16="http://schemas.microsoft.com/office/drawing/2014/main" id="{21AA8A96-0D2E-773D-EA53-4647F205AE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40FAA662-AF57-E397-D810-9BD62F0A64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A4566E35-100F-52E5-FC06-8B6E5ABB9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1A76B45A-1780-7C23-C711-E5F497331D2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40F3E60D-9F69-C031-D270-D68F2207C8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414A5C9A-1AFD-1818-FC6D-E71640379C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BAA6CCB3-76F9-B04F-E703-64E73D2870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99C01B10-17BA-6AEB-D32D-5A4186CED43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C43DB5DA-50E3-0020-0A6D-C8A0AA0C91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3F3B75C2-E2AC-541D-DC23-D498DB5E3CF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89" action="ppaction://hlinksldjump"/>
              <a:extLst>
                <a:ext uri="{FF2B5EF4-FFF2-40B4-BE49-F238E27FC236}">
                  <a16:creationId xmlns:a16="http://schemas.microsoft.com/office/drawing/2014/main" id="{F1DDC821-524B-9AE4-AA2B-7554E429C5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ACE5C94F-81DC-DC57-4A30-533E30CCBA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F79E2875-5FE7-9C1A-EBB1-B87A8C5BF0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E0400636-F631-7D71-AD63-3A0B5DEA4A61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3DD83714-4D59-261A-250B-9E507A848E2A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92CCE800-9FE9-0DDE-C8A3-45905613E6A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7F8A8E41-2DF3-F1E9-9C66-F3BA5A336CBA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B3F309E5-1D4A-30C2-0C43-76BF9D62AFA9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BF960D00-A4D0-00A5-A363-598E33D6EF98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EA606B9C-0D55-703C-2204-B06BE388C4D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4A510033-39B5-BDE7-C5E3-94F1304F4B8C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39A61F14-BE51-0DAC-D343-B1E8C6A6D06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A9DC54B3-7EAB-D8DE-8366-302B1E0D4DFB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98DCF413-22A3-AAE5-AD0A-87C7F317C90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4B1C8DFA-1A82-6AC7-ADEA-58BF95D52BB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03D06D15-FB7C-329C-0D5D-9C68D702193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279BE15C-3B17-7B2D-2519-0B581F01131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05073226-BD59-127D-2701-A659A8D8A45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306A9D82-6E16-33BB-BEB8-915E669AE28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4F2A89B5-1B49-221A-614C-1497D4E347BE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7AEAE7CD-1686-C829-9D88-DCA9420D830B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F255B50D-C106-F961-2B3B-4A4B6AE229B8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337509BB-3EAD-CC27-E7EC-C09E2CE38580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A084DC70-BCA4-53E3-5F4A-3E01B4F0174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395368F2-1283-8398-1663-5FA123879F8F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0727B729-DF8A-712D-DB7E-FC28E6319F63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16ACA4A6-2B91-A9DE-0CDE-E231D7C1E854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451F3BC7-58D5-F40C-C844-919374B95AF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08D18A5D-B5EA-A00D-196D-5A11DCBFE90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1F1C71C9-0014-6C74-4862-859655B1F650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948FB59D-CCE7-D8A7-D263-64902D2BA6CD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3849089C-B460-75B1-D5D8-91FCE8C169F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17CE39A-09D0-B8F7-5989-37302021FC24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D1C09BA6-C068-B643-9B49-9A77EDD4F2BE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10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3C23594-9E53-7AB4-811B-BDB2CE9E243E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Ne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E4C9C854-64B6-B75B-F2C7-B00D54A61B62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Neon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C73273D7-B16F-BDDB-2424-28ECE69FED02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20,18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FFF2A35-6382-F0E9-14B7-DF0DD243AB0C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616AF540-5D39-116E-511B-6BDCB5BF3F1C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1s</a:t>
              </a:r>
              <a:r>
                <a:rPr lang="en-US" sz="1400" baseline="30000"/>
                <a:t>2</a:t>
              </a:r>
              <a:r>
                <a:rPr lang="en-US" sz="1400"/>
                <a:t>2s</a:t>
              </a:r>
              <a:r>
                <a:rPr lang="en-US" sz="1400" baseline="30000"/>
                <a:t>2</a:t>
              </a:r>
              <a:r>
                <a:rPr lang="en-US" sz="1400"/>
                <a:t>2p</a:t>
              </a:r>
              <a:r>
                <a:rPr lang="en-US" sz="1400" baseline="30000"/>
                <a:t>6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20B5C3BF-FFF3-89E1-06AB-EF38F8F5D0D8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8B961C9E-3D50-C13B-CD61-B68A3453048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9C93A0E5-B0CC-4DED-FCA1-BB33744C81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B77ABFD8-FAF2-6C60-C6AB-6A5597597D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A1449720-8EC1-F219-7F8B-411CB528390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9E00D7A1-6C58-0D85-6A78-D2DD13F0AD8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AE5AEE0B-E538-2DB1-086A-C724145266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2BF35821-D6DD-B8F0-4F75-649E7EC1F88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60" name="TextBox 25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B6DCE362-40F3-B878-5060-4A0FB07E8D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657D6543-8DC2-BF1B-B19B-245327D711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DF95E7A1-2719-893D-286A-4FCBB0B72E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6876D441-17DF-AB1A-33AF-A9103739394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7692073D-C057-9BF1-B50C-2CFA09CA6C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99137A18-CCAB-D68C-0B9F-F9C63BEA53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D40A056F-B443-CDD2-B399-3B3F3AB4DC8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D1940ABE-A3AD-350C-2325-E7D734AE1DC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3546C0B3-BE89-66A0-11F9-C27FC02B3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0DD0645F-676E-4743-5D1A-91D5F99C089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57A6850-769E-35C7-DF78-8896AE026C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9F653BD8-CA50-4EEC-E910-2965E64C60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D2E31D9A-3359-57C5-E8FA-2CE26169DB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837BED9F-A1D0-2658-7977-6856F267E6B9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DA77A63D-52C0-A0FF-48D5-858168EBDB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ED98A387-4B74-3A52-F447-FA64682021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8BD3F068-DC33-5073-97B4-1984E59E9B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3EDA5D75-3A7A-E542-0424-D70EA105B5D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A5F56F5C-970D-59C2-C2AA-CD3847E99A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3019B4A9-E5D6-FA8D-1ED2-A88FB982535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AAF784A9-9F6B-B986-F1E9-475644628E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86CE9205-2E36-F375-D7FA-22DB89DC08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F1FF2DEF-C7AB-7C50-2594-B5F6FC14B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C22B874C-2F34-F1AF-316A-3B7DAE40A2FC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F40B33A1-72A4-F521-11BD-D264162C1C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DE7F2060-4956-0F55-2A6C-7F33114126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B5CBC149-9445-DABC-25F8-FD64ACEDA3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223B68A5-5B6F-53DF-1EB7-AC84BAE4C5B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660FB457-DA03-B096-A027-E830819052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95B99665-44EC-712E-4005-74804F906E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DF6D1923-EADE-0CF7-5E32-E4C7DE30F6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5DD6E6AA-AD71-B237-761C-DCC0612F37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7CFFCFC7-B603-B62D-7CC0-944AD05988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6CC5E78C-D123-E4C7-1AD9-0ECA7175CF30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D56F1C41-C52B-4F7D-901E-AB7DC32686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11B73BD3-C5FD-C77D-89F7-AA562458C1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190703D8-DC81-DBC4-B8B0-810A42F3A6C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B0DE6977-03C2-BF39-4A1B-80F74F332EB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DCAA141A-E64F-F8E2-8F6D-30A3CAD445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6EA1A20C-9B43-2D4F-A1A2-8FF9AB5173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A173CC16-501E-4142-1C1D-91145C04503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EF98FB37-AA94-3227-024F-09BAFE9EE5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C5422EB-C49A-7EF8-C898-7A0800C3F3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38914B34-2F32-21D7-438C-70256FD007F3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BD6E84B3-80DF-D2DF-5884-EB24F5DC98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59C4AA80-4A66-C1AC-7169-A530D8817A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905F746-D5BE-AB4D-6563-1BEC00E2C80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7EF8C197-8443-0FE2-DF09-98CB534EB9B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0A23B67A-65AD-4E37-47F6-8A21D92893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48E81860-CDC8-1A8C-432C-1D61B29EEB7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199139DE-CFBD-34FE-1327-D8A581A13F2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33DA3CAA-5BC8-92C1-80DF-44CA080B94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4842BA3D-C055-F1E1-40C9-D7B448EAD5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0D330889-50EC-A138-2169-C6090B02DAB9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18728E9C-9B88-6D32-EB2A-82A754E31B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E5F4C237-E164-1BE4-DB14-15B96FA2A7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A10E87EB-D876-8342-1BA8-15343FC9BA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2BF1BB44-358A-7B43-C260-8FCDD677A3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59B5EA81-0DC8-3082-A8A1-30D753F508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6BA1DF92-277E-FC26-4039-F59C794338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BB82012F-C801-853A-2DF1-A0B978AAB0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415E52BE-E544-AD95-33BE-0D3F21E8B1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D46F46C7-C7D0-87BB-2369-0925D3B9326D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B29AEF6-12A0-089A-070C-84DCEEF06EAC}"/>
              </a:ext>
            </a:extLst>
          </p:cNvPr>
          <p:cNvGrpSpPr/>
          <p:nvPr/>
        </p:nvGrpSpPr>
        <p:grpSpPr>
          <a:xfrm>
            <a:off x="10182462" y="1665182"/>
            <a:ext cx="647699" cy="590441"/>
            <a:chOff x="10182462" y="1665182"/>
            <a:chExt cx="647699" cy="59044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E7F6721-6EC7-8BF3-D8CA-C1B4C016EA78}"/>
                </a:ext>
              </a:extLst>
            </p:cNvPr>
            <p:cNvSpPr/>
            <p:nvPr/>
          </p:nvSpPr>
          <p:spPr>
            <a:xfrm>
              <a:off x="10237495" y="169682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84D5B567-C71B-CD9E-677C-E46A902B6888}"/>
                </a:ext>
              </a:extLst>
            </p:cNvPr>
            <p:cNvSpPr/>
            <p:nvPr/>
          </p:nvSpPr>
          <p:spPr>
            <a:xfrm>
              <a:off x="10237495" y="217095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0D4CB8F-F9C7-216B-0D10-B10372FE7BDA}"/>
                </a:ext>
              </a:extLst>
            </p:cNvPr>
            <p:cNvSpPr txBox="1"/>
            <p:nvPr/>
          </p:nvSpPr>
          <p:spPr>
            <a:xfrm>
              <a:off x="10237495" y="203543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D86D7CA-AA54-1D7D-F0ED-069D4A7EE217}"/>
                </a:ext>
              </a:extLst>
            </p:cNvPr>
            <p:cNvSpPr txBox="1"/>
            <p:nvPr/>
          </p:nvSpPr>
          <p:spPr>
            <a:xfrm>
              <a:off x="10182462" y="166518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61C018E-9640-0C3D-3F70-A670A6BA46C3}"/>
                </a:ext>
              </a:extLst>
            </p:cNvPr>
            <p:cNvSpPr txBox="1"/>
            <p:nvPr/>
          </p:nvSpPr>
          <p:spPr>
            <a:xfrm>
              <a:off x="10420177" y="1665182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BAB631A-476A-2E1A-AD0A-C4FFEF79C4B7}"/>
                </a:ext>
              </a:extLst>
            </p:cNvPr>
            <p:cNvSpPr txBox="1"/>
            <p:nvPr/>
          </p:nvSpPr>
          <p:spPr>
            <a:xfrm>
              <a:off x="10183929" y="175551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6DE2F45-046D-FB86-4321-D8BA08B4FFC2}"/>
                </a:ext>
              </a:extLst>
            </p:cNvPr>
            <p:cNvSpPr txBox="1"/>
            <p:nvPr/>
          </p:nvSpPr>
          <p:spPr>
            <a:xfrm>
              <a:off x="10470327" y="177971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CC41B85-7643-2B3D-A149-02A68A285D0A}"/>
                </a:ext>
              </a:extLst>
            </p:cNvPr>
            <p:cNvSpPr txBox="1"/>
            <p:nvPr/>
          </p:nvSpPr>
          <p:spPr>
            <a:xfrm>
              <a:off x="10182462" y="1896417"/>
              <a:ext cx="5617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486DFBB-CF22-2AA4-F4E0-9E1484797B28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3CB4E082-F90F-4D65-E0D0-8412D620273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8274C2CE-5E8F-EC02-3621-353DEE63E202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99B41253-7077-9824-7811-52EE3898D8D9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FCA4B2D-DB93-0084-CA14-C85E76E90F5D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3" name="Rectangle 1862">
              <a:extLst>
                <a:ext uri="{FF2B5EF4-FFF2-40B4-BE49-F238E27FC236}">
                  <a16:creationId xmlns:a16="http://schemas.microsoft.com/office/drawing/2014/main" id="{670AA71B-FD13-77C5-848D-137442678A5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5322D066-DABB-156E-37BA-9762F6E6E58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42FCF9F9-0F68-89C0-2681-E114038DF40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A6B073B3-E588-1DFF-1285-43572B4AB817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4361D864-8467-6A58-7CCB-98DCBBC19694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0536F2E1-CE0A-AC16-3D50-FFBAF7A5EF5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93F3A582-FD65-DFDA-EC4A-C6E76B72F6C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FE56A9-A4B8-F9C2-3558-ED08C58CCF05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009CE447-9773-F509-6301-9338461219ED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88" name="Group 387">
                  <a:extLst>
                    <a:ext uri="{FF2B5EF4-FFF2-40B4-BE49-F238E27FC236}">
                      <a16:creationId xmlns:a16="http://schemas.microsoft.com/office/drawing/2014/main" id="{1F5BF178-02CD-7636-2F55-ED5B8A70E0F8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90" name="Group 389">
                    <a:extLst>
                      <a:ext uri="{FF2B5EF4-FFF2-40B4-BE49-F238E27FC236}">
                        <a16:creationId xmlns:a16="http://schemas.microsoft.com/office/drawing/2014/main" id="{16CA33E4-8030-C335-F556-DE70F9B95F88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92" name="Group 391">
                      <a:extLst>
                        <a:ext uri="{FF2B5EF4-FFF2-40B4-BE49-F238E27FC236}">
                          <a16:creationId xmlns:a16="http://schemas.microsoft.com/office/drawing/2014/main" id="{65E85664-A911-1CE9-0D0C-469206F59C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49" name="Group 648">
                        <a:extLst>
                          <a:ext uri="{FF2B5EF4-FFF2-40B4-BE49-F238E27FC236}">
                            <a16:creationId xmlns:a16="http://schemas.microsoft.com/office/drawing/2014/main" id="{2B386E8B-9131-C53C-D150-66E9D84A22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1" name="Group 650">
                          <a:extLst>
                            <a:ext uri="{FF2B5EF4-FFF2-40B4-BE49-F238E27FC236}">
                              <a16:creationId xmlns:a16="http://schemas.microsoft.com/office/drawing/2014/main" id="{0D12B4CF-5C5C-6176-71CF-4B4CEBAF2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3" name="Group 652">
                            <a:extLst>
                              <a:ext uri="{FF2B5EF4-FFF2-40B4-BE49-F238E27FC236}">
                                <a16:creationId xmlns:a16="http://schemas.microsoft.com/office/drawing/2014/main" id="{BB203390-0A69-344C-36B3-7C2534831FB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5" name="Group 694">
                              <a:extLst>
                                <a:ext uri="{FF2B5EF4-FFF2-40B4-BE49-F238E27FC236}">
                                  <a16:creationId xmlns:a16="http://schemas.microsoft.com/office/drawing/2014/main" id="{F2380992-E272-7637-2B1C-A00F698F8CE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7" name="Straight Connector 696">
                                <a:extLst>
                                  <a:ext uri="{FF2B5EF4-FFF2-40B4-BE49-F238E27FC236}">
                                    <a16:creationId xmlns:a16="http://schemas.microsoft.com/office/drawing/2014/main" id="{76742773-5A45-1DEC-081F-E1BAD17034B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61E68E49-3782-1D74-BB06-13CB67C464E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A89F306D-145B-81E6-612D-991C0B02DCA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6" name="Straight Connector 695">
                              <a:extLst>
                                <a:ext uri="{FF2B5EF4-FFF2-40B4-BE49-F238E27FC236}">
                                  <a16:creationId xmlns:a16="http://schemas.microsoft.com/office/drawing/2014/main" id="{5C5A5DE3-2E35-FAC8-DB07-CDABECC86DDE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54" name="Straight Connector 653">
                            <a:extLst>
                              <a:ext uri="{FF2B5EF4-FFF2-40B4-BE49-F238E27FC236}">
                                <a16:creationId xmlns:a16="http://schemas.microsoft.com/office/drawing/2014/main" id="{B522D58E-B902-2896-C6B6-200E9F354B9E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2" name="Straight Connector 651">
                          <a:extLst>
                            <a:ext uri="{FF2B5EF4-FFF2-40B4-BE49-F238E27FC236}">
                              <a16:creationId xmlns:a16="http://schemas.microsoft.com/office/drawing/2014/main" id="{6E5CEB0F-D3C8-E1EB-AD3F-313200C8AB0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0" name="Straight Connector 649">
                        <a:extLst>
                          <a:ext uri="{FF2B5EF4-FFF2-40B4-BE49-F238E27FC236}">
                            <a16:creationId xmlns:a16="http://schemas.microsoft.com/office/drawing/2014/main" id="{19DD8793-1562-209B-5988-76959BDB72D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93" name="Straight Connector 392">
                      <a:extLst>
                        <a:ext uri="{FF2B5EF4-FFF2-40B4-BE49-F238E27FC236}">
                          <a16:creationId xmlns:a16="http://schemas.microsoft.com/office/drawing/2014/main" id="{CD8A7AD1-99E8-20FE-6DF9-DF5907A509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C893F3C8-C53A-FFEB-1DE1-6197D06760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B27C86C6-5C2D-0066-92BF-E6FD403790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D86D7C8B-0106-19B5-379F-8CFA97C21854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B3BF5C25-DCC8-AAFC-D5B2-21DFF659089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5594484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60" fill="hold"/>
                                        <p:tgtEl>
                                          <p:spTgt spid="10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0386DD12-EDC2-467B-D67F-C5FFF35DA2E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5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Ar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8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9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0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1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2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3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4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6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7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1FFEEBA-2360-1387-032C-77D715036006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8C48B774-F6C1-0D86-7C55-58B819F51D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38CADC95-8AB5-E3A5-4448-F41A6ADD479A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8726F357-4A22-A1D0-BB6B-351FD43983C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3E05097-CD73-0597-2427-016702E146D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3166358-808A-B7AB-665A-ED15CDA8C14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72A9FB4B-3160-CE9F-2D76-740D3E18AC8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C96B1A42-BDE4-D979-896F-E42473D124A0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96" name="TextBox 95">
              <a:hlinkClick r:id="rId48" action="ppaction://hlinksldjump"/>
              <a:extLst>
                <a:ext uri="{FF2B5EF4-FFF2-40B4-BE49-F238E27FC236}">
                  <a16:creationId xmlns:a16="http://schemas.microsoft.com/office/drawing/2014/main" id="{49985841-BC4D-1884-07BF-03A25CF0211B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D7AA2EA6-035C-373A-2BFF-7EC86F6CF57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9C621B2-75CE-FA26-34DF-65CD6F39DA0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B4256AE7-D8DD-FBC6-8B8E-3C0871855712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00134D4C-2D7C-E8EF-96FD-75810590E0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47767306-F5A1-055F-B4F7-A64BF56F92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7754AB64-A15D-690F-8897-528DE499AC1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40F72540-1F9E-D68A-E7C1-291A052D00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1ECEC16-AA00-A902-186A-496EC096EB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72DDF11F-AF64-4F62-EBEB-88AEC9BE457B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08" name="TextBox 107">
              <a:hlinkClick r:id="rId49" action="ppaction://hlinksldjump"/>
              <a:extLst>
                <a:ext uri="{FF2B5EF4-FFF2-40B4-BE49-F238E27FC236}">
                  <a16:creationId xmlns:a16="http://schemas.microsoft.com/office/drawing/2014/main" id="{A0EEAFC4-05F0-7508-073A-C0A601F36A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3FB11F3D-7A2C-411D-A96B-EA9BB747F7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6D81FB12-8C2C-FCDD-637B-8050BC443E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pic>
        <p:nvPicPr>
          <p:cNvPr id="113" name="(18) Argon">
            <a:hlinkClick r:id="" action="ppaction://media"/>
            <a:extLst>
              <a:ext uri="{FF2B5EF4-FFF2-40B4-BE49-F238E27FC236}">
                <a16:creationId xmlns:a16="http://schemas.microsoft.com/office/drawing/2014/main" id="{D0C86127-4923-AD41-B49F-E44B3B1FB934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50"/>
          <a:stretch>
            <a:fillRect/>
          </a:stretch>
        </p:blipFill>
        <p:spPr>
          <a:xfrm>
            <a:off x="11103554" y="-2618"/>
            <a:ext cx="406400" cy="406400"/>
          </a:xfrm>
          <a:prstGeom prst="rect">
            <a:avLst/>
          </a:prstGeom>
        </p:spPr>
      </p:pic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EE73238-7BB8-A18F-3C81-A7FB467FAB70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4D2D488A-46DF-BE77-1463-BCC12F31E9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6FE1FD9C-07D6-2545-1BD4-6B53BA2429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439FA81-AD0D-112A-C319-DF89CE48CD33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40C1A7A-F8BB-C3FE-C3F6-C1BA76F09C0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3F4C7C25-BAB9-841A-94C5-0D4467B52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58EAA7A8-28DF-5765-CF6E-658CF1FF41C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21" name="TextBox 120">
              <a:hlinkClick r:id="rId51" action="ppaction://hlinksldjump"/>
              <a:extLst>
                <a:ext uri="{FF2B5EF4-FFF2-40B4-BE49-F238E27FC236}">
                  <a16:creationId xmlns:a16="http://schemas.microsoft.com/office/drawing/2014/main" id="{5456F6FE-553B-3999-48AC-A951E68D77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23FB89C4-3887-9D4D-5A0B-D24072D372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D404DBC6-939E-0238-A1C4-A9D200AC9D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6C718ACA-7C92-E8B3-B51A-8913B5941688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E6D3A3DC-B49D-1F8D-6C01-58D2BE5899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42AEF896-1FF1-440A-C12A-1990986FE6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BA6ED7C9-05B4-C241-7CE3-5E7286711B5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2C3F998E-8964-A8FD-7A0F-2A3AD1C8B9C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D976D987-8766-BFF7-3555-8B19B64101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98D8A1F-DF20-8B41-48D2-E2B7A594225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5" name="TextBox 174">
              <a:hlinkClick r:id="rId52" action="ppaction://hlinksldjump"/>
              <a:extLst>
                <a:ext uri="{FF2B5EF4-FFF2-40B4-BE49-F238E27FC236}">
                  <a16:creationId xmlns:a16="http://schemas.microsoft.com/office/drawing/2014/main" id="{39033466-13E0-0A0B-4233-6EB5725088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BC15DA9D-9FC4-1DE6-0074-0F807E926B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3BB4FEA2-6D78-8A49-C6A3-BE8F11A495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89B38631-6C5F-C1FD-A1E4-65B1E57AF8F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48D4A55B-831D-7954-858C-AD624CB20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DD2FA928-9708-16CA-ECE6-B2C0BAD26C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2507D3BB-F287-40B9-C54A-DC49AB62DE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C33033CE-62CE-BBE7-8130-40BCE499DF2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4B74D679-45E3-23A1-E0B6-C37BA46E1E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93A51F-453F-D0C8-4BD2-E4951386E1B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7" name="TextBox 2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6CF682DA-FA86-B198-D991-24F0C06128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781467A2-BE4D-65AD-9D4C-88FD4C83BC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7508D634-D38A-60A0-A0BD-BAC82416FF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CFC1CBBC-4105-A358-51EB-843DEC98E2D9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102FD79C-81FA-64CA-4E88-6CAB332B57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2FB333FC-D38A-F71E-024A-F488D4808A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DE4E425D-7B3E-C781-6E2C-05A8DBB97F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0C24ADE-99F9-D960-E668-FDAB0951B0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49B1128D-BC80-90C1-FB41-B4CD67713C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043E2639-60A6-427F-5CFA-8BBF85C399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17" name="TextBox 2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902C8736-210A-8EAC-82F3-7E713AA0B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C9A97D9-6B2A-B1AD-7E85-89B1EB516C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10E73B52-A2C9-287C-955A-A2ED21850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A05FEDAD-F383-6E62-A057-61B3874A7DEF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6333CF8-1AFD-AF40-61FC-A325DD4C8C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83FE86BB-F282-5373-2873-35642B5D14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313D8C31-A8AF-046D-16EA-F5E51984A6E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CF04C26-6444-1664-8D30-3B6703E240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35920344-A6FF-D5E5-DE39-0CFF1B44FB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A721468-4A68-586A-7CED-C5DEC813F8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27" name="TextBox 226">
              <a:hlinkClick r:id="rId55" action="ppaction://hlinksldjump"/>
              <a:extLst>
                <a:ext uri="{FF2B5EF4-FFF2-40B4-BE49-F238E27FC236}">
                  <a16:creationId xmlns:a16="http://schemas.microsoft.com/office/drawing/2014/main" id="{5EA1E532-6051-5E31-9BCB-BA8BF98E90E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7DA4A20E-37F8-A294-B401-E4AC5069F5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4AC32046-76B8-8A59-F7CE-38844B6F80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FD371E88-AE1A-FF5D-B7B9-A488DE70A68B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B987F4C0-984A-BA37-26DB-861F2269D3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130B4BA9-FF59-E0AE-43A7-2A05DBC056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911E6B0D-5D31-E135-176C-F5F87EDFF2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BD4B8756-64AF-48B2-ADC6-AC68F9EFC9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B0734A4B-E2DA-0778-5DB9-67087CDECF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B9D22660-1B92-F614-EBEB-70E86B6CE2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7" name="TextBox 236">
              <a:hlinkClick r:id="rId56" action="ppaction://hlinksldjump"/>
              <a:extLst>
                <a:ext uri="{FF2B5EF4-FFF2-40B4-BE49-F238E27FC236}">
                  <a16:creationId xmlns:a16="http://schemas.microsoft.com/office/drawing/2014/main" id="{DF05210C-211B-4213-0647-F63724F1B5D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A4CA2C00-B52C-47CC-C38E-97C81CE70B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784B11E-35FF-A66D-CCC4-AE9002EA42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A3E4AAE7-73FE-B353-F049-F021F4364F52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FC8AD2F4-752F-6253-F130-2356B48EC3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3DB6553D-E55E-D763-C3F7-71004E30F8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43D14F1-79FD-7EA2-9ABA-FD60869D0C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4A2B7965-5A9D-36DC-908F-7329B79360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2959FDC-6B33-15D5-D380-5CB1C439AE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986F5C49-AA49-58A1-1C1B-B1A26BAF6DE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7" name="TextBox 246">
              <a:hlinkClick r:id="rId57" action="ppaction://hlinksldjump"/>
              <a:extLst>
                <a:ext uri="{FF2B5EF4-FFF2-40B4-BE49-F238E27FC236}">
                  <a16:creationId xmlns:a16="http://schemas.microsoft.com/office/drawing/2014/main" id="{F1E3DE5E-42C7-5188-148B-F745F6EBA7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727C7747-D4A7-26B1-49D9-3928BEA334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6032C424-169E-58C3-E4CA-39E846E6F1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D9CB1786-2276-8D36-B517-D3B03C3DAAC5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FDEC8B73-1D1D-8229-37EB-DFAF2CE620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EA7520B2-DC67-30A7-6B2E-8F6A70CC98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327A0EA5-8C2C-4F4D-93C4-F98E95F68A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9BAE5518-AB34-E3DA-95EC-9F40FACC93E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812C939C-5A2D-F6CE-EECA-4CE83FC597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9D288D9C-B7ED-1B36-D7F2-859454AECE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57" name="TextBox 256">
              <a:hlinkClick r:id="rId58" action="ppaction://hlinksldjump"/>
              <a:extLst>
                <a:ext uri="{FF2B5EF4-FFF2-40B4-BE49-F238E27FC236}">
                  <a16:creationId xmlns:a16="http://schemas.microsoft.com/office/drawing/2014/main" id="{9E9BAD49-97D2-6245-0A88-DAC01B25A7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17827E2C-6B6B-E179-B1A8-AC9D9D74A9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E17D9A9C-EDA1-9D25-3446-BE279799AE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5088E2F7-A413-4016-751E-CE5135E26EE4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0DE35293-CC6A-1C1B-022F-E648A3B397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660DB835-340E-7BBB-8E13-A9DFA826B3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F24DDEE-7AD0-34FA-01F3-FCFF60502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3BCABDC-EE52-8D3C-2C14-D2796C7D85A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5E315640-CF13-3271-B6D2-86BF32D4A0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48912ACB-8458-743D-4983-854C8E7F554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86" name="TextBox 85">
              <a:hlinkClick r:id="rId59" action="ppaction://hlinksldjump"/>
              <a:extLst>
                <a:ext uri="{FF2B5EF4-FFF2-40B4-BE49-F238E27FC236}">
                  <a16:creationId xmlns:a16="http://schemas.microsoft.com/office/drawing/2014/main" id="{5EF0F701-FA12-CA06-FC76-4C2C721934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BAED410-5E74-C470-51A0-CEC1FE49DF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8202934-F2DA-883A-7727-D5FA2F089E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9918BBBB-EFA8-39BB-99F6-11469250A52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5248AFBF-7E14-B80B-099B-9DF4338F39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DD59F885-BFAE-1E7B-0B50-8FAAA6B32C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B0D7D53F-67B7-0251-198E-DCE13878BE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76DFCE5F-BC19-8BA1-D688-E4203E426D4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0A48202-3016-7679-45E1-F8E71895794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8187C2D-B05B-46A7-C518-C0AB88FD5A4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41" name="TextBox 340">
              <a:hlinkClick r:id="rId60" action="ppaction://hlinksldjump"/>
              <a:extLst>
                <a:ext uri="{FF2B5EF4-FFF2-40B4-BE49-F238E27FC236}">
                  <a16:creationId xmlns:a16="http://schemas.microsoft.com/office/drawing/2014/main" id="{7CC63A0B-7DEE-E898-EBAB-DF1BD42952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4D9654AE-4BCE-B620-3E34-5DB7BCEF20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B3DF5FB4-A9A8-D400-D8B4-8570C102A4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457D0E07-E4FA-FD5E-1BA6-2DA7CE97ED98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C7AEC232-9B66-B191-8D10-A916A8230A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2877A959-5116-A887-675B-F70D17F3E9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47E301E5-0867-842E-63F7-E0E295BF208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54A1293E-11B4-82E8-4698-ED8A73AFDD6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BBDAA6FA-8B7E-84B9-4E1E-FEE143DFBB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3604125A-DCB1-186D-E348-1FB0D93036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51" name="TextBox 350">
              <a:hlinkClick r:id="rId61" action="ppaction://hlinksldjump"/>
              <a:extLst>
                <a:ext uri="{FF2B5EF4-FFF2-40B4-BE49-F238E27FC236}">
                  <a16:creationId xmlns:a16="http://schemas.microsoft.com/office/drawing/2014/main" id="{80C0D093-3699-7177-D58D-13FDEAAF56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1CE6EC25-1EDC-86C0-5A55-F00E6F1247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B7F3F000-9231-4A7E-D7F3-CAB5495114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AEC2154A-7C66-0B03-D80E-807097A8A0DB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4D532160-1DCD-E5EC-F078-926A963003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A6F459CE-FA9E-AB6B-ADCD-8E40FFE187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A23D2A9A-EB4C-28FF-B908-00E1F446734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3D78C683-2A34-5A9E-C771-C2D7C9D3AFA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549DC10A-0E64-0F01-1BF4-2B340697FA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78F4A25D-D334-3F86-6D12-FF7775E2BA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61" name="TextBox 360">
              <a:hlinkClick r:id="rId62" action="ppaction://hlinksldjump"/>
              <a:extLst>
                <a:ext uri="{FF2B5EF4-FFF2-40B4-BE49-F238E27FC236}">
                  <a16:creationId xmlns:a16="http://schemas.microsoft.com/office/drawing/2014/main" id="{D217276A-4D1F-DE1F-374F-FE8B63CE617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F5460384-851A-B882-52E8-1663BD78FE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8D98A6E4-85A5-E748-5596-6595CD9659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06567EC8-EE85-81D3-1E26-EDEE6313DFD8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5D530798-D9FC-377A-7722-54B9590473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3CC96947-60BD-7217-098C-6ADCFE9A93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93B2A697-5733-72F5-CA8F-810FF3B21CD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A8D2A81-D1C8-0DC1-809E-EE1CB47A101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6B7A7623-8C5D-BD42-26F7-376C48EB9A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D281FB07-3C42-C54A-F069-9EAEA1C96AA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71" name="TextBox 370">
              <a:hlinkClick r:id="rId63" action="ppaction://hlinksldjump"/>
              <a:extLst>
                <a:ext uri="{FF2B5EF4-FFF2-40B4-BE49-F238E27FC236}">
                  <a16:creationId xmlns:a16="http://schemas.microsoft.com/office/drawing/2014/main" id="{256314CC-C418-25E0-8F76-5B2DD312B5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0AFAB4E3-5DA4-A9FB-8D0A-0CD85F57CD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41DE9CF4-ECC1-B725-6CBA-95D0614291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6A2A0E04-0315-F8F2-8DA9-AAAFFB20A5D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FFB73532-B441-8468-0186-B5F8C01F55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879D92CA-8F90-5EEA-3037-6A60D6B70B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C9C4E605-61DC-1A8D-32E0-763FC63815D6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64490263-3DDA-82BA-63C0-B2D5E36A704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0A5AC9DC-1170-8DFF-9B00-34C0669D72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6CA51611-09C9-B5E6-2932-D19205BBF2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81" name="TextBox 380">
              <a:hlinkClick r:id="rId64" action="ppaction://hlinksldjump"/>
              <a:extLst>
                <a:ext uri="{FF2B5EF4-FFF2-40B4-BE49-F238E27FC236}">
                  <a16:creationId xmlns:a16="http://schemas.microsoft.com/office/drawing/2014/main" id="{92752D7A-B49D-E1CD-432F-C733CC2D1B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27618F05-277A-E706-6FDF-0ED299F742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79D1DBDC-E34D-886D-B89D-4B3EE17F50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C9F1E2A1-0D99-2499-E994-CE29271A297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888314DB-2CEF-DD39-D4E4-E3FC679FFE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DD28408D-7D35-2E7C-F5E7-4F7925E3EC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C2CB59F-E7F9-02DF-71DE-47C5EA6BA5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976A30A8-3DD6-A658-F96A-5B90F8E8FB7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5023DAA5-A101-DB6C-6A0E-74A506114B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BA07287D-239F-21D4-60B6-EF27DEA605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6" name="TextBox 405">
              <a:hlinkClick r:id="rId65" action="ppaction://hlinksldjump"/>
              <a:extLst>
                <a:ext uri="{FF2B5EF4-FFF2-40B4-BE49-F238E27FC236}">
                  <a16:creationId xmlns:a16="http://schemas.microsoft.com/office/drawing/2014/main" id="{5BE93F9F-1B4A-8EF0-8672-08AF2086EF9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9F223260-9141-9354-64F9-62E1FD41C3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ED378C4F-245B-2878-BED2-D16E05169C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5468313B-8D83-EE2C-D0BC-4C6038E1FAC9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9199D69F-8432-B634-1F62-D6C9DF410A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A4AE7A4-5E7D-6362-1A87-781E7FFEC5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ABCF78B-39EB-D542-CB79-F2DEE809214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BD1771A8-57AC-26D3-1165-50C18AA6BC0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F73B7ADE-08F6-AE66-E19E-45E2FA8A55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D2DAB5A2-8041-EE9F-7339-F74F19F8714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16" name="TextBox 415">
              <a:hlinkClick r:id="rId66" action="ppaction://hlinksldjump"/>
              <a:extLst>
                <a:ext uri="{FF2B5EF4-FFF2-40B4-BE49-F238E27FC236}">
                  <a16:creationId xmlns:a16="http://schemas.microsoft.com/office/drawing/2014/main" id="{86196DAB-0E11-D360-BEC9-B6E30D119B3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17BC3131-1671-68B9-39DE-DC3974B405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8169FAC8-2D1C-A76F-FE0C-6896D5B153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05A83563-DB3A-BC30-6148-CE013CCB5E35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42311396-3FF6-5A9B-5803-23E980E6AE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FD2AE792-C2D6-59E1-3664-A9DE84FBDC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1F80B400-F764-45CE-F09C-8E8260FAE9D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B4E5F462-2DE8-CBAE-0365-4168EFA83B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C24C5BED-C4A4-66DA-5D35-F23C6070C2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578C6BFF-B868-A059-2C82-5E5042FDF2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6" name="TextBox 425">
              <a:hlinkClick r:id="rId67" action="ppaction://hlinksldjump"/>
              <a:extLst>
                <a:ext uri="{FF2B5EF4-FFF2-40B4-BE49-F238E27FC236}">
                  <a16:creationId xmlns:a16="http://schemas.microsoft.com/office/drawing/2014/main" id="{0D8B5193-41AB-2DB4-3D87-BB2DB3AC953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DAA043ED-82C6-AF10-27D2-AACA883A3A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CAA8145B-45A3-131E-6E42-5299C52AB3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BCC6430D-EF36-CDFE-285E-E9FC0E301DA0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03257A56-D534-0F40-F4F9-7D085109BB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4FA21820-B892-D102-9063-64AF98EAA7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5E40DC6E-0CE7-0109-A432-6BDD1133E4B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BC4455-070A-2042-4639-94D8B9CF020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D3C36FAA-DF5A-640B-3CCB-41C1C5A769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5AF8166D-A619-5D9F-1C29-DEE019A9BF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6" name="TextBox 435">
              <a:hlinkClick r:id="rId68" action="ppaction://hlinksldjump"/>
              <a:extLst>
                <a:ext uri="{FF2B5EF4-FFF2-40B4-BE49-F238E27FC236}">
                  <a16:creationId xmlns:a16="http://schemas.microsoft.com/office/drawing/2014/main" id="{59B17CCB-82F8-7A5D-941A-A7BCD2A69A7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8ED33EB4-27EF-B038-697E-BC9DBC885C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2AF87170-4381-18B9-4D94-AB559A36F0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B4C4F92A-CAEF-2C41-2FB4-6E3D67E65B33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886703EC-3F8D-91F5-F8CC-13C05743BB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09E4B1AD-7B5C-094A-599B-2F89A6D19B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D9FF20DF-AD3C-69A7-DF8A-D56858A1482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5F87C8D8-705D-852F-57FF-C72DED518B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4922587D-4A9E-E4FA-F1FC-2D1848C207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CCD1F914-3A01-B9FD-451D-CA86ADE6D5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6" name="TextBox 445">
              <a:hlinkClick r:id="rId69" action="ppaction://hlinksldjump"/>
              <a:extLst>
                <a:ext uri="{FF2B5EF4-FFF2-40B4-BE49-F238E27FC236}">
                  <a16:creationId xmlns:a16="http://schemas.microsoft.com/office/drawing/2014/main" id="{FEFD4DA0-E4F0-2C51-02A3-255B67DBF26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4E57EE26-B6E5-C86F-D610-FB834900A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21C65E11-FFCC-45BF-A56E-E8C66D0912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0D4015FA-FAF0-51DD-8FFC-DAA5B802792A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C5678CFC-3A03-7944-1634-5A6DDC8FB3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F93D9169-C853-DA9E-7DDF-DB3BBDC2A6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E0BEB90C-F470-2E93-6C64-47BCC77F020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DDA5ADEB-68B6-534C-3317-C95D5FA59F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E12B211A-693B-224A-D481-5BF4A1A45A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7A92CED8-01E1-8B8F-2E91-7A70437AF8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20" name="TextBox 519">
              <a:hlinkClick r:id="rId70" action="ppaction://hlinksldjump"/>
              <a:extLst>
                <a:ext uri="{FF2B5EF4-FFF2-40B4-BE49-F238E27FC236}">
                  <a16:creationId xmlns:a16="http://schemas.microsoft.com/office/drawing/2014/main" id="{60ACE2A9-26E2-F964-D3F3-A3DFEC8383B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163D0684-0C63-F1A3-EE09-7FB7BE58AF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29DBCBC-76B1-556E-54B5-7C8BECD6B3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519267B9-5745-034D-9EB7-58FECCBA7747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79857B1B-8D29-780C-F0A7-707F33093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C0220385-1868-2C7C-6B52-3B979A1922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91D2738B-F695-E116-49C1-9A755207026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E2E84C71-0AA5-A0DB-39C6-1992FD915C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E228E900-469C-2AD3-00E0-63BFBD2972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5EA0EA27-1D77-39A3-610F-AB4C27F904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30" name="TextBox 529">
              <a:hlinkClick r:id="rId71" action="ppaction://hlinksldjump"/>
              <a:extLst>
                <a:ext uri="{FF2B5EF4-FFF2-40B4-BE49-F238E27FC236}">
                  <a16:creationId xmlns:a16="http://schemas.microsoft.com/office/drawing/2014/main" id="{EF60D22F-3AA6-F660-CD19-20F63A7AFB1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7279B000-CB4E-7F71-360A-980A245FE2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A383D9C2-CFF5-14D7-0256-F5FC0C6467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D499B050-4BC5-5A6D-CE7E-28ABAA7FD3C7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C2361262-0B2C-675D-7662-A893E2746C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CCB90DE2-34FF-DC77-A693-6C7B348C7D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722C328E-084E-DBE5-3E7A-33F9A4E83B4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F039100D-F999-B2E1-F2BB-0794AA3E96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9F788B2C-5CD1-6536-F2B6-D5BE681BFA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BD7AF8BF-C431-097F-63B6-2DBB6E2ADB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40" name="TextBox 539">
              <a:hlinkClick r:id="rId72" action="ppaction://hlinksldjump"/>
              <a:extLst>
                <a:ext uri="{FF2B5EF4-FFF2-40B4-BE49-F238E27FC236}">
                  <a16:creationId xmlns:a16="http://schemas.microsoft.com/office/drawing/2014/main" id="{53E9BC71-14A1-074B-7BCA-DA8D1863B65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44077FE9-46EA-0E2F-3821-05A17BE9B8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7C476C70-F0AE-3982-86F8-B5C4715984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19C61083-E764-594C-493A-65C326514F8D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F8BC27EA-ED53-3395-41A1-FCAE416181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CB310693-2995-05B2-0E86-BD4B78A147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AEE0AEB9-75E0-B96B-D94F-46AE3C72D6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25A3E8A0-D4AB-811B-90AE-7C6025107BB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ADB46B7-BEA3-42F6-6625-4F95156B40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01A84D29-B4E0-39F1-D1A4-F72D8ED585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50" name="TextBox 549">
              <a:hlinkClick r:id="rId73" action="ppaction://hlinksldjump"/>
              <a:extLst>
                <a:ext uri="{FF2B5EF4-FFF2-40B4-BE49-F238E27FC236}">
                  <a16:creationId xmlns:a16="http://schemas.microsoft.com/office/drawing/2014/main" id="{AAB21AC0-2ED8-03BD-5C23-67CEF04D6F6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5441BFE3-D884-B8D0-0895-AAFBD5BB9D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5EDF694D-1AF8-E768-164B-2E3BB14726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16FC7434-5EDC-5CA1-9D75-591D17E8B809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DAEEE81F-6C50-4C14-1334-EEB476A99E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C8FFB621-1FCB-7A02-C87F-052945AEFE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AA0EC257-8217-868D-8F8E-CB8F86299D4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07D48DAD-9CBA-DB9C-C008-80DAAAFFE19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EFDB979B-CC5B-E90B-7851-34C7496A7D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A2D0ED12-EEAF-7302-52A0-8ABDC3B95E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60" name="TextBox 559">
              <a:hlinkClick r:id="rId74" action="ppaction://hlinksldjump"/>
              <a:extLst>
                <a:ext uri="{FF2B5EF4-FFF2-40B4-BE49-F238E27FC236}">
                  <a16:creationId xmlns:a16="http://schemas.microsoft.com/office/drawing/2014/main" id="{B01F32E8-1E1A-6A57-427D-FA16100320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707B2BD9-3D16-AA15-89AB-F029755D51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A4F18E06-F3CE-A327-1F1D-E805BDFAFA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86E346FA-966F-EC7C-8DD5-C60E40034ABE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312F8CEB-5547-47AA-7C9B-95AC0E404E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0AFE40F8-1659-E52C-94E5-3B5FC167EB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1B05BD68-FF2D-4F72-B509-CD38E128368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82BA751C-5D49-FE19-EC9B-028B4262322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585A948F-36CF-99EC-7BD9-63C377B573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013E550-CA09-C18F-DE59-E8957CA3AB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70" name="TextBox 5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13274EAC-4CB8-7981-BCA6-FC714B6BCA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F73ABF42-EF1A-93EB-9A0F-74E3218049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E553AD8F-E60B-6F9E-A238-2445C383DC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95D6B5D3-90FF-6F4F-E624-9E19ACBC87E5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FF87C9D7-4242-BEFB-B479-70D52763FF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F301935F-EF02-3406-145D-C3A123474E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4206D19A-A2EA-7AD8-D9CE-7083E700271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815CC76-315C-40B9-0E90-AEB3B61C7F7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3F244A7B-DCCF-0CF4-A9A2-0598AC0BB2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6DBF7388-E8A3-4818-E14E-F7145873859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60" name="TextBox 659">
              <a:hlinkClick r:id="rId76" action="ppaction://hlinksldjump"/>
              <a:extLst>
                <a:ext uri="{FF2B5EF4-FFF2-40B4-BE49-F238E27FC236}">
                  <a16:creationId xmlns:a16="http://schemas.microsoft.com/office/drawing/2014/main" id="{5829E5A6-2D5F-EB71-2AE7-C8D523707C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4271E5D4-8B1D-67FD-9791-B69330967C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49A580C0-2A2D-DAF3-5C66-D18EA704A4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550FF15C-24FE-E3AB-DD70-D5B20DD1E8E8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43EDB6F4-1D28-8C71-6C3F-2FDE6AE151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3586F17B-1A69-037F-7E8D-73150BA04C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0302F09E-FA5B-AEBD-96FA-9844BCB3497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4BF49C16-30C6-6331-C9C9-EB330C8B946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6DF166B5-0144-2B70-BB21-AE83288853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AA80500F-FADC-AE14-2FC2-675648FEAF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70" name="TextBox 6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4A66154C-3750-40DF-9417-FC18123D8C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7183E351-6216-9123-16E8-3E740581B3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9583B9FA-3B05-D35A-E057-537120AB26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748E4910-460F-B42A-E0C3-36EAA8B736A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07D9E881-1503-F7C8-A81A-FDDF812116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BF33DDEE-8DFE-B3F0-349D-42B283FB3F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9D905A36-4CB1-53B4-615F-2EDB338E3E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BACF6C82-3655-630C-6C0F-4605BAFBC23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E7EA8772-D2F1-F8AE-741B-85B26FF0D6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8A20A045-D6BD-5B3D-6087-8685FCF3DB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0" name="TextBox 679">
              <a:hlinkClick r:id="rId78" action="ppaction://hlinksldjump"/>
              <a:extLst>
                <a:ext uri="{FF2B5EF4-FFF2-40B4-BE49-F238E27FC236}">
                  <a16:creationId xmlns:a16="http://schemas.microsoft.com/office/drawing/2014/main" id="{229A1467-9A88-3D86-B4A0-A7113288009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4A8FC79E-6099-78FA-E028-7670A80E237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5C8219AC-26B8-19E2-C953-57F8ADF443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7A1415C1-4CB4-91D4-FCC4-01C1878812EA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185A3900-49B9-05E7-8E30-A0B4F8885E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8926C35D-5826-FD2F-7FB4-DCC051CBC1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003C7F13-4BC6-B427-3B59-15EAA8A363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AC68D2AE-D387-0380-CEBA-31A7218E9D7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85387AE0-68ED-BED2-6CEC-BADA8051A4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2ABD4647-B3E9-2FD3-C577-ECD4954AB88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79" action="ppaction://hlinksldjump"/>
              <a:extLst>
                <a:ext uri="{FF2B5EF4-FFF2-40B4-BE49-F238E27FC236}">
                  <a16:creationId xmlns:a16="http://schemas.microsoft.com/office/drawing/2014/main" id="{A33CADA0-2E55-3BB8-0388-12A5045390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2F34B58B-EA93-2D3E-0623-8E52D6DD30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94B5833-1B7F-E272-F4E3-BF25F6F764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0C7615EA-1790-AC29-FDDE-5DE574A88470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9BB65FA3-B698-868F-0429-12C4232197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24C18D18-9FF5-A442-114D-9C6CF4E5FB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C7A251B8-965F-5859-AD94-69C6AB5078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2DF85C4-125A-D1F1-2C55-84F71A1A4A5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7BA1F42E-E993-FECA-BD94-9F951A9BE1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75FC9CE8-571F-7A48-FD40-26B84DBA4A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80" action="ppaction://hlinksldjump"/>
              <a:extLst>
                <a:ext uri="{FF2B5EF4-FFF2-40B4-BE49-F238E27FC236}">
                  <a16:creationId xmlns:a16="http://schemas.microsoft.com/office/drawing/2014/main" id="{4B60FC2E-C962-A3FE-329F-319FEBBE45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9DB82149-63C1-7DDB-7F6E-31A57A0176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471DF776-2D6C-1930-699D-B8D6FD0B13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03F04F50-A42F-D4D8-A2D0-1D0D6E6E280B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10C6B74D-C019-B001-1F89-11A43D2CB4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BF424E7A-A60A-8F8A-733A-C69F68EA5A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EC3CD292-D6C7-E7B2-8764-2C09E8774D5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98518F-86A7-4618-0EB5-6626B692F1A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0621450D-289D-4FA9-42CB-1A71C7674E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B86BAE71-C7A9-9E71-B277-33CE53C7B2A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1" action="ppaction://hlinksldjump"/>
              <a:extLst>
                <a:ext uri="{FF2B5EF4-FFF2-40B4-BE49-F238E27FC236}">
                  <a16:creationId xmlns:a16="http://schemas.microsoft.com/office/drawing/2014/main" id="{2C123164-4FB1-D509-4483-F95E302350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705D3F23-B101-E6CA-3C19-A37E594D4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CD0BE76A-5C4D-CEEA-BFB3-1B56952CC1F3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A7F903F-2997-DB0D-ED77-9B6832EDD0A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8E192390-42B0-E371-C51A-71D211792F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31F2308C-20AD-900F-3C4D-2C9F328864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E5273282-7628-EA1B-6C9D-E0B8DF407F4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0513A00B-6E73-B88E-0EFF-91BB20FDC81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F912BF60-D249-8DBA-D9A0-48312EA691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5AFA6DE6-0FAB-DCD8-A3AD-859569483A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073E1279-3372-5C79-9F1D-627E031B5C0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049C8D39-695D-3D37-6074-29C4BE13E1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91F589E8-42D0-CBF5-73C6-0C373C067C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81D06C29-E304-A75B-3CC8-263E99D0508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EA1F6088-835E-3266-3C35-0F2ED4A0FC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5BA8EF16-3227-179D-CE90-F2ADE3E2F4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8B7C2481-0E6E-C978-5F5D-8BD36E0796A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AF1C141C-7763-4FEF-A50F-BE22E9E6890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503B7389-7570-70AC-E463-AE91F0EACC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2E67D8DC-1245-B11C-385C-DCE2A9860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34A7C978-F532-A495-49F5-A279E6810EA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EDDE0885-7F34-3AD8-4147-175860EE09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6AC99CD6-0113-13FD-A75B-927BDC37C1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F582C616-0266-90AF-8546-4BF5B0A19104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BA2D51FC-4B2B-2A86-2F64-203DBE47FD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9BDE83C3-3CFA-8CE1-52A8-91D7057A88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D2E8D1A0-C9A9-0C8A-0C42-65A658543AE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BB494975-170A-6EE9-2288-B514BF0BD76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0563F00B-BF5D-FC4E-4439-1CDE9C3DFC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4EDABB42-AD36-89AD-8E81-964E0B18DF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FF1E8EAA-0199-D4E5-6A0E-A402DF7776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529723C7-D6D8-DDF3-8268-F541F00F7B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00217B61-2D63-B347-4F17-22AB4D42D9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DF5B71B3-52DC-3BF9-861E-EFEE4F30DA00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E8CF6402-5092-79EC-97BC-5DC05C1AFF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BA12ADD8-66A2-DB6C-CD16-814502F1ED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41A0D901-B299-C7E1-754E-4007A3BC936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934D1094-4E2F-5293-6D90-1ACF7A7B654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0A70AC13-91F3-940E-0A2D-B6C28058D1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78DFCC0C-1328-9278-1D44-50049E831E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5" action="ppaction://hlinksldjump"/>
              <a:extLst>
                <a:ext uri="{FF2B5EF4-FFF2-40B4-BE49-F238E27FC236}">
                  <a16:creationId xmlns:a16="http://schemas.microsoft.com/office/drawing/2014/main" id="{F417A25D-6FE9-F0E4-70A2-384E0D774B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E265A2E0-D560-9B0B-27ED-45592AFAF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126B95B5-DCBA-2FEE-1649-C434174E06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96540A6E-EA08-D040-0D77-F19460BAA017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78CEC02C-CDAE-DCA6-C9F1-C343E2F2E8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6F07FBDD-5CE2-FD51-EA05-DA8193D0D1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49CE7EDF-AEED-7E47-20C5-67ABEE4B95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E0193279-AC46-087D-0712-73FF04982A2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E9D48306-E675-3AB2-CD86-B52C16634B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9E8B8798-7969-8A10-C1C6-2286928319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6" action="ppaction://hlinksldjump"/>
              <a:extLst>
                <a:ext uri="{FF2B5EF4-FFF2-40B4-BE49-F238E27FC236}">
                  <a16:creationId xmlns:a16="http://schemas.microsoft.com/office/drawing/2014/main" id="{DA58ABCE-BC98-41B4-29BD-970E3E0B385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53048147-1647-6112-03DD-43870A49EC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314D7E4A-6126-63E7-EF34-BD94819446C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B1085B53-2A0D-89E3-3F8C-61885B28E51F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C50FFFEA-01AE-15D9-7F66-C2D0AA6E33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100B9DF9-2D66-FFDE-8AC5-09523FFC14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5C473DE4-4969-CA56-EF79-C96E5B014D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D55544A8-CAE6-C385-6373-6EA9FDEC1E1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8FC1C777-B930-3468-E140-184BC287EC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847C85B4-891C-4BA5-2958-AAE29586FA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B7D27B9F-879D-7BEA-8A1A-E0E4372E3D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9EA3C962-5669-AA82-D346-7B2BC75632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2BCA9C7E-83F3-68D5-568E-C8DE3BA0CBF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54FB56DC-604F-BFE8-312A-89F1C44B20D2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4C79C804-2FBC-385C-274E-A02486AF7E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4B04A367-3583-0B5D-48ED-4826D15F34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DF6E4529-FE15-31CA-1216-F068A7035C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0439F256-91E8-351A-50A4-0F0FEF18415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A1F4AEA4-9183-D5D6-4020-B097E4A5A2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BB186356-FE56-1788-1A39-28CF622B59E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8" action="ppaction://hlinksldjump"/>
              <a:extLst>
                <a:ext uri="{FF2B5EF4-FFF2-40B4-BE49-F238E27FC236}">
                  <a16:creationId xmlns:a16="http://schemas.microsoft.com/office/drawing/2014/main" id="{F8E1356C-19B4-4B56-F133-EC63872A0B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D5A8A055-2916-D790-9DDE-8AF11A7855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35B5D92A-6040-570C-B5E9-4FCC596213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9F319DA4-B639-386D-CB76-9A8BCD559725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41ACF235-2275-2CC5-797F-F8B2DEA087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4442D3B3-5368-BDA6-929C-1D91FF64D0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BB9EC9FF-DD15-2694-A0C4-8C9CF7434B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E0352E4D-3E61-E9F6-E700-F45A4CA4F6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FFAAB266-5F1B-7A6E-BB06-F7A34961D3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6F3C7495-5B58-6BFC-62B3-A906E3A7E55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89" action="ppaction://hlinksldjump"/>
              <a:extLst>
                <a:ext uri="{FF2B5EF4-FFF2-40B4-BE49-F238E27FC236}">
                  <a16:creationId xmlns:a16="http://schemas.microsoft.com/office/drawing/2014/main" id="{88134017-A792-0ED2-DB73-5D2AF5BFAA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8C1E7894-6F2E-FD06-1CCD-23B3CF644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0ED6AFA3-99E7-C3CA-7676-851AF4CA4F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F4F7DC27-5625-1050-06AB-474CC87A9A40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D044110E-1A8E-4264-4413-77D763841E7A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10C52638-4B4D-70A2-85D2-668CAE0CCA2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2DB9D4A9-E62F-905F-3AE6-1B2266218AF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D5FBAE93-2EF1-4FB9-A67D-DB7EB3FB2C0F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E9614AC0-0186-CD06-A294-C65337D57F5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699B2010-D9F2-6713-E587-4D4240E0BDF1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37090831-FEDC-36EC-3A2B-FF1F103D04A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94FE5EF1-A8FF-E13F-8E83-B76A3D31210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F734B07B-F63F-1D04-BF62-36F7105D49B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0B5401E2-DDB5-A837-616D-4CC9BB14C8D3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332D36B2-30FD-20CA-E4FA-584FA61DC73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49CBEFD1-D37F-2329-671C-3BAF9108208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923CF777-B9FF-F6D2-E33C-AFBCBB80ABF8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A7DE0BBF-F999-00B2-061F-C40A604D0FA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B2A2222D-7C58-ADEC-863B-E07245206BA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D61C7250-BF2F-7504-B08E-3D1DC1A0F931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2A7A5E34-EE14-8A59-F356-BA68D64E7C3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B0D756F9-7E84-C2B7-9750-0DE3BAFFD371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C7A96464-5B77-AFD4-4116-5E490B9704E9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0A82DEE5-C308-7D75-50AF-5C00FF684A8A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7D14DAA7-DC30-5B62-E087-E5BA7C4C586D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6755CDF8-6C75-FC3E-5621-F5B49E3D682E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69D1FE0B-4CDE-F587-3627-12CDA64D24A0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20029595-35E0-435B-7EF1-B972FC432A0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2EB7B9B6-A15D-7741-FB9F-F29BCE51D8F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CF14EDF1-0DE2-7266-42A6-FADEF399BFCC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8432E67C-7BBF-14E0-23D1-F3C7FF627099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44FC5EA-96A6-05D1-3F11-3EAC6B56EF5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17BA2DBD-E948-79CC-422B-97906E0A37C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5DA207A5-AB0B-C27F-E7E3-4584A6EB0DC6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18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F7969C15-379F-F70A-DBCC-0B5ABE2B4F84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Ar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1BFE2ED-49AD-4BB1-48FF-64D4C2A343BE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Argon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A967502F-844A-F6BE-E4EA-17B66EC129A0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39,95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3CA049A8-828C-4A72-B376-6FCC9FBD9152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E533C72-853D-0EA1-EA13-458280CEB63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[Ne]3s</a:t>
              </a:r>
              <a:r>
                <a:rPr lang="en-US" sz="1400" baseline="30000"/>
                <a:t>2</a:t>
              </a:r>
              <a:r>
                <a:rPr lang="en-US" sz="1400"/>
                <a:t>3p</a:t>
              </a:r>
              <a:r>
                <a:rPr lang="en-US" sz="1400" baseline="30000"/>
                <a:t>6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2DC22651-0076-415A-E234-83DCF4E56A89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3D1F593C-823E-25DC-44AE-87A32B16DF8E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8B707F25-1D00-695C-4E65-61E3DFD05B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F75E1B78-EB06-6914-EF07-E18E1402B9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F11C1B63-F391-72A2-42E1-C7DF6E1384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67F41E80-00BD-39C3-C212-FD91980C883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977F9B24-C919-F285-0144-07A08AA590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5AE4D24F-EC1C-AA4D-6BAC-CC53742208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61" name="TextBox 260">
              <a:hlinkClick r:id="rId115" action="ppaction://hlinksldjump"/>
              <a:extLst>
                <a:ext uri="{FF2B5EF4-FFF2-40B4-BE49-F238E27FC236}">
                  <a16:creationId xmlns:a16="http://schemas.microsoft.com/office/drawing/2014/main" id="{6EEC8D68-B1F7-0A38-CB36-030DADCCEF5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B1B25CE4-8CE3-4AF9-FFE8-F1E96DB7A3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BDC5FFC8-C634-EBC4-4CF4-9543EB6EC7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26890254-4A2E-91D1-8B3E-3766570313F4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4A393AF2-75FD-320D-00F2-2629002633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24DBE29A-BC76-05DC-7A72-865AE5D9F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021B726-CE2D-770A-3A4D-5B08449E607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E7538EEE-9FB3-A634-D16B-068970D9BB1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3EA8E58F-C458-5D43-F8BC-31BE7807C0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414658B2-AA8F-495F-8CDF-3CB1B689F8B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C091FFA0-6CAA-13E7-63F6-4D120DE309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0D2E2DDA-F6E2-7189-08AA-C0012DF3C3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2B50B12B-AC6F-D74A-EA70-428747BB1A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22C6401B-1913-9C8D-D292-626715E88076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E1BCA159-7BE5-AC91-BB8B-4759853B35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EE87BC49-7338-44B7-F88F-D45F6728A8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DC692C48-4B7F-2947-04B0-48DF116D87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8953AAA5-2F9A-385E-B438-890F1E7857D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AF745F51-F37B-FD60-FEED-20990539AB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8AA76880-71F9-6C65-66D4-94B758D73C3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E3E410C-AF61-9B8C-209D-9885ECEE06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3AA39419-128D-AE3C-2A8F-6D66E1B6F9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E545603-9128-D2FE-2036-571CFF6326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CE72D275-9E5A-F1D3-B229-857476D7ECA3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C91AB507-51F3-19E3-8C65-5F151DDCEC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67971B48-2596-61FA-E99B-7DD4E940EE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1DE04DDE-2F77-E3F2-D86E-DA922090FD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7FE9C476-3A4A-F289-EE8B-79B1412C240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BD4A580D-CC52-ADC9-7E2C-0FD3B77697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6D6AB156-E35E-16EB-32AF-0110A6647E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5711938-219E-ECBD-143A-F9D5967EEB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5F4E7F3B-C55D-FD8D-A9C2-4CF5FA0CC3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D03FD7F-8371-72B1-FE38-927F935483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39023CFE-52CD-8BF6-8EAA-B5D7AC061CE0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5AF5D81E-D399-EE97-0AE6-C19F55226F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A7BB5B03-4866-0F38-7389-15CB9FDC78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9DB1F0E9-74C7-A791-1A56-73651076D17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54F81679-B692-0C80-8642-3628E1487E3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0C2683FD-B968-5BC3-9328-3CEC651327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378331EF-0102-706A-2577-D2CC1ADD38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64F09423-9B4A-755C-7CB1-A7703C35D6B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178B1B00-91A8-4613-8540-1763BE08D7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7350EB62-FE86-79AD-3830-5330CC9318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002BB2DB-FC55-8B4B-6AC0-D0F02EE5F284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18DEBBBD-1FA1-A5BF-605F-0EEF4D3494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5E65EB95-323D-5532-46C0-2C1AA77522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6CE91989-4C7E-CD58-CA8B-1955A4C4C52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DA385D52-CA2F-50D5-18AF-4D2005997F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833F5F30-88E6-DB29-EEAA-5A1AD0DA7C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6E11344F-3800-361A-BB6E-35E65FA8F0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6A5E5860-6A96-0C15-1671-E7A3303A7A9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8F33C974-2DF2-E696-5E59-828610F94D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2AD93693-9717-3AD0-975D-24671631D6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51E1EA72-7505-0F4A-258C-A29D6379F6B1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ACD5EA6A-53E3-7C1A-1B67-1AE6DF2505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652A561B-AD5C-A1DF-5FDF-4A62C08705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1E00D3D0-C629-EE9B-7CA3-717BADF34A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6918342D-95C2-DD23-49C8-9F5D93FDDA6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21E249DD-BD33-976D-41E3-FC445ED050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B5641771-5698-9311-372B-FBA6D4D8DE4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ECEB3E51-73B7-22AD-FFF5-8A21DDD0BC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48A2C210-A451-DC57-C332-14398DF899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925096A9-4E10-6BC9-707C-28B39BFFCAC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51388A9-6E9C-7C45-EB01-19547B98D6B7}"/>
              </a:ext>
            </a:extLst>
          </p:cNvPr>
          <p:cNvGrpSpPr/>
          <p:nvPr/>
        </p:nvGrpSpPr>
        <p:grpSpPr>
          <a:xfrm>
            <a:off x="10182463" y="2241130"/>
            <a:ext cx="647699" cy="632746"/>
            <a:chOff x="10182463" y="2241130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842D5D42-BB84-F1A3-E9C0-B0D4F6287CF7}"/>
                </a:ext>
              </a:extLst>
            </p:cNvPr>
            <p:cNvSpPr/>
            <p:nvPr/>
          </p:nvSpPr>
          <p:spPr>
            <a:xfrm>
              <a:off x="10237496" y="227276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687C9B6-2F59-E8A8-F593-A5A2983D3B24}"/>
                </a:ext>
              </a:extLst>
            </p:cNvPr>
            <p:cNvSpPr/>
            <p:nvPr/>
          </p:nvSpPr>
          <p:spPr>
            <a:xfrm>
              <a:off x="10237496" y="274690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F4299ED-2C26-3465-5362-596B0FB06174}"/>
                </a:ext>
              </a:extLst>
            </p:cNvPr>
            <p:cNvSpPr txBox="1"/>
            <p:nvPr/>
          </p:nvSpPr>
          <p:spPr>
            <a:xfrm>
              <a:off x="10189870" y="2704599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D466FBA-F291-1956-D829-C4606046F7D8}"/>
                </a:ext>
              </a:extLst>
            </p:cNvPr>
            <p:cNvSpPr txBox="1"/>
            <p:nvPr/>
          </p:nvSpPr>
          <p:spPr>
            <a:xfrm>
              <a:off x="10237496" y="261138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FD27E09-05CE-8CED-977B-6EB983F2A2E7}"/>
                </a:ext>
              </a:extLst>
            </p:cNvPr>
            <p:cNvSpPr txBox="1"/>
            <p:nvPr/>
          </p:nvSpPr>
          <p:spPr>
            <a:xfrm>
              <a:off x="10182463" y="224113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5C55C0D-1DBC-AC89-D26D-7461C6684EE2}"/>
                </a:ext>
              </a:extLst>
            </p:cNvPr>
            <p:cNvSpPr txBox="1"/>
            <p:nvPr/>
          </p:nvSpPr>
          <p:spPr>
            <a:xfrm>
              <a:off x="10470328" y="224113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0FE57449-5AE1-C26E-514A-5B9DA0BFBE22}"/>
                </a:ext>
              </a:extLst>
            </p:cNvPr>
            <p:cNvSpPr txBox="1"/>
            <p:nvPr/>
          </p:nvSpPr>
          <p:spPr>
            <a:xfrm>
              <a:off x="10183930" y="233146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AB2F47D-4885-5BCB-6324-01B340F3C204}"/>
                </a:ext>
              </a:extLst>
            </p:cNvPr>
            <p:cNvSpPr txBox="1"/>
            <p:nvPr/>
          </p:nvSpPr>
          <p:spPr>
            <a:xfrm>
              <a:off x="10470328" y="235565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7AF4CDB-1F75-1FF8-ACDD-371E7811A199}"/>
                </a:ext>
              </a:extLst>
            </p:cNvPr>
            <p:cNvSpPr txBox="1"/>
            <p:nvPr/>
          </p:nvSpPr>
          <p:spPr>
            <a:xfrm>
              <a:off x="10182464" y="2472365"/>
              <a:ext cx="54398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700664B-0421-A1E6-BE88-65A74979F566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1D363844-7B87-C1C8-6C0D-0D6045B00F73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33DFE259-5A2F-939D-56B4-7D48908346BE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A75F7B52-A71B-7383-5017-F669DA93E03E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6F7B2129-E965-17E0-BE88-E8A0CB7158F0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5C7ABA91-F2A5-F38D-2149-97C451742A7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E9402813-F08F-446F-D459-CFF4D579687B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F4BBF5A3-1580-4D30-5F09-AF9EEF612E8A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1F8C4623-8D81-DB9D-B5F4-BF82F13B1714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6B971466-666D-35FC-7985-58FB50C72F17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192FD5D-E13C-5C70-4052-7181B07655B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D7DE8AF9-2215-2568-17A3-6F85FCDDCEC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FC89925D-BD15-BCF0-A6D1-EA8DAC884C95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783D3D3E-5A51-11F4-8C60-FA67B5037AD8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89" name="Group 388">
                  <a:extLst>
                    <a:ext uri="{FF2B5EF4-FFF2-40B4-BE49-F238E27FC236}">
                      <a16:creationId xmlns:a16="http://schemas.microsoft.com/office/drawing/2014/main" id="{F3E40994-1AFE-7A5E-81D8-F82DC7CE0648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91" name="Group 390">
                    <a:extLst>
                      <a:ext uri="{FF2B5EF4-FFF2-40B4-BE49-F238E27FC236}">
                        <a16:creationId xmlns:a16="http://schemas.microsoft.com/office/drawing/2014/main" id="{E8F4754C-4F9A-0247-2B2F-8689C1E2A052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93" name="Group 392">
                      <a:extLst>
                        <a:ext uri="{FF2B5EF4-FFF2-40B4-BE49-F238E27FC236}">
                          <a16:creationId xmlns:a16="http://schemas.microsoft.com/office/drawing/2014/main" id="{E50C2209-1138-2A30-B13A-B5BBCFE1A8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4375B755-6CE1-3CA4-9FBA-0F3CE07D82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450C0DDE-95A9-36A8-310D-AB3472C7145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20C5A33F-9340-D75B-A279-6FA32576B5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BC1CF0DA-067B-1AF2-0E21-3EE462F8930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FB92EB3F-F935-624F-D533-455E55C3438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3BA0E963-B163-5226-0DCA-01C67255F0F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F6ADEB37-5C27-210B-2A41-85D58761B9F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D5D7830A-C0D5-5F57-A2FA-446E5F5ECA18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74234F51-8C80-4DFD-1B4F-1DDA3745137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3BD23CE4-F9F0-9C93-055B-D9A12FC0158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21A78B67-3322-77FD-3EF7-BDA03BA0911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02C5B7C1-A638-FEB4-007B-C0846A48EA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92" name="Straight Connector 391">
                    <a:extLst>
                      <a:ext uri="{FF2B5EF4-FFF2-40B4-BE49-F238E27FC236}">
                        <a16:creationId xmlns:a16="http://schemas.microsoft.com/office/drawing/2014/main" id="{1F9493EB-B5A3-4607-5ED3-CF7E82D24B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2BCC5B61-91F4-96B9-06FC-AF99BFBBF4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6A97E458-1B7A-BDEC-65AE-66DE84A39F5D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613C58EE-5CEE-2404-BD1E-F02D3952CB6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3436656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44" fill="hold"/>
                                        <p:tgtEl>
                                          <p:spTgt spid="1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B71ECA6F-B03B-4750-278B-522A8068EF9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E0CCF3C4-E49B-EB57-44DC-A812211A1F4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036" name="Rectangle 1035">
              <a:extLst>
                <a:ext uri="{FF2B5EF4-FFF2-40B4-BE49-F238E27FC236}">
                  <a16:creationId xmlns:a16="http://schemas.microsoft.com/office/drawing/2014/main" id="{F61ECD9F-0138-CFB7-A2A4-4C1C1E8D82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" name="Rectangle 1036">
              <a:extLst>
                <a:ext uri="{FF2B5EF4-FFF2-40B4-BE49-F238E27FC236}">
                  <a16:creationId xmlns:a16="http://schemas.microsoft.com/office/drawing/2014/main" id="{D357D9F6-3269-AF33-6C5E-79D5ECB318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42DCC582-30FC-B965-6DA7-042AA6AA12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FC9FB611-9EB8-E9C4-97F1-F0BBD17ADAD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84092C5F-D44E-C82C-DC20-A5E865BD52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A46BD9AB-B4B1-D86E-B65C-96AE37272E3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042" name="TextBox 104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792DAE2-190C-79E1-1A61-D2CAE517F1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D6BBB858-0846-9554-F4E4-978C1D7281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2,21</a:t>
              </a:r>
            </a:p>
          </p:txBody>
        </p:sp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67755F4D-8167-A23C-1BEC-2721A14259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Kr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603965CF-922D-6B0E-7A40-6F56BF4591A0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94EBDDA6-EE21-20C2-EE9C-5A1E169B0F5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3C3A0CA5-7875-AA1A-2A12-9E7CC6914C3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50508CC0-892F-A41D-F13A-207498B598B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D03A53C5-2718-3CE7-287C-5C8C20C2CE4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D509AC96-34E4-126F-A719-C2EEA702268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21066919-31B4-052E-D2AC-B61C86D7FD77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E8358A29-B63F-CEA1-EBEF-CF7805EE5AC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96" name="TextBox 95">
              <a:hlinkClick r:id="rId49" action="ppaction://hlinksldjump"/>
              <a:extLst>
                <a:ext uri="{FF2B5EF4-FFF2-40B4-BE49-F238E27FC236}">
                  <a16:creationId xmlns:a16="http://schemas.microsoft.com/office/drawing/2014/main" id="{8BEA7F8D-6DF2-2E00-05EB-334DB29987C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4A512CE1-D9A8-5D62-3B83-BFBAB45726D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13B3191-C96D-5B06-CE73-3A62D1CF807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9A4F7D69-C164-BBAC-A49A-849481E9F240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0ED53848-5222-CBFF-B073-4A28B9835E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1F3CA655-E5E0-4C17-724B-BF32D2821A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85EB669-CB4E-A838-C403-D8E580109F23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B38278D8-F749-5632-3A8D-9B54F06BD6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AC03532C-5F78-40EB-2246-872FCCFBFD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3A65D22-B4FD-FF97-7441-204309535D5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08" name="TextBox 107">
              <a:hlinkClick r:id="rId50" action="ppaction://hlinksldjump"/>
              <a:extLst>
                <a:ext uri="{FF2B5EF4-FFF2-40B4-BE49-F238E27FC236}">
                  <a16:creationId xmlns:a16="http://schemas.microsoft.com/office/drawing/2014/main" id="{637064CE-490A-16C1-C97B-2CF97624A1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BE9BE4B5-A040-0B06-7F93-D7F4A5F4DB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6A5CAE83-67B8-F51C-7DE3-5FC9CE6F9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B1245E1B-3A1F-5B74-4427-F7E04CEC31E7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D9734B6F-3873-3605-B97E-142B2F6FB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81E0DB16-067E-2465-F160-267D87C53B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D0A7556B-D111-8155-C399-24CFA0AF919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91A1A2A3-D15C-995B-FDB5-5119CCFF3F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964CF7AB-48B6-874C-BC44-6F5BCCA16C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773F2755-7AD3-8F7B-F7B9-AE4F72853B3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18" name="TextBox 117">
              <a:hlinkClick r:id="rId51" action="ppaction://hlinksldjump"/>
              <a:extLst>
                <a:ext uri="{FF2B5EF4-FFF2-40B4-BE49-F238E27FC236}">
                  <a16:creationId xmlns:a16="http://schemas.microsoft.com/office/drawing/2014/main" id="{FC84EADB-D9B7-77BA-5F68-6D9FA74B06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0C3689AD-27C1-7E9A-A717-4CC387AA5E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C8C07C52-EBB1-E7C3-0833-1227E31E03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pic>
        <p:nvPicPr>
          <p:cNvPr id="166" name="(36) Krypton">
            <a:hlinkClick r:id="" action="ppaction://media"/>
            <a:extLst>
              <a:ext uri="{FF2B5EF4-FFF2-40B4-BE49-F238E27FC236}">
                <a16:creationId xmlns:a16="http://schemas.microsoft.com/office/drawing/2014/main" id="{C09DC758-72C1-0C1C-C894-A60DBC39E7AA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52"/>
          <a:stretch>
            <a:fillRect/>
          </a:stretch>
        </p:blipFill>
        <p:spPr>
          <a:xfrm>
            <a:off x="11125200" y="0"/>
            <a:ext cx="406400" cy="406400"/>
          </a:xfrm>
          <a:prstGeom prst="rect">
            <a:avLst/>
          </a:prstGeom>
        </p:spPr>
      </p:pic>
      <p:grpSp>
        <p:nvGrpSpPr>
          <p:cNvPr id="167" name="Group 166">
            <a:extLst>
              <a:ext uri="{FF2B5EF4-FFF2-40B4-BE49-F238E27FC236}">
                <a16:creationId xmlns:a16="http://schemas.microsoft.com/office/drawing/2014/main" id="{72EE40EB-BA04-0771-6C6E-614328083325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3E3E9182-883A-7360-1613-3821B0839D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9C457FBC-3F80-F46C-E64D-5ADACB037C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133122B-4ACA-98E9-B25C-30BED84296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14DC25F-9FF3-59F5-3147-E33D1AE6212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151A4EBB-6C01-F78E-AD7E-7EF8EE819C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5A20D6DB-4D62-3A0F-9BA2-E462E03DA58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4" name="TextBox 173">
              <a:hlinkClick r:id="rId53" action="ppaction://hlinksldjump"/>
              <a:extLst>
                <a:ext uri="{FF2B5EF4-FFF2-40B4-BE49-F238E27FC236}">
                  <a16:creationId xmlns:a16="http://schemas.microsoft.com/office/drawing/2014/main" id="{573CF547-5FB9-CEE2-373F-245AD2B548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D0FE3C76-771F-A6C9-4EDC-014DFB7EE0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BEB61507-9743-5E67-5776-8BA78F5062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81B67388-EE02-F083-4F47-F63703EBAEB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805354FB-0470-0793-71A7-B36B7B9EEF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E7BCDC37-81E5-02E5-7492-FC632CF210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FD5763F4-001B-F0D3-1B7A-616DB75790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2B1E1270-147C-87FC-B5AE-68338005CAB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2FBF0C4E-4354-0228-FD3A-87FBF6F7B1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61E52A21-2431-BA6C-129D-B7E19A66FB4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6" name="TextBox 205">
              <a:hlinkClick r:id="rId54" action="ppaction://hlinksldjump"/>
              <a:extLst>
                <a:ext uri="{FF2B5EF4-FFF2-40B4-BE49-F238E27FC236}">
                  <a16:creationId xmlns:a16="http://schemas.microsoft.com/office/drawing/2014/main" id="{46E4F401-9F4C-5F70-13FD-4463808F67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22390993-155B-D0E4-B8F1-4F3FDC5AE3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DF649ED3-F79C-261D-54F2-A923351438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2B62F765-6A3F-CE61-3118-CB43BE8F2496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8A8355F-349E-C5EF-9315-8B14552E48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2B274B66-AE95-B204-D4B1-B452320EB9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73C1A4C1-8CD0-6624-651D-FAA3C54666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DFE0AE2F-C94E-DEF0-4493-22071B074B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024EAD46-1588-028C-ECAA-BDE6AC9786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8C96C90C-3096-32A1-CDD1-418AE5FE48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16" name="TextBox 215">
              <a:hlinkClick r:id="rId55" action="ppaction://hlinksldjump"/>
              <a:extLst>
                <a:ext uri="{FF2B5EF4-FFF2-40B4-BE49-F238E27FC236}">
                  <a16:creationId xmlns:a16="http://schemas.microsoft.com/office/drawing/2014/main" id="{88618F21-7C94-4EF9-E1B2-974EB7559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D84CFA0A-1273-766D-152E-839C863F94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9C3EEAF6-464F-6587-8A1E-62241546AD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2554432-6458-FD3D-4F7A-2972E0BA594E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E8C43F0A-7090-03E2-8CDB-ECB344CAC0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35C9C737-27D1-2904-839D-BE535C47FD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9805AD0D-A6B4-32E0-F8FB-7BF8614FE0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793FD94-9DEE-7AF0-9931-FD81C4E96D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D05A3F4-BDE4-5345-133E-3774367341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C03ED755-13AB-F6C3-94E2-1A852E4F8A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26" name="TextBox 225">
              <a:hlinkClick r:id="rId56" action="ppaction://hlinksldjump"/>
              <a:extLst>
                <a:ext uri="{FF2B5EF4-FFF2-40B4-BE49-F238E27FC236}">
                  <a16:creationId xmlns:a16="http://schemas.microsoft.com/office/drawing/2014/main" id="{A75BD2E0-5483-97F8-0448-B002210395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6D93B08B-2880-71F0-8E7B-9F0F206DDE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33DEFE67-DCD4-BFBE-95F1-973715E8E8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F1185F68-9D48-4CCA-759C-E49D97AEB486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6686A374-BF56-F3B3-9A09-3466523A06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DE1EA1E6-8841-4E5B-BBF4-467194DA03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7CF76992-9204-E751-F08D-2596C2C03E0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9571F1B8-C464-1084-82AD-88EC2C8169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106D2A93-A183-312B-A7EF-4D0DF2DE8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B809B49D-9B50-92FD-95C9-C24D657C86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6" name="TextBox 235">
              <a:hlinkClick r:id="rId57" action="ppaction://hlinksldjump"/>
              <a:extLst>
                <a:ext uri="{FF2B5EF4-FFF2-40B4-BE49-F238E27FC236}">
                  <a16:creationId xmlns:a16="http://schemas.microsoft.com/office/drawing/2014/main" id="{8F6B7FEB-5092-CD1D-507A-5D41D32954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5BC0F372-6EE2-5DC2-DFF3-A4E0C334E8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60811560-5253-8292-0990-F4D7E8A538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BB782FED-AA77-ABE6-7057-5A235625FD0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0F9D7F3B-8735-F4FB-763A-3424A0FBD6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D61998E6-E542-6A64-E4B1-B624E7B2DF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102372EB-567D-E23C-F5B3-12ADEFF76B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6800681D-1471-6437-7A12-8D9A989BF3F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83064645-203B-BF38-FA57-D0BC97C3A2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89CEEA61-9DB9-998E-0CD1-73CC511FB1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6" name="TextBox 245">
              <a:hlinkClick r:id="rId58" action="ppaction://hlinksldjump"/>
              <a:extLst>
                <a:ext uri="{FF2B5EF4-FFF2-40B4-BE49-F238E27FC236}">
                  <a16:creationId xmlns:a16="http://schemas.microsoft.com/office/drawing/2014/main" id="{2CC7351B-4A57-6AB3-51FA-8DB8DA8D8BC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B58E056C-6065-0EC8-F4FB-5FE5D5AAB6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A81613EB-865A-47DF-BB41-3411242F5A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7E3DD4E1-6F05-94AA-4032-9B34E1AD0918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EF8ECB8B-E160-6C16-9C95-CBC1586D79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4D9BFF96-010D-5EEB-42DE-4C06CDA026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39A5A548-EB64-0340-7719-D3685B8872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423D4FCC-E4DB-A255-08EF-4062520A5B5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687118EA-0CF6-5D7C-0A0D-C934EAAE98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6393B2A2-5DA8-0C7B-8F1C-89557F50CA4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56" name="TextBox 255">
              <a:hlinkClick r:id="rId59" action="ppaction://hlinksldjump"/>
              <a:extLst>
                <a:ext uri="{FF2B5EF4-FFF2-40B4-BE49-F238E27FC236}">
                  <a16:creationId xmlns:a16="http://schemas.microsoft.com/office/drawing/2014/main" id="{EB76008D-C45B-65A1-80BC-2B8EE33AB7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EF3A0926-BC20-3933-5872-6A1F9B5681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3BEDBCEE-B82F-8DD0-57F5-A725CBDA90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1F94566C-E792-0F3F-83E1-93272AD7DE35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D02E2FA3-88F2-7288-585E-0A78467DF9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992036EF-6A67-4220-39E7-BF9085B521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0B9426F-05AF-5675-E507-F32B7CD46C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EBF9990-2CDD-0CCD-7CA7-D5E937BE83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38309EA-71EB-B2DE-191C-8E9A805DFF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F30BD7CF-AD58-608F-039E-AC1B707CB3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86" name="TextBox 85">
              <a:hlinkClick r:id="rId60" action="ppaction://hlinksldjump"/>
              <a:extLst>
                <a:ext uri="{FF2B5EF4-FFF2-40B4-BE49-F238E27FC236}">
                  <a16:creationId xmlns:a16="http://schemas.microsoft.com/office/drawing/2014/main" id="{B0EE7B73-3363-0BC1-B947-459696EAB7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F3584457-B2FB-03E4-1247-40FB38EF74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E193BD7-4EA5-A1FB-85B5-BC94E1E4F0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849E6CC9-8C6F-3289-B3D6-AF0BBBD6D41C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DD76C22B-2524-7C46-AB1C-A2D8146986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F9EB164A-A5C7-76C1-23F1-C601A36E8D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02C1FB06-998A-18D4-5223-54387668C1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E234BB23-7469-A955-0E41-1F06BF2E3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38B896FF-FA87-0559-F928-09F430BD8C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EB52929-1D83-E57D-70BC-600F810A92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41" name="TextBox 340">
              <a:hlinkClick r:id="rId61" action="ppaction://hlinksldjump"/>
              <a:extLst>
                <a:ext uri="{FF2B5EF4-FFF2-40B4-BE49-F238E27FC236}">
                  <a16:creationId xmlns:a16="http://schemas.microsoft.com/office/drawing/2014/main" id="{16B02552-22A5-122D-7DFF-04D7AC76F3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799CF35-87CD-B9D2-2813-48D9D852B0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B9740609-546C-91D4-ACAB-37CA593AD3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F589B362-6C83-E617-97F8-C8ED76F402EE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EB2146E6-CCA5-560B-7EFC-F842C57519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4A41313B-DEC4-992D-27F8-833092AF81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5DBB4694-59BA-F841-233D-D6AF1FB5D6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0257220-F8E8-A836-FAF4-16C4F7EF8C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B39E4FBB-CE3A-0013-B61A-D9E95E0755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5FFE08DB-12B6-443E-9BF4-AE98DC2E8C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51" name="TextBox 350">
              <a:hlinkClick r:id="rId62" action="ppaction://hlinksldjump"/>
              <a:extLst>
                <a:ext uri="{FF2B5EF4-FFF2-40B4-BE49-F238E27FC236}">
                  <a16:creationId xmlns:a16="http://schemas.microsoft.com/office/drawing/2014/main" id="{94E52959-5B72-0228-A529-4AFC1FFFB3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67BA27FC-8DBA-6FAB-E734-21BF32308A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523477D2-ADC7-26CC-B625-97E7D12117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E99382C2-B297-57BE-A8E9-42350219866C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7965F26B-B85A-89DB-E8FB-C520E585D1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063A31EF-5FD4-A7F5-6114-E614BE180E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40B70F76-01FF-8932-615E-8350EC96D7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52E7C6CF-3C7F-593B-037E-19F3709560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08BF9A35-6957-9346-1EFC-17218545A5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CE7EE08B-6019-4FD6-D31A-3973F8D39D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61" name="TextBox 360">
              <a:hlinkClick r:id="rId63" action="ppaction://hlinksldjump"/>
              <a:extLst>
                <a:ext uri="{FF2B5EF4-FFF2-40B4-BE49-F238E27FC236}">
                  <a16:creationId xmlns:a16="http://schemas.microsoft.com/office/drawing/2014/main" id="{2D31A3DD-EA71-2273-B81B-E28B51792A5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D0E2B1D0-5C10-21A4-86B2-AC194A9771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4A59B770-4AD0-A655-9694-7CC70B58A4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D611DCC1-AFC7-B600-9F32-AD59C4024A63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8B4D7E29-4848-1233-A793-3D7354D413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037A0BAD-DA04-E6CA-F8CC-A9FBE11797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1E5676B9-869E-DAEF-9DF7-8A459EBD05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1920E70-18E1-0352-B8F6-E0B8482E66C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4C35246B-9F23-7F97-2775-FB2E52B494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EDF7099E-9640-D7AA-9882-7D2C8FF3B0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71" name="TextBox 370">
              <a:hlinkClick r:id="rId64" action="ppaction://hlinksldjump"/>
              <a:extLst>
                <a:ext uri="{FF2B5EF4-FFF2-40B4-BE49-F238E27FC236}">
                  <a16:creationId xmlns:a16="http://schemas.microsoft.com/office/drawing/2014/main" id="{ACF7D8A2-084C-686A-041B-D6DB62303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35205E5A-301A-0341-D4A6-ABFCB3C295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4ECB19EF-047B-551D-FE8D-EBBCA5576A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196D2411-1DE8-AAC6-2629-1470A6B00FE2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46A2D57B-D4DB-ECD9-E72D-F4DB0D7649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CAD2808C-13B2-C2AB-14C5-132FE9101F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A1E07F24-BCB3-DEF3-28E1-562E87476333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3CF41075-1673-5F7D-BD26-E271C532D28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8EAF1370-F964-A9AE-A3AA-2BBDC98BE5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851A7859-FF8C-2B30-B9BC-AC15E5A55A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81" name="TextBox 380">
              <a:hlinkClick r:id="rId65" action="ppaction://hlinksldjump"/>
              <a:extLst>
                <a:ext uri="{FF2B5EF4-FFF2-40B4-BE49-F238E27FC236}">
                  <a16:creationId xmlns:a16="http://schemas.microsoft.com/office/drawing/2014/main" id="{6BD982CA-58F9-6732-09FE-A7DF35F469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A781D06F-F703-1D22-5951-377C2C0872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72843D2C-5FB2-09EA-3809-5381DDDA67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265E0207-63CE-0F1D-5CE3-4E5A986A1FB8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A8F50704-0E2E-E058-6D8A-D8A40ADE6F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0C10A620-2DD3-E680-3C86-ABAFD73635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DEE8156-D30C-1D47-0CE8-AFCA6199DF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8B3944A9-B81A-B8AA-8F66-9F7B87B386B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1DE53A35-BEAA-E745-1888-A3B215EEDE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A2816C8B-9EE3-5345-8755-7AB83C8AAA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6" name="TextBox 405">
              <a:hlinkClick r:id="rId66" action="ppaction://hlinksldjump"/>
              <a:extLst>
                <a:ext uri="{FF2B5EF4-FFF2-40B4-BE49-F238E27FC236}">
                  <a16:creationId xmlns:a16="http://schemas.microsoft.com/office/drawing/2014/main" id="{052CE3AA-5DC4-553A-B614-ED2375EE2B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84A9F2A-2F87-C99B-4679-3267AB93DA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447027EC-6269-FDB5-292B-55219B43BF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5A813B28-C38A-D6FE-AC4C-A5C109944ADA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900F2C3C-D438-D0BA-DE57-C7215B1816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84DFA83C-9F8E-CFDB-B02D-9EACAAA150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1654A65-5B08-A2BC-EFDD-00F36FF7EC0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D7B2F37C-1E3E-777C-5894-F3F5FCEEEBB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1CE8D446-5514-2C0E-E4D4-DDBB2BB012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8A5DF77B-1C68-7D11-BFA8-3132C00699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16" name="TextBox 415">
              <a:hlinkClick r:id="rId67" action="ppaction://hlinksldjump"/>
              <a:extLst>
                <a:ext uri="{FF2B5EF4-FFF2-40B4-BE49-F238E27FC236}">
                  <a16:creationId xmlns:a16="http://schemas.microsoft.com/office/drawing/2014/main" id="{31588264-008A-CBEA-974B-AB513349D75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B5A30F23-5BA4-DD82-B212-D074120D1E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91B916EC-3D58-C1C7-A8DB-F136FC603B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73F5043-30B8-D0AE-2D19-396E87E63CB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0470016B-FAB5-E9FF-6BDA-9A1584DA18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5D4588E8-7CF3-3760-9B00-98C332C3CE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BE4AC822-4BF9-19AE-526F-3E5A2874023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D80F67FE-85C9-C426-6A50-0F5A793055C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53B4210D-E2D7-F167-5716-79A2FB2EB0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AAC0F6B6-F4D3-4B58-103B-FFBC25DA8B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6" name="TextBox 425">
              <a:hlinkClick r:id="rId68" action="ppaction://hlinksldjump"/>
              <a:extLst>
                <a:ext uri="{FF2B5EF4-FFF2-40B4-BE49-F238E27FC236}">
                  <a16:creationId xmlns:a16="http://schemas.microsoft.com/office/drawing/2014/main" id="{027E55C8-B1A3-1C88-BD13-7F2F9B2533B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2466DEDB-A63E-F7A8-DEF1-01EA9F16F6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B701C3DF-88ED-7E0F-E66A-D40AE23649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89C0D621-F1D4-5AF2-37A7-98D4CD98168F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1C8722BB-5820-6C4A-092E-C358AA692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92D14607-BD25-65FC-0E93-F5536D1055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3C2DF2D-AB4E-F46D-33F4-60DC993193B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E84B128F-9DFA-B0F1-DD1C-3D44A836BD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3E622F37-4FD9-71F2-8B22-A753A4FB0F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3EBAE9E-1164-DF90-F805-A42F11BA51A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6" name="TextBox 435">
              <a:hlinkClick r:id="rId69" action="ppaction://hlinksldjump"/>
              <a:extLst>
                <a:ext uri="{FF2B5EF4-FFF2-40B4-BE49-F238E27FC236}">
                  <a16:creationId xmlns:a16="http://schemas.microsoft.com/office/drawing/2014/main" id="{D34720BD-DC6D-48A2-AE47-697895AF8F6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291A1B40-8509-5FDC-E170-40FFC91939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D06C6D87-06CC-555C-2B98-C09711FBD4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4665FB7B-E61A-337A-0329-4C44B2833DD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387B4CE-ED1E-2323-82F8-FA9F9382B7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2E524B20-4E34-40B1-2205-C1750A655A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C6D12285-43BF-01E4-C9B4-B82095903B2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9AE59D1-1ED5-2F8F-D017-96C49D2E4F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CBB8141E-35D1-92CE-7352-619FDB6B9E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792F8B3C-4C0E-C90E-F5F2-85D4F8C19F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6" name="TextBox 445">
              <a:hlinkClick r:id="rId70" action="ppaction://hlinksldjump"/>
              <a:extLst>
                <a:ext uri="{FF2B5EF4-FFF2-40B4-BE49-F238E27FC236}">
                  <a16:creationId xmlns:a16="http://schemas.microsoft.com/office/drawing/2014/main" id="{54E73074-F8DE-BC1F-BA54-130506E60F5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FE01316C-106F-E5E3-1181-B9E5A8E2B4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34A59F8-D1C0-B262-8EBC-29DAE54CB1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386B47A8-BAEF-D24C-9582-4454423A89A4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B3046834-9F26-284D-33E6-04A73EACE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04AF6DE5-37B0-7192-583F-7EC7F3D4FF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852D3464-9168-597D-7EF9-8A259575437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4424BD88-713E-7CE9-9507-1B15F896458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D1C77CE2-DBE5-4405-474E-F99201D43C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C2813B27-58BC-B651-B600-6B3352107C6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20" name="TextBox 519">
              <a:hlinkClick r:id="rId71" action="ppaction://hlinksldjump"/>
              <a:extLst>
                <a:ext uri="{FF2B5EF4-FFF2-40B4-BE49-F238E27FC236}">
                  <a16:creationId xmlns:a16="http://schemas.microsoft.com/office/drawing/2014/main" id="{84B99E4A-DEB7-2CBA-1D24-0FBE1245704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2DDAB075-3697-3DB6-E8CB-EA0EA71328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B22DA4-649F-C645-0B39-5C1B70B8E3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2A1EBB91-7135-4FBB-9765-5B2678AF7379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8F059B9-72BE-6741-8BEC-17151DFEC3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BC99B36F-A1E9-ED36-F85E-511079FE09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5CB4034F-C0FA-24C9-BCCB-A66C208CB66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803541AA-D175-DC3F-2B14-E5AA569F133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E3B832C0-2913-1C7D-414C-F68C3B4C4C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64329574-5FAF-3327-47CE-F07A47030D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30" name="TextBox 529">
              <a:hlinkClick r:id="rId72" action="ppaction://hlinksldjump"/>
              <a:extLst>
                <a:ext uri="{FF2B5EF4-FFF2-40B4-BE49-F238E27FC236}">
                  <a16:creationId xmlns:a16="http://schemas.microsoft.com/office/drawing/2014/main" id="{00297A66-6D0F-BF8B-312C-2CE957A7234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5FDE3A01-9D6D-217B-4435-25B6E28B9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EF2E8D9D-DAE5-094C-7290-A47369F711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D79EDD9E-5EBB-D2C0-EE4D-BB3FA027255A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8E00A8C4-8257-594A-609F-100CBB41F3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5676B3F-9CBE-16B0-51EF-2B3F2871C6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041113A5-C75E-5DA7-CAF4-66CD532C4B8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277FF4AB-56E2-A0C8-68D5-DD6DB459AB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932B5F6-B6C2-90CE-D505-E46493B93F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6678414B-A587-B8E0-22F5-67BFD618E8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40" name="TextBox 539">
              <a:hlinkClick r:id="rId73" action="ppaction://hlinksldjump"/>
              <a:extLst>
                <a:ext uri="{FF2B5EF4-FFF2-40B4-BE49-F238E27FC236}">
                  <a16:creationId xmlns:a16="http://schemas.microsoft.com/office/drawing/2014/main" id="{C1AC1D1D-134E-9E0B-E83D-44A71B06671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FC8B1694-540D-857D-8542-3BBEBB99F7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58079545-9ED5-A6BB-3713-B748AA747A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B26EA1A7-B46C-D347-402C-E2CAFC765BBA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5278BB85-7E78-D080-C1EE-D916EBB87F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25EC1E84-A156-DB1E-4CD7-3B888CF0F4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83A2A6E3-8C4B-9FA1-3D15-2C525D6C37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6471C081-F221-BDEE-9C77-9175C6056A7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C41CA2A3-2387-EBEC-1494-946B436E1A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B2C5CAEF-3CFB-94BD-7BA7-64F0059F73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50" name="TextBox 549">
              <a:hlinkClick r:id="rId74" action="ppaction://hlinksldjump"/>
              <a:extLst>
                <a:ext uri="{FF2B5EF4-FFF2-40B4-BE49-F238E27FC236}">
                  <a16:creationId xmlns:a16="http://schemas.microsoft.com/office/drawing/2014/main" id="{5EA1F665-39A6-4A07-6DAD-2002910B842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9B533AFC-D985-D31F-8832-484E7B5CC5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D9A74033-9F51-F4A6-42C3-7DABB7A868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4D6DDCEC-57B3-CE10-7B65-BC8CFBD85D56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7DE3FE4E-DB67-BE2C-A6B3-D421B96C11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BC8605C8-9479-3380-1357-F75B38802E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12EA3A09-5544-2F32-1EA6-B9B5F6E1019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F3849F91-E3D6-1046-B70F-6304B8809EA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E29C3DE-4985-4875-D2A0-D0425E705B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CB89807E-DEC7-CF29-D66B-6F03878F85E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60" name="TextBox 559">
              <a:hlinkClick r:id="rId75" action="ppaction://hlinksldjump"/>
              <a:extLst>
                <a:ext uri="{FF2B5EF4-FFF2-40B4-BE49-F238E27FC236}">
                  <a16:creationId xmlns:a16="http://schemas.microsoft.com/office/drawing/2014/main" id="{AF55B9C7-C66B-4E80-0BC8-7EE67DC892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C7EB7B2A-671C-0979-0E2B-A9437421A6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763A5FF2-6A28-7E6A-2F9E-DC7E3FB3BF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22E485CF-46D7-57AC-3525-1ABD61FA7652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FD94187C-2051-FF9A-0AE2-7C85B19846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EA5E6DBC-B6A3-AA97-775D-E78DF7D906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B7CBC804-6D61-B9E1-21D7-CD1644DAECF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4C32E188-7A2D-ACCF-BA1F-ED972EEE3AC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3A33211-FEB4-2F62-2623-A2B49D9B20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88E984CB-4CC0-8A3E-4EB3-F48CB59BAEE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70" name="TextBox 569">
              <a:hlinkClick r:id="rId76" action="ppaction://hlinksldjump"/>
              <a:extLst>
                <a:ext uri="{FF2B5EF4-FFF2-40B4-BE49-F238E27FC236}">
                  <a16:creationId xmlns:a16="http://schemas.microsoft.com/office/drawing/2014/main" id="{12A6FA76-5141-1E34-4F7A-DAB4ABCD851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B2114600-04D3-FDA8-625F-C815901E91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88439CF1-6CD8-1915-F399-5AE2651E1C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67447313-03D4-66D5-323D-3A4CB456A8C0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A96CE9D7-5B28-3D6D-7341-CCDCF8D7C2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B459323-ED1E-08FE-FA46-EF69ED1EE5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99108F3B-230E-44B7-CB0E-50256EF5CBF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EB4ACDA9-BA1B-42B4-09D9-B17007A59AC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A6EFD93A-4A1C-F4B9-C2A4-0F69235CCF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4C661240-8F95-93E5-5394-A33BA32B09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60" name="TextBox 659">
              <a:hlinkClick r:id="rId77" action="ppaction://hlinksldjump"/>
              <a:extLst>
                <a:ext uri="{FF2B5EF4-FFF2-40B4-BE49-F238E27FC236}">
                  <a16:creationId xmlns:a16="http://schemas.microsoft.com/office/drawing/2014/main" id="{14815EE5-06DE-CABC-8694-3D9706F5A8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CAB8C38C-1195-3C17-1719-8144E14BEF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E8A2E7D5-A513-F626-8B2B-146E17BD29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7E6053B4-376B-B2FF-0507-041A1098643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29977EBF-F496-5BAE-556D-18746F9541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C1C2E307-8FC2-7ABF-87F3-B420F1B61D8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AFD325A2-01DF-9453-52C5-28E174580A9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B251F495-CD72-BEE0-B377-145452AED60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7DEE2A7D-C622-68EE-D02F-30AAC3E493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08AE2E45-DFE4-7E5E-A2B0-28F8681ECA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70" name="TextBox 669">
              <a:hlinkClick r:id="rId78" action="ppaction://hlinksldjump"/>
              <a:extLst>
                <a:ext uri="{FF2B5EF4-FFF2-40B4-BE49-F238E27FC236}">
                  <a16:creationId xmlns:a16="http://schemas.microsoft.com/office/drawing/2014/main" id="{F6AE4809-F014-DF70-E33A-F866A8CA35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9C59D960-E18C-E098-9EB0-AD5A150D03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4935764D-8A34-89A6-F339-3C0D146BE2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91938527-16A1-7473-C771-BF1E3E4A34A3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9AD8E471-957E-DBBC-FA7D-D0DB807946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2EF0A5-860A-91F4-359A-EC59D9E4C2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ACC27513-4314-3758-7146-E3E565166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9581176-6AE3-8650-D40B-27501A22AB2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3AF40195-1FF1-B8E1-ECB1-4F2797011F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3162EFA7-C6DD-59F5-D5EB-6D9150817D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0" name="TextBox 679">
              <a:hlinkClick r:id="rId79" action="ppaction://hlinksldjump"/>
              <a:extLst>
                <a:ext uri="{FF2B5EF4-FFF2-40B4-BE49-F238E27FC236}">
                  <a16:creationId xmlns:a16="http://schemas.microsoft.com/office/drawing/2014/main" id="{9CAF4643-77BE-4714-7C6C-63B2F606DD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5CC116E7-F185-B8AA-513D-08DFC09CF1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9DA18B80-2072-C4C5-539C-1475970C01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2C05FCFF-A766-01F2-C63E-A52651E95A1D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F362F6E0-59D3-6C07-8381-7272BB578B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063D4EBD-251F-C6E4-FBA2-5565787300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30FA82EB-FEC7-A131-B8BD-301D0A19981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EA993C33-4CAB-C2BA-BC5D-DEA32A9FB11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C424F78C-3334-D5AE-D3E5-A62246A6BB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C48708BC-EC53-FB60-13BF-8C2AB62773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80" action="ppaction://hlinksldjump"/>
              <a:extLst>
                <a:ext uri="{FF2B5EF4-FFF2-40B4-BE49-F238E27FC236}">
                  <a16:creationId xmlns:a16="http://schemas.microsoft.com/office/drawing/2014/main" id="{5F6F8FEE-D358-2D19-E636-ED44DDB40B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9B5227BD-D064-946D-1BEA-C6B8A36AAA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1E4D3792-6436-C6AA-180C-E8267E6C33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CF64922A-6C42-912B-3E41-CD6B5BC90F2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A46BB583-B86D-AB47-7337-1E3CA85CAD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F5D142EC-CC16-41CE-F4DB-B5CC32C3C7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3019C0B0-53FA-5FAF-F899-86523004A1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4A183D6B-C817-CB4D-9D4C-19051475E70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87732347-1DFD-9943-AA2C-362FE15544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ECB709C3-572A-5E96-0A70-03F8BA1226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81" action="ppaction://hlinksldjump"/>
              <a:extLst>
                <a:ext uri="{FF2B5EF4-FFF2-40B4-BE49-F238E27FC236}">
                  <a16:creationId xmlns:a16="http://schemas.microsoft.com/office/drawing/2014/main" id="{66ED2910-5647-EEFD-444D-FB874DD026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AB8D62DA-469F-4E00-0A3C-3304517120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974D62CF-CB19-8404-3DB5-38F598D38B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A8851560-EB6E-ABAB-8BE5-51BB8E26895C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1D0EE19E-D449-A22D-202D-ACB14F12A6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A6E943C7-DEC6-3F35-9FC9-DD2AAB6667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47AA80B1-3BED-BFCC-75AD-38933A16C3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F2872543-D593-B0C6-620A-A8AE957D5C1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89774E2E-30D1-EE63-B2AA-617B05FD84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E52632A8-ADF5-3A84-AB18-346C40FBD1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2" action="ppaction://hlinksldjump"/>
              <a:extLst>
                <a:ext uri="{FF2B5EF4-FFF2-40B4-BE49-F238E27FC236}">
                  <a16:creationId xmlns:a16="http://schemas.microsoft.com/office/drawing/2014/main" id="{E14685EC-3DFB-5F1C-07C9-1B088A25CF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511D22FC-CB0C-28CF-3139-4726E0FC9E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ED7CA3C-840F-D9CE-44E6-C0267136B44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306EEF4D-CF7F-EEB0-8CE3-9D2470C9913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F15890F5-82A4-250A-9EFB-55B782E713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260EEFB9-E5C6-D1C1-33A3-7960DC7B0B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74E84FD5-EB24-A9C3-AC48-F06AE3FAA94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4B574383-1583-4987-0104-7C3AB2E1ED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3E70B0A1-6470-DD47-493C-15E482B8C2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5C11C90B-6FF7-B508-2A4C-5E057AD00D2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3" action="ppaction://hlinksldjump"/>
              <a:extLst>
                <a:ext uri="{FF2B5EF4-FFF2-40B4-BE49-F238E27FC236}">
                  <a16:creationId xmlns:a16="http://schemas.microsoft.com/office/drawing/2014/main" id="{481D7950-BDD3-59C7-7B76-5835DBCA210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0C9FA83-F808-F330-9C84-B80DC3A110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C172498A-26CA-201A-3831-9E46F2A6E4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75219D05-5D1A-E4D9-1314-A8061C779A0B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805C57A0-A321-0A8F-2E4D-F344868180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C15AD592-0398-8F88-FAE0-A217454D02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4FA03E4F-2E98-BBD4-6FDA-6DCD5C1F95F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AE52B520-1E25-8873-A5A1-68F19B6EA98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CF21A24C-3F6F-E498-11A4-D719B17719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0D2ED2AA-09C0-48D0-B90B-49B9DC3607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4" action="ppaction://hlinksldjump"/>
              <a:extLst>
                <a:ext uri="{FF2B5EF4-FFF2-40B4-BE49-F238E27FC236}">
                  <a16:creationId xmlns:a16="http://schemas.microsoft.com/office/drawing/2014/main" id="{E0362728-413A-25CD-9D34-F08BC0A6C0B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F7C8ABCC-9855-D174-8F7F-A4EBDFEC61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F95E4D88-A4A2-3CAC-CFEC-4AB6C69CBE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5A2AB860-BF0D-21EF-7372-E10566E69F04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01367336-5341-1FA9-7B33-9EE336AFCE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2182EFF3-A071-4E87-9A78-D5E9FD927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07DC9335-D0E8-470B-6313-40DB29A56D4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5E1E9F4-58DE-5305-8D43-C0C4E3B0358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F1158905-7F6D-43F8-1795-5782D3391B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4CC6112B-7E9F-C2F8-C25F-1431FF349A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5" action="ppaction://hlinksldjump"/>
              <a:extLst>
                <a:ext uri="{FF2B5EF4-FFF2-40B4-BE49-F238E27FC236}">
                  <a16:creationId xmlns:a16="http://schemas.microsoft.com/office/drawing/2014/main" id="{D6F02CD6-A6BA-7C31-FBD9-5FA13489AE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E2549E87-81B3-6CBF-1978-B70D92F19D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C62295A2-09B5-6FA2-5E27-D53F09152A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55AC64DC-1AB7-3B92-E103-DCCFEFB90EB6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FC2D222B-31F5-13D7-CF88-48CA2E0FF7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5592708A-A057-0120-7CE8-B4277E4FBA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37775B40-A6C9-B82B-2E7A-9349DBF3322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F285174A-760D-5278-A3F0-AB713697A41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B85C86C0-8538-8555-BE79-88E07B01B9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DE2BB5E2-D336-E7A2-B0DB-46CB5A9D6C6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6" action="ppaction://hlinksldjump"/>
              <a:extLst>
                <a:ext uri="{FF2B5EF4-FFF2-40B4-BE49-F238E27FC236}">
                  <a16:creationId xmlns:a16="http://schemas.microsoft.com/office/drawing/2014/main" id="{BE1B80A7-1DA2-7CDD-F2A9-3CE30D7EC4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8A76AD63-8226-CFB9-902C-B22AAB5BE5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233B06ED-5560-9B07-7B03-7C0DE7EF52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AAE7EEA4-3773-FFCA-1731-D98E90B8286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3854246A-AAC6-EFA4-76F2-1727354853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EC024524-D9E1-B40D-EF75-C749855AD6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7212C814-8156-0657-3344-A79CA73A5F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A22F8F6F-3C4D-5C5B-B878-ACA02F551F2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B1B6E5F0-0E70-4FF6-F0C9-B72B156A2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2C5EDAD6-7D67-B557-DB1C-529CB1916B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7" action="ppaction://hlinksldjump"/>
              <a:extLst>
                <a:ext uri="{FF2B5EF4-FFF2-40B4-BE49-F238E27FC236}">
                  <a16:creationId xmlns:a16="http://schemas.microsoft.com/office/drawing/2014/main" id="{39FA382E-4994-E623-3F0B-0054A20CAC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D59D4C8B-39A9-E8AF-71E0-9D54D904DD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97EF0702-944C-9653-1A7E-BE7E6652DFB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6BD9843E-F2A4-A396-296C-85BB505FB8AA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9F70B727-B150-13C2-A447-F1045F0EBB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59205AC9-CAB0-ACB6-F1F6-320435E769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67A81BC9-5EFF-995D-270D-A627F8C33E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5208D61A-765F-920B-48D4-62533AC163A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2A1D74ED-C146-5DD8-F1A4-46109D2446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F7F5ECB1-0A3A-1961-2B25-0577D008BC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8" action="ppaction://hlinksldjump"/>
              <a:extLst>
                <a:ext uri="{FF2B5EF4-FFF2-40B4-BE49-F238E27FC236}">
                  <a16:creationId xmlns:a16="http://schemas.microsoft.com/office/drawing/2014/main" id="{D149E97D-D3C7-759E-8521-FA43F28F94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F47F7FC0-19FF-9DBE-4A78-AA6A2E2E68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F361397B-5EF4-5675-B4F8-649AF1D1022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C09C712A-A321-45AB-47D3-141E9F46AD2D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2FBF6434-6C27-48CE-6687-71E8628807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3E2A30C9-8297-80FB-EE8E-DF35313FFB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44AB8AC2-6522-58E3-C63F-9A4A383A36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9DEF07F8-2D95-098D-7BDE-4B6CD73968B4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96F9FA52-DEFD-BEE8-B32A-CF23F9E0B4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E7616E75-174E-FC23-5CA9-2BCB9D45E7E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9" action="ppaction://hlinksldjump"/>
              <a:extLst>
                <a:ext uri="{FF2B5EF4-FFF2-40B4-BE49-F238E27FC236}">
                  <a16:creationId xmlns:a16="http://schemas.microsoft.com/office/drawing/2014/main" id="{81EA0C1A-B89E-2CF3-0524-F13EF2F25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8CD5EC32-9F81-49DF-028B-A26836818F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AEACECC0-0653-2DCE-10AE-A345AE5F9D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ADC57B2F-62F2-CC28-997E-35BC7F1E4D78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AB6D3C14-F28D-6FEF-77DB-C220F43A42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0328BA21-0E05-4D2F-EADB-21AB68B258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E50C8A9F-921B-F602-AE1F-788436DDA7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B1DDB758-08D9-7BBE-A754-6CD47D3FBA8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83F6D306-64C5-776E-6B1F-329846A7D1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66D47E7A-CEA9-127F-5C20-434DBBC8794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90" action="ppaction://hlinksldjump"/>
              <a:extLst>
                <a:ext uri="{FF2B5EF4-FFF2-40B4-BE49-F238E27FC236}">
                  <a16:creationId xmlns:a16="http://schemas.microsoft.com/office/drawing/2014/main" id="{89A80340-9B42-C32B-79C8-34FD22399B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71C7070C-76AB-23B6-9B8B-B7414F7573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8377B10A-7433-FA32-7941-3E627D7CA1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D8565A8A-7D37-F2BD-4D14-4B431AFE3F0D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9791A475-820D-D0B5-83B9-F39370BD6DD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1" action="ppaction://hlinksldjump"/>
            <a:extLst>
              <a:ext uri="{FF2B5EF4-FFF2-40B4-BE49-F238E27FC236}">
                <a16:creationId xmlns:a16="http://schemas.microsoft.com/office/drawing/2014/main" id="{F6C46F5E-107D-6DA0-BD4D-1F43223B80F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2" action="ppaction://hlinksldjump"/>
            <a:extLst>
              <a:ext uri="{FF2B5EF4-FFF2-40B4-BE49-F238E27FC236}">
                <a16:creationId xmlns:a16="http://schemas.microsoft.com/office/drawing/2014/main" id="{73472308-DA0F-9AA8-388E-51B04DF3924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3" action="ppaction://hlinksldjump"/>
            <a:extLst>
              <a:ext uri="{FF2B5EF4-FFF2-40B4-BE49-F238E27FC236}">
                <a16:creationId xmlns:a16="http://schemas.microsoft.com/office/drawing/2014/main" id="{06FA6299-7749-F920-4E07-6A14326ED79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4" action="ppaction://hlinksldjump"/>
            <a:extLst>
              <a:ext uri="{FF2B5EF4-FFF2-40B4-BE49-F238E27FC236}">
                <a16:creationId xmlns:a16="http://schemas.microsoft.com/office/drawing/2014/main" id="{AA69C3A7-7A64-992E-2818-DAC3066D2E9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5" action="ppaction://hlinksldjump"/>
            <a:extLst>
              <a:ext uri="{FF2B5EF4-FFF2-40B4-BE49-F238E27FC236}">
                <a16:creationId xmlns:a16="http://schemas.microsoft.com/office/drawing/2014/main" id="{D69970C0-073D-3B15-887B-76327C3E220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6" action="ppaction://hlinksldjump"/>
            <a:extLst>
              <a:ext uri="{FF2B5EF4-FFF2-40B4-BE49-F238E27FC236}">
                <a16:creationId xmlns:a16="http://schemas.microsoft.com/office/drawing/2014/main" id="{0BF95529-D62B-0C94-D5EB-CA23A8763618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7" action="ppaction://hlinksldjump"/>
            <a:extLst>
              <a:ext uri="{FF2B5EF4-FFF2-40B4-BE49-F238E27FC236}">
                <a16:creationId xmlns:a16="http://schemas.microsoft.com/office/drawing/2014/main" id="{C31B15DA-B5CC-C230-F90E-87FF1DA335C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8" action="ppaction://hlinksldjump"/>
            <a:extLst>
              <a:ext uri="{FF2B5EF4-FFF2-40B4-BE49-F238E27FC236}">
                <a16:creationId xmlns:a16="http://schemas.microsoft.com/office/drawing/2014/main" id="{80FD15B7-AB07-B955-A72F-73F0FC8EC74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9" action="ppaction://hlinksldjump"/>
            <a:extLst>
              <a:ext uri="{FF2B5EF4-FFF2-40B4-BE49-F238E27FC236}">
                <a16:creationId xmlns:a16="http://schemas.microsoft.com/office/drawing/2014/main" id="{38A7D371-74B3-7BAB-A4BA-3CBC014AE31F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100" action="ppaction://hlinksldjump"/>
            <a:extLst>
              <a:ext uri="{FF2B5EF4-FFF2-40B4-BE49-F238E27FC236}">
                <a16:creationId xmlns:a16="http://schemas.microsoft.com/office/drawing/2014/main" id="{B5954F34-F7A2-CCE3-BADD-3E8256F46BA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1" action="ppaction://hlinksldjump"/>
            <a:extLst>
              <a:ext uri="{FF2B5EF4-FFF2-40B4-BE49-F238E27FC236}">
                <a16:creationId xmlns:a16="http://schemas.microsoft.com/office/drawing/2014/main" id="{D5CA41A3-DC70-7EFE-C088-836D8902343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2" action="ppaction://hlinksldjump"/>
            <a:extLst>
              <a:ext uri="{FF2B5EF4-FFF2-40B4-BE49-F238E27FC236}">
                <a16:creationId xmlns:a16="http://schemas.microsoft.com/office/drawing/2014/main" id="{261384CE-E583-59C0-D192-075E6D94550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3" action="ppaction://hlinksldjump"/>
            <a:extLst>
              <a:ext uri="{FF2B5EF4-FFF2-40B4-BE49-F238E27FC236}">
                <a16:creationId xmlns:a16="http://schemas.microsoft.com/office/drawing/2014/main" id="{BC25F605-6CC8-FEF2-5446-E60AA072B28F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4" action="ppaction://hlinksldjump"/>
            <a:extLst>
              <a:ext uri="{FF2B5EF4-FFF2-40B4-BE49-F238E27FC236}">
                <a16:creationId xmlns:a16="http://schemas.microsoft.com/office/drawing/2014/main" id="{38733A32-F66D-D8E8-71F1-C82E0A8B005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5" action="ppaction://hlinksldjump"/>
            <a:extLst>
              <a:ext uri="{FF2B5EF4-FFF2-40B4-BE49-F238E27FC236}">
                <a16:creationId xmlns:a16="http://schemas.microsoft.com/office/drawing/2014/main" id="{3059D91A-1DF2-E4D3-4AFB-F5C2789A9A4B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6" action="ppaction://hlinksldjump"/>
            <a:extLst>
              <a:ext uri="{FF2B5EF4-FFF2-40B4-BE49-F238E27FC236}">
                <a16:creationId xmlns:a16="http://schemas.microsoft.com/office/drawing/2014/main" id="{58F31D67-C24D-2BBC-3846-3BBCD3441A71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7" action="ppaction://hlinksldjump"/>
            <a:extLst>
              <a:ext uri="{FF2B5EF4-FFF2-40B4-BE49-F238E27FC236}">
                <a16:creationId xmlns:a16="http://schemas.microsoft.com/office/drawing/2014/main" id="{13FE731E-A7F1-8D78-650F-D6FB0D8E11BC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8" action="ppaction://hlinksldjump"/>
            <a:extLst>
              <a:ext uri="{FF2B5EF4-FFF2-40B4-BE49-F238E27FC236}">
                <a16:creationId xmlns:a16="http://schemas.microsoft.com/office/drawing/2014/main" id="{E6768F95-C091-2B15-1817-F7799E28F6F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9" action="ppaction://hlinksldjump"/>
            <a:extLst>
              <a:ext uri="{FF2B5EF4-FFF2-40B4-BE49-F238E27FC236}">
                <a16:creationId xmlns:a16="http://schemas.microsoft.com/office/drawing/2014/main" id="{C109E696-9326-E7A6-4A19-4FC1D916D51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10" action="ppaction://hlinksldjump"/>
            <a:extLst>
              <a:ext uri="{FF2B5EF4-FFF2-40B4-BE49-F238E27FC236}">
                <a16:creationId xmlns:a16="http://schemas.microsoft.com/office/drawing/2014/main" id="{8E3C6A27-1F5A-10B8-F443-B47F7D1A746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1" action="ppaction://hlinksldjump"/>
            <a:extLst>
              <a:ext uri="{FF2B5EF4-FFF2-40B4-BE49-F238E27FC236}">
                <a16:creationId xmlns:a16="http://schemas.microsoft.com/office/drawing/2014/main" id="{0CAE1DAE-85A1-F78A-BD14-3B15A624D7DE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2" action="ppaction://hlinksldjump"/>
            <a:extLst>
              <a:ext uri="{FF2B5EF4-FFF2-40B4-BE49-F238E27FC236}">
                <a16:creationId xmlns:a16="http://schemas.microsoft.com/office/drawing/2014/main" id="{832E13AA-FC8F-181C-A80D-1A59129AEEC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3" action="ppaction://hlinksldjump"/>
            <a:extLst>
              <a:ext uri="{FF2B5EF4-FFF2-40B4-BE49-F238E27FC236}">
                <a16:creationId xmlns:a16="http://schemas.microsoft.com/office/drawing/2014/main" id="{501D6F43-E433-50C3-0209-DDC247AD066E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4" action="ppaction://hlinksldjump"/>
            <a:extLst>
              <a:ext uri="{FF2B5EF4-FFF2-40B4-BE49-F238E27FC236}">
                <a16:creationId xmlns:a16="http://schemas.microsoft.com/office/drawing/2014/main" id="{EC8EC01C-60FE-E329-81DD-AFA0BDC8B374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5" action="ppaction://hlinksldjump"/>
            <a:extLst>
              <a:ext uri="{FF2B5EF4-FFF2-40B4-BE49-F238E27FC236}">
                <a16:creationId xmlns:a16="http://schemas.microsoft.com/office/drawing/2014/main" id="{2304911B-2CC8-D399-6540-AD9D7DD84CC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BBF7A034-745B-D44F-CEC3-F192EAD21375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51F577D2-919B-FDE9-36AC-B719DCB319A6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812387D6-D278-C65B-88BB-C2A554158B4D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E91E8FC7-677C-5AB1-FEE0-EB6B6BFF2193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36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79E0535-F4D9-0228-8DBC-F0C5E096D672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Kr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E8FCFE5-297A-8879-7FA3-D83EE893DB33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Krypton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3896936E-DC82-27E9-356A-8083CB43D009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83,80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EDFE5F38-14FA-9F57-7ECF-2176A774423C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3,00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6E67A10-D707-68CF-4C61-8EB7AFBE10AF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10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  <a:r>
                <a:rPr lang="en-US" sz="1400"/>
                <a:t>4p</a:t>
              </a:r>
              <a:r>
                <a:rPr lang="en-US" sz="1400" baseline="30000"/>
                <a:t>6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4CBA82CD-1D64-0146-C91F-EA77146DE5F8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2, 4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D24F0A8A-29B6-1CE9-97ED-1774AD72CE52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7BD73B17-2631-D100-0392-2EC246517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4B3DB400-67CC-300C-EB08-7CA33A5EAD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3695C166-E634-FFCC-076D-5F18D5B4B8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1D7F36E5-9E5A-0AF8-1CE4-D17F4786A3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5DFA2C89-A562-9599-B2EE-2A7ADD8BA8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4B1EE95A-4669-941E-B241-FF17BF80134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60" name="TextBox 259">
              <a:hlinkClick r:id="rId116" action="ppaction://hlinksldjump"/>
              <a:extLst>
                <a:ext uri="{FF2B5EF4-FFF2-40B4-BE49-F238E27FC236}">
                  <a16:creationId xmlns:a16="http://schemas.microsoft.com/office/drawing/2014/main" id="{0E018411-078D-34DE-FFE6-9B6AF6BB5F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441809A2-A97A-455F-E466-13E613C461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49695A12-246F-2CF7-2930-57C98CD5016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B0DB31B7-4DED-C5FC-A118-084D683A39C5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43FCDB01-8FA6-ECB2-7DB6-EFFF2E11FC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DDA79E04-6D61-F669-A15A-F53822FF3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E555A561-2EB8-16AC-AC19-DDDA678F48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719D2223-958D-4C44-67B9-4DA825145AD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94E96CB9-A4D8-0361-73AC-F8B4AF4220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169E1277-CE4F-96CE-BBBD-4E3E55CDD6B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24" action="ppaction://hlinksldjump"/>
              <a:extLst>
                <a:ext uri="{FF2B5EF4-FFF2-40B4-BE49-F238E27FC236}">
                  <a16:creationId xmlns:a16="http://schemas.microsoft.com/office/drawing/2014/main" id="{CBB379B4-37D8-13FF-AA15-B0940D5A96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E52A2980-E626-E833-B9A4-AB1595D02F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48146947-E4AD-B124-EC68-4E9AA5E029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25C76B35-E4C6-3C05-3FB9-713B11BD9E60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75AED48B-3B26-4B52-952A-81834E97E7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F1AE8C56-A267-C6A2-9942-682428311F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145D7BFC-88CC-0DB8-B834-598B17FFA34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6EF9FE4A-3623-8CBE-097B-19F8700E297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15778C03-D17B-9007-886A-6757C2E3F5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5FE6D4EA-854D-8BAF-A172-E54010228BB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3734721-0E4B-18A1-E67C-0102F29B62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A01525F2-431E-F075-0B5E-0E7C1F72AC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70407E3E-1B9A-B70B-991B-F49EC71B9B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5DE03633-6769-A276-BCB5-1F2732A05D1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BF695C5B-B72F-0B9A-D71A-D1CCA0B9D2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BAF7F3DE-2F74-8389-55E3-D411BB0567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9032B31C-A0A9-9B7C-2363-A360B8EA63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2525F4C1-F942-9321-6771-09F5BC86DA8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24637560-EA8E-5BF0-43F7-006DB6DEAF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578DFA73-423D-16D4-B339-E0D1AD6985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451B36CE-1DCD-5FF1-8311-1D0C063660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847B0A48-1D6B-4037-8190-1FBB14B6E4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96F6725F-8DF4-6DF3-A761-F6E66168C9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6DE15F55-723F-5246-9CD5-32D1729990C3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7FA0C89C-6DD2-F6D3-7065-49C49F94F8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921DEB0D-2D27-1BF7-4CCE-C5CD283FC3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02740072-81CA-846D-1AA5-A90A92F19FE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6D2ABDA4-86E2-EFA8-C5AA-CA2E6DD4FB5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F1202AAB-09F4-0867-615D-245D2B397F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83E2E9C1-E402-3649-28E2-C82BBC06DA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A5D44AC6-3DE0-540E-D923-9B63E4839A5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AF60FBAD-0F2A-71B4-6BF3-980A243E96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8D0E7C3A-4A47-88F5-CA7B-23AF38A30E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8C5B0DB-3490-3EAF-A72E-A5DBE00466A9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4E24A337-9661-109F-7D68-B40D5B0222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DE23FC9A-225B-1AA0-74A0-011380C82E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B74BBE09-332F-5FBE-ABE7-D08C2032EC9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E37281FE-F36D-58B5-D3FE-95660A212B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8104912-97F0-816F-0CE2-099A0D8AAE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DE830366-07EC-8CE7-24E5-9BA3125798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C0AEF75C-C494-8D34-286D-363FB8BD6AE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C3CFD3F4-7DAD-90A4-3B01-6BD5347DDC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291BB6C5-889C-D19B-4C5D-C3301E65B8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5B505EFE-F107-F974-DB0D-5881E557567A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CB6FEA8F-BE90-FF6A-CA7A-B0CE54989A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B9A38C19-4A64-1631-FF5C-F3AA2522E7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D82B1D38-78F2-61D2-5587-25B3642831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8DF22CCB-00C6-D618-2EE2-0DF712C0D7D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8625E0DF-1784-116E-4FCC-50B0CD7205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72CCF91F-2DC1-0A89-DA4E-E6AACCDBDA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2EFAA2E-B09D-EDEA-CC37-74CBBA38C7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012A4FDC-7879-F3EF-046E-2B2165CF51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08861A8F-3939-7D5E-B0B5-ED559308A68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135CB1-10DC-84F3-3202-E230E14196FA}"/>
              </a:ext>
            </a:extLst>
          </p:cNvPr>
          <p:cNvGrpSpPr/>
          <p:nvPr/>
        </p:nvGrpSpPr>
        <p:grpSpPr>
          <a:xfrm>
            <a:off x="10182463" y="2823004"/>
            <a:ext cx="643018" cy="632746"/>
            <a:chOff x="10182462" y="2823004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537D8E9-C0D7-7399-0178-7CC2032C00F8}"/>
                </a:ext>
              </a:extLst>
            </p:cNvPr>
            <p:cNvSpPr/>
            <p:nvPr/>
          </p:nvSpPr>
          <p:spPr>
            <a:xfrm>
              <a:off x="10237495" y="285464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0D88212-8DF6-7113-99F3-E05E742BEF78}"/>
                </a:ext>
              </a:extLst>
            </p:cNvPr>
            <p:cNvSpPr/>
            <p:nvPr/>
          </p:nvSpPr>
          <p:spPr>
            <a:xfrm>
              <a:off x="10237495" y="332877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48596E5-80ED-1CCE-F2BA-759C526F8A46}"/>
                </a:ext>
              </a:extLst>
            </p:cNvPr>
            <p:cNvSpPr txBox="1"/>
            <p:nvPr/>
          </p:nvSpPr>
          <p:spPr>
            <a:xfrm>
              <a:off x="10199394" y="328647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D1090B2-A23B-765C-9797-0B2A7660F044}"/>
                </a:ext>
              </a:extLst>
            </p:cNvPr>
            <p:cNvSpPr txBox="1"/>
            <p:nvPr/>
          </p:nvSpPr>
          <p:spPr>
            <a:xfrm>
              <a:off x="10224795" y="319325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80ED51F-6A5A-BF8F-0EEB-811487D2BFD8}"/>
                </a:ext>
              </a:extLst>
            </p:cNvPr>
            <p:cNvSpPr txBox="1"/>
            <p:nvPr/>
          </p:nvSpPr>
          <p:spPr>
            <a:xfrm>
              <a:off x="10182462" y="282300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5CDE26F-CC07-A25D-42BE-2D2403D1E174}"/>
                </a:ext>
              </a:extLst>
            </p:cNvPr>
            <p:cNvSpPr txBox="1"/>
            <p:nvPr/>
          </p:nvSpPr>
          <p:spPr>
            <a:xfrm>
              <a:off x="10470327" y="282300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974E516-EB6A-CAE7-4B87-739E4C498D0B}"/>
                </a:ext>
              </a:extLst>
            </p:cNvPr>
            <p:cNvSpPr txBox="1"/>
            <p:nvPr/>
          </p:nvSpPr>
          <p:spPr>
            <a:xfrm>
              <a:off x="10183929" y="291333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77F00CF4-BDFF-FCDA-5226-47BEEF5AE468}"/>
                </a:ext>
              </a:extLst>
            </p:cNvPr>
            <p:cNvSpPr txBox="1"/>
            <p:nvPr/>
          </p:nvSpPr>
          <p:spPr>
            <a:xfrm>
              <a:off x="10470327" y="293753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BF14277C-F0E5-3090-0BCA-5B401DC226A7}"/>
                </a:ext>
              </a:extLst>
            </p:cNvPr>
            <p:cNvSpPr txBox="1"/>
            <p:nvPr/>
          </p:nvSpPr>
          <p:spPr>
            <a:xfrm>
              <a:off x="10182463" y="3054239"/>
              <a:ext cx="5760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229965C-90E3-ABE6-3246-75EBF1A61344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87BB5CCC-8575-F9C1-6361-482AEBD55CB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D254F5F7-2F5D-5370-73D2-C7F4117E9DD1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2BACEA11-EC78-2B10-094D-0BF27CE4B72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BAAD66F1-83D8-219D-C9F4-9A2FD47DFC2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C5F15E5D-8D24-55F4-D2D2-F9AA607F058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E5FDA90F-6CE6-5256-EAAD-17F87011F0E3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5EE61FD2-1A83-6FF8-941B-FB656FCC16F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C91E6666-8FF6-4AD5-548E-159BC8EEE100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4C201369-48B9-7517-BECC-F91DCA5C147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E21F8250-73E0-5446-E0B2-FBFE01002BA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89E6BA13-1880-D212-D2C0-6F5F3A883294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11CFDE99-E61B-E33B-30F4-09E8867E01BE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DB8C9756-70B7-8CF8-435C-1022292D3E0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89" name="Group 388">
                  <a:extLst>
                    <a:ext uri="{FF2B5EF4-FFF2-40B4-BE49-F238E27FC236}">
                      <a16:creationId xmlns:a16="http://schemas.microsoft.com/office/drawing/2014/main" id="{F524CEF3-83C4-1708-B328-CD8F2DF835F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91" name="Group 390">
                    <a:extLst>
                      <a:ext uri="{FF2B5EF4-FFF2-40B4-BE49-F238E27FC236}">
                        <a16:creationId xmlns:a16="http://schemas.microsoft.com/office/drawing/2014/main" id="{0FF0E9FC-61BE-1876-59DC-F0ED80723B9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93" name="Group 392">
                      <a:extLst>
                        <a:ext uri="{FF2B5EF4-FFF2-40B4-BE49-F238E27FC236}">
                          <a16:creationId xmlns:a16="http://schemas.microsoft.com/office/drawing/2014/main" id="{BBEC66AD-5751-1AE8-8D44-FED3315A13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1755A5D4-7C51-7DDF-AB83-114C6699ED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AA8F0D37-0193-FD20-9A33-D7BFDEB9C29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9E07CCB0-CF42-C4B4-3465-CDE9CC1A4C3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13312E93-A9C6-D276-95E1-9169819D832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5C79FF7F-F4E6-8080-2342-07F5590D774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CECB163A-3D8B-2224-A59F-575CE61012F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B8BB0F39-3D7B-86F6-7967-BF387664393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0444D24B-5FC9-B4C4-99F8-B230B6F8AA6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072CCFB5-CF15-B8CC-E682-A279A6B2A7E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2556C71A-0268-B377-A128-82BFA40754C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800CEBE5-16D5-13BF-965B-5A9424813AB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CCBB387F-47A3-6E42-C6C2-30348B0428D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92" name="Straight Connector 391">
                    <a:extLst>
                      <a:ext uri="{FF2B5EF4-FFF2-40B4-BE49-F238E27FC236}">
                        <a16:creationId xmlns:a16="http://schemas.microsoft.com/office/drawing/2014/main" id="{C04CA063-387A-7927-8243-7F9664F921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14DF2F38-4A5C-B6A9-ECE2-29A7D564CF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4D2A8C2A-C5BE-DA3F-096F-7AD83EFE2A8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47FABB44-0AF4-5C6E-C60E-8F83CDADF8B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78043375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88" fill="hold"/>
                                        <p:tgtEl>
                                          <p:spTgt spid="16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7E2E790B-D190-4982-C07B-E7C4B6881A0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5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Xe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8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9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0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1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2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3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4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6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7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4DFE96D1-7833-358E-82A7-B888D7BBE07B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8EA7213D-A547-C1AB-0FB4-C79A84E872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E98B1E24-3B47-E879-9588-1A96B9212273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913839FE-C6B8-193F-E2E8-D40860070E3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1A73FC74-9167-D903-614E-E574A9FAAB0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C79973B-7DBC-771A-41AC-5E4D7B1312B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86F8359A-9799-9769-A258-B44955CC282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0B3147D-A49A-E4FA-D3F8-1A17508B5D96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96" name="TextBox 95">
              <a:hlinkClick r:id="rId48" action="ppaction://hlinksldjump"/>
              <a:extLst>
                <a:ext uri="{FF2B5EF4-FFF2-40B4-BE49-F238E27FC236}">
                  <a16:creationId xmlns:a16="http://schemas.microsoft.com/office/drawing/2014/main" id="{B0E5F0DE-D5A6-2FF6-722E-BC5DAA6CD2E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8D9FF40B-B1F2-93DA-7F8F-DF236C74418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3C5C19A6-0BD6-F4F5-AF34-8600F3CDA37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CD53F46-B4CE-3E49-38BE-68217B6BC41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062DC906-22F1-4A4E-82B5-5A5C572E7F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B4183FEB-66BB-8B9C-AAD5-24737BC524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1F7FAEFD-09D7-B488-D8A4-0A051FEA0D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A694BC3F-B61B-35E8-A4B5-446918A1E8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5E173072-722D-7C95-6865-E6E409DEAA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A4AD23FA-0ACA-2CA9-A375-97A3AE2F8126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08" name="TextBox 107">
              <a:hlinkClick r:id="rId49" action="ppaction://hlinksldjump"/>
              <a:extLst>
                <a:ext uri="{FF2B5EF4-FFF2-40B4-BE49-F238E27FC236}">
                  <a16:creationId xmlns:a16="http://schemas.microsoft.com/office/drawing/2014/main" id="{EFCB0111-7058-07A5-B404-F50C1E505E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78411125-EEDC-94B4-B4FD-2ACFFDFE31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9B3D9EBA-404D-9330-7BD2-93DAA92099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8CF95604-ED67-3018-CD4F-C3A3C635BE5E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F94030D-9036-A7C6-5C85-183305075E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1DD7D829-15F4-EA10-170D-CB18A98F22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A93E004A-297E-8FB8-3C7D-97B1DAD524C1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CB451964-0997-3975-7194-B740C20AA18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C77981AD-0976-F398-79F9-DBC36952E1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6A512A7F-DBCD-34E9-B168-2E6C35A55A8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18" name="TextBox 117">
              <a:hlinkClick r:id="rId50" action="ppaction://hlinksldjump"/>
              <a:extLst>
                <a:ext uri="{FF2B5EF4-FFF2-40B4-BE49-F238E27FC236}">
                  <a16:creationId xmlns:a16="http://schemas.microsoft.com/office/drawing/2014/main" id="{A19264F2-8E62-5D13-4F9F-A9F63C9E90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E1371AE9-85B5-C340-963E-1097FB8A1D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B5DCA83-E13E-1A7A-4AF6-FC059F5695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2A11DE6-6908-9F34-3B0F-B3FA53D7AC55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5B411964-B3CD-3AF7-465D-D4EC54B665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8BB58EF0-C8F0-1FB2-7766-33375EF2D8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9607770F-3AE1-D504-FF74-F2AE5FA966F8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6E68A598-32E0-2F0C-560C-7F69F8D1E43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095E48C8-6933-7A57-C1DC-38696D6171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24C06651-5130-A38D-C20E-AA733C8045F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72" name="TextBox 171">
              <a:hlinkClick r:id="rId51" action="ppaction://hlinksldjump"/>
              <a:extLst>
                <a:ext uri="{FF2B5EF4-FFF2-40B4-BE49-F238E27FC236}">
                  <a16:creationId xmlns:a16="http://schemas.microsoft.com/office/drawing/2014/main" id="{FC5B523B-23E2-E9C8-7D4C-072CD17B47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5D18794F-9A22-6582-5EA9-AAEFD6BB01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88FE5AE9-D5BD-BE98-60EB-DAD0B8C5C0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pic>
        <p:nvPicPr>
          <p:cNvPr id="176" name="(54) Xenon">
            <a:hlinkClick r:id="" action="ppaction://media"/>
            <a:extLst>
              <a:ext uri="{FF2B5EF4-FFF2-40B4-BE49-F238E27FC236}">
                <a16:creationId xmlns:a16="http://schemas.microsoft.com/office/drawing/2014/main" id="{CA212FC0-A00F-D8C4-F412-D4EEC8059CF2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52"/>
          <a:stretch>
            <a:fillRect/>
          </a:stretch>
        </p:blipFill>
        <p:spPr>
          <a:xfrm>
            <a:off x="11125200" y="0"/>
            <a:ext cx="406400" cy="406400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D8747CDF-90B9-BCBA-478B-8A6462925785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94544D83-A9AD-B6E5-4BBF-DB1654E57B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2F052466-4BB1-A189-9D49-B27B374B6A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9D70D2CB-74AA-CA13-105E-07E0208F72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7C51BC2-8743-34C0-D848-4B5BA46E12A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5F807927-A682-47B4-588A-6D0947CC6D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EA0677D-549F-CD0D-DC89-BF973E8F236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06" name="TextBox 205">
              <a:hlinkClick r:id="rId53" action="ppaction://hlinksldjump"/>
              <a:extLst>
                <a:ext uri="{FF2B5EF4-FFF2-40B4-BE49-F238E27FC236}">
                  <a16:creationId xmlns:a16="http://schemas.microsoft.com/office/drawing/2014/main" id="{9C80A5A1-6A9A-EE9C-C331-70B09D26FC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9BB4302C-93CF-707E-BC44-69E75D7FD6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BE2F2EAF-9726-574F-CB46-BF7F299F64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9DEED78C-5059-7AC5-9705-039EF8FC5002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6021FD07-0665-88EB-A86D-91D6F6B11F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91C5F306-7004-5245-D528-3DC667A088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3B8634F6-693E-752E-87AA-2FEDED6C5A5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7821D8F6-F1F9-22B0-90F7-3665F44BDFF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A71F39C-AA9A-528A-376B-BF8BB8D331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B847B1-8890-EB7D-87FA-A8731A5035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16" name="TextBox 215">
              <a:hlinkClick r:id="rId54" action="ppaction://hlinksldjump"/>
              <a:extLst>
                <a:ext uri="{FF2B5EF4-FFF2-40B4-BE49-F238E27FC236}">
                  <a16:creationId xmlns:a16="http://schemas.microsoft.com/office/drawing/2014/main" id="{9572BD2B-AD09-A79D-5821-D3B28780E5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F3CDA6-F77A-FE78-E403-1B1127B10D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2672D62-EF5C-FB2F-D952-5ECD631B39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ECCF297D-D920-7BE5-D60A-D5C27F3B5DC4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26C01A44-F19E-D908-44D4-CA00F2DAEA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74192645-8FCB-829D-E987-3D62A97CC7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FE96987-DD47-1FE2-6026-587541719D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E6C089CA-AAA1-64D6-072C-BFED6D0D1F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101E3EDA-A82F-B600-99C2-E016354AA5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B81EA801-909B-A1B9-3462-DFCFDE6E48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26" name="TextBox 225">
              <a:hlinkClick r:id="rId55" action="ppaction://hlinksldjump"/>
              <a:extLst>
                <a:ext uri="{FF2B5EF4-FFF2-40B4-BE49-F238E27FC236}">
                  <a16:creationId xmlns:a16="http://schemas.microsoft.com/office/drawing/2014/main" id="{63ABFA2D-B567-3721-B2BE-16F1B8FFFF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D6EAD57-2954-DCA8-43C2-78E85B52AC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7946917F-A7C6-DE69-9FD9-96D6E9B240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770EE876-081C-D553-C8A8-7DF302BBAC9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E3B77ACF-66F3-3EA8-9B28-FB83ED9B3C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B39EAA11-D0B5-5AA6-0C40-840FF46364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414CA1B7-311A-0A6A-CEAF-31499BAF6C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A4BBAAF1-7D37-D516-427B-14A79019003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82C28555-0AD2-0C1A-8C36-BAE225E7C3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C4AA38-99A5-2080-10E2-F9DD3C1E39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6" name="TextBox 235">
              <a:hlinkClick r:id="rId56" action="ppaction://hlinksldjump"/>
              <a:extLst>
                <a:ext uri="{FF2B5EF4-FFF2-40B4-BE49-F238E27FC236}">
                  <a16:creationId xmlns:a16="http://schemas.microsoft.com/office/drawing/2014/main" id="{EAB3F838-ECD1-9204-9FD9-55AE190A48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04A0F5DD-4B84-0C12-770E-253CE90111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AE86DE2B-131C-2341-7B43-CED29F3E1D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F1BA75E-D461-4B98-FA03-1CF7BB755793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EA71C786-F8D0-3ADB-7DA5-96E02123E7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97E2F12F-F724-80EF-3EEC-10E83572D5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4C79BC36-C631-B482-44D8-9BD5EA19C8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17831989-F538-E0CB-D89B-C142211912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F77110E-4B6F-BEBA-B168-04CE423E5D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B472F0DB-B8C1-68F5-A1B8-1D2EFCD545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6" name="TextBox 245">
              <a:hlinkClick r:id="rId57" action="ppaction://hlinksldjump"/>
              <a:extLst>
                <a:ext uri="{FF2B5EF4-FFF2-40B4-BE49-F238E27FC236}">
                  <a16:creationId xmlns:a16="http://schemas.microsoft.com/office/drawing/2014/main" id="{F6CEF0DB-B665-06E9-1E4A-EB558A6DCF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233BB1C7-3C81-B0EE-1706-76E5702030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F13795F-BF5B-3B30-391B-D24A1BFEFF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F4A5ABDD-4973-0479-C188-0E60EE932A3E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6254F758-0732-33BD-243B-612DFD9302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572C03FB-D17E-9413-93C5-5359AAB825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84BB768B-5834-E09D-628E-E761DC640C4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9E900DB7-6F2D-77A1-B831-38E279A9A7F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749B5740-AF87-C022-F990-173CBD5891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E53079A4-9DC5-E6E0-BDF9-9C83AA6EC44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56" name="TextBox 255">
              <a:hlinkClick r:id="rId58" action="ppaction://hlinksldjump"/>
              <a:extLst>
                <a:ext uri="{FF2B5EF4-FFF2-40B4-BE49-F238E27FC236}">
                  <a16:creationId xmlns:a16="http://schemas.microsoft.com/office/drawing/2014/main" id="{C9052075-4FE0-163D-37C5-4D079AFF16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9AEB8CA9-7E25-2910-7F9C-FAD83E5E7E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7B4AAB74-E17C-B247-563D-D7B8EE3A39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F84E3235-5E63-9FE7-9BFE-1284CD91DCF9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016E4CC0-BD8D-BD5C-92F9-0583AF567E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A9A017F9-8E79-8D87-73C7-3493DABEBD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48A772A-95B0-1720-0F64-947E43071D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259B438C-6D18-FD7D-65AA-6A59976BCE8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9A3EF32-411C-89B5-EBBA-FE728E1D33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3C5CB937-6D3D-6690-5D0F-316C9659B8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86" name="TextBox 85">
              <a:hlinkClick r:id="rId59" action="ppaction://hlinksldjump"/>
              <a:extLst>
                <a:ext uri="{FF2B5EF4-FFF2-40B4-BE49-F238E27FC236}">
                  <a16:creationId xmlns:a16="http://schemas.microsoft.com/office/drawing/2014/main" id="{3FAB91DA-BACA-197C-292C-9DAA5051A6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99425788-060F-0F38-C345-DEC5614C6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60E4247-D6B3-10BE-D469-18D0CCF02E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6238C1FE-EA91-B823-BB16-95392EF2A33A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7676E0BA-8F0B-EA3E-1DD1-3E6395B131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43E41C5F-DE86-23F7-A26E-8CA004E848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CEC302D4-0394-3F51-26A0-EF6DB8FEA4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9FE27C9D-F118-41E3-32E8-66FE7EE4968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86EE7BFC-8029-854E-FE4E-3F1B386F8A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66AB58D-1AD4-9644-388A-73569C0DEF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41" name="TextBox 340">
              <a:hlinkClick r:id="rId60" action="ppaction://hlinksldjump"/>
              <a:extLst>
                <a:ext uri="{FF2B5EF4-FFF2-40B4-BE49-F238E27FC236}">
                  <a16:creationId xmlns:a16="http://schemas.microsoft.com/office/drawing/2014/main" id="{C73F8A84-30BE-88FF-E532-6ABC66F1F6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FDE0E506-FEF9-D7C6-EC69-D11122A879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A1DAE5CA-DBB3-763F-1A52-7A47B3E3F9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FDDBFDC0-880F-CE13-CAAB-17EE581048B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3192D52D-61D3-0454-59CF-327E460240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5D79D04A-2182-C7D5-46B7-C0D6051C66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C610F00F-6E0B-07F6-62FE-02EC5AF630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0C92A191-F7F4-5523-95BB-30EB65ED87F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DB3B13B-45A6-BB56-3F75-5C4E2CE139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3A136046-1219-A43F-D6C6-F651366347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51" name="TextBox 350">
              <a:hlinkClick r:id="rId61" action="ppaction://hlinksldjump"/>
              <a:extLst>
                <a:ext uri="{FF2B5EF4-FFF2-40B4-BE49-F238E27FC236}">
                  <a16:creationId xmlns:a16="http://schemas.microsoft.com/office/drawing/2014/main" id="{91863F3E-9083-74EC-1C90-A25EF28D72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631B340C-D2E9-243A-DE59-31BE867108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A6DCF305-1833-7B20-DDA6-9023C025BE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EBA5AD76-A59C-759C-C011-04E63B375AA4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304B1532-8F91-3375-B900-20D2DC6316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E1568B4B-695C-AF10-D7B7-576816B88D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EE4053B7-C9EB-F95F-5C10-AF2A0AAE11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7BC6E369-023F-7352-A683-E4AF110CB9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8D634024-2C52-12DB-BAC8-1D1141105C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39B21503-CBD0-203F-7620-F2DCA8868E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61" name="TextBox 360">
              <a:hlinkClick r:id="rId62" action="ppaction://hlinksldjump"/>
              <a:extLst>
                <a:ext uri="{FF2B5EF4-FFF2-40B4-BE49-F238E27FC236}">
                  <a16:creationId xmlns:a16="http://schemas.microsoft.com/office/drawing/2014/main" id="{EEC1397C-CAF0-3AD6-A6A0-D0AD51E7D8A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1C088AE4-F268-F5CD-A408-06CB424BA4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342D39F-DEC3-13DF-9014-64B531CA51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BDF68DA6-112D-C563-DF8B-D18C070ACE0A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F012077-7FB1-2FE6-6046-B52DA01A9D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29457939-DC1E-C1DA-3137-484F8D7A95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159237B3-5F01-E97F-963B-E7E6B8A1C8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4115DAFA-E008-A372-A9DA-548740DCA0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E45BC2A-121E-F97F-C84B-819C5B50B4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0979A334-F893-AA38-667A-4344CB89EE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71" name="TextBox 370">
              <a:hlinkClick r:id="rId63" action="ppaction://hlinksldjump"/>
              <a:extLst>
                <a:ext uri="{FF2B5EF4-FFF2-40B4-BE49-F238E27FC236}">
                  <a16:creationId xmlns:a16="http://schemas.microsoft.com/office/drawing/2014/main" id="{D22AD13A-4935-ACF1-657A-7AC29957D2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F7EEC9E3-23AE-CAD2-AC11-327B408950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2EEA6D8F-1EA2-4E9F-7B00-8F3B68E0A4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34E94C37-9210-FE3F-2C43-3C9E2454586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FC071A06-6A61-B067-BD48-10AD44DBA4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E3D5B03A-2BC7-0830-5228-D520A0A7D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BC158EB1-54EA-54DA-C848-2D910C4326C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8C23EF3E-2FA2-0EB0-9688-00D42CFEF3A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949ACD1B-B6F8-AFE5-C088-BA3B5C8314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C78A46E8-29EE-0DBE-4B13-E3DF52EA1F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81" name="TextBox 380">
              <a:hlinkClick r:id="rId64" action="ppaction://hlinksldjump"/>
              <a:extLst>
                <a:ext uri="{FF2B5EF4-FFF2-40B4-BE49-F238E27FC236}">
                  <a16:creationId xmlns:a16="http://schemas.microsoft.com/office/drawing/2014/main" id="{4F4E96C3-CCCD-347B-A561-CA9507300A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EDE0259-F5A2-4415-A8F9-DA6EBC96FF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7D45D1DA-CB76-33E9-9522-A95F514982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FA654AB9-9B22-AFB7-D9FA-76F1E00AC163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5F92ACA7-91FC-3485-28D6-81FC75482E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D15FC868-09FB-DF7B-E56B-3992FD6A3B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7C9ADFD9-4E19-6197-C01C-771082CD8B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940C8DB1-37CD-BD60-2B44-FF198281ACF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01B27780-7B5E-5CAC-943D-C0390F6BB3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BD8E9769-3F26-809C-104A-8FADE9A950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6" name="TextBox 405">
              <a:hlinkClick r:id="rId65" action="ppaction://hlinksldjump"/>
              <a:extLst>
                <a:ext uri="{FF2B5EF4-FFF2-40B4-BE49-F238E27FC236}">
                  <a16:creationId xmlns:a16="http://schemas.microsoft.com/office/drawing/2014/main" id="{FEB94C11-64D9-3C5C-82CA-ECE9EC932F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58029CCF-059A-02D6-AFDF-C86BD4C170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60220862-1E9F-5C2C-B0D4-46C0B8CC1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9570B562-3F58-435C-80FB-FB1C6A2AA9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1A332951-966A-37ED-BAC0-0CC7CA930A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CDDB419D-9E4E-2918-1DC6-9C83F8A2770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B9FF49A3-2183-0978-A440-E590011A9C8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EE95DB18-5ED9-8E48-EBC7-F357A49DB1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C6C88692-2B86-945C-95F7-6B9FF8557E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F18E9297-A695-1565-2265-3E84BF89CF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16" name="TextBox 415">
              <a:hlinkClick r:id="rId66" action="ppaction://hlinksldjump"/>
              <a:extLst>
                <a:ext uri="{FF2B5EF4-FFF2-40B4-BE49-F238E27FC236}">
                  <a16:creationId xmlns:a16="http://schemas.microsoft.com/office/drawing/2014/main" id="{FE383629-27F2-CDF1-640B-BE7A56BAE52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66B4793F-0294-46D4-2804-722EBC2E11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50C42726-9484-D1DE-3403-65DD7FA244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7496E87-CC77-7FCD-D654-8112F5CDAB17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D4669384-D1D4-0A00-3136-90E942A4B8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631ADEC8-CEC5-3FBC-79D3-5A38261693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BF777E31-F866-9BE0-32B6-B57DC0C6B2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067B9DC-4ECD-FA5A-DE87-E22A2BBFD1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96AD08D7-1686-CB5A-0F19-4CAFB030D5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6F799EE0-FFD8-E0FD-292D-053181AA84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6" name="TextBox 425">
              <a:hlinkClick r:id="rId67" action="ppaction://hlinksldjump"/>
              <a:extLst>
                <a:ext uri="{FF2B5EF4-FFF2-40B4-BE49-F238E27FC236}">
                  <a16:creationId xmlns:a16="http://schemas.microsoft.com/office/drawing/2014/main" id="{1EF7E7F7-73CA-CAD4-74D5-4CD09DBC5FE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2F74D7DB-F501-3C26-0BE7-D307B17A96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14A67E85-021E-955D-FE67-E359DE7E03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0153DFFD-3959-C30A-84B0-5070CA1C412B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E90F866A-6C64-1A0D-2014-6B0B8B4CCA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9FCF5513-FF14-AAB1-BF3C-81E66E43F1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34A42356-E26A-56BF-641F-4E10D54FEB4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726853-25BD-4AF5-AA38-B0260D64D4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D8DD687D-A624-E080-F442-996B23A93A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82D2A9BF-D5CD-8616-2911-2B1D7ED164B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6" name="TextBox 435">
              <a:hlinkClick r:id="rId68" action="ppaction://hlinksldjump"/>
              <a:extLst>
                <a:ext uri="{FF2B5EF4-FFF2-40B4-BE49-F238E27FC236}">
                  <a16:creationId xmlns:a16="http://schemas.microsoft.com/office/drawing/2014/main" id="{9144D596-8462-965B-41B2-8783E3001BA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2223CB5E-2DDD-D91B-D32F-0822050D75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C35D11DE-63E7-8B1A-7BA1-D09B1AB5C0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BD66A2E6-A6E1-5009-51A8-92FBED4C8047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6621405C-1ADC-815D-08CE-ABD38126EB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D37054A3-A2E3-A15E-97EF-C42AE5D65D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A31433B3-637A-F37E-4768-EEEC56E90DA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5D3A9C8A-5EEB-773B-23BD-BF5DAB940A1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4D8A29BC-0851-38D3-F552-3AE9F68700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C4567833-C512-6055-B330-237E12BBAB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6" name="TextBox 445">
              <a:hlinkClick r:id="rId69" action="ppaction://hlinksldjump"/>
              <a:extLst>
                <a:ext uri="{FF2B5EF4-FFF2-40B4-BE49-F238E27FC236}">
                  <a16:creationId xmlns:a16="http://schemas.microsoft.com/office/drawing/2014/main" id="{710FC06E-2098-A525-80E5-1997D00A40D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53D1CB0-B1E9-5274-C025-51D7613B70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A889680E-E48C-C865-AF18-48B062FF60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742D5F75-43F1-EA50-EBC0-866B4A4EC6C9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14178739-63E3-F079-C4FD-8F1AFDA07D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5BF6202A-438F-86EB-8E0F-3830F8DF24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FC6803B6-6BA9-D5A5-664B-85737772D0E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B8960919-8E4C-B1EE-ADA9-12034B8D41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1065DC21-EEB6-2EE3-F8DD-5A61874493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D41E09AC-703B-4462-41D7-306A021C75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20" name="TextBox 519">
              <a:hlinkClick r:id="rId70" action="ppaction://hlinksldjump"/>
              <a:extLst>
                <a:ext uri="{FF2B5EF4-FFF2-40B4-BE49-F238E27FC236}">
                  <a16:creationId xmlns:a16="http://schemas.microsoft.com/office/drawing/2014/main" id="{EF670CA2-704F-7B34-30F6-29981DBF5AB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D3AE5F6-8C56-5330-68C9-7616D1D99E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9B717D4A-CFE7-B806-17E6-228DACAF06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420C9F73-B4F8-7D22-6AEC-486CB0F0F577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F6DE7647-DDB0-0C7F-38B2-BF25050CEC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ECE1E652-F1A9-6E61-AE71-F46A49469A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457CF437-4AB7-C9DA-3D8C-328BA74EBD7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21A8CFB7-7BC9-170A-6DD7-1CAA65B9038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12D50A2A-0484-186A-A29D-3D5AC84E25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8D83071A-BD2A-1CEC-A371-547753F6EB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30" name="TextBox 529">
              <a:hlinkClick r:id="rId71" action="ppaction://hlinksldjump"/>
              <a:extLst>
                <a:ext uri="{FF2B5EF4-FFF2-40B4-BE49-F238E27FC236}">
                  <a16:creationId xmlns:a16="http://schemas.microsoft.com/office/drawing/2014/main" id="{EEBB230D-9818-1BF3-7D9B-95D188AEAC9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3597FE48-FDF7-7F48-2EB9-2319F15770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E37DF3D6-2326-BE20-FD34-40E2EF5D51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D154F09C-A5BE-9355-C2A3-BB2D96996F6C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E2BE30D-7299-35F2-44F1-CF22790583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7BF80E7B-D031-4F0A-3121-12099C9EEA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DE249FF8-3F33-B236-EF07-FB969C5C78B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2C856FD8-D8A8-9BC3-99AC-7D8EA80690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C7CFB31-0DF2-E9F8-D964-720DF50EDC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915639B-6375-6163-026B-A04671BDC8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40" name="TextBox 539">
              <a:hlinkClick r:id="rId72" action="ppaction://hlinksldjump"/>
              <a:extLst>
                <a:ext uri="{FF2B5EF4-FFF2-40B4-BE49-F238E27FC236}">
                  <a16:creationId xmlns:a16="http://schemas.microsoft.com/office/drawing/2014/main" id="{71BF8DA0-80E9-AF46-7DF5-43B94AFE7A7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A3A04BD4-B9FA-FE41-E9A3-7EFD278D51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B2FD8D68-4893-DF52-8D96-608B2FADE1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9CD1ADA6-2905-B7B7-0D23-107B61F37081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F98A6C40-078C-8F04-2424-56CBC0B2A6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C1AA6893-9B45-AA0B-FF32-4549DE3777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EDD2CE84-4EBA-DC26-43A8-38960E4B4DE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03FAEA6F-EFD9-A339-713B-D3908D212E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F4EB4FAA-6629-B739-D0BC-E361C84376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47E22B8F-FE63-A90B-08C6-D068FCFF15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50" name="TextBox 549">
              <a:hlinkClick r:id="rId73" action="ppaction://hlinksldjump"/>
              <a:extLst>
                <a:ext uri="{FF2B5EF4-FFF2-40B4-BE49-F238E27FC236}">
                  <a16:creationId xmlns:a16="http://schemas.microsoft.com/office/drawing/2014/main" id="{72BCD84D-CC65-8F59-8427-93AA9E27EE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E6F6F0E9-8AC0-8AD3-C2F1-9EFA815060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FA18D036-81B7-01C6-E449-4C8CBEC140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622DAAFB-2207-8CC4-3086-99F50D697A4E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855F9C5E-59BD-366E-A513-147CEBCC4D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883E63AD-3007-63F8-7CBC-E55B7E56F8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BD89AE20-875F-702B-01C0-8E1FACA5A63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75E6C2A1-0853-D9B1-B167-E66F50889F7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F3169956-D69A-A6F2-5009-3147D030E9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EB4FEB1B-81FD-D128-E860-D11E3597C4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60" name="TextBox 559">
              <a:hlinkClick r:id="rId74" action="ppaction://hlinksldjump"/>
              <a:extLst>
                <a:ext uri="{FF2B5EF4-FFF2-40B4-BE49-F238E27FC236}">
                  <a16:creationId xmlns:a16="http://schemas.microsoft.com/office/drawing/2014/main" id="{9CED0C3A-467E-C8BC-98BD-CCF56E7480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E1E17D6A-E68F-A8DF-8489-3FD8870481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743461E0-E6C1-42F9-A390-C29E9BEE3E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A05771BB-EEC2-0CF6-704D-44038FC65ECB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B4259F5C-8AD1-6783-9226-0DB66C957E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4E13ACA9-9BB4-7A18-9FAF-764589D7F9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E1B2B931-5D50-2166-69C7-618FFC7C73F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73B3367E-2A14-5703-DC7A-BAA29BC92A3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87F2D6BD-BE19-E8A2-30F6-D3C4205794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45A557-3483-8EBE-056D-28AEF41AB3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70" name="TextBox 5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2C7EA973-E5D5-D09A-DA66-7EC1A975BA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611EED82-87DF-71F2-D228-D339948499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572CB8A4-DE11-C8BB-00B8-B1C70460B4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AE1FD4BB-5C46-57D5-5CD3-FE8161D3C95C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D2E37573-9B80-A36B-E36B-F577C6C906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A25E5FBC-DC67-5E8F-2452-D3590E79F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E38F89C9-7E65-00FC-C917-D63615D1FF6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6457D0A-58C1-FEFE-1F6E-5C1B8A7F054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D2E9FBD9-BD20-E1B7-F254-B9F0B23FD8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887E14A6-20CE-ACB8-695E-EFF99EA999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60" name="TextBox 659">
              <a:hlinkClick r:id="rId76" action="ppaction://hlinksldjump"/>
              <a:extLst>
                <a:ext uri="{FF2B5EF4-FFF2-40B4-BE49-F238E27FC236}">
                  <a16:creationId xmlns:a16="http://schemas.microsoft.com/office/drawing/2014/main" id="{147916EE-0717-2195-173F-B02392AA6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5A67F7D1-774C-87F9-BDF8-DADA243D91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01608437-25C9-71B1-2A37-31AF94926E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0BE310F9-7662-A815-7D8D-B34EC8411AAB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900EACB6-E502-5FBC-8C96-992F1F5D9B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CA7437F5-8F1C-80C0-C8BE-FD0A55F3CA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52CFA21E-DA80-50E3-9353-6A41219D5F9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8FA42C39-BAC2-BACB-4DE7-79A47B97CB3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E1AB9D60-4B88-1F77-8F94-5C66DA322F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3C450EC6-8D07-33F0-4CB1-9F1550D9B6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70" name="TextBox 6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DF201CCE-D32F-AAFC-A61E-036670E5F3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290C957C-E835-2FCD-7401-FF206E4C28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E34A7605-D71F-60BC-F648-ED2A6E63E6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DAA6F766-A3E6-565C-8797-C7F22136D8EB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B0BBD875-5B75-F5F4-C25A-22455C312E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99377CA-CC4C-5404-A56B-9F79A0CE1D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63597CD3-15DB-8766-DAD4-E9842EB7D9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FE580278-61B1-4C80-65B8-11DFA57798A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372B752B-5523-74F5-8603-6FB11420B2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4D39BF0C-09AE-5EE2-1BEF-BD6902D073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0" name="TextBox 679">
              <a:hlinkClick r:id="rId78" action="ppaction://hlinksldjump"/>
              <a:extLst>
                <a:ext uri="{FF2B5EF4-FFF2-40B4-BE49-F238E27FC236}">
                  <a16:creationId xmlns:a16="http://schemas.microsoft.com/office/drawing/2014/main" id="{E1AD49AA-DEDE-7D30-F836-2C5F3289AC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EACB8647-09BD-51C5-BAE6-4D5F0EDEE0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54665439-CDFC-769C-BE41-A21139623F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1CAA7F8B-716A-687F-F707-18BE7E6B1DC7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AB790589-354F-49F8-2CA0-9F0B7D4CA7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6DCDF902-1B7C-95E4-7114-BAFEC824D9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B40FC1F8-7237-B2E8-ADDD-F70B34F421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7EDC792E-961F-EFA8-0630-A33B0E36FCB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8EB39961-5D01-4630-A07D-4AC414DCF6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B21EA4C4-4FB5-97B5-8B87-FA402A35AC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79" action="ppaction://hlinksldjump"/>
              <a:extLst>
                <a:ext uri="{FF2B5EF4-FFF2-40B4-BE49-F238E27FC236}">
                  <a16:creationId xmlns:a16="http://schemas.microsoft.com/office/drawing/2014/main" id="{35DE7CCF-15F8-FCEA-9EE4-33089765D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3B744622-29AC-E249-0FE0-7A0AAB642D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67E5B548-737F-1A70-29EB-FCC4D8838B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36BC90F4-A4F6-CA99-E2CF-3992D3B0E7B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DC10367D-5322-5898-0411-1D5EF9A659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A7CDF0E0-A7A7-57E1-2B4F-250A2DB942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BCF91F8A-ECDB-03D9-D91D-EBBCBE2A8E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C5A2846C-BCEC-5E7D-232C-9DE542AA404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3F8A9E64-C01A-2F34-9E3C-6A2C222B12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31ABB2AE-C4A0-6B59-1F1F-075484C53A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80" action="ppaction://hlinksldjump"/>
              <a:extLst>
                <a:ext uri="{FF2B5EF4-FFF2-40B4-BE49-F238E27FC236}">
                  <a16:creationId xmlns:a16="http://schemas.microsoft.com/office/drawing/2014/main" id="{9AC457A0-CEAD-8790-BDD0-BAA9830B2B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C13559AA-BC30-15BE-E778-7A749D8C46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B88F0F38-42BC-543B-7EF8-CAEBA60C9E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5EE8624E-95D9-26D7-6EF6-6FE4299A9DEC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85985873-B117-30F4-FA5C-FD374EFE7B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25DED213-28C8-4A2E-86D7-A0E886A715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A7376D6E-2892-5E96-3701-36972F378A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DF2F6FDC-61AF-8F30-B2E3-C62205967A0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C822CBEF-4223-D1E0-A215-18368A9380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917FEA00-B401-85B8-7AB3-01928600F9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1" action="ppaction://hlinksldjump"/>
              <a:extLst>
                <a:ext uri="{FF2B5EF4-FFF2-40B4-BE49-F238E27FC236}">
                  <a16:creationId xmlns:a16="http://schemas.microsoft.com/office/drawing/2014/main" id="{EDB2A697-7C54-5385-9107-49BF18168D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89011A35-7CE4-2865-1F24-ADDA1EFB7C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CAE15215-8DF8-B8BF-8476-0A63FFD3FDA8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B8283AC-3F01-8D3E-7AC4-F2035C8DD4B3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AFDCF6A-3E62-F102-D367-85CBCDA1E3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31CC3D8F-F5EB-A041-6067-6453054DA3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48F4EC46-B79C-FD56-29E6-BE2D728DEF2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0D97D9CE-A369-EF18-65D1-2A21120D16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4C034EF8-6787-746C-021F-0928F34201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E0DC9C1-C03F-1B1A-A018-C59919AB98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4657DDB2-537D-E621-B9FE-655A37A232B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643F4B2F-FE83-001A-E707-544D303B34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A89C71A8-88C3-AD83-1296-17BDFBFCBF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886F846D-B1D7-C6A2-40BB-68298332E1B7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C208EDBB-6975-0EF7-8822-141550753C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97E7FDD5-4800-4B18-5A44-5499C557B9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C1F179BF-8719-9740-1FA0-4E57C053C06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5121B11E-377C-5C22-B5B5-27B296503B0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364510A7-FCF4-12C3-BF88-A7AD557466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DA7C8316-193D-0E35-AB84-0192039D7E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A7D8DABF-439C-C1D2-16A1-E6B1A4AD84F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F699480D-085B-39B1-E08C-74242E1C90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004E3ED8-1653-67C9-5C9A-9ECAA96365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033B1A64-2BAA-D013-A6F0-A22DDB8A3AC8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2A277D8D-4D38-BBAC-E2A2-41FE67A039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D0D94300-A7CB-AC95-9C20-53ECBFDD90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A6D13003-A834-A161-38A0-B664C8FBCCC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FBD3518-D24D-099D-5F47-F07CD0BFA52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B8A5506E-F1F3-D285-C303-4E791B5AF1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F0998063-3637-AA5D-98DA-76ED5AB493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3DF2D362-DA13-6CC7-251F-1409ADF141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D32F5DD0-457B-763F-6255-12B879A1A8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F4F7D3FD-5005-4453-5185-140D2B47E4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FBC891D7-7FE6-71A2-CBF6-8F9167623DF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2FC4E62B-80F3-5F6A-F8FF-AF656188DD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7262197B-D0A5-8D6E-0A52-049BD66D82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CA49B6FF-8299-6937-4492-98A16B04214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476971C1-D202-CD33-8B30-9A21EDA1406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42DBBCD7-E1A5-D0D6-FC6D-796F8B6CA3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E776D0CA-9FAE-D881-ED80-4791C3000C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5" action="ppaction://hlinksldjump"/>
              <a:extLst>
                <a:ext uri="{FF2B5EF4-FFF2-40B4-BE49-F238E27FC236}">
                  <a16:creationId xmlns:a16="http://schemas.microsoft.com/office/drawing/2014/main" id="{BD06F884-974B-5CF4-6DAF-BE96CE517C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1C4AF083-C793-D1A5-4101-4B3AA43B9B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124861EF-DB89-5381-C63A-48041EBB5B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66AFA081-9E65-F3E0-911F-4F805A6B3FD9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C0FDB31D-2B59-451B-3C86-1BF85B15B5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EDFB497A-C168-B96F-0CDB-4AEFABD82A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1D24A9EE-F7E4-4409-2D0E-4A27A81D30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461370C6-3DE6-8124-E477-A2BC062A98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95C58944-C5E3-64AA-82EC-3B08A2038D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6DAA6214-7AF5-DBAB-F415-11B539CE0C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6" action="ppaction://hlinksldjump"/>
              <a:extLst>
                <a:ext uri="{FF2B5EF4-FFF2-40B4-BE49-F238E27FC236}">
                  <a16:creationId xmlns:a16="http://schemas.microsoft.com/office/drawing/2014/main" id="{BBCC382C-0BFD-AE3D-735A-331FDBD493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16B3E758-E10F-F15B-9436-2379E42EEB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B8AA678D-BC63-5A01-34F9-22656936ABE4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5FC86C56-1690-5046-FBC3-39920EB7968F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53843BBB-480C-110C-73DA-270F452A29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E0C877A4-1412-8E0F-BF69-BF0010308D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1D39B0B6-4985-DA9C-A61A-F3FEDB879D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1F5BD302-6479-0CF1-CA6A-03F0761F648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9709A385-E60F-F0F4-D120-82C240F896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8FC8FF1-98F8-9AE1-ADC8-FC1F10FE41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5F02B535-FE0D-CC55-08B6-AF2225345C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5BB246F8-6A07-712F-0927-A1AE3EC0BA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8CCE934E-BF16-6170-D364-188B209B48F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8E752061-C1CF-B082-4293-0CA189898CB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D73711AB-1FD2-786F-B59D-9AD574DA3C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9504C7BB-12A3-43D2-0D51-9906095B28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63591A48-B07C-19A7-86C8-4C49F21E8C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5A676530-45CE-9DDC-063C-5E415DA708E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4EB121B1-6CEC-817B-7AAC-F8AA947304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EA041C51-26CE-46FA-76A6-5A9F17BAC08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8" action="ppaction://hlinksldjump"/>
              <a:extLst>
                <a:ext uri="{FF2B5EF4-FFF2-40B4-BE49-F238E27FC236}">
                  <a16:creationId xmlns:a16="http://schemas.microsoft.com/office/drawing/2014/main" id="{A35A534F-60BD-2FB2-858D-F8B58A2988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E2A738D3-6BA2-E976-2CFD-8DD1CF09DA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49865B62-6FEC-3CBB-513F-101B8F5BEA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EC544444-44DE-4503-1188-8459637AA2D7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9AC9C68B-59F0-30C2-4388-99820C6ABC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203B5EA6-4A27-DA23-C556-EEC45D2E02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60D89948-C192-4458-4466-A6D66D05CB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6980E8F0-3719-DB5C-34D2-08ABAC179DF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E0F6F933-5AB5-5EAF-DE7A-AD753B19C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9C54ED8D-24AB-019D-D141-BFB11F4079F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89" action="ppaction://hlinksldjump"/>
              <a:extLst>
                <a:ext uri="{FF2B5EF4-FFF2-40B4-BE49-F238E27FC236}">
                  <a16:creationId xmlns:a16="http://schemas.microsoft.com/office/drawing/2014/main" id="{810EFFE0-AD24-B1A9-2027-A6073E6D79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EEDC1B8C-20C5-EF32-203E-D9A44E3F20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34D0BC47-899B-8E66-8929-35CA569BE9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44A0DC6C-723D-4FAF-323D-47EEB44B010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051CB4CF-4A1F-DBA3-EE84-CF6D3C4E67DD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06ECE142-6D11-BA52-594C-611D4B65C64E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4D574792-08FD-9020-0266-F39D8002C86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E9044173-2FB8-FDF5-E1C3-4AF2838979C6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E632C2E8-4BDD-0B46-CA55-EADC64E80EA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13565DA1-E77E-B80E-23F3-5AA6754AA1E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77FBB653-7AD8-883F-A58F-514D9D965140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7A6F1F3A-B85E-1C53-2E80-48BFB4125295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67377778-13D6-233A-EDDA-70CE6FEF654F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AF941106-7C2F-7A4D-4ED7-19878F431B8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894B815E-6BBD-AB5C-986B-5D613DB78D48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07F61992-CAFE-D284-ABD8-CD4BE46C04EC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439CDB59-FD21-B87B-1B5B-12589D61E551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E547F297-F22B-BE86-E06A-101B3B1CCB34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BD4ACCE9-F3C9-C408-F5A9-347799EE608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5862FAE2-3991-2A90-F3B6-261AAC6E1642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2860155A-949D-097F-98AA-FC5883A6CC2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095E84E2-0A80-AAE0-B17F-44FDA89310AA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CCC7E9A5-0C2B-C563-25A4-117C274A7761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AE44E408-5C84-53E5-2A34-B09A7734B05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61AF47F5-6CEF-9390-D33C-E08647CBAD28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89C92659-D120-F4D0-9A19-3A56891B1BC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EEF22613-D925-8218-C94B-6AFF1ABE004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A2AE2B7E-DC7E-4691-83C5-DD3250864EA0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6AE37483-B318-1A52-1F8E-04493215781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D55D2BFD-F436-B4AA-CF90-25EA2300B6A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E0D30BD9-B40E-0DF0-0F35-63A0F8AADDCD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9D7CE918-789F-B962-D8D3-C067F4B284C8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9DBBCEFB-DE58-FBCE-8FB8-98697FEF69DD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64A8AE97-0DAE-5550-313B-00E04CDB456A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54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FB7E015-3750-3D43-FD03-C0BBDC347B9B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Xe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6011ACC6-B1A7-BC82-1770-134C560DE291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Xenon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37531ACD-7D52-8A1C-CD42-E3FD68EFA96C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131,30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07C6B005-2168-2718-4C18-1B9F3752E100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2,60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048C74A2-5F7D-A89D-9830-BC672A985036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  <a:r>
                <a:rPr lang="en-US" sz="1400"/>
                <a:t>5p</a:t>
              </a:r>
              <a:r>
                <a:rPr lang="en-US" sz="1400" baseline="30000"/>
                <a:t>6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FC250542-D0CB-A9DF-4765-2D6D5E25EE4A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2, 4, 6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B1D41EBF-B2A8-3B78-0420-DF3AD2A1BC1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EAB5E228-D1CC-EEFA-4B4A-06FE1C6D4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FC3D510E-163E-77CC-B505-724069E338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78C8D078-51D6-A1F3-49F9-78A5FC9B2A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CC50C27-6F4A-41C8-D4C7-F9D3418AD5F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887C2994-1351-6099-70D3-93C15CDEC8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AE3DE66-FCAE-ACDF-5E01-003A3ED110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60" name="TextBox 25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C26D0AEA-CF8F-9ED2-07BE-5215C83855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C6D241F9-DBDD-9A51-C5D8-64ADB6A1D8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06004F64-5C82-F9A2-98FF-9D22BF1E46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1C8F0F40-3980-4A7B-8579-D0C4E078D553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BB51B431-350D-6CAD-5B3E-D64E444166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5C729386-A7BC-9ADD-53E8-BAA2468CA2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5185B31-BB49-94EF-7624-981D91E15E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2DF74A75-5D1C-C1DE-5ACE-20EDA93CD52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68655C97-D717-EE6A-C088-DDE89A3942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C6B32418-0D87-9D37-8288-FC9BE35728D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FC8328C-5E22-2805-451E-775A20E6B0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DEEBD043-700C-3AE2-F4B0-A234B4E456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25710D3D-6EB0-C2A0-FA07-616FACACCB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B4D6F13F-DFE0-17E1-7499-0EC8A7B11CB4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C6AB0EF1-C44A-C4AF-82B8-496953F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B88D01AF-1220-D6CD-8C16-C18C2B0851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3B30F1A5-3A6A-86D9-A4DE-329F096775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FAC4F68A-06E1-47B3-709D-F69B35A9CC9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39CC21EF-A41E-C837-6698-63A9B9AA24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9DE38CEA-7E16-A31C-D70B-639806343DC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13A76F3F-1ED3-A92D-1AB7-887DD8D518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77D8651D-471A-6A76-AFBB-E9339C1D2F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6B86E44C-1042-136E-3909-E54BD1F345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8EC06E44-7AE8-1651-ADD7-908ABAEB047B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DF80D22E-2F86-AC25-30DD-166FB470A7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3FB6CFE6-4DCE-F436-F6F6-B19E694AB3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28A2FD6F-AAED-831D-1DCF-EF1C282DA0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21FC40E-717E-183F-85A5-66BD2809104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7563B6BA-FD07-460E-F6EF-6CCE89D429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365AE308-CB8A-B5F4-8A45-AD2FB1C354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85719FD-F5BE-B8D1-8D02-D487C8A005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35B679C4-74E7-1FFC-FF19-9378031ECE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1AD3D93A-7081-5F4A-FD03-6414D77207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EEBA8D63-4E6F-E782-4006-FB85EC5DCD95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54738874-03A1-9202-A404-871987C460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9F8CEC15-221F-0C55-EEBA-B6D265689F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171295E1-C35C-FD40-AF54-41A1BF6C342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50EA7779-AD6F-9F70-620C-25AC4F4331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1149A1AA-CBE8-D395-C203-6AA8A31879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A27D38BC-6B89-5890-F39C-7591F7A30E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4EFB94DD-D8A5-955B-A729-0C73820D3E6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29D4DE21-975A-48F5-C1D4-2102122EB8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88A6A7A-89B9-06FC-3320-92EC7CFF07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FD0A014B-6E4B-F0C0-41E9-985D9542B10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5FA2F90E-D541-3D7C-613E-FE54BE1639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5B1F3203-7107-2B03-A3E4-CE0CF977D7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DD66777B-00A2-AA90-8F96-8FE932DAAE5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184C4AC9-4CB8-4E04-0DC1-68F8B5FC3E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DA85183B-C00F-1E90-1380-7ED6F23882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82E51C53-6931-6F2F-5564-08734ABD17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402052B6-AFA3-9816-650A-8129146EC47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7FA4C87C-7568-8483-7ABC-C7C22EFA08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622B0DFC-EA12-A2F0-78BE-5A8CAFFDC8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58866A5C-8554-473F-22D4-B9B79B4901F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6B6D1D67-9F8B-2D71-A054-8FDB09BE1B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7F30C103-D9D4-0ADE-CD34-8692C0C740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4A7E2804-C92D-25C2-1E29-C70F3A8D08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B9F6699F-C16A-A1AF-3BAD-B32D89B5BEA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FF41495B-C044-AB79-3495-CB92D9F41A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AF5DDE5C-DE79-E748-D290-2C95C361FB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EC13C190-8C30-2CA9-1404-7CF57A51B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85C3E36B-B700-770E-10AB-E8E39AAF45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7A167FCB-0BD5-7740-F427-5E34A9D30E92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DC1B7F8-4AD1-9D85-1F27-2C1AA88D7B5A}"/>
              </a:ext>
            </a:extLst>
          </p:cNvPr>
          <p:cNvGrpSpPr/>
          <p:nvPr/>
        </p:nvGrpSpPr>
        <p:grpSpPr>
          <a:xfrm>
            <a:off x="10182209" y="3400793"/>
            <a:ext cx="647699" cy="632746"/>
            <a:chOff x="10182209" y="3400793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0FFA4321-A4CF-F0FC-A089-8E4F8A59568A}"/>
                </a:ext>
              </a:extLst>
            </p:cNvPr>
            <p:cNvSpPr/>
            <p:nvPr/>
          </p:nvSpPr>
          <p:spPr>
            <a:xfrm>
              <a:off x="10237242" y="343243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1BF0EFD-0CEF-E917-97FC-31A8D38DDBDF}"/>
                </a:ext>
              </a:extLst>
            </p:cNvPr>
            <p:cNvSpPr/>
            <p:nvPr/>
          </p:nvSpPr>
          <p:spPr>
            <a:xfrm>
              <a:off x="10237242" y="390656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57D9229-79BB-115E-ED80-D9D0A4512CA7}"/>
                </a:ext>
              </a:extLst>
            </p:cNvPr>
            <p:cNvSpPr txBox="1"/>
            <p:nvPr/>
          </p:nvSpPr>
          <p:spPr>
            <a:xfrm>
              <a:off x="10237241" y="386426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02E8522-1F32-EA00-45E9-9CDDF5939BA5}"/>
                </a:ext>
              </a:extLst>
            </p:cNvPr>
            <p:cNvSpPr txBox="1"/>
            <p:nvPr/>
          </p:nvSpPr>
          <p:spPr>
            <a:xfrm>
              <a:off x="10224542" y="3771043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59DBDB3-B49E-5644-70D1-9E994CAFDEF9}"/>
                </a:ext>
              </a:extLst>
            </p:cNvPr>
            <p:cNvSpPr txBox="1"/>
            <p:nvPr/>
          </p:nvSpPr>
          <p:spPr>
            <a:xfrm>
              <a:off x="10182209" y="340079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633F1BA-5535-AC2C-8399-ECA61009C78D}"/>
                </a:ext>
              </a:extLst>
            </p:cNvPr>
            <p:cNvSpPr txBox="1"/>
            <p:nvPr/>
          </p:nvSpPr>
          <p:spPr>
            <a:xfrm>
              <a:off x="10389868" y="3400793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9D627E6-4073-0DE1-2DF6-71DC323058EF}"/>
                </a:ext>
              </a:extLst>
            </p:cNvPr>
            <p:cNvSpPr txBox="1"/>
            <p:nvPr/>
          </p:nvSpPr>
          <p:spPr>
            <a:xfrm>
              <a:off x="10183676" y="349112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C84F8FF4-6A60-4C1E-9558-562626B0C08B}"/>
                </a:ext>
              </a:extLst>
            </p:cNvPr>
            <p:cNvSpPr txBox="1"/>
            <p:nvPr/>
          </p:nvSpPr>
          <p:spPr>
            <a:xfrm>
              <a:off x="10470074" y="351532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5C65940-860A-2A2E-7648-13BF8917F4FE}"/>
                </a:ext>
              </a:extLst>
            </p:cNvPr>
            <p:cNvSpPr txBox="1"/>
            <p:nvPr/>
          </p:nvSpPr>
          <p:spPr>
            <a:xfrm>
              <a:off x="10182210" y="3632028"/>
              <a:ext cx="561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8AA0092-C019-AA6E-68D5-22228FD7551C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D7C4F63F-F59D-9D50-1889-2BB35E5F183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2B9F7E5E-D8D2-FDAB-652C-1CFA3CC6D4E2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33915DFA-7173-24B6-8193-1BB617219FB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1053C6EC-0925-D539-A317-A86134847D9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AB40F253-5090-EF80-A756-F5CF853D831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38B4D7B7-287C-0A91-C77F-60557A4CF0E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C0783C70-2555-1500-17B8-706B773BBDC8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DC267DCE-449A-0AD8-1080-47004C5D6D00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FE07AC45-73CD-67D0-D548-5F1C5EC4C145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9874E6B9-71FB-7782-B586-282C60DD3CAC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B2C44792-664B-9AE3-BA48-CC97EF3CC1D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F2F62161-977E-0127-FDD9-E6162D55F1A1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9D4F04D1-0F2E-39D8-8E8C-D546F311112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89" name="Group 388">
                  <a:extLst>
                    <a:ext uri="{FF2B5EF4-FFF2-40B4-BE49-F238E27FC236}">
                      <a16:creationId xmlns:a16="http://schemas.microsoft.com/office/drawing/2014/main" id="{788F3568-EE7D-4543-741B-3CDE28047E86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91" name="Group 390">
                    <a:extLst>
                      <a:ext uri="{FF2B5EF4-FFF2-40B4-BE49-F238E27FC236}">
                        <a16:creationId xmlns:a16="http://schemas.microsoft.com/office/drawing/2014/main" id="{010EF924-7024-4373-7E90-118807138BB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93" name="Group 392">
                      <a:extLst>
                        <a:ext uri="{FF2B5EF4-FFF2-40B4-BE49-F238E27FC236}">
                          <a16:creationId xmlns:a16="http://schemas.microsoft.com/office/drawing/2014/main" id="{786C1B76-0CAF-ACC1-7C11-5EE2702FE1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E5402E71-BCF0-6435-27FD-74EB0022C0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61A577F6-F740-F6C6-3F3F-EF37736553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708CAFD3-10DE-897E-8096-31CBD87F6D9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546AC55E-2994-0817-46FE-1529A5EAA76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219972DB-9B0A-C853-C6BE-98670322071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F3BF7860-9DC8-6C6C-960B-7F1CF50064C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653411DE-2348-1387-9B10-2051EA0300C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2EB1AA88-A874-66A6-D647-3658CD3D0181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75B042A1-01C6-2178-E881-317D5709662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AB41761A-98C9-55FC-0116-89668270211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2CD895A0-2C5C-03D5-0679-DE10B6F88D3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FB0BC0D1-C68D-2DA6-8383-C9296330B39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92" name="Straight Connector 391">
                    <a:extLst>
                      <a:ext uri="{FF2B5EF4-FFF2-40B4-BE49-F238E27FC236}">
                        <a16:creationId xmlns:a16="http://schemas.microsoft.com/office/drawing/2014/main" id="{80F3B339-DBB1-0DEA-19C6-90298DE3FD6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C20CF76A-5178-B6A7-26FA-3A361DD4E59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9D896721-6BEA-D0F8-5A83-D55FEAAF95A4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F1780F33-D8AF-AC89-2FC0-8524031C94B8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98038177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92" fill="hold"/>
                                        <p:tgtEl>
                                          <p:spTgt spid="17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6" name="Picture 865">
            <a:extLst>
              <a:ext uri="{FF2B5EF4-FFF2-40B4-BE49-F238E27FC236}">
                <a16:creationId xmlns:a16="http://schemas.microsoft.com/office/drawing/2014/main" id="{B76FD629-586B-0562-799C-C83985188F2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5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Rn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8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39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0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1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2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3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4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6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7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8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49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0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1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2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BFC129C1-FE62-2DEC-6AED-6427D415DC1A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257ACEBF-E329-ACB6-B559-30F522AB44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FCDFAA8B-8ACF-EC40-6662-1FBBD379AF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74CD810C-D720-DEE2-4F53-42D80F3A35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58E3A2A-4AA6-9C08-09EF-170771BCA6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6797EDD0-4A8C-51CC-85F7-0EDAD07B99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EEC3DA4-9024-40B5-65F3-9A6E6E36A7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5" name="TextBox 204">
              <a:hlinkClick r:id="rId53" action="ppaction://hlinksldjump"/>
              <a:extLst>
                <a:ext uri="{FF2B5EF4-FFF2-40B4-BE49-F238E27FC236}">
                  <a16:creationId xmlns:a16="http://schemas.microsoft.com/office/drawing/2014/main" id="{01270F05-2475-D8A2-28A6-87969B5CE1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293EE80C-F620-4D0D-C55C-17171BF912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A1E3CBC9-3EDF-1A9F-7D61-9569014F89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BEBEF2DD-46A1-3A3F-EA26-CA7D2D0CFCA2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B50EC817-E2C4-7D62-1CF3-28316CB7E4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3EF6EE3-42D6-B105-08EA-60CCA39F5C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9ECD3D2-C1D9-8F16-982B-46ECE08D4E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5E93387-F592-3D13-F2E4-853C4ADFF77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95AD8194-E0A6-CDC0-9363-9B6B6C5410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8DABE84E-1E15-CE2A-12CF-15109353AF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5" name="TextBox 214">
              <a:hlinkClick r:id="rId54" action="ppaction://hlinksldjump"/>
              <a:extLst>
                <a:ext uri="{FF2B5EF4-FFF2-40B4-BE49-F238E27FC236}">
                  <a16:creationId xmlns:a16="http://schemas.microsoft.com/office/drawing/2014/main" id="{796AEA00-CF54-902A-08B4-EB8E575FAF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158C4C59-818C-C283-8E2B-43075E305F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51DA8E21-B19C-C479-2F1F-0E81044FB2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BBAF9BC3-9443-32B7-9402-3CD2A0C43E0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5ABE9377-CFD3-A199-070E-7A53641E4A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D9905357-A413-8D22-F663-D928E1C21C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8A52840B-3E49-8B9A-098A-1E43CAC3A5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4E618BA3-4B19-8670-79FC-F2D2D6EEBD7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BEBFAB24-533C-0E43-043F-B0D8A278EB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09D76B10-BCB9-C0E7-BB6F-724FE95BD2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5" name="TextBox 224">
              <a:hlinkClick r:id="rId55" action="ppaction://hlinksldjump"/>
              <a:extLst>
                <a:ext uri="{FF2B5EF4-FFF2-40B4-BE49-F238E27FC236}">
                  <a16:creationId xmlns:a16="http://schemas.microsoft.com/office/drawing/2014/main" id="{9442124A-0DB9-6D56-C4E6-90DE80D57D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847ACDA4-111E-3FDA-44DA-3D21C14A99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4B3064D4-2918-BAE9-8C65-4B56B3EE15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06A8F16-C2D3-1E35-279E-224563B2019B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E09A6927-D6FE-0786-2193-E24AA1E567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308A041D-502A-CAC4-9E38-7BA9317A6A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E5939BE2-7BAA-B5A5-F60B-8FCD59DA632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59C1522-2A90-56E9-E55F-8719B7AA93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7CE57CA7-1A26-6851-BA99-9CBD5824AB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53C2931F-11AE-D8E8-BDC8-DC31B12F6A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5" name="TextBox 234">
              <a:hlinkClick r:id="rId56" action="ppaction://hlinksldjump"/>
              <a:extLst>
                <a:ext uri="{FF2B5EF4-FFF2-40B4-BE49-F238E27FC236}">
                  <a16:creationId xmlns:a16="http://schemas.microsoft.com/office/drawing/2014/main" id="{653ABC6A-321B-6E14-9AC5-3D0B47003B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9678B33C-394C-84E3-131C-F663A51869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A3AEF6A8-E344-DB74-74B3-E3F4041D92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1128C9E9-2EC8-9A1A-45F8-934A93760DE4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5908EF92-BDEE-5A70-034C-7F6E630ECC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CF7A158E-B25D-59F9-875D-4B02CB453D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655A5853-5291-30FD-9C1A-03D7099BF1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FA043356-C36E-BF2F-6254-9A49F7EF04E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6E48C161-3272-6056-3F5B-833A3AE67E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F80E4933-93C9-22F9-08C2-DCBBD4E4D8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5" name="TextBox 244">
              <a:hlinkClick r:id="rId57" action="ppaction://hlinksldjump"/>
              <a:extLst>
                <a:ext uri="{FF2B5EF4-FFF2-40B4-BE49-F238E27FC236}">
                  <a16:creationId xmlns:a16="http://schemas.microsoft.com/office/drawing/2014/main" id="{616267F7-A4F4-CA06-8CB7-22EE1BC7B5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6F39FF2F-3CC1-BC6D-495F-0E442722AC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08702E62-10FC-2269-5FCE-F5F3D3144D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B26AEF5D-F3E8-E497-0676-2E5CF1C4E363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B86587B-E6E4-0D19-D963-FDA5E6E90F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7B3EA00D-A3B4-7E6B-9B14-76B62A4C8A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B802C7B-AB0F-ED87-FAA2-6B9C5E649C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E1F25CDF-34F4-E444-1303-868D7BD7287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F1C41F40-2E9D-9C42-9998-6F9EB30FFA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25CBE58-5250-A923-AF3B-86C29573B2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64" name="TextBox 263">
              <a:hlinkClick r:id="rId58" action="ppaction://hlinksldjump"/>
              <a:extLst>
                <a:ext uri="{FF2B5EF4-FFF2-40B4-BE49-F238E27FC236}">
                  <a16:creationId xmlns:a16="http://schemas.microsoft.com/office/drawing/2014/main" id="{6C64B975-A12C-E828-B4C2-B5BA6ACC71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CF87ACA5-0050-5C53-FBF4-22B103FE97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02C2DC2F-A2A4-2020-6182-85D034F1B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A998B391-AE30-1A1E-0665-E51ED2BBE020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46EF754E-39BF-1EB4-49AD-61CD423537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A935CF05-42C8-7BC7-8799-B28D03C9F4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09AEE86A-1A25-1569-4763-026A47DDF8B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F8D19EE7-D83B-CBEB-B4A0-9FC5D8537C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552EC5E8-2708-13B7-2012-862F670DDA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04FCCD0B-BADF-2691-AFEF-465CDBD1013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40" name="TextBox 339">
              <a:hlinkClick r:id="rId59" action="ppaction://hlinksldjump"/>
              <a:extLst>
                <a:ext uri="{FF2B5EF4-FFF2-40B4-BE49-F238E27FC236}">
                  <a16:creationId xmlns:a16="http://schemas.microsoft.com/office/drawing/2014/main" id="{39006500-631C-4D35-A6FA-F7833BB1B2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C94C16C8-82C7-8B18-14B4-F59925DDA7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756AD819-6DAD-5C68-7FA9-7BC8B45B73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DEEE0FE4-DEF0-9945-D313-2AD89C68F3CB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EE469F0A-67CA-616A-7516-615901A9E4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4A2239B8-12BA-DFA9-E75D-5BF8D0B60C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221ADCA8-C0EA-7B76-5C9E-18151E39B8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43A80904-F883-0E5F-0715-C2F32690C0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3BAA91DC-DFFC-E162-99FE-E835BE371E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ACE1BF9-63DD-CBC8-E5A7-6845B1D9DB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50" name="TextBox 349">
              <a:hlinkClick r:id="rId60" action="ppaction://hlinksldjump"/>
              <a:extLst>
                <a:ext uri="{FF2B5EF4-FFF2-40B4-BE49-F238E27FC236}">
                  <a16:creationId xmlns:a16="http://schemas.microsoft.com/office/drawing/2014/main" id="{3A5D99E6-7243-A994-977A-4C2907DBA4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B9FD54C-2A4D-B4C4-0040-F3C01DDF4F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07BBCECA-1819-E999-0C9C-42CC817851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C245FABF-5F81-D32D-879B-ACFD2B16F25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A159A47F-3D6B-317D-F755-ABDDE8AA9B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C721D749-AA13-4B62-9B36-1E271DBC02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8C2C9114-BF2A-29E5-B90B-E60023BA25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EC0B58C1-0EF2-85F0-187C-68289DCCA30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4FF4BAB-4EBD-117B-9E1E-B598772944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5AE43EED-3239-D2B8-AF45-F04F56BE3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60" name="TextBox 359">
              <a:hlinkClick r:id="rId61" action="ppaction://hlinksldjump"/>
              <a:extLst>
                <a:ext uri="{FF2B5EF4-FFF2-40B4-BE49-F238E27FC236}">
                  <a16:creationId xmlns:a16="http://schemas.microsoft.com/office/drawing/2014/main" id="{0E9354AF-4A94-A268-A7FA-3235CE8FA7B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163921A6-0926-CA98-C04B-4CA0E750C5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21B6A5BB-889A-CD8A-E430-3095439C75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8B041959-8F7E-695B-F091-4B99F3514B5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04FF80D-171F-4D66-6D79-A4779BAEA3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2F062171-BCF1-0684-038B-C67CF77BA9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0797C023-4C9A-F361-EAF9-62DED807C8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4654736F-3133-B5BB-EEFC-40EFE2BAF4C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B6B1A3B3-08A4-5833-1015-CB3051E09C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A73BF605-D9B6-7A56-7C96-B2196317AE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70" name="TextBox 369">
              <a:hlinkClick r:id="rId62" action="ppaction://hlinksldjump"/>
              <a:extLst>
                <a:ext uri="{FF2B5EF4-FFF2-40B4-BE49-F238E27FC236}">
                  <a16:creationId xmlns:a16="http://schemas.microsoft.com/office/drawing/2014/main" id="{B24E1433-AAAA-90EB-41BF-CFC70782D9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1668325B-71CC-7A16-8963-A4ACEB3B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94A58F07-4654-7FC2-C7ED-363A3D700A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A0031E60-5D3F-1F4F-B90D-D0C8C109E858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DA8580CF-1542-47A3-1EB6-9F745EE718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B28EA594-A5CF-5C3B-7B48-78AFE594A5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0591E2A5-42D3-64CA-2237-54FD460C6BD7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2A0AB840-3AC8-5AF5-67E0-1FC55CD40E5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7EFC6A51-55FE-0C1B-387E-95FBB21177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A14931DB-EE7B-0EFC-9CAA-7F9F90DAB1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80" name="TextBox 379">
              <a:hlinkClick r:id="rId63" action="ppaction://hlinksldjump"/>
              <a:extLst>
                <a:ext uri="{FF2B5EF4-FFF2-40B4-BE49-F238E27FC236}">
                  <a16:creationId xmlns:a16="http://schemas.microsoft.com/office/drawing/2014/main" id="{501781CC-A961-479D-13E9-E3D7E0C91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1EC437CE-609E-3F67-EAEE-09C2C728EF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B91E26AA-1791-EF92-8132-7FA54A4363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06D3009C-C575-54A8-8174-E8757D203251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7F428BFA-3FF1-9021-E27E-33940A9EF4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9E2F538C-F813-BBAF-1185-67B495ABC1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113131CF-8005-9C11-9BE3-9AE5919838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A1EE1AB-617D-9381-8292-43F5ECE5B1E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7CE00386-43CA-D640-B511-0207E0D237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727646D9-4955-F5F9-3059-9ED7BFA45F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5" name="TextBox 404">
              <a:hlinkClick r:id="rId64" action="ppaction://hlinksldjump"/>
              <a:extLst>
                <a:ext uri="{FF2B5EF4-FFF2-40B4-BE49-F238E27FC236}">
                  <a16:creationId xmlns:a16="http://schemas.microsoft.com/office/drawing/2014/main" id="{5C6476C3-908D-A56E-397B-654CE1369E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0F8EC59-4C13-0E47-EEB1-8D1287F316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6C352A0E-381E-4149-F35C-F82D985ED5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29A21AE2-AE8E-1500-6B14-B46B5F1F448D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28AD480-92F5-6358-31A4-CE59BE50DF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5F95A029-9257-BCCD-2371-EA7CCC944E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15B0C3FC-876E-3CE1-D71F-3902624AA6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A418E742-8B56-9A45-D489-FBC3F9AD465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E6A4D4B4-0533-B8B5-0D71-73C16CD45C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DB89963C-E4D2-430C-77EF-B91DE79F76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15" name="TextBox 414">
              <a:hlinkClick r:id="rId65" action="ppaction://hlinksldjump"/>
              <a:extLst>
                <a:ext uri="{FF2B5EF4-FFF2-40B4-BE49-F238E27FC236}">
                  <a16:creationId xmlns:a16="http://schemas.microsoft.com/office/drawing/2014/main" id="{A2BC1A38-A088-F073-7D50-9938F492932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79D30173-0870-FE87-E9D5-0F65A11922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CE918786-2408-2CC1-3CAF-60C0FCC94A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78B85766-61CD-6909-C8EF-2CC6A33C6A95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F13D3B6-EC7F-9F38-8A19-65EE4C4FF7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87E3E52C-11D4-573B-D3EE-A88E8A7F3E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E6F545D-057E-7C9C-989E-4C5233960DD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7C8F084D-3F90-9FA7-A4B7-02BE6B09A5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DE66616A-F072-3B20-4DD4-B63A697E5E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93CA8048-1F59-3D1B-102F-C80ADB4BCA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5" name="TextBox 424">
              <a:hlinkClick r:id="rId66" action="ppaction://hlinksldjump"/>
              <a:extLst>
                <a:ext uri="{FF2B5EF4-FFF2-40B4-BE49-F238E27FC236}">
                  <a16:creationId xmlns:a16="http://schemas.microsoft.com/office/drawing/2014/main" id="{FDC5F82B-1EE9-D375-8483-FB0805A5838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2D6F840D-EF94-BB9A-F469-7160672956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2212EF16-6352-15AE-5F51-99BFD566EC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554FD92-EBF9-84FF-3D7F-6E964DAF90B6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EC172D58-D588-9829-F7B7-5091AAC687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3481D7FD-FAF0-F715-690E-CA3EA5F795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A174D504-8A7F-97C7-4160-150841095B8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8AA920ED-423D-ED0E-AD34-C3EE0CA28F1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DF7AF874-49C0-15D2-2C1C-9B6C98F32D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7677F363-1DC3-DAFA-7CC0-76A88C8637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5" name="TextBox 434">
              <a:hlinkClick r:id="rId67" action="ppaction://hlinksldjump"/>
              <a:extLst>
                <a:ext uri="{FF2B5EF4-FFF2-40B4-BE49-F238E27FC236}">
                  <a16:creationId xmlns:a16="http://schemas.microsoft.com/office/drawing/2014/main" id="{EC75AEAC-754D-3CF8-FCC7-1E3F4B6D7BC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21657704-53AB-950F-17FE-D9516FCAEE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AA885526-C2F5-DF0E-D6B8-7957CD2ADE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365131ED-B8C2-A01B-52AC-AF900411E756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D0462114-E2C7-BA29-7356-7580A40D9F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BBF47A8A-1F58-8D77-05D5-CFC51A51C9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1EEABAF-B476-6E80-84E4-90537B7E4A7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EA8377F4-5298-27BD-CCC6-B8399E054C5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47AEEA0B-9731-9F05-083B-DE7F1C27C8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8070B246-2254-6B7B-417B-281364F222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5" name="TextBox 444">
              <a:hlinkClick r:id="rId68" action="ppaction://hlinksldjump"/>
              <a:extLst>
                <a:ext uri="{FF2B5EF4-FFF2-40B4-BE49-F238E27FC236}">
                  <a16:creationId xmlns:a16="http://schemas.microsoft.com/office/drawing/2014/main" id="{39B74AC4-D618-40DF-A196-E4F9B85E828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9D215B43-6419-8A4D-BA78-83A69BF7F3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73FE6619-A78E-7F42-F883-888B9C1FCE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C6488825-A844-CFE1-2462-E86B56F19E4F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2FAAED4E-66F7-147A-1794-4CE56D81C6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B05C135D-90BB-1D7F-0ADD-895969B557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AACEC426-A7D9-3C59-A240-62203DCFD3E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83AC8CFF-E801-AB97-D487-253DC95FEB8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3E2D1E8A-AB3B-AE67-146D-76377D64D6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08C9A6E6-4B1F-90DB-0E47-17C92AC73E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19" name="TextBox 518">
              <a:hlinkClick r:id="rId69" action="ppaction://hlinksldjump"/>
              <a:extLst>
                <a:ext uri="{FF2B5EF4-FFF2-40B4-BE49-F238E27FC236}">
                  <a16:creationId xmlns:a16="http://schemas.microsoft.com/office/drawing/2014/main" id="{447EFC4A-8A45-AE6D-FDA8-3119DECDBC5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F921E2EC-97E8-795F-67FB-9B9625AAA6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39885375-FABB-8D85-4F48-697B28E233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14E7D056-C4CE-B95F-7D24-24D1813C1369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27C70659-554F-5EC2-293C-2C4EC5DFCF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43DA9ED5-61B0-FC4F-9EBD-A44C9C35B1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DDB6A8FD-C7B6-0280-BA8C-46D03DE854F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93C6DD0A-2B9D-B3FD-33F5-F496799C710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E41BEF97-F50E-0D86-E20D-A9BF7752E2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0C0C413F-069E-CA75-AE0D-9E0B7C0259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29" name="TextBox 528">
              <a:hlinkClick r:id="rId70" action="ppaction://hlinksldjump"/>
              <a:extLst>
                <a:ext uri="{FF2B5EF4-FFF2-40B4-BE49-F238E27FC236}">
                  <a16:creationId xmlns:a16="http://schemas.microsoft.com/office/drawing/2014/main" id="{35D2A47A-900C-0C85-0B94-40E762E4E8D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D26CF2E-0FC8-F422-C5DF-38BD24F7F8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A7BA12C8-2B2D-CD8C-9683-C4EB03A0FF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ED9EEAF-F560-06CE-93A1-F32B8DD9DA8E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0C728532-3846-9043-698D-00007D0AF4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EC86C13B-9176-B4D2-32A5-758441140C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64E282DC-29B5-18D2-9FA3-09050B08618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F484D462-B52D-B160-1E02-C44C63C2FDC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94DF9363-3630-DBA9-2779-E23FD8D232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F7FF1E6-ED3A-2C28-79C6-05A6F1F2B3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39" name="TextBox 538">
              <a:hlinkClick r:id="rId71" action="ppaction://hlinksldjump"/>
              <a:extLst>
                <a:ext uri="{FF2B5EF4-FFF2-40B4-BE49-F238E27FC236}">
                  <a16:creationId xmlns:a16="http://schemas.microsoft.com/office/drawing/2014/main" id="{49A23886-713F-9730-AAC1-0B404A509B3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52FF463A-DE32-987B-DEFF-C4C6C07ED1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F8B72A97-3EA3-3453-18A7-A255D9A56A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22D52E31-D901-D621-EE02-B564F4949A8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C368FF2A-54C0-9B07-E005-6AE6A9531E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C10D3458-8CE5-8897-69DD-724ED84833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4D9C75C2-6BED-C6D9-E502-F49CD5E71F9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633D8329-DCCE-6290-3399-7738819C22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E0DA1166-85A5-66EC-961A-D3CE01DA10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2E41C788-8F9C-5215-9349-AFE523F4EC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49" name="TextBox 548">
              <a:hlinkClick r:id="rId72" action="ppaction://hlinksldjump"/>
              <a:extLst>
                <a:ext uri="{FF2B5EF4-FFF2-40B4-BE49-F238E27FC236}">
                  <a16:creationId xmlns:a16="http://schemas.microsoft.com/office/drawing/2014/main" id="{EEA84F75-7E43-1B63-8767-0DF258FDB14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76DAEA7-9F34-D4E2-59FF-AF0C408FD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FC40A0A6-E3C4-C258-4C48-3C407C9D93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6445490E-ED3E-7574-4386-8AE32678B32E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B897304F-B04B-8A87-EC63-33889A9C32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DD771F24-A37E-9DEF-C1D4-D7A9B90661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77942089-1C47-8AC4-4F14-18585DBE826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B8FA2E14-54FB-01E9-F305-A001CB67A00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92829485-A960-F65B-9834-A789100615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C65AEC4-5405-8968-CFD6-5155A7BAB3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59" name="TextBox 558">
              <a:hlinkClick r:id="rId73" action="ppaction://hlinksldjump"/>
              <a:extLst>
                <a:ext uri="{FF2B5EF4-FFF2-40B4-BE49-F238E27FC236}">
                  <a16:creationId xmlns:a16="http://schemas.microsoft.com/office/drawing/2014/main" id="{6A96112A-FE26-DF60-431E-EA40ED4BDD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FE4DA8F1-11B9-9B1A-A5FB-8498BD9FB1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C1BC22AA-2C61-95C0-D4D1-8909FD5973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68841942-4142-72A7-0173-5AE2A70933AE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185632C2-A6BA-C7EA-8E6D-08AD0D015B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98C4CF61-F862-2E57-AEA3-F8ACA2A444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FD7AB387-3CC3-3DA8-6C18-9DAA315F3A4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AC8803A0-48FC-619A-C78F-618CE39975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8E5736C7-CF96-C83B-6E53-76BB2104AE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C8B688CB-64E8-7BEA-53B6-0B9C7CC464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69" name="TextBox 568">
              <a:hlinkClick r:id="rId74" action="ppaction://hlinksldjump"/>
              <a:extLst>
                <a:ext uri="{FF2B5EF4-FFF2-40B4-BE49-F238E27FC236}">
                  <a16:creationId xmlns:a16="http://schemas.microsoft.com/office/drawing/2014/main" id="{CC653061-08E4-534C-9B1B-536739E8D5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23FF37A1-BBAC-26E1-D8C8-3A8C80E98C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E3D783CF-53AC-7124-6890-188D17115E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2BFAF2F3-A709-8121-6E63-C72B6C6726BA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C9604987-8249-8A97-E4A4-75BB514283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0DC52CE4-58AE-05AA-AF27-196363856F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2E3A5C94-1E27-57F1-7AB0-9A0009F15F6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8E34F7AD-66A4-B43E-3A5A-9E16A40744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E2A34099-DA04-79C2-5C2A-5FA5EF66E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BE7CB492-0D56-778B-4CC4-AE13A22BF5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59" name="TextBox 658">
              <a:hlinkClick r:id="rId75" action="ppaction://hlinksldjump"/>
              <a:extLst>
                <a:ext uri="{FF2B5EF4-FFF2-40B4-BE49-F238E27FC236}">
                  <a16:creationId xmlns:a16="http://schemas.microsoft.com/office/drawing/2014/main" id="{4B6C8455-A5E6-B3F8-D765-88BC7DBA9D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101461DD-8062-E5C2-6284-43BF8C9BCE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4EF40F6A-B5AE-3C87-9A02-0DCA4F5F43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2573F00B-8BEE-3BAB-3118-F2FDC9D417DC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240AB6ED-E493-E23C-7F6D-35EAB4D615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9F975BBB-F356-C6D9-D10D-9C5B653565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F1388FCB-5049-3B3F-6B86-5B6D7CDABE5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35095E10-6DE7-9596-F623-948F8CA9B2B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2D30F4B3-7505-47C7-0C60-4940ABA709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7659467-8D1F-2042-8191-6B1279E63D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69" name="TextBox 668">
              <a:hlinkClick r:id="rId76" action="ppaction://hlinksldjump"/>
              <a:extLst>
                <a:ext uri="{FF2B5EF4-FFF2-40B4-BE49-F238E27FC236}">
                  <a16:creationId xmlns:a16="http://schemas.microsoft.com/office/drawing/2014/main" id="{2C4B3A2A-7813-315A-21D1-7C7763701C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03756FDC-A417-0974-29A2-F0539B0E89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884A3E3B-EC84-3A02-85B2-2CD5A75BDD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4B590336-FEB8-086D-9025-C44773302B57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4126BB49-E9EB-3C65-5D64-357539C2DA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6B04679B-091A-BE32-598A-F0E66ADB9B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78FABF1D-6888-2FF9-CF78-CE4902D211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50A60B49-7E78-57A8-7018-7DFA5409771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1AE6ED55-305F-D36C-FFBD-5FBE03819A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21EC8AF6-5BDE-11EF-EDE6-C71855FA99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9" name="TextBox 678">
              <a:hlinkClick r:id="rId77" action="ppaction://hlinksldjump"/>
              <a:extLst>
                <a:ext uri="{FF2B5EF4-FFF2-40B4-BE49-F238E27FC236}">
                  <a16:creationId xmlns:a16="http://schemas.microsoft.com/office/drawing/2014/main" id="{ECC3A761-C581-512E-1510-3AF8A47654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2C2AFA05-2745-926B-2835-B03D332DFF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FE3667EB-430E-CCAE-94F4-8A2795FEB0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1D0E75C8-61A6-53F6-0BD7-2BF7B4A93F9B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F416E422-A8C4-7F01-250E-857A698226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C5C96120-DA37-F790-D58D-6F1E86CF09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24CD4B50-5FFD-40D6-3283-EFD1DF4AA6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6E51BBCD-B314-6C87-9ADC-78592568149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210A9F97-5906-008B-547E-DBB87F92D4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28E165A-60CC-007D-E958-C399B320EA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9" name="TextBox 688">
              <a:hlinkClick r:id="rId78" action="ppaction://hlinksldjump"/>
              <a:extLst>
                <a:ext uri="{FF2B5EF4-FFF2-40B4-BE49-F238E27FC236}">
                  <a16:creationId xmlns:a16="http://schemas.microsoft.com/office/drawing/2014/main" id="{AAA4335E-821F-461D-F2FA-6AA2E5DA13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A5F6FA39-A073-EB09-A3DE-466B60C62E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1DFD8058-CD6A-31DA-FEB5-10201D3983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0E2BBF7C-DC98-132C-1C78-C843E780013F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2DDA063A-D500-9F65-91E6-8DF3C02448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D909A4F9-EDF5-0969-3C77-E677E30CB8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E8B84C9B-6074-2BD8-C9AF-4F27E9E938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027FECF7-C06D-F818-4CF2-E8246BCC544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83AFDDED-DBAB-53C8-7D78-D0F24C8736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7753C345-CD9E-EFB0-12E2-35BCE36F45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9" name="TextBox 818">
              <a:hlinkClick r:id="rId79" action="ppaction://hlinksldjump"/>
              <a:extLst>
                <a:ext uri="{FF2B5EF4-FFF2-40B4-BE49-F238E27FC236}">
                  <a16:creationId xmlns:a16="http://schemas.microsoft.com/office/drawing/2014/main" id="{B094E7FE-33B7-6550-204A-EDDBC104839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16062E93-7449-655E-342E-6CD1CAFD0C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EE56D058-95B5-59F6-16B8-CA09998A51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69EFB373-44C4-FB6D-6F7F-72789A8FD895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17C90841-A56D-C2AF-727A-F3F0F45223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FEEE9E34-5F79-F734-F132-A69042C2FA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6972D57C-91C6-BCB1-EF2E-56CF80E80B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97AA190C-0041-F88C-31A6-E679F7EF493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0876CD71-2D5B-0FAB-DE09-5A4BB183CD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B3B9A9FA-0F6C-EC5F-1C1C-857A2F0F88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9" name="TextBox 828">
              <a:hlinkClick r:id="rId80" action="ppaction://hlinksldjump"/>
              <a:extLst>
                <a:ext uri="{FF2B5EF4-FFF2-40B4-BE49-F238E27FC236}">
                  <a16:creationId xmlns:a16="http://schemas.microsoft.com/office/drawing/2014/main" id="{AD3CDA50-8998-DF4F-9F62-40E9C49ABC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5EA1A22B-B5FE-3828-B8EB-3BEB2CF734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E06CC2E4-ACD4-08B7-06C2-1D37682250F3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520B0E7A-1EF5-5052-36BC-4DB799578439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F447B8AC-9BD4-800C-8AB5-54C936CEFC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151F94AC-20DA-8869-8BD0-FCB6BEE7D9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3007EE0E-58A7-32BD-1FC4-ED787687A08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5DA3BD97-872D-7DFF-4E5E-BE2E571A52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234612B5-AACC-8264-F7FB-6F02598895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F36151DE-78C4-9F90-32B3-C6E1E84D4C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53BCC501-DDC5-E519-F0B8-70847EA85A6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9719CE0F-09EF-45F2-89EC-24A7CC768E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97D13BF0-CCD2-BBCC-4263-099E497527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F07D904E-31C2-55D3-7FC6-D2EB9CC4C006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DCD49EDB-83D9-B49F-BAE3-CCD5A27A8C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94AF8150-AF2B-197E-BE2D-4B0C507D6F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3C990087-C054-A431-F446-D1F88D65E9B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C1009722-DEDF-5B81-C387-03E1D51064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F869CFA0-8880-0DEB-B397-4D49BD8364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A4FCA39F-EE1E-B4E1-EA5A-F8406EDE75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A1BE32EF-686E-2A74-6AEB-F543721CE4A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52117D3-2FB3-7B59-95F5-D9B06C4EBD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C07C1C3-CFC9-B0C7-CAF1-98B6543280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75230242-97C7-DCF9-9F66-DFD943BFB59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C33D4C30-99E8-F5CF-FF24-E288F18017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CDF5450E-98C4-CABA-A162-85C9618E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B153C0F5-A03D-2B38-BCC6-FBF64EB8B64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894A970C-0838-B3FC-56DF-C6E2F96A941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F6A763C9-B987-DC6E-03B5-CDD7369568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51C38793-07EE-C67F-338B-816C59D6B7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7" name="TextBox 846">
              <a:hlinkClick r:id="rId83" action="ppaction://hlinksldjump"/>
              <a:extLst>
                <a:ext uri="{FF2B5EF4-FFF2-40B4-BE49-F238E27FC236}">
                  <a16:creationId xmlns:a16="http://schemas.microsoft.com/office/drawing/2014/main" id="{A31D885A-7169-7585-F2EB-E666F00C28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1D78C384-6752-B232-FE89-1870A55887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BEF589DA-5757-10A1-94CC-732F7896AE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05D15FDB-10AC-DCF7-8A41-8549FE2899AB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7209B013-DC4E-C716-1487-668D6C918E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9FF921BF-19EC-BF3A-FC83-F119E34940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DAE901D6-7CB2-BFDC-9A0D-54F293F69A2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53CC40D8-FD7D-74C8-CBB3-D930D1A0223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FF6077D4-5ACA-0F23-CCE8-A53ED4BD15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49D7D31C-A45E-17AB-BE69-42E1BB910E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7" name="TextBox 896">
              <a:hlinkClick r:id="rId84" action="ppaction://hlinksldjump"/>
              <a:extLst>
                <a:ext uri="{FF2B5EF4-FFF2-40B4-BE49-F238E27FC236}">
                  <a16:creationId xmlns:a16="http://schemas.microsoft.com/office/drawing/2014/main" id="{948478F7-4205-702C-CE6E-CA67A20DA0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5DAC58E5-E50C-2D7C-8E7F-83D1DFEA30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00D70D8D-E03D-602F-34C6-4BBDA20287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5819BB7E-503A-A13C-97D5-5444B439E777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5B3AD248-8DC4-DFB7-BA03-297EBD59A9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E85523E4-0070-6AA9-8EB2-9174448766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DA3E8490-EDBC-5160-06FE-A0C7BDB2BE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2DB29F43-EC4C-E1D0-E279-5218A617275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82248803-F1EC-27CC-1C04-5C64B59B48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40E50434-31F8-0237-5FAA-E106966BD2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7" name="TextBox 936">
              <a:hlinkClick r:id="rId85" action="ppaction://hlinksldjump"/>
              <a:extLst>
                <a:ext uri="{FF2B5EF4-FFF2-40B4-BE49-F238E27FC236}">
                  <a16:creationId xmlns:a16="http://schemas.microsoft.com/office/drawing/2014/main" id="{5E891F7A-E0F2-8433-C43B-6D1444DF8E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AE896488-ACB6-BFBD-EC6D-6CAACCDF4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0DAE7F52-6914-EF25-9688-E04B5C3C446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C634B168-9D5F-02A5-9B68-4BB30005170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A0B37CEF-8938-CF4C-A644-DD6E8B7C10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AB583EB1-7992-F772-168D-5557CE5A81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A39E0A19-0798-FF65-0728-FD3EDE0B68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ABB04533-9A83-7DFE-F7AB-5A12B655317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97F44D66-AFC9-EE34-2343-2C9C2B0558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21B6FC01-C3F0-E7EF-99F7-BBDD972B34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6" action="ppaction://hlinksldjump"/>
              <a:extLst>
                <a:ext uri="{FF2B5EF4-FFF2-40B4-BE49-F238E27FC236}">
                  <a16:creationId xmlns:a16="http://schemas.microsoft.com/office/drawing/2014/main" id="{30A2E1C6-3052-D250-FE97-E75A637704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AA1097C2-51E8-DD76-26F7-962201C008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5CD7F694-9340-C19E-6902-60F3E021EF2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5284B410-978A-0824-2764-6FF8E8C1E462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997C7BD1-E668-25CB-DF52-7DCDE44A09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9FE99454-1959-0F78-CBDF-D31C89E4F4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C0CFE468-E3A7-5F97-B31E-809D5C30EE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21C2D254-E900-F1C3-14AF-907119F31D0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DBFF2178-47A2-8CB1-BF05-EB6943062B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5B2F3F0D-897A-58BD-F27D-4CCBE672CDD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7" action="ppaction://hlinksldjump"/>
              <a:extLst>
                <a:ext uri="{FF2B5EF4-FFF2-40B4-BE49-F238E27FC236}">
                  <a16:creationId xmlns:a16="http://schemas.microsoft.com/office/drawing/2014/main" id="{1F072B9D-7F6B-4B70-8D58-DA0D2D2AB0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FD4E5A30-6293-0A55-CA1C-AB00E12136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7C64BF07-7C17-85E1-AD86-062024FEB3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2F6B9B4E-8A3E-3E16-87AB-1DABF1FAF541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2227D155-FFFE-E768-2253-348D9D5B8A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7D419387-6134-A567-4CF8-8AFB6BCE53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7ECD1260-87B0-554E-0273-16FC9D806E4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48F3382E-24ED-368D-40B9-85FFE3CC84A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56350736-41F4-2C64-1A31-855CB1F577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2023054D-EA03-B677-A037-D29985761B3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7" name="TextBox 966">
              <a:hlinkClick r:id="rId88" action="ppaction://hlinksldjump"/>
              <a:extLst>
                <a:ext uri="{FF2B5EF4-FFF2-40B4-BE49-F238E27FC236}">
                  <a16:creationId xmlns:a16="http://schemas.microsoft.com/office/drawing/2014/main" id="{D23EDBD9-25B4-3E7F-F3E0-69355A108D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65A89FC5-D64D-CE7A-8996-48B27CD73A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8074006A-302B-EA53-BD4D-DC33A41F4B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0" name="TextBox 969">
            <a:extLst>
              <a:ext uri="{FF2B5EF4-FFF2-40B4-BE49-F238E27FC236}">
                <a16:creationId xmlns:a16="http://schemas.microsoft.com/office/drawing/2014/main" id="{01827C20-1412-5FDE-C3FD-76A4035A550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D1C1165B-B2D3-DC5C-6D54-8016178CE510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801" name="TextBox 800">
            <a:hlinkClick r:id="rId89" action="ppaction://hlinksldjump"/>
            <a:extLst>
              <a:ext uri="{FF2B5EF4-FFF2-40B4-BE49-F238E27FC236}">
                <a16:creationId xmlns:a16="http://schemas.microsoft.com/office/drawing/2014/main" id="{18C70848-7E37-FBF2-2C51-CB625FD9FD6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02" name="TextBox 801">
            <a:hlinkClick r:id="rId90" action="ppaction://hlinksldjump"/>
            <a:extLst>
              <a:ext uri="{FF2B5EF4-FFF2-40B4-BE49-F238E27FC236}">
                <a16:creationId xmlns:a16="http://schemas.microsoft.com/office/drawing/2014/main" id="{C60D36BF-50EA-8143-5A75-73C4481D266B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03" name="TextBox 802">
            <a:hlinkClick r:id="rId91" action="ppaction://hlinksldjump"/>
            <a:extLst>
              <a:ext uri="{FF2B5EF4-FFF2-40B4-BE49-F238E27FC236}">
                <a16:creationId xmlns:a16="http://schemas.microsoft.com/office/drawing/2014/main" id="{781C209E-1636-AC41-AD30-404D36166CDC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04" name="TextBox 803">
            <a:hlinkClick r:id="rId92" action="ppaction://hlinksldjump"/>
            <a:extLst>
              <a:ext uri="{FF2B5EF4-FFF2-40B4-BE49-F238E27FC236}">
                <a16:creationId xmlns:a16="http://schemas.microsoft.com/office/drawing/2014/main" id="{A04F97D7-9349-127A-2E4C-5517ACAAFC0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05" name="TextBox 804">
            <a:hlinkClick r:id="rId93" action="ppaction://hlinksldjump"/>
            <a:extLst>
              <a:ext uri="{FF2B5EF4-FFF2-40B4-BE49-F238E27FC236}">
                <a16:creationId xmlns:a16="http://schemas.microsoft.com/office/drawing/2014/main" id="{CF7DB189-D23C-5EFB-9622-A9A3572CE8C4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06" name="TextBox 805">
            <a:hlinkClick r:id="rId94" action="ppaction://hlinksldjump"/>
            <a:extLst>
              <a:ext uri="{FF2B5EF4-FFF2-40B4-BE49-F238E27FC236}">
                <a16:creationId xmlns:a16="http://schemas.microsoft.com/office/drawing/2014/main" id="{29883446-6FEA-01A3-31BA-357504C1ABD1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07" name="TextBox 806">
            <a:hlinkClick r:id="rId95" action="ppaction://hlinksldjump"/>
            <a:extLst>
              <a:ext uri="{FF2B5EF4-FFF2-40B4-BE49-F238E27FC236}">
                <a16:creationId xmlns:a16="http://schemas.microsoft.com/office/drawing/2014/main" id="{354085B8-FEA6-92D9-CF07-BF9CE018341D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08" name="TextBox 807">
            <a:hlinkClick r:id="rId96" action="ppaction://hlinksldjump"/>
            <a:extLst>
              <a:ext uri="{FF2B5EF4-FFF2-40B4-BE49-F238E27FC236}">
                <a16:creationId xmlns:a16="http://schemas.microsoft.com/office/drawing/2014/main" id="{4E6D1F46-881D-0F60-D296-6F9EB449E40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09" name="TextBox 808">
            <a:hlinkClick r:id="rId97" action="ppaction://hlinksldjump"/>
            <a:extLst>
              <a:ext uri="{FF2B5EF4-FFF2-40B4-BE49-F238E27FC236}">
                <a16:creationId xmlns:a16="http://schemas.microsoft.com/office/drawing/2014/main" id="{B0A5E8C2-FA8E-B780-A000-25DCA849A570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10" name="TextBox 809">
            <a:hlinkClick r:id="rId98" action="ppaction://hlinksldjump"/>
            <a:extLst>
              <a:ext uri="{FF2B5EF4-FFF2-40B4-BE49-F238E27FC236}">
                <a16:creationId xmlns:a16="http://schemas.microsoft.com/office/drawing/2014/main" id="{3410E885-0F04-3764-B410-6CE6EE6B0717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11" name="TextBox 810">
            <a:hlinkClick r:id="rId99" action="ppaction://hlinksldjump"/>
            <a:extLst>
              <a:ext uri="{FF2B5EF4-FFF2-40B4-BE49-F238E27FC236}">
                <a16:creationId xmlns:a16="http://schemas.microsoft.com/office/drawing/2014/main" id="{651EEEB4-61B4-3C97-1569-D437787678B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12" name="TextBox 811">
            <a:hlinkClick r:id="rId100" action="ppaction://hlinksldjump"/>
            <a:extLst>
              <a:ext uri="{FF2B5EF4-FFF2-40B4-BE49-F238E27FC236}">
                <a16:creationId xmlns:a16="http://schemas.microsoft.com/office/drawing/2014/main" id="{F7713DB0-4B8F-27F8-2904-CEFCBB023A72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13" name="TextBox 812">
            <a:hlinkClick r:id="rId101" action="ppaction://hlinksldjump"/>
            <a:extLst>
              <a:ext uri="{FF2B5EF4-FFF2-40B4-BE49-F238E27FC236}">
                <a16:creationId xmlns:a16="http://schemas.microsoft.com/office/drawing/2014/main" id="{031D829E-4A13-625D-C973-7C6B5AEE82D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14" name="TextBox 813">
            <a:hlinkClick r:id="rId102" action="ppaction://hlinksldjump"/>
            <a:extLst>
              <a:ext uri="{FF2B5EF4-FFF2-40B4-BE49-F238E27FC236}">
                <a16:creationId xmlns:a16="http://schemas.microsoft.com/office/drawing/2014/main" id="{BFC48477-13E8-DBEB-11D8-16B2DB4F67D1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55" name="TextBox 854">
            <a:hlinkClick r:id="rId103" action="ppaction://hlinksldjump"/>
            <a:extLst>
              <a:ext uri="{FF2B5EF4-FFF2-40B4-BE49-F238E27FC236}">
                <a16:creationId xmlns:a16="http://schemas.microsoft.com/office/drawing/2014/main" id="{559754D7-F2F5-442C-986F-4CEB5DE9B241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56" name="TextBox 855">
            <a:hlinkClick r:id="rId104" action="ppaction://hlinksldjump"/>
            <a:extLst>
              <a:ext uri="{FF2B5EF4-FFF2-40B4-BE49-F238E27FC236}">
                <a16:creationId xmlns:a16="http://schemas.microsoft.com/office/drawing/2014/main" id="{ED050799-5DCA-8082-3D74-9125A3E0CBBC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57" name="TextBox 856">
            <a:hlinkClick r:id="rId105" action="ppaction://hlinksldjump"/>
            <a:extLst>
              <a:ext uri="{FF2B5EF4-FFF2-40B4-BE49-F238E27FC236}">
                <a16:creationId xmlns:a16="http://schemas.microsoft.com/office/drawing/2014/main" id="{2471729B-90EE-0F82-AB79-7876D72EBC5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58" name="TextBox 857">
            <a:hlinkClick r:id="rId106" action="ppaction://hlinksldjump"/>
            <a:extLst>
              <a:ext uri="{FF2B5EF4-FFF2-40B4-BE49-F238E27FC236}">
                <a16:creationId xmlns:a16="http://schemas.microsoft.com/office/drawing/2014/main" id="{7F1BD7FA-4AA0-11FD-0C70-247C00CECE4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59" name="Rectangle 858">
            <a:hlinkClick r:id="rId107" action="ppaction://hlinksldjump"/>
            <a:extLst>
              <a:ext uri="{FF2B5EF4-FFF2-40B4-BE49-F238E27FC236}">
                <a16:creationId xmlns:a16="http://schemas.microsoft.com/office/drawing/2014/main" id="{91E6E65E-8680-CF89-6FAC-E13A0FF5537A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60" name="Rectangle 859">
            <a:hlinkClick r:id="rId108" action="ppaction://hlinksldjump"/>
            <a:extLst>
              <a:ext uri="{FF2B5EF4-FFF2-40B4-BE49-F238E27FC236}">
                <a16:creationId xmlns:a16="http://schemas.microsoft.com/office/drawing/2014/main" id="{C8B70F66-6625-9049-47AA-D4DDF318B8D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61" name="Rectangle 860">
            <a:hlinkClick r:id="rId109" action="ppaction://hlinksldjump"/>
            <a:extLst>
              <a:ext uri="{FF2B5EF4-FFF2-40B4-BE49-F238E27FC236}">
                <a16:creationId xmlns:a16="http://schemas.microsoft.com/office/drawing/2014/main" id="{B06870FC-FAFB-09CE-A786-F803673571A2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62" name="Rectangle 861">
            <a:hlinkClick r:id="rId110" action="ppaction://hlinksldjump"/>
            <a:extLst>
              <a:ext uri="{FF2B5EF4-FFF2-40B4-BE49-F238E27FC236}">
                <a16:creationId xmlns:a16="http://schemas.microsoft.com/office/drawing/2014/main" id="{AECF5500-A691-795A-1297-0BFC885175C2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63" name="Rectangle 862">
            <a:hlinkClick r:id="rId111" action="ppaction://hlinksldjump"/>
            <a:extLst>
              <a:ext uri="{FF2B5EF4-FFF2-40B4-BE49-F238E27FC236}">
                <a16:creationId xmlns:a16="http://schemas.microsoft.com/office/drawing/2014/main" id="{483B231D-724C-45CD-0566-314F7183732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64" name="Rectangle 863">
            <a:hlinkClick r:id="rId112" action="ppaction://hlinksldjump"/>
            <a:extLst>
              <a:ext uri="{FF2B5EF4-FFF2-40B4-BE49-F238E27FC236}">
                <a16:creationId xmlns:a16="http://schemas.microsoft.com/office/drawing/2014/main" id="{27443CE0-1F22-13C5-D75B-59E6ED7E319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65" name="Rectangle 864">
            <a:hlinkClick r:id="rId113" action="ppaction://hlinksldjump"/>
            <a:extLst>
              <a:ext uri="{FF2B5EF4-FFF2-40B4-BE49-F238E27FC236}">
                <a16:creationId xmlns:a16="http://schemas.microsoft.com/office/drawing/2014/main" id="{B4B5A111-0BDD-392D-38A7-ED4CF760F09F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86) Radon">
            <a:hlinkClick r:id="" action="ppaction://media"/>
            <a:extLst>
              <a:ext uri="{FF2B5EF4-FFF2-40B4-BE49-F238E27FC236}">
                <a16:creationId xmlns:a16="http://schemas.microsoft.com/office/drawing/2014/main" id="{DD53EBBE-C908-9716-0ABD-548AD4FEAFA3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47895" y="74688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C9B8FD6B-9678-0B2F-5976-7D0044E926F9}"/>
              </a:ext>
            </a:extLst>
          </p:cNvPr>
          <p:cNvGrpSpPr/>
          <p:nvPr/>
        </p:nvGrpSpPr>
        <p:grpSpPr>
          <a:xfrm>
            <a:off x="3956051" y="949412"/>
            <a:ext cx="1539594" cy="1462818"/>
            <a:chOff x="6859125" y="2261965"/>
            <a:chExt cx="1539594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F863B486-A5CA-C4A7-0B74-BECA68B050F8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6BDD61E7-2AED-0F48-1F9B-7D08FD657770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2EA7505-B065-1E16-1D3B-FDBEC0D4D17F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86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0F0F4825-F2BC-F099-D5DD-BB25756034D1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Rn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56BF0063-B670-F604-380C-6F8B3158291C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Radon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24E3F466-195B-CB6D-B5C2-5C83137C92A4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(222)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F8E48FA8-E619-229D-C87F-DB25794BA2A8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1BB57ED4-8A07-4ECD-DE61-1B3A472AFC92}"/>
                </a:ext>
              </a:extLst>
            </p:cNvPr>
            <p:cNvSpPr txBox="1"/>
            <p:nvPr/>
          </p:nvSpPr>
          <p:spPr>
            <a:xfrm>
              <a:off x="6859125" y="3206066"/>
              <a:ext cx="15395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10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  <a:r>
                <a:rPr lang="en-US" sz="1400"/>
                <a:t>6p</a:t>
              </a:r>
              <a:r>
                <a:rPr lang="en-US" sz="1400" baseline="30000"/>
                <a:t>6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33B11D69-7980-B659-B9E4-2D7CBC64525D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[4]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1A840C43-0170-97DC-53F9-F9945A781076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BAC46F86-3BB2-3F33-DE15-63401273EB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AA641F18-FA85-CCC3-C4E9-BA20C7C4EE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2C2EA0A0-B800-5F0C-13B7-8EC29EAA141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B4B656CA-141D-D0C5-EB64-A3A23D2F194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552DBEF2-AD3E-AB7A-722E-A7A1AD2072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764F4295-4A77-42DD-F7C8-CED39F8B907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50" name="TextBox 24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A77CB08-0600-5267-FE3D-41732AEA4E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C14F76A-6C5F-81DF-8BC2-220A126EA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CCD61B36-2183-E9C9-6A6C-3DA185FB37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C604B18C-C831-7877-B37C-CA1644B67131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188615B8-6B48-F156-9BF0-44B61283DF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B6C14EA7-DBDB-62A4-14D3-540B9447A5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5DF117D0-3BAC-11D8-70FD-DA51CF2F90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E4855A85-34D3-4207-6893-B2894251DFA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6DC9A11A-26E0-E078-248D-E059981F6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D3CAB029-FEBB-42A0-F456-BD6E7135001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77" name="TextBox 776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0185F95-119F-BC97-A9B1-264A4A3A5C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90FCB0B8-49F0-3E2E-E00A-B59C790F9C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D4809F7F-B080-F3D4-799C-F49FE7F3C9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80" name="Group 779">
            <a:extLst>
              <a:ext uri="{FF2B5EF4-FFF2-40B4-BE49-F238E27FC236}">
                <a16:creationId xmlns:a16="http://schemas.microsoft.com/office/drawing/2014/main" id="{DB4DAF31-38D2-952A-1B57-B8A7840D0E7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81" name="Rectangle 780">
              <a:extLst>
                <a:ext uri="{FF2B5EF4-FFF2-40B4-BE49-F238E27FC236}">
                  <a16:creationId xmlns:a16="http://schemas.microsoft.com/office/drawing/2014/main" id="{B3B7EFA3-5AA7-F938-5DCB-D0DEA7BE2D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2" name="Rectangle 781">
              <a:extLst>
                <a:ext uri="{FF2B5EF4-FFF2-40B4-BE49-F238E27FC236}">
                  <a16:creationId xmlns:a16="http://schemas.microsoft.com/office/drawing/2014/main" id="{3C98D546-12F4-374C-6979-CC5C7C13B7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3C4E44F3-0252-A8AD-2D04-23D6D0FEC08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32C5FAA7-C509-71F9-E53C-E5314129B34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628A00FF-83AA-ECAF-87FE-20B28C1618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D26C9790-B0C4-160E-B514-FE9372F4C0C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87" name="TextBox 786">
              <a:hlinkClick r:id="rId117" action="ppaction://hlinksldjump"/>
              <a:extLst>
                <a:ext uri="{FF2B5EF4-FFF2-40B4-BE49-F238E27FC236}">
                  <a16:creationId xmlns:a16="http://schemas.microsoft.com/office/drawing/2014/main" id="{813EF152-7302-2CF9-25CA-7352C7CB5A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98AD7D21-DE1D-F384-EA1C-8D273F6948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1715C022-F003-3F15-FC8A-3743022152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90" name="Group 789">
            <a:extLst>
              <a:ext uri="{FF2B5EF4-FFF2-40B4-BE49-F238E27FC236}">
                <a16:creationId xmlns:a16="http://schemas.microsoft.com/office/drawing/2014/main" id="{3EE13B44-4A99-7287-4588-8D832A5BDEF6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91" name="Rectangle 790">
              <a:extLst>
                <a:ext uri="{FF2B5EF4-FFF2-40B4-BE49-F238E27FC236}">
                  <a16:creationId xmlns:a16="http://schemas.microsoft.com/office/drawing/2014/main" id="{10158ECE-2668-9859-E113-3AD896E69D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2" name="Rectangle 791">
              <a:extLst>
                <a:ext uri="{FF2B5EF4-FFF2-40B4-BE49-F238E27FC236}">
                  <a16:creationId xmlns:a16="http://schemas.microsoft.com/office/drawing/2014/main" id="{477945BA-5BCF-ADEE-13E5-4AE6B0E750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27A9C4A4-B173-5829-F40A-5A92E50FB5F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25ABB48B-512B-9AB0-3D05-A2707AFBCE5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FF2127EB-FF77-14A5-61CE-757420C83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360F1141-75C2-531F-F080-190B2A4032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7" name="TextBox 796">
              <a:hlinkClick r:id="rId118" action="ppaction://hlinksldjump"/>
              <a:extLst>
                <a:ext uri="{FF2B5EF4-FFF2-40B4-BE49-F238E27FC236}">
                  <a16:creationId xmlns:a16="http://schemas.microsoft.com/office/drawing/2014/main" id="{AC81307E-B13F-64FA-9FA8-6C13D566E6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0A29D6C8-D289-3C6E-E3E0-09AA310359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A6294018-8CC3-7302-6DA6-556793232D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B2B96364-A787-7A26-1E68-AE2FB41A518B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3D621045-B869-606A-0ADC-A251128875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0AC30B5B-3B80-F172-BCD7-9D8AD8084F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9F0B32D6-C805-4382-D766-63D74498F88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DA893402-92EA-3B51-A04D-8763703B7BF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EAB0F45A-713D-7F4D-8FC4-C270510C18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1F03A39-9127-45F2-0D0D-E9F04E00B73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7F996ED2-97ED-B017-647F-761A70C14D4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A8537783-0124-D1C5-2012-F25BEAA41B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6860FE34-433F-5330-1E44-FC06B49687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2A8FD00-9516-FA48-C3DB-031A8DF873BC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15DFC4C4-5012-3608-5DAB-DA177A0123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3AEB53E4-D24C-7B3C-6843-0148A35924C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B9F85372-AFD9-82BF-E4FC-509A81F6EC2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767575D7-8A38-65D0-1229-C2D2262017F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E499DC68-2B78-8FF1-614F-D7575393EE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97C2B6D4-0602-4A81-2B93-F2CE2911E7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0E1C0F12-15AD-4075-F0A4-2177122D91E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BE7354BB-9B1C-3CCB-5FA2-08ACCB374F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8BAA530F-3E12-1C73-17C6-7C4F62A059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5A198B89-6806-C98C-8153-9177BC99D7D9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A5A4AD6D-0E50-20C5-429F-C3EC91EED1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6D6C2D19-87D9-873E-7AFC-31176AE875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6BC181C7-3206-26D9-7BA7-0D5D475FB3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BB9DD5ED-F079-7C55-75D5-6686EE1DD86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CDB8F89D-F333-4582-C620-7C477B9374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5E0559C1-6162-2DA9-49AB-0983005D41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9A9C0158-CA26-5EAF-46DA-BC28FF4357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7EC4DBD9-603D-E778-81CE-FECCBFB46E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6FC4A293-C199-E05D-9233-8B4A673D724A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BB0579B-4A8A-4FE3-88B2-4D1AF5970789}"/>
              </a:ext>
            </a:extLst>
          </p:cNvPr>
          <p:cNvGrpSpPr/>
          <p:nvPr/>
        </p:nvGrpSpPr>
        <p:grpSpPr>
          <a:xfrm>
            <a:off x="10170568" y="3979388"/>
            <a:ext cx="677400" cy="632746"/>
            <a:chOff x="10170568" y="3979388"/>
            <a:chExt cx="677400" cy="63274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5A063F8-62DB-C651-996B-6DF085F048AD}"/>
                </a:ext>
              </a:extLst>
            </p:cNvPr>
            <p:cNvSpPr/>
            <p:nvPr/>
          </p:nvSpPr>
          <p:spPr>
            <a:xfrm>
              <a:off x="10237243" y="40110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C32860A-DA53-E3A8-A2AD-C2A240518C4C}"/>
                </a:ext>
              </a:extLst>
            </p:cNvPr>
            <p:cNvSpPr/>
            <p:nvPr/>
          </p:nvSpPr>
          <p:spPr>
            <a:xfrm>
              <a:off x="10237243" y="44851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78D7675-F63F-BC96-4A09-D85B87060B6B}"/>
                </a:ext>
              </a:extLst>
            </p:cNvPr>
            <p:cNvSpPr txBox="1"/>
            <p:nvPr/>
          </p:nvSpPr>
          <p:spPr>
            <a:xfrm>
              <a:off x="10237242" y="444285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91D5DA6-256B-8B4B-30EA-D24ABB1FED68}"/>
                </a:ext>
              </a:extLst>
            </p:cNvPr>
            <p:cNvSpPr txBox="1"/>
            <p:nvPr/>
          </p:nvSpPr>
          <p:spPr>
            <a:xfrm>
              <a:off x="10170568" y="4349638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A934454-1A56-DA04-AA37-12C2D0B79FB0}"/>
                </a:ext>
              </a:extLst>
            </p:cNvPr>
            <p:cNvSpPr txBox="1"/>
            <p:nvPr/>
          </p:nvSpPr>
          <p:spPr>
            <a:xfrm>
              <a:off x="10182210" y="39793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481FAC1-97A7-E8FA-C9C3-7257AFC55B96}"/>
                </a:ext>
              </a:extLst>
            </p:cNvPr>
            <p:cNvSpPr txBox="1"/>
            <p:nvPr/>
          </p:nvSpPr>
          <p:spPr>
            <a:xfrm>
              <a:off x="10396076" y="3979388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52" name="TextBox 51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A6D2B7E-34C3-30F6-74B7-096AB78DDA0D}"/>
                </a:ext>
              </a:extLst>
            </p:cNvPr>
            <p:cNvSpPr txBox="1"/>
            <p:nvPr/>
          </p:nvSpPr>
          <p:spPr>
            <a:xfrm>
              <a:off x="10183677" y="40697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D2E0A4F-A71D-12C2-9C49-EE289538FACA}"/>
                </a:ext>
              </a:extLst>
            </p:cNvPr>
            <p:cNvSpPr txBox="1"/>
            <p:nvPr/>
          </p:nvSpPr>
          <p:spPr>
            <a:xfrm>
              <a:off x="10470075" y="40939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B2CCE62-B68B-1AE1-0747-2C43714FC390}"/>
                </a:ext>
              </a:extLst>
            </p:cNvPr>
            <p:cNvSpPr txBox="1"/>
            <p:nvPr/>
          </p:nvSpPr>
          <p:spPr>
            <a:xfrm>
              <a:off x="10182210" y="4210623"/>
              <a:ext cx="56199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750105FE-B244-4F96-24A1-5295AA224EE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BBF93CC3-38A8-DE12-18B1-22D24ED6C84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E7A07798-2EA0-73E6-2177-0459DE1068A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4214B7A5-4168-99FF-412C-D3EBA496413E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9BDFB0BB-8334-63FA-566D-17EE4A372D70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251FBDDA-05B9-0535-91E5-5D9C5BFE07DE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C3D8E2A8-C8EE-CDF2-B12D-FF4EC712E908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207D5361-42C1-0915-2935-AFDCB8EAEEBC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2194858C-A4E9-06FE-DA50-518A86CB3B01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0B986FFA-2CC0-2A8F-D23A-5B680925B764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24C4F4C9-A93F-02E5-BA0D-44FC60F1D3D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B0D4E81D-833B-2613-0A59-E4AEF500CDA1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E3DEA374-F049-BD4E-9966-0C2481198270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219A1AA5-89EB-3178-4ED3-F8BC1CBF9EA6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88" name="Group 387">
                  <a:extLst>
                    <a:ext uri="{FF2B5EF4-FFF2-40B4-BE49-F238E27FC236}">
                      <a16:creationId xmlns:a16="http://schemas.microsoft.com/office/drawing/2014/main" id="{1368B22F-DD4A-9424-BA4A-9C5F0A3BA1A6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90" name="Group 389">
                    <a:extLst>
                      <a:ext uri="{FF2B5EF4-FFF2-40B4-BE49-F238E27FC236}">
                        <a16:creationId xmlns:a16="http://schemas.microsoft.com/office/drawing/2014/main" id="{0F5A1327-6495-EB29-0D4A-4DE9BF0800D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92" name="Group 391">
                      <a:extLst>
                        <a:ext uri="{FF2B5EF4-FFF2-40B4-BE49-F238E27FC236}">
                          <a16:creationId xmlns:a16="http://schemas.microsoft.com/office/drawing/2014/main" id="{D18FA8EB-A2C3-58B4-5A0B-707000D6C6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650" name="Group 649">
                        <a:extLst>
                          <a:ext uri="{FF2B5EF4-FFF2-40B4-BE49-F238E27FC236}">
                            <a16:creationId xmlns:a16="http://schemas.microsoft.com/office/drawing/2014/main" id="{AD581F16-B679-CB4D-E9A3-964F279F82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652" name="Group 651">
                          <a:extLst>
                            <a:ext uri="{FF2B5EF4-FFF2-40B4-BE49-F238E27FC236}">
                              <a16:creationId xmlns:a16="http://schemas.microsoft.com/office/drawing/2014/main" id="{33EAD9BE-BAB8-17CC-1AC9-BD38EB8F1A4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654" name="Group 653">
                            <a:extLst>
                              <a:ext uri="{FF2B5EF4-FFF2-40B4-BE49-F238E27FC236}">
                                <a16:creationId xmlns:a16="http://schemas.microsoft.com/office/drawing/2014/main" id="{4A575ADF-DE7C-6D5A-6DCA-EF3E3136295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96" name="Group 695">
                              <a:extLst>
                                <a:ext uri="{FF2B5EF4-FFF2-40B4-BE49-F238E27FC236}">
                                  <a16:creationId xmlns:a16="http://schemas.microsoft.com/office/drawing/2014/main" id="{15DED439-224A-6A37-E1BD-86E310EE83E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98" name="Straight Connector 697">
                                <a:extLst>
                                  <a:ext uri="{FF2B5EF4-FFF2-40B4-BE49-F238E27FC236}">
                                    <a16:creationId xmlns:a16="http://schemas.microsoft.com/office/drawing/2014/main" id="{333BBDDD-52E7-BD4E-0918-9A8738CF206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3" name="Straight Connector 772">
                                <a:extLst>
                                  <a:ext uri="{FF2B5EF4-FFF2-40B4-BE49-F238E27FC236}">
                                    <a16:creationId xmlns:a16="http://schemas.microsoft.com/office/drawing/2014/main" id="{6AD911B1-01CB-4316-5D47-11934534D94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48E1603F-71EB-BEBC-6894-D475EF977C9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97" name="Straight Connector 696">
                              <a:extLst>
                                <a:ext uri="{FF2B5EF4-FFF2-40B4-BE49-F238E27FC236}">
                                  <a16:creationId xmlns:a16="http://schemas.microsoft.com/office/drawing/2014/main" id="{D60C1FD7-34F3-5ECA-E394-BCB3F44A1E72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695" name="Straight Connector 694">
                            <a:extLst>
                              <a:ext uri="{FF2B5EF4-FFF2-40B4-BE49-F238E27FC236}">
                                <a16:creationId xmlns:a16="http://schemas.microsoft.com/office/drawing/2014/main" id="{E7409D20-95A4-C47C-FDDC-AF03694B03A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653" name="Straight Connector 652">
                          <a:extLst>
                            <a:ext uri="{FF2B5EF4-FFF2-40B4-BE49-F238E27FC236}">
                              <a16:creationId xmlns:a16="http://schemas.microsoft.com/office/drawing/2014/main" id="{E4BC3458-0E91-0FEC-A923-BD0DD46C2C1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651" name="Straight Connector 650">
                        <a:extLst>
                          <a:ext uri="{FF2B5EF4-FFF2-40B4-BE49-F238E27FC236}">
                            <a16:creationId xmlns:a16="http://schemas.microsoft.com/office/drawing/2014/main" id="{8BD16622-D612-B2B4-0D21-B7071026202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649" name="Straight Connector 648">
                      <a:extLst>
                        <a:ext uri="{FF2B5EF4-FFF2-40B4-BE49-F238E27FC236}">
                          <a16:creationId xmlns:a16="http://schemas.microsoft.com/office/drawing/2014/main" id="{756859C4-4A85-49D6-4BDF-3D7D119CA5E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B8E1C552-B933-8912-E06C-AD74C56488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8E83108E-C6AB-BF80-00C7-BCB08D90BE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BA7F55FB-064C-09B3-6BD6-4E14B17C0BEB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09B861B2-6899-DC34-885A-B0C03F95DCF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78350292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66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95355D22-B950-266C-1F2B-6BB038EFFC6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Sc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79CCA31C-9913-FB36-F658-E0C19E56F45C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D09DC717-399E-0268-8045-FF34ECF4A2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B152C23E-F8C6-B67A-9666-4ED98276EE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EB640C16-0392-689B-0690-E61EE8F129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02AA1E0F-59C2-49BE-06F7-CD809B1D66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479BB7BD-9D05-BC39-DC2D-2F1C8F2259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66703218-8139-79FC-D5BE-ED91B735A4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05" name="TextBox 204">
              <a:hlinkClick r:id="rId54" action="ppaction://hlinksldjump"/>
              <a:extLst>
                <a:ext uri="{FF2B5EF4-FFF2-40B4-BE49-F238E27FC236}">
                  <a16:creationId xmlns:a16="http://schemas.microsoft.com/office/drawing/2014/main" id="{FFD52562-0665-0C98-C55C-D6395EDA0F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645F45DB-13F9-C476-0AE7-92E6A3B951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879A984B-E50C-DD00-2839-3099B12125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pic>
        <p:nvPicPr>
          <p:cNvPr id="208" name="(21) Scandium">
            <a:hlinkClick r:id="" action="ppaction://media"/>
            <a:extLst>
              <a:ext uri="{FF2B5EF4-FFF2-40B4-BE49-F238E27FC236}">
                <a16:creationId xmlns:a16="http://schemas.microsoft.com/office/drawing/2014/main" id="{913E3777-3292-FB34-C966-AE5BDD1969A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55"/>
          <a:stretch>
            <a:fillRect/>
          </a:stretch>
        </p:blipFill>
        <p:spPr>
          <a:xfrm>
            <a:off x="11108266" y="39755"/>
            <a:ext cx="406400" cy="406400"/>
          </a:xfrm>
          <a:prstGeom prst="rect">
            <a:avLst/>
          </a:prstGeom>
        </p:spPr>
      </p:pic>
      <p:grpSp>
        <p:nvGrpSpPr>
          <p:cNvPr id="209" name="Group 208">
            <a:extLst>
              <a:ext uri="{FF2B5EF4-FFF2-40B4-BE49-F238E27FC236}">
                <a16:creationId xmlns:a16="http://schemas.microsoft.com/office/drawing/2014/main" id="{BCB9A485-36BE-F1B0-D2DB-FCC81ECDD953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215C4690-8B8F-162D-0BD3-56370E962D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5C8AE6B4-3F8B-7AD0-8B26-B12BE02EEA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977EFD31-228F-EE97-8263-039D85E321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0FD9753-79AC-AD56-4AAA-CA991F84D47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411B3BF-C1C1-6DA0-7C15-381568CCB5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97EE454A-1528-062F-E9B6-E9A2B67C4B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16" name="TextBox 215">
              <a:hlinkClick r:id="rId56" action="ppaction://hlinksldjump"/>
              <a:extLst>
                <a:ext uri="{FF2B5EF4-FFF2-40B4-BE49-F238E27FC236}">
                  <a16:creationId xmlns:a16="http://schemas.microsoft.com/office/drawing/2014/main" id="{643F6FBC-A397-AE62-12AE-FBC4BCB255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6ED37320-2DE9-5382-EDE1-202AB59E8A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48B8C5E0-F672-BCF8-D24E-61DAB520AC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B431C0FC-4105-A986-03F4-5BB5575A7BA4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9C05514E-6E0D-E241-744A-8CBC88EAA2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07D2F38A-5D6C-74BE-7DFE-1680FFB9B2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0F1A3009-B309-58BF-5826-522BBE2D00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1D86171-63C7-78F7-B03C-512C6E269C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E4B70B2-73F9-6047-6ECE-0E6F0AA91C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0486E2F-D166-F445-A371-8916D14841D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26" name="TextBox 225">
              <a:hlinkClick r:id="rId57" action="ppaction://hlinksldjump"/>
              <a:extLst>
                <a:ext uri="{FF2B5EF4-FFF2-40B4-BE49-F238E27FC236}">
                  <a16:creationId xmlns:a16="http://schemas.microsoft.com/office/drawing/2014/main" id="{588A9588-8051-A4D6-3930-4A6081CCE4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D1E48B71-7B8B-DBBB-3279-FEC966F437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C69471AA-82D8-E843-E3BB-56E9E0150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62E6E9C8-44F7-45D9-DC23-1240A71FCD24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1A2C0CDD-8DAE-C6AF-A9B2-5587C157C3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5C81141C-F383-6743-741D-405B373764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289A63D-FF50-D1D6-94C2-2B963CE59C3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AEC94D12-F674-05FF-5951-AFEFBA2DB7F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EFCBC654-9DA2-80CE-EC7B-FB2B0C056C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73D196C2-F4EF-EC8A-E306-0B44DB86CD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36" name="TextBox 235">
              <a:hlinkClick r:id="rId58" action="ppaction://hlinksldjump"/>
              <a:extLst>
                <a:ext uri="{FF2B5EF4-FFF2-40B4-BE49-F238E27FC236}">
                  <a16:creationId xmlns:a16="http://schemas.microsoft.com/office/drawing/2014/main" id="{8EF0D1DE-A1AD-ACD5-FEDC-68A56B6FFB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C35692E3-25EC-B796-73FA-EA31727548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EC9011B2-D35B-602A-3409-E549195B0A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A559A7A6-1F5F-0407-39CC-BE48A946F01A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71820D4D-6B2D-9A5A-D5E7-D615A780F2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BD0A1611-3B2C-13F6-5CCE-DDD35AF070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9F41B1A9-C1F9-48AD-A0C5-96DE1C1D07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06ACDF1-5BA3-52D5-A0AA-9CA6C89C403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D56E56E-4D36-70B5-6DCB-3A54052CF4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99340C1D-7A83-65CA-98AE-44C8F5170DA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5" name="TextBox 254">
              <a:hlinkClick r:id="rId59" action="ppaction://hlinksldjump"/>
              <a:extLst>
                <a:ext uri="{FF2B5EF4-FFF2-40B4-BE49-F238E27FC236}">
                  <a16:creationId xmlns:a16="http://schemas.microsoft.com/office/drawing/2014/main" id="{351C93EE-AE49-C4BE-7C9D-4D92A22A3C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1CB3243D-6C56-69D5-4090-D309BCAC2B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AF8C821C-EFAF-E37A-C954-31524405C9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0C69EB52-0059-B391-0367-A4C3F1640850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65901DF0-E04B-DB8E-A1BA-E70A0CB47C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E313F9D8-DE94-1A0D-A095-60A161F144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570159DB-2E41-749A-21E4-FD348F77A1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EC954F4E-8EE5-2A09-F852-260126FC5E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AAF318C-EC20-BB30-69A4-74942C6FA0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A866CBA9-2016-2632-4154-4713A495AD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31" name="TextBox 330">
              <a:hlinkClick r:id="rId60" action="ppaction://hlinksldjump"/>
              <a:extLst>
                <a:ext uri="{FF2B5EF4-FFF2-40B4-BE49-F238E27FC236}">
                  <a16:creationId xmlns:a16="http://schemas.microsoft.com/office/drawing/2014/main" id="{655B3C05-DE17-AFEF-7C23-7291306823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743BCA08-4112-5783-7E70-892D9587A5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D8E6E40D-3A9D-132B-5AD8-EB758570B5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D4DE048F-D81C-D9AB-1D5E-37BE7D315DEA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512B5DBB-A2C0-590B-3F10-41F7CF0EC8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0938146D-8C18-E821-53AB-FF356EBB40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B66B8E22-3088-7305-97F1-84FCEADA4B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D2C322C7-6DD7-0933-2FD0-43B76B77971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BB5FB4F-F7C7-70F8-7480-B2981CB34F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FD71F3E2-59F2-80AC-41EA-46212F7B96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41" name="TextBox 340">
              <a:hlinkClick r:id="rId61" action="ppaction://hlinksldjump"/>
              <a:extLst>
                <a:ext uri="{FF2B5EF4-FFF2-40B4-BE49-F238E27FC236}">
                  <a16:creationId xmlns:a16="http://schemas.microsoft.com/office/drawing/2014/main" id="{DFC3A718-10A4-514A-78B1-9EA3FE43D4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493E02A-596F-D339-49D2-B5C1C528F1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E249FC01-87FF-E235-CA76-3034045175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31EFDE33-26B5-F0C1-A8A7-1163E38E518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6A7DC929-BAD9-5005-286E-473C1F223B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9ACC87A2-1E99-0D11-7AB7-A9721A9F3B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D9204DC-82CC-E43B-9AC5-D186F8A810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C37ECF0A-32EC-8433-D421-2F91B4F7B3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EBA4CF5F-A3A9-5C2C-0ED0-AC98E71073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F3B45AA-8D31-F11C-6FE7-333B38AD4E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51" name="TextBox 350">
              <a:hlinkClick r:id="rId62" action="ppaction://hlinksldjump"/>
              <a:extLst>
                <a:ext uri="{FF2B5EF4-FFF2-40B4-BE49-F238E27FC236}">
                  <a16:creationId xmlns:a16="http://schemas.microsoft.com/office/drawing/2014/main" id="{F2B3D508-B76C-5865-F5A1-C7CFC9061E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69081392-1E39-6BB9-CDBE-6649247F39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397B0D31-9E6D-778F-3D21-D48353BF42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1091EC60-36C4-E167-935D-E01192F618FE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BB190436-22DD-DE96-76FF-AC41454B2E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4A956D84-D93D-C771-6E91-1D4F8CDDCD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515FEE18-2498-3B22-4CE2-C9CC52B3D3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89907F57-5FDC-5681-4C67-2F9ED2FB80C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C5D2FD58-095B-5AA3-AD31-ECAD0C094C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4DD92B95-E9BE-4AD4-79ED-E5666E4B94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61" name="TextBox 360">
              <a:hlinkClick r:id="rId63" action="ppaction://hlinksldjump"/>
              <a:extLst>
                <a:ext uri="{FF2B5EF4-FFF2-40B4-BE49-F238E27FC236}">
                  <a16:creationId xmlns:a16="http://schemas.microsoft.com/office/drawing/2014/main" id="{0A122E47-E2DA-1A23-C75E-3CBCED8848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2AF7B300-C170-427F-4D9E-88F6170766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E29D315-83BE-B314-F620-AB964B4FF9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09295F95-4F09-66BF-C6A1-5D6504A3BFE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0CEF6D2D-C19D-A088-6883-7D0B4BC7A8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DA17CB8-60B4-E8F4-71B8-E47B17AF9A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21C7285F-F0E0-D0FC-AB00-528153C618B1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6A972CBF-204B-A4AC-62FE-F13F29FC856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10C453EF-8E08-D2BE-D426-973561F8F64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911F863E-36B9-F517-716A-A1AA86B699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71" name="TextBox 370">
              <a:hlinkClick r:id="rId64" action="ppaction://hlinksldjump"/>
              <a:extLst>
                <a:ext uri="{FF2B5EF4-FFF2-40B4-BE49-F238E27FC236}">
                  <a16:creationId xmlns:a16="http://schemas.microsoft.com/office/drawing/2014/main" id="{32C9F5B3-2CF2-E699-F446-4049079E15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A38B430-4D5B-7DE8-15F9-99097AB914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777B3C6E-7561-B45B-3212-0854C620176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DA67BE79-B4A3-4B99-62EB-1D3A9C556257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D256C75F-DCFF-D59C-9D6C-1D1CE2E4C6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1C7CA475-E6CD-1E27-9721-E9FB177731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3379B8D-04C8-7259-84FC-AFC617CCB6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CFE034F9-DD9D-A422-6D2E-8AA1147A0D1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9F1AEF12-0EE2-D583-3787-506C31D687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E24A3479-1D79-9524-A992-1D61A3C451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6" name="TextBox 405">
              <a:hlinkClick r:id="rId65" action="ppaction://hlinksldjump"/>
              <a:extLst>
                <a:ext uri="{FF2B5EF4-FFF2-40B4-BE49-F238E27FC236}">
                  <a16:creationId xmlns:a16="http://schemas.microsoft.com/office/drawing/2014/main" id="{ADED4350-4352-F501-E05B-DCD39C1087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3593B303-9524-B226-5021-6E129C6252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EFBA6BD4-85A9-93FD-349A-69E9C21E4A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413CFB1C-130D-A143-93A7-F1827434A533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33630301-E5FC-60EB-F36B-88F809088F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F08A5EBC-B316-6F60-98A6-89624C429F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603B78D-E554-5F57-2138-7962291B4CA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F9A34DFE-53A3-C353-F3E8-4FEEE8C342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9C0FEC33-FF84-7B3B-88EE-10A76003A0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8FF7F6F8-9C3E-6A1A-B8F6-789E7C6F4E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16" name="TextBox 415">
              <a:hlinkClick r:id="rId66" action="ppaction://hlinksldjump"/>
              <a:extLst>
                <a:ext uri="{FF2B5EF4-FFF2-40B4-BE49-F238E27FC236}">
                  <a16:creationId xmlns:a16="http://schemas.microsoft.com/office/drawing/2014/main" id="{4769EDD1-BA55-CBDF-51F0-F7416D66E24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BFEF9D8B-345E-1C11-DABD-A0A48DD96A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4F7D8181-4042-EFE1-3DB6-C2B007B5F8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EAAAD1D3-104A-2F13-7080-1F247988CE5B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8E4AD4D5-93FE-5F56-D6D1-11070A59F5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FA29DC8F-2EF4-9707-1AED-50E19D2DED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5DC1BAD-C819-2A5E-C6B9-08CBB3D1ED5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71578D4F-6EE9-361F-D0E3-ABA4BDBDF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396EE889-9525-BA6E-EACC-BE66CD001B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F082E365-E939-BAE2-D367-5051B45585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6" name="TextBox 425">
              <a:hlinkClick r:id="rId67" action="ppaction://hlinksldjump"/>
              <a:extLst>
                <a:ext uri="{FF2B5EF4-FFF2-40B4-BE49-F238E27FC236}">
                  <a16:creationId xmlns:a16="http://schemas.microsoft.com/office/drawing/2014/main" id="{0996029A-FC7E-4C85-BC1F-689F99075AA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17DCE4A1-0D5B-4A20-C26B-B51907343F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7C153466-D4E0-83D3-9AAA-BF7385A2BD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8CD9C29F-ACDB-1C9E-863C-A0BF0365DF36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53DC50A8-718D-2242-E937-5BD5CFA03F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7D303627-929A-DC5D-394B-7E1110BC21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2F9F8A09-7749-7A31-3008-4F0FE9CF3D4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D8AF5564-32DD-770D-3F63-FF965DB327E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0B432469-E314-6CE5-25DA-BA2D4CD837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FEC25ECB-E063-8052-1B8F-5E0C061B38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6" name="TextBox 435">
              <a:hlinkClick r:id="rId68" action="ppaction://hlinksldjump"/>
              <a:extLst>
                <a:ext uri="{FF2B5EF4-FFF2-40B4-BE49-F238E27FC236}">
                  <a16:creationId xmlns:a16="http://schemas.microsoft.com/office/drawing/2014/main" id="{B0812609-90AA-CAAE-B87A-1F2E8EC9346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31ED6D4B-6511-404A-F833-A9BC536496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131ED0E4-FA7A-C43F-B8C0-DEDE617485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B1EC486B-C721-1616-98E5-8FF10389B454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678B29E3-3CEE-9B2A-4127-28CDBF3530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D7631E64-4A3F-4617-87E9-CCC5EDCA0B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1AFA083E-0948-54DD-5F2B-177B6E642FB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8EE01445-1A6F-F678-9325-A7860031073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4EE4BC5-2C67-C184-89C6-75084341E8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333F9C8B-5F20-15EA-018E-2A511224CC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6" name="TextBox 445">
              <a:hlinkClick r:id="rId69" action="ppaction://hlinksldjump"/>
              <a:extLst>
                <a:ext uri="{FF2B5EF4-FFF2-40B4-BE49-F238E27FC236}">
                  <a16:creationId xmlns:a16="http://schemas.microsoft.com/office/drawing/2014/main" id="{B56179FB-767D-625F-19C9-558FD0B822E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C22160B5-3CAC-CB77-5F0E-B12F81A658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6FB97D5C-992C-FD57-377B-3B899495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1340DB81-A476-827A-B62C-FA6972F25B2A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0D4BB8C8-33BD-9230-A07F-4E9052506F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339CF700-BE15-54B8-B41B-DDF1385F0F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87BD65A9-77AB-F58A-2FD1-E26E6A411B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AE5692E5-B215-B557-8517-27B72C6276F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1BD44F86-9A94-D98E-414C-089ADD2B2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85D67BAA-220F-C79F-E8DA-41FA63BF0A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20" name="TextBox 519">
              <a:hlinkClick r:id="rId70" action="ppaction://hlinksldjump"/>
              <a:extLst>
                <a:ext uri="{FF2B5EF4-FFF2-40B4-BE49-F238E27FC236}">
                  <a16:creationId xmlns:a16="http://schemas.microsoft.com/office/drawing/2014/main" id="{28FE035F-FE9E-1559-4FA2-C279DD6F3C4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6DFDE80D-64C9-DCC9-AF95-556EA7ABFA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A8D9DE37-2E41-38CD-56FB-63C3F34212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EA091F6D-79F7-D04C-5F5C-73669B8912EF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18706D3C-BEED-B27B-70DA-E79E8B2872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535070EC-B7A8-FB28-44A0-946CF15C63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7996AF8C-21B8-AC50-6096-EE5A93FE56D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DB0022DF-0994-51B9-8853-93AE6C1D5E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9897218E-5C33-A292-84C1-A5EF5750F6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29E2730B-769B-853A-E276-C9A281CD71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30" name="TextBox 529">
              <a:hlinkClick r:id="rId71" action="ppaction://hlinksldjump"/>
              <a:extLst>
                <a:ext uri="{FF2B5EF4-FFF2-40B4-BE49-F238E27FC236}">
                  <a16:creationId xmlns:a16="http://schemas.microsoft.com/office/drawing/2014/main" id="{8126576A-3D53-2EFA-1D30-35F1B8BC885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F3FEA931-8C8D-3BAD-8B6E-B451BD784C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7CDBE67A-722E-33F0-982E-C7A3484853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3E29AC1F-5F6B-179D-D3F0-58ACA16211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9CA85ADD-CEE6-80E3-084F-369955A853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32769C8E-D37F-B359-2AF7-C32286662B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04710AAB-DAAC-8D46-1E87-6ECAE78BF59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BB743B95-66F0-D39B-3423-62216AAE5E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265EFC5-3AF3-E2C1-CDDF-90C443DAFE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A4ADE18-898B-77C7-AE3A-05F06BA3970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40" name="TextBox 539">
              <a:hlinkClick r:id="rId72" action="ppaction://hlinksldjump"/>
              <a:extLst>
                <a:ext uri="{FF2B5EF4-FFF2-40B4-BE49-F238E27FC236}">
                  <a16:creationId xmlns:a16="http://schemas.microsoft.com/office/drawing/2014/main" id="{401F1A45-8558-B6CA-9711-12621108478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061EDC99-FDE3-0622-F105-EC543E943C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A7315CDD-8587-FF38-B98F-5F99455D9A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3B5BC2E2-DC67-7E76-DE7C-B2653831FEE6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3A836E25-4952-4A65-F62D-7B87102F08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785CD5E4-F919-901D-F31A-6385CD4F4E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1863AACC-FA99-4B8D-EF5A-B87D9F510F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B525D568-7681-A2DB-FE9A-C45D68C6C4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7A013E9-DCB8-040F-FD91-87B4880FB7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BB187574-8257-9D17-8E92-2839145027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50" name="TextBox 549">
              <a:hlinkClick r:id="rId73" action="ppaction://hlinksldjump"/>
              <a:extLst>
                <a:ext uri="{FF2B5EF4-FFF2-40B4-BE49-F238E27FC236}">
                  <a16:creationId xmlns:a16="http://schemas.microsoft.com/office/drawing/2014/main" id="{DE7E43C6-E7B5-FA08-5BA6-7445CACCC50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9C8A45AB-BBD5-B719-CE8E-F3EE621A93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D41058D4-A04A-CA8D-056A-49DEDE374E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FBE0DCA8-F252-1AA6-06C4-094B6F8D86AE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5A19F8E5-BE04-E3A8-7A06-1A2E229434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1DA103E4-FA4A-E9DD-D900-74E95AEEF1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859A30B6-30B5-6A1A-2270-31028B53E54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E3A54C31-B6A8-9409-57BE-89641C0C8F4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39E1315C-69A5-7457-3011-E08DF6FDE1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6DE5A9FB-F213-CC1D-BA70-E766E34F11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60" name="TextBox 559">
              <a:hlinkClick r:id="rId74" action="ppaction://hlinksldjump"/>
              <a:extLst>
                <a:ext uri="{FF2B5EF4-FFF2-40B4-BE49-F238E27FC236}">
                  <a16:creationId xmlns:a16="http://schemas.microsoft.com/office/drawing/2014/main" id="{31E340E3-52E1-EE9A-85C0-835CB79FEF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DE2A04C1-7A22-B775-44D5-C6C1A10768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03160581-76CB-CCC6-9DDD-00434F27E7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DBA07D0F-A994-272E-4FAF-3A282564111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16794E74-738C-4830-0745-3AFCC2C1CF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773D508D-D6D8-9967-6D62-ACD2D25A98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F8C24621-8BF9-C0A0-D2F8-671813C96AF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208B8658-8EDC-71D5-B039-60C68457398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6DC16BFC-F05D-4BE3-B832-AA96B92E11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551D360C-B7C4-CDBB-E482-1B3ADB2CC3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70" name="TextBox 5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A3CFD635-8024-6C16-ECA2-48C14528E2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F91330D5-C617-D67F-A060-9B88809849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ED035B3F-D96E-A475-747B-2EA837EE5D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E2612DA1-A482-C160-F5AB-F6860D236B05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F05EF28C-AE4C-9753-D3AF-03CC107447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AB286568-37A3-64C6-A5D3-F0B574FC4A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FA6BBBDC-0EBB-D4E0-2456-6FEAEF19C2D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B8155A3B-632E-9DFD-D61A-DB24DE71CD5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BB36F059-833F-B73C-B3D7-C5393A5FA6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CC1DC7B4-6F1B-EF70-D43D-E2FDA21E44E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60" name="TextBox 659">
              <a:hlinkClick r:id="rId76" action="ppaction://hlinksldjump"/>
              <a:extLst>
                <a:ext uri="{FF2B5EF4-FFF2-40B4-BE49-F238E27FC236}">
                  <a16:creationId xmlns:a16="http://schemas.microsoft.com/office/drawing/2014/main" id="{1C37A71C-97C8-A4DC-9003-3D2EC5B199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D31DF13D-E35F-B821-B8F6-AA891A611D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73FD8E37-381A-00AE-4EBA-3F1F8702E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13E8426E-B3D6-97C5-D339-0835AD0F1203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1D0A694B-15B2-9C5A-F984-6DBF3C207E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7CD624B1-487C-5FA4-F27A-F9F039F50B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051BA445-C3C5-2401-BC26-8EEB9CA9A61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C61FC081-061C-73FF-1B18-80218C01EB9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F1A6F1B9-7422-1892-3613-E07D5BA9C6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55DE8F86-BAA4-106F-ADA0-0E69287956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70" name="TextBox 6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6EA7C23C-7975-CDC0-21FB-4D66A312E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2303803C-5A21-3489-FD14-49F09EABE8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AA8C3CD4-C6DE-13B4-2C7B-711532198D6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517F61E3-4981-EB94-2A47-74F2465A7BF3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3839656E-9D8D-ACE1-D67C-DC7653066A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345F34AC-9E5E-6618-1B66-9FD5DE1FB3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5AB573E4-E5B9-448D-2961-28FC4B0C0A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FEBADA22-205D-8EEE-098B-54A365EA899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1A38BCA5-9B4A-6C4C-01F9-1BF4C6EC6C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F2CB9115-7007-6A8B-D333-7255D6F75EA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0" name="TextBox 679">
              <a:hlinkClick r:id="rId78" action="ppaction://hlinksldjump"/>
              <a:extLst>
                <a:ext uri="{FF2B5EF4-FFF2-40B4-BE49-F238E27FC236}">
                  <a16:creationId xmlns:a16="http://schemas.microsoft.com/office/drawing/2014/main" id="{3BEDBD71-6C75-9C1B-2B53-E4E2F3DA84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FAF28985-A642-0C29-6F58-886670A18D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79C7FA07-C76F-1F46-9C31-E5E635432C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4C410436-4E9E-BB79-4827-0AACC704A9D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F538E88F-D09D-D475-46E1-CBAE88E72F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40FB1A30-D186-32E4-DC56-C4E4BD2D99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F79AD86E-88C3-DFBD-DE7F-2DB2415DA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CD96AF83-C0AD-A2FA-CEAE-888597257F3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B6411EF8-239E-6E00-9CC4-27642048F1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B83C4243-C74F-7E4A-814D-F1C079BA23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79" action="ppaction://hlinksldjump"/>
              <a:extLst>
                <a:ext uri="{FF2B5EF4-FFF2-40B4-BE49-F238E27FC236}">
                  <a16:creationId xmlns:a16="http://schemas.microsoft.com/office/drawing/2014/main" id="{71D9BAD4-8FA3-B538-D9DD-24DFF3D89F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9027865D-BE61-C047-EB76-C10390C2D1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DE242CAB-7418-E238-6091-DC24C82F82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E0FCF405-9A3C-A8D6-BB6B-46D14302C742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44480944-E76E-6B29-9DC8-9F9491B3DA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CD8A0340-FB72-C23C-3BED-577777E985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D8CF651A-BB28-A4B9-40D9-474132287F5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9C4B410-63B9-A25A-44C7-C7C395B8823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6C51220C-BF27-AA5B-5CFC-0E196B1FBD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42063CF5-D688-C640-AA57-1B5B78D389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80" action="ppaction://hlinksldjump"/>
              <a:extLst>
                <a:ext uri="{FF2B5EF4-FFF2-40B4-BE49-F238E27FC236}">
                  <a16:creationId xmlns:a16="http://schemas.microsoft.com/office/drawing/2014/main" id="{0B4FF1D9-1C29-BA53-2A0A-35D1B2C7CB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DB0495E2-83B5-C919-B183-61408044CD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B9C0F9B-53BE-6969-FEE6-3387EC2769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2E1C0DD5-89DC-6684-C448-087843D81596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64D7C67D-7163-444E-B9D2-A665CC43E3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E2499065-786E-A388-AF3E-CB0949F07B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8BB4D973-1E9D-5945-5329-8EB1C5DC47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ECC3D3CC-0F66-4A70-CB11-8E2ADF2B0A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93D9FDB3-382C-84C2-6347-2ECA56BB8F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5279DAF3-A4FE-5954-00B5-483D39ABE12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1" action="ppaction://hlinksldjump"/>
              <a:extLst>
                <a:ext uri="{FF2B5EF4-FFF2-40B4-BE49-F238E27FC236}">
                  <a16:creationId xmlns:a16="http://schemas.microsoft.com/office/drawing/2014/main" id="{082951F6-49E1-E5C2-C8E4-33A2CAE577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FA5420BB-D2C1-C0D4-9A49-1972AF0212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DFCF8CF4-6B71-9B24-7D8B-38AC91702F2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D177769C-C56D-6F25-9205-BD233D674291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0F2EE81A-DEAF-F228-3ADC-A865A126B0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B3657067-588B-4981-70F8-2DFBCC0532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E92C2352-93D7-CCA5-46F6-14D578D3274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EE8FA811-74C4-7BC7-8C34-CC23D6BA7F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C0623A7E-C80C-3164-BA78-63C738AB6C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51E37488-AA20-C7B9-15CB-9CB89E80B0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80BD5794-4C8B-7EC2-44C4-E94F6984F00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A238DC8D-AB80-5351-27F3-C7EDC3D9EF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50BF47E3-E089-EFAD-038C-422DB07E3A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A9B284A5-6FCB-5734-550B-C9466C98F901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365305B7-86EF-5EEE-8C78-4C5B512655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580D84B-802A-1F9C-4863-41D5697369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F324AD45-E056-3E3A-F65E-D4A59AF04A9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12152077-6486-B73A-5851-0CD4EBAC5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6B750769-4AF8-E864-40D4-7218AC5FC7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FFA01AF7-7C9A-1E74-99AB-D93958BC20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B6DFC8AF-9B65-C58E-7027-BFAD3275263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5A4586CA-98D6-9DEB-27F6-D61010CE2E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C88D883F-E04A-767D-86BA-D972B1403C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4CCE7212-B237-2C52-A5E3-D9456FB40FFA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8939106E-0B23-D084-CF60-D71B7D5EE1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34AE115F-B5ED-CA21-D813-6AD5AA241C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DCAD4F12-6481-6B41-1244-2D1974128A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F34F372D-8C5C-E2F4-4FD6-DFE2E8F7266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73B6133F-1271-55BB-7B95-259AC2D64F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01745D90-1F8E-1CDE-5F23-3EA4D264702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FAB76E48-4F4C-6279-1388-BFBFA67A3C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07FD1319-A96E-378D-4327-FE5D0B75B7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BE946953-72E9-CE4E-8F45-9B44EC3E51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5E06D949-3904-FD40-197C-9BE29217BB85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73968D0D-C244-D705-7101-93044A448C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74CB167E-5FED-11A4-E897-D4D17E0FC9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A5DDCA09-8A1A-1F65-0B89-0AF80643D86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07B72BFD-6A70-1EF7-B42D-382A8C7198B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FCC0E2E2-BF53-503A-00E2-524D7A0F36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77845F61-EBFA-96D6-390D-6D6CEAE206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5" action="ppaction://hlinksldjump"/>
              <a:extLst>
                <a:ext uri="{FF2B5EF4-FFF2-40B4-BE49-F238E27FC236}">
                  <a16:creationId xmlns:a16="http://schemas.microsoft.com/office/drawing/2014/main" id="{8CC72DC8-53EB-57DE-5C13-A815FDECB8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79A32043-82DA-882D-98F7-BE01B65476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49D2E9B4-3F60-4840-D984-367E5F4516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BAEBFA3E-2614-6EEE-3D88-F99E9EA5D5B4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5EE9AAB1-D7B9-7E15-67B1-23DD5A1FB2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402195BF-281B-7FC6-A9E4-1E43D51276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A403CF34-A468-2941-04FD-669DE6090B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C2A7EF37-C719-599B-50C9-EC0A2BBD256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7522BE37-9F17-45E5-D433-D74E7A4A6A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CEC3EBB0-42AE-4725-D9E0-E8B63EE293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6" action="ppaction://hlinksldjump"/>
              <a:extLst>
                <a:ext uri="{FF2B5EF4-FFF2-40B4-BE49-F238E27FC236}">
                  <a16:creationId xmlns:a16="http://schemas.microsoft.com/office/drawing/2014/main" id="{5BCD17E2-DC11-0906-3C90-6B04B2D9F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2DFC8660-0A46-A724-E06B-6DB55A660F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6D05C7DA-7D20-7722-9B10-C10E0020611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44A7B1CD-3CB2-E73E-AD7F-83A3100ACC5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A63A3E14-32C7-F5EE-A2A1-1C073F88BB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D175525E-9909-6CE5-1C3F-125DC89D35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02DA1713-0B67-61FF-73DB-6DA65A1599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B422546F-6F63-B3B1-3A0F-4EB94E97AB7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292EED8E-92D7-15A3-F93C-1A6F086A15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EF7DF65-B8B6-071B-DCED-3A06C32AFD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1BA2471E-C925-73ED-1D77-C49533C65A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379C773B-12D3-96F5-AC09-A14EA615D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38E2C69C-6F20-3B4E-B8F8-2DEFE9B9804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2EF0FEF2-A9F7-B514-8D90-07424910A09C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ED144686-3F34-929B-98CE-CB707B62A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2DD1696C-02C3-E56D-92A5-D48508B0C7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F70967B6-6357-2A41-3E50-A851507E48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C2A34E22-6F6D-1ABF-E882-C49D0DB1BA5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02C6AFBC-7C14-9632-215A-2BCF7AA744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EB51D128-AAA9-E8C0-FF2D-91615C94DCE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8" action="ppaction://hlinksldjump"/>
              <a:extLst>
                <a:ext uri="{FF2B5EF4-FFF2-40B4-BE49-F238E27FC236}">
                  <a16:creationId xmlns:a16="http://schemas.microsoft.com/office/drawing/2014/main" id="{2FFD99F6-00A8-2AFE-985F-DC14663A1A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4D8A331A-AAD5-19CF-1776-9B23B8B69A6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0C092B2B-708E-700F-D2F8-1F9DA63F95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6FB7E1A2-5D14-7FB0-5C25-7B89ED3D5DFC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F090CD78-528E-75AD-67F2-EE70B12832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CF81311F-21D7-7EF4-B86D-EEA63BBF63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127C5081-542D-EAA8-BB59-7C13EF33D3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A44308C7-2CA3-0E53-5B8D-43CE49305D6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7BAA3354-C38B-37C1-38A6-387FF03193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B311B00-E0C4-BD67-64FC-4C0B20D78F1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89" action="ppaction://hlinksldjump"/>
              <a:extLst>
                <a:ext uri="{FF2B5EF4-FFF2-40B4-BE49-F238E27FC236}">
                  <a16:creationId xmlns:a16="http://schemas.microsoft.com/office/drawing/2014/main" id="{B0387C84-565C-29FF-2927-1B2CC7037F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3B430919-E635-0B58-2457-EEB4194D0C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FB1B0445-BE38-071A-CD75-0A5D2A370B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67AE2E13-398A-D859-EBAF-CD99BBFA61EE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9CBD3BCA-D1BC-4F16-83E7-9F2CE70C5698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A2A1FB55-192C-B6C6-978E-BD8E25CDF92B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CAD73BFC-C7B7-1807-168D-C81196743685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9A79A937-7407-5E2E-9537-7B93C3AA3FE1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8F0FB20C-A5DD-F42D-BAE6-79D3A2FD53A8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1AE0D86C-F61C-7139-325E-6B55DBE21350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67D24A0C-A306-167C-4946-5BEE6B420707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C604A524-F7C4-0609-3F22-8718F8E534B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5D0239A3-EA7C-CA23-02D9-A78675FDD64F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3A4D4296-3203-24F2-6C30-2D8C0DEDD8A2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B0629204-CD3F-CD83-5115-283D9CFA19AF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09F79786-A10B-8AF4-E872-F938F27C3B08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5E0974DF-B640-4FDE-9E6F-F962455671C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7EA7D8B4-9427-A09F-1439-59042D7F1B13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F6592020-CE16-6B7C-15A3-6EE42D2FA6F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D85AFE5F-E4C9-C318-26A2-4D8DD992F21B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24F0F333-CAB8-4405-9DE7-1AC6EDA664D5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A4A6A251-E140-9BF8-A613-40AAEF5284E9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56CF2C06-46B1-84B8-962D-90F76EE54FD8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9F7D401C-9A83-EDA2-B70E-BA7C11EB8221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60EEC3F8-2260-7130-024B-B5DF56A6F521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EF695B55-DBAB-5ED2-799B-B4C8A923CB34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8EB7ECB0-93AF-9BDC-9316-B88FF08D245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CBBB45A7-F770-F917-787E-42065D142285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910623A1-0958-E480-F0B5-80950AD604DD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6092F241-CF7C-06A5-0BA7-6C36BB2DB269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2EEFBEAA-149D-604B-7668-8A935A77C167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C1659C55-645A-6DB1-B6AB-EB0BD06B68F5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77A35C3-67C7-CADD-1FBD-422A745E79B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25FEFFB8-DE19-2C79-2707-7344574F0296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21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420A0A75-2CA6-6D5B-23D9-2131635C8BBE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Sc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FF3C7A0C-1DA7-70F6-A344-067C8EEE5E71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Scandium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762AF73-A391-BAFA-6E19-F80F2BA9CEC2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44,96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4BAF78A-B12A-3E8C-CC08-124B9E864DE1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1,36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64A9B83-DA01-3C13-E7D6-F2E781F3F67F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3A4EAE15-AFC2-9008-546D-E9C9BA23F01B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3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77ED681F-79F4-FF7B-25EA-4F89B57A9A01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94F206B8-74B8-A7CB-D262-414A29AB91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D088E400-3FE3-C2F3-C767-4EE2DF5652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4B448DD7-C7D3-E1C3-1C08-B2F8AE2CAB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9D00DE97-2777-2097-C1DA-1E9D75AF08B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22FAC920-0034-F565-2E02-1D93D768B0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D543B26-B2BA-C4C0-0CEE-5597C61F6C9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40" name="TextBox 23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E634FA92-39AF-5C83-7EBA-0146E84A06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2C2CF220-05AE-D310-C7CC-ABBEE172A2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5C2AF429-580A-6183-790E-7B64FFE14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4740A872-E07C-5F13-A60D-F47E432BC677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58AD3836-51E6-0E4A-B6C0-1AD5E1DADB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2D07B69F-E502-595E-EF23-D2D16152D4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FF58D009-76D3-0ABD-2C10-392A547B74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A63B11AE-6FBB-59E5-5A89-4290A59B61A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92ED9BCC-1870-B40F-9656-AA4D3681FE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6A53B1D2-BBC2-B652-097F-71ADEEC1A69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53A381C-7CB6-2EB4-A962-335ED0A4EF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85D9386D-5C14-0BC5-611C-A396927CC7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A0A2D65D-DC1C-765E-6375-9E2994A8D1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87F4DD8F-361C-D008-FF78-E691AE2DDF6D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B9A3E1F2-922C-0C38-7B4A-60F4F3C106C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7CCA7998-2441-25EE-438D-0A87CD29D9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D2BCA30C-8EA3-522E-E39C-776B1E07AD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31B76A17-77F8-1A37-B2B1-DBB32BD9969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EDDDF683-6E43-260A-281E-FFBF7D12B6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6EC8EC42-AB3E-413A-79FC-0DA9E2F8098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F251726C-6870-D4C1-39E7-087E1C7117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042EDADF-E75F-40B1-FD5B-6CC8AD6CD8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392F961A-A1EE-626A-6226-5F0AC810A1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71E676EE-9C55-C002-A9D6-EEBC73EAA680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D7190B76-314E-CB2D-5D4E-A668C8CDA4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3DD5FEE0-4C67-ECAE-C523-8E77DCAE94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2043E4B0-DB5F-F08B-0962-1329EE12CF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12E6761-6B6F-FD55-4321-3699DF6112C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C0F0DC5E-6023-DECF-81E1-9346D970C5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92CAC141-6590-37F4-1A1E-294D339B3D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7BB8B611-2592-86BC-8AC6-62F17CCB1E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75F86EB-2A40-2A72-8280-39C78154E9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9D1A17B7-5DCC-E487-5AB4-6BBCCEA61A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676EA424-9F5F-F01D-8598-74914DA31AF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ADE34F01-5601-8676-0607-78F82A6BA2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F8EBEEA6-30CE-B295-E217-0BC17E664F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31D65BD-30C7-85AA-FA51-0A8BD9B6334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4BFAB36F-9BC5-CCC4-7399-09638DB978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EA5C910D-7A2F-2622-D1BC-BB71D45CB7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58703CCB-EA97-D85B-D7F1-5470F75120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470E3C30-7442-9199-3825-47E99D3450C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F2F5AD3C-7EEE-7F5B-5D3D-F7629BABF0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58DBC1AD-263E-AC72-8877-AD8A3AD265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6A3927FC-A644-0D60-DA74-C5456291E2E9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100F9BCF-E8DE-3B5D-682C-8E23976F18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6AFA4F6A-3F91-5E3B-09DB-36DD87D380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3D41570C-1D19-70F4-C3D7-2F886E34AC3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B52762EC-0F93-C22C-8F2C-F43EE0CDC3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D157E464-438D-8205-0BC8-1FF1E615B9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F674D29A-AACC-A0AF-094B-FAF4575DA3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416612DF-C681-AE45-73C1-D365E57C5B6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93147EC5-C34C-9412-795E-678040B004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EC809F41-356F-CADD-EFA9-96BDCB5533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0A5AB8BF-D791-E049-3611-83A5C234184F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9CB186E2-B15D-B95D-6607-FE2F19E126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99C3B9E6-A0F4-FB1E-F122-C5BF39CEAF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2C4C194D-2859-5A36-20EE-C4B07424B9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2B2EDF6E-D459-BE07-F627-F467B3D7FAB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AF9E81E6-1235-A51A-4427-1FDDB9CF7C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DAAFEA63-995B-A165-478D-9F7D820A60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81AFA69D-2D2D-E36E-F4EF-1024346DF2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476C711F-36A7-A5DB-3A36-58508110FB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36113BAB-1BD9-9444-E852-59F58B69690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074031C-6354-B0C0-772B-2DEB6658A938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1627542" y="2820885"/>
            <a:chExt cx="821917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272D2ED7-E3E9-4A33-014D-EF6352748589}"/>
                </a:ext>
              </a:extLst>
            </p:cNvPr>
            <p:cNvSpPr/>
            <p:nvPr/>
          </p:nvSpPr>
          <p:spPr>
            <a:xfrm>
              <a:off x="1682575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EC035FFB-9634-A90C-1423-953946733330}"/>
                </a:ext>
              </a:extLst>
            </p:cNvPr>
            <p:cNvSpPr/>
            <p:nvPr/>
          </p:nvSpPr>
          <p:spPr>
            <a:xfrm>
              <a:off x="1682575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4913263-7C32-BB73-E2C9-A452EAC3DDBB}"/>
                </a:ext>
              </a:extLst>
            </p:cNvPr>
            <p:cNvSpPr txBox="1"/>
            <p:nvPr/>
          </p:nvSpPr>
          <p:spPr>
            <a:xfrm>
              <a:off x="1682574" y="328435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A306B81-4C8D-D966-1D7E-758E0E93C66B}"/>
                </a:ext>
              </a:extLst>
            </p:cNvPr>
            <p:cNvSpPr txBox="1"/>
            <p:nvPr/>
          </p:nvSpPr>
          <p:spPr>
            <a:xfrm>
              <a:off x="1682575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9F76742-C477-42E3-8E27-73AE2BE48167}"/>
                </a:ext>
              </a:extLst>
            </p:cNvPr>
            <p:cNvSpPr txBox="1"/>
            <p:nvPr/>
          </p:nvSpPr>
          <p:spPr>
            <a:xfrm>
              <a:off x="1627542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3758070-5188-30D6-332B-458BC451DCB6}"/>
                </a:ext>
              </a:extLst>
            </p:cNvPr>
            <p:cNvSpPr txBox="1"/>
            <p:nvPr/>
          </p:nvSpPr>
          <p:spPr>
            <a:xfrm>
              <a:off x="1774977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4278854E-AE01-92E7-FFA9-FED219D7E907}"/>
                </a:ext>
              </a:extLst>
            </p:cNvPr>
            <p:cNvSpPr txBox="1"/>
            <p:nvPr/>
          </p:nvSpPr>
          <p:spPr>
            <a:xfrm>
              <a:off x="1629009" y="291121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5B2988B-44C5-2F03-206C-0CA1BCA47F04}"/>
                </a:ext>
              </a:extLst>
            </p:cNvPr>
            <p:cNvSpPr txBox="1"/>
            <p:nvPr/>
          </p:nvSpPr>
          <p:spPr>
            <a:xfrm>
              <a:off x="1915407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DC2E7F36-CCB7-AFD6-778E-4BAAFE61A991}"/>
                </a:ext>
              </a:extLst>
            </p:cNvPr>
            <p:cNvSpPr txBox="1"/>
            <p:nvPr/>
          </p:nvSpPr>
          <p:spPr>
            <a:xfrm>
              <a:off x="1627542" y="305212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07646C86-6F76-7045-F84A-FDC354116EC1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67936C20-8B38-0479-664B-7850E7858C33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2D3C4339-CA17-3EC3-7057-99367DA0B33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04960758-F177-28AC-9E94-91242399F38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90F16602-79E9-3ED6-BDBE-48F54B249DB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20A1493-469C-D404-43CD-1095B96C061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4F039D34-358D-2C54-C24F-1442D6D52B5B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FA201235-D14A-C70F-061C-850B80D37AE8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591ABC7D-C366-4A98-0269-DFDB3D96675A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5E128C9C-907F-3A4B-FDFE-BD59709D4E60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8126A83B-F629-CEC4-579F-B1472D89EE77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13571DC1-75B2-84CF-3EE0-98A1E3996360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ED0CFB68-E017-B129-DC19-35E88F602A70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31D270C3-D862-607A-049D-72DCFFB8C681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9" name="Group 378">
                  <a:extLst>
                    <a:ext uri="{FF2B5EF4-FFF2-40B4-BE49-F238E27FC236}">
                      <a16:creationId xmlns:a16="http://schemas.microsoft.com/office/drawing/2014/main" id="{B807A4D5-8807-D1AD-A657-CE27EE7B21A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1" name="Group 380">
                    <a:extLst>
                      <a:ext uri="{FF2B5EF4-FFF2-40B4-BE49-F238E27FC236}">
                        <a16:creationId xmlns:a16="http://schemas.microsoft.com/office/drawing/2014/main" id="{0E2B137A-3E90-B538-8B48-0A4C4E8490C4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9A18B7B0-899E-71F9-348A-95211114D6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A1D12114-F185-6C6F-A703-1F6FD5EB54C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87" name="Group 386">
                          <a:extLst>
                            <a:ext uri="{FF2B5EF4-FFF2-40B4-BE49-F238E27FC236}">
                              <a16:creationId xmlns:a16="http://schemas.microsoft.com/office/drawing/2014/main" id="{E2BF8B34-7CD9-9F98-386D-DA897BB9D6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89" name="Group 388">
                            <a:extLst>
                              <a:ext uri="{FF2B5EF4-FFF2-40B4-BE49-F238E27FC236}">
                                <a16:creationId xmlns:a16="http://schemas.microsoft.com/office/drawing/2014/main" id="{74311810-64CF-E9E7-2852-D1898140512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91" name="Group 390">
                              <a:extLst>
                                <a:ext uri="{FF2B5EF4-FFF2-40B4-BE49-F238E27FC236}">
                                  <a16:creationId xmlns:a16="http://schemas.microsoft.com/office/drawing/2014/main" id="{CD056A85-61DC-82F0-532C-27F5998BAD7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93" name="Straight Connector 392">
                                <a:extLst>
                                  <a:ext uri="{FF2B5EF4-FFF2-40B4-BE49-F238E27FC236}">
                                    <a16:creationId xmlns:a16="http://schemas.microsoft.com/office/drawing/2014/main" id="{3C14F0DE-9DA5-D256-0A7D-A607EEFA293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60020858-B587-94F5-645E-1DD64FC5954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0" name="Straight Connector 649">
                                <a:extLst>
                                  <a:ext uri="{FF2B5EF4-FFF2-40B4-BE49-F238E27FC236}">
                                    <a16:creationId xmlns:a16="http://schemas.microsoft.com/office/drawing/2014/main" id="{8833E138-D3EC-AC13-FD1C-F4FD2EA452A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92" name="Straight Connector 391">
                              <a:extLst>
                                <a:ext uri="{FF2B5EF4-FFF2-40B4-BE49-F238E27FC236}">
                                  <a16:creationId xmlns:a16="http://schemas.microsoft.com/office/drawing/2014/main" id="{859628FA-F749-7E0B-ED83-1A4EE2DB78D2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90" name="Straight Connector 389">
                            <a:extLst>
                              <a:ext uri="{FF2B5EF4-FFF2-40B4-BE49-F238E27FC236}">
                                <a16:creationId xmlns:a16="http://schemas.microsoft.com/office/drawing/2014/main" id="{9EB3799C-5985-65DE-FB95-2DE29A8906F1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D589F4BD-5521-DF31-79BB-410DC0AC481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86" name="Straight Connector 385">
                        <a:extLst>
                          <a:ext uri="{FF2B5EF4-FFF2-40B4-BE49-F238E27FC236}">
                            <a16:creationId xmlns:a16="http://schemas.microsoft.com/office/drawing/2014/main" id="{625275EB-878F-F497-1247-15D4BEFE440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84" name="Straight Connector 383">
                      <a:extLst>
                        <a:ext uri="{FF2B5EF4-FFF2-40B4-BE49-F238E27FC236}">
                          <a16:creationId xmlns:a16="http://schemas.microsoft.com/office/drawing/2014/main" id="{BDF3EC00-05B0-339E-429B-5D048D396F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2" name="Straight Connector 381">
                    <a:extLst>
                      <a:ext uri="{FF2B5EF4-FFF2-40B4-BE49-F238E27FC236}">
                        <a16:creationId xmlns:a16="http://schemas.microsoft.com/office/drawing/2014/main" id="{1173CC74-914F-A32A-49B4-4B6FDBCF99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EBFE75BA-60FB-2274-29D8-1492B929A0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BE5521DC-96F5-8964-FD0F-155FDF3A8FB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8221C6BE-CE36-F1A0-C731-E1080E74CED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924134981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8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71" fill="hold"/>
                                        <p:tgtEl>
                                          <p:spTgt spid="2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787305AF-C372-D897-4762-11659482B2E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Y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77B5D78C-C0C3-4966-EFC7-2C9B1618329A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FD56E4AB-B74C-ECE0-A647-45378983B3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2E758871-D33B-CCBD-E133-026A849841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69660F01-10B5-526B-4819-C616F5B137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6EC3065F-E7C8-6CBF-AC9D-B2E225078C2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B2A12D19-5273-DADD-3888-F3213B24D9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BD9C52B9-4C8C-04DF-C616-0C39B08C75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EF5BBF6A-84A4-4F08-B657-53F534D331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BFE20DFF-820B-AFBD-A427-35B3986077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A2436C32-7E1B-09A9-267F-D2938CCEC2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A4D39F7-6638-49A8-1DC7-E45105A97F64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33A4B91B-C50B-9E82-AB6F-E553F0B1C9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85D64308-1B2B-45A7-B8D8-9529AABDB4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6BA96C28-4189-34C7-BF77-57740B705A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C2251C4F-C7C9-4E46-FFC8-1BF0B109DA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291CF512-F75D-D751-5159-0C0794F020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52195399-5C47-E674-C9D8-BB3C1002E6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14" name="TextBox 213">
              <a:hlinkClick r:id="rId55" action="ppaction://hlinksldjump"/>
              <a:extLst>
                <a:ext uri="{FF2B5EF4-FFF2-40B4-BE49-F238E27FC236}">
                  <a16:creationId xmlns:a16="http://schemas.microsoft.com/office/drawing/2014/main" id="{E887D76C-917C-D380-1A74-8EECF4F6C7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9BF494DB-0005-5794-39CB-636E13CC26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A803B370-E415-055D-BB01-02120BCCD4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DB86BB2D-9BFD-744D-8D08-01F5711EF9BB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978BFAA5-E06E-7686-1720-EAFB07D97A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60D61F57-8AA8-E07A-EED8-9DE094AEB8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B3A5B614-2470-12AB-D66A-416465DFB5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1B3E545-64A4-662A-C170-1384D2909CB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B6EA85D0-F4C4-A193-9E19-F5A66842C9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536430B3-FCE8-0C6B-E8E7-2D09EC784F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24" name="TextBox 223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58EE84-FB37-1B2C-1E4B-79D3695891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0F836A0B-B359-FB56-0F25-564A16423E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DEA229DE-63E6-3988-3564-D3333FEE65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3BF0F62F-C04E-9415-7D16-207F90ECF1FE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37EDCE00-42E5-27B3-0E23-04A2FD14B2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42334519-0051-21E2-C6BC-F11448302A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BDDDEF1C-B07A-0608-4034-1F5C5E46A4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4E688707-A840-3E61-9AF7-DF245E20F08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3D9DC5B9-069E-78BA-4B30-92C62FB762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745A0819-027E-109A-7632-BC09E8EA0F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34" name="TextBox 233">
              <a:hlinkClick r:id="rId57" action="ppaction://hlinksldjump"/>
              <a:extLst>
                <a:ext uri="{FF2B5EF4-FFF2-40B4-BE49-F238E27FC236}">
                  <a16:creationId xmlns:a16="http://schemas.microsoft.com/office/drawing/2014/main" id="{E82A60FC-A2FD-303E-DD5E-4AE448B963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18764FA9-4716-C62E-6BDF-80626A2AD9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A663E02E-5093-2283-61B8-4BF228908F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226EE13E-3EE5-DA50-6DD6-7DA0AE08909E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C2C54779-1055-053D-CB78-144A42FD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91D2EE98-C7FD-B3D2-9AD1-DD356793FD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AD3408B-5B28-FE7F-5BD0-FFC8331C54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C93E9B8-B2B5-64B0-8CDB-6DA99875E5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CADD0470-D630-14EA-6CEC-49E599B68F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CA8B9B4-581E-E2AE-12AC-CE6AC560B4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4" name="TextBox 253">
              <a:hlinkClick r:id="rId58" action="ppaction://hlinksldjump"/>
              <a:extLst>
                <a:ext uri="{FF2B5EF4-FFF2-40B4-BE49-F238E27FC236}">
                  <a16:creationId xmlns:a16="http://schemas.microsoft.com/office/drawing/2014/main" id="{94AEF195-568F-46F8-98CE-83859BC4F8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6305835B-9CA3-F569-631D-1241CA1788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FF1163E5-458D-DD7F-1FBC-A1D6E672CA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CBE48D56-709F-075C-6B09-E0F9F8277DE8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2AD8EEFF-A339-0FEE-F1DC-729BCCD5B9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2BE5D5B9-5497-DA85-0518-E84DFDA089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199ADD10-107D-E6E6-891C-B283561E48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6D81EAE2-669C-CE2A-942C-8E54F66766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7B7AE9F-AECD-1EBC-A641-558972D5B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80013779-8C79-BA6D-E474-69366FB23E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4" name="TextBox 263">
              <a:hlinkClick r:id="rId59" action="ppaction://hlinksldjump"/>
              <a:extLst>
                <a:ext uri="{FF2B5EF4-FFF2-40B4-BE49-F238E27FC236}">
                  <a16:creationId xmlns:a16="http://schemas.microsoft.com/office/drawing/2014/main" id="{2F60B86E-9C49-A344-D3E8-0F81E6FF8D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D8E1F494-6334-958E-83D2-AEC40B0917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67B3B570-D21D-7A28-351C-5BA39D002C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9D59936B-622A-65EC-FEAF-C780884F26AB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A9D3D4EF-6330-9040-B9C5-09A2722148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E9859647-19B0-0A49-1D48-D857301858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7E64B58F-1A08-74DF-727D-0653A74430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171250FA-5672-2F73-2001-FE17B1D1070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8DCCB3C5-E7A4-0E8C-BD87-FEFE6CDB5D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0D10BCBA-0F8C-CCF0-92DA-50D769DB6F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40" name="TextBox 339">
              <a:hlinkClick r:id="rId60" action="ppaction://hlinksldjump"/>
              <a:extLst>
                <a:ext uri="{FF2B5EF4-FFF2-40B4-BE49-F238E27FC236}">
                  <a16:creationId xmlns:a16="http://schemas.microsoft.com/office/drawing/2014/main" id="{8A0688B6-579F-3BB7-C168-C45411093B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1FD0AAEC-EDB6-444F-55D2-242AC70515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3FA29552-9128-60DD-5790-44AA54908D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A5081705-73BB-8680-ED49-793D2EAE2EB1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200D8712-CDE0-B6C3-3EB4-789EA124EE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36FE2238-6ECB-D91A-C72A-CBF1FE4465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C8ED0BB7-E7C6-379F-40B4-C49CF517CC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F125A36B-C7C2-9BBE-8E94-B5D67AD28B4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160FE1F1-7613-5605-AC20-76D6FDE52E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610FCA49-3410-23B8-8550-EEA4E0B565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50" name="TextBox 349">
              <a:hlinkClick r:id="rId61" action="ppaction://hlinksldjump"/>
              <a:extLst>
                <a:ext uri="{FF2B5EF4-FFF2-40B4-BE49-F238E27FC236}">
                  <a16:creationId xmlns:a16="http://schemas.microsoft.com/office/drawing/2014/main" id="{2BD1F7F5-27A1-721A-CE58-D57AA34AC1C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8487D514-FC3F-EEDE-8E7D-B2FD73785C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20C5C1C9-CEB9-229E-BD81-C6EC704B71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6F04B76D-2FC6-53C8-BB47-05CC223E3D38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96C827E5-7374-8205-AAE4-DC8A1877E5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1845F43B-6076-5B12-5E10-16941A006D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A0A1C7BF-5504-D3FF-A3FE-B7823BFE07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5D24AF4A-4F26-CF0F-12D0-A43F0478644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72CDA210-DA58-F127-2F4F-01FC165C74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C7F5ADF8-BF74-9DBA-652B-6E97115498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60" name="TextBox 359">
              <a:hlinkClick r:id="rId62" action="ppaction://hlinksldjump"/>
              <a:extLst>
                <a:ext uri="{FF2B5EF4-FFF2-40B4-BE49-F238E27FC236}">
                  <a16:creationId xmlns:a16="http://schemas.microsoft.com/office/drawing/2014/main" id="{BFC86529-ACEB-AF49-C143-DBD3E3FFB9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85ECE3D7-D947-0A45-6D9E-8AAB1D7712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BBBBF866-D113-3885-CE8D-B87CFBE720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2C0522A7-90D2-6351-415C-8180E6AF5C5C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509A13E7-DD0B-4980-247A-DB0322AC2F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C180D2D0-A8DD-E8F9-ADA3-0394CE1907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FE60411D-60D9-C18A-4E05-34657B5E09B2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04FD2370-8A2E-66DD-CE27-74B35079AD9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34726F0-960C-4959-7DAA-8D5A08F14B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A832A84D-CDB1-4341-5D71-1D17D3F798D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70" name="TextBox 369">
              <a:hlinkClick r:id="rId63" action="ppaction://hlinksldjump"/>
              <a:extLst>
                <a:ext uri="{FF2B5EF4-FFF2-40B4-BE49-F238E27FC236}">
                  <a16:creationId xmlns:a16="http://schemas.microsoft.com/office/drawing/2014/main" id="{E30B4D3B-0951-C7F2-1638-937D85C175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5D537B37-E631-D94C-C07F-ADE9421361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C6F4E28-EB5D-839F-E029-07D45E6CF6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86278C38-69AE-712E-2A0A-6D1E89333FC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FA37CA7F-AE29-9D9E-DC47-BEC5D5E93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5B38958D-25E6-0CE2-AC52-49A398C0D7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368DDA3A-656F-0185-B877-DC2662E91A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8C83D391-E40F-E0C7-85BA-085B2268F99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B0B62C9-C0EA-2344-ACF7-02D5CDF8F6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69DCB8C6-339E-BD26-ED4C-8A73632A80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5" name="TextBox 404">
              <a:hlinkClick r:id="rId64" action="ppaction://hlinksldjump"/>
              <a:extLst>
                <a:ext uri="{FF2B5EF4-FFF2-40B4-BE49-F238E27FC236}">
                  <a16:creationId xmlns:a16="http://schemas.microsoft.com/office/drawing/2014/main" id="{4B41EAF6-F182-195C-1375-A9DA361F8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77C38268-7DD2-61AC-7BD6-23FCB26938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42A6B48F-24B7-C52B-0E7D-A1DF097215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EE62ED09-76E9-2169-A384-78B1895BD251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6393A1B9-2479-B862-DE4B-FADE90D855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FA8D6F47-522B-6153-01E8-A3803A6400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2D877D6C-BD82-9A50-3F1B-6A08FBDA94F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67A8C51A-7FB7-7E42-DFB5-2A4ADD2284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C64E21A8-9EFE-8488-A7CD-033F02F3CB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9C5D1B00-BB70-0B5A-7A24-5EF98C7424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15" name="TextBox 414">
              <a:hlinkClick r:id="rId65" action="ppaction://hlinksldjump"/>
              <a:extLst>
                <a:ext uri="{FF2B5EF4-FFF2-40B4-BE49-F238E27FC236}">
                  <a16:creationId xmlns:a16="http://schemas.microsoft.com/office/drawing/2014/main" id="{4BADC91D-D07A-9606-4DC4-35DF887F144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96F5AD82-90CE-ACBE-59F7-122435C1EA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DC4412C7-AD19-C6C3-95D9-37365C0E04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01334EE3-B458-C193-A67F-0B57921C50B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637D3CBA-0EA8-EB4A-A529-9937B5B722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EECE7FE4-BC26-097C-D64E-60EADD4C84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A66A6E3D-2742-6498-ABD4-D4F43856FDD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C0A2F67D-59B1-16E9-A85B-0676647269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744ECA61-1979-8544-6459-E5C6B3C23E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7717CB52-C47C-9C73-8CDD-FCC40C7CA2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5" name="TextBox 424">
              <a:hlinkClick r:id="rId66" action="ppaction://hlinksldjump"/>
              <a:extLst>
                <a:ext uri="{FF2B5EF4-FFF2-40B4-BE49-F238E27FC236}">
                  <a16:creationId xmlns:a16="http://schemas.microsoft.com/office/drawing/2014/main" id="{C839DEE9-9EC2-AC35-C5AB-31982A9D177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6DF7C48C-ADA3-3B09-C133-2A64A6FE34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11103D0E-97F5-2EC9-9011-AD149381A8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6B014C51-D82A-ECD0-1330-9F0D1FC23BF2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3391E45B-A4A4-CD92-76C7-5C6CA9BA1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1FF8AB21-D12F-635B-B6EB-9B5F117AD1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ABF4EEDE-7DDD-678B-832E-1B2863B4FF3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0B2AEA8-005C-1B00-AD3D-90398A71B0F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38F0F33A-21E7-C278-70A4-0289D43345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700723A4-9B2F-6106-DBFA-658FD67855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5" name="TextBox 434">
              <a:hlinkClick r:id="rId67" action="ppaction://hlinksldjump"/>
              <a:extLst>
                <a:ext uri="{FF2B5EF4-FFF2-40B4-BE49-F238E27FC236}">
                  <a16:creationId xmlns:a16="http://schemas.microsoft.com/office/drawing/2014/main" id="{A5612DC8-C1DF-F827-97DF-A0C63AC30A0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397866FE-2774-F1FF-0CA0-BC72415FF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0F5D595E-757B-8D61-C6E9-1E11746D7E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8E84E07B-75A0-0B0F-8697-FF3F2527C33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AFABEE9B-49A6-B57A-FC9E-C1309620C6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A13D0736-72FC-8262-A81B-37FEEB333D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67131B26-06B2-4559-FA77-F19E6E9F9B5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C409D2A8-D5EE-B427-B4A2-CF40C3DE91D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D05FFD3F-5A39-8E1D-9C84-A9CB0F70C9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D67885DD-A3BD-CB71-3337-6AF248F1AA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5" name="TextBox 444">
              <a:hlinkClick r:id="rId68" action="ppaction://hlinksldjump"/>
              <a:extLst>
                <a:ext uri="{FF2B5EF4-FFF2-40B4-BE49-F238E27FC236}">
                  <a16:creationId xmlns:a16="http://schemas.microsoft.com/office/drawing/2014/main" id="{C52CE98C-F99E-7650-FCCD-5D9DFF3F810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178F6F4E-AD21-77A8-F42B-F5DD41E986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E9C8ACA-EB8E-C925-93FA-11E3639596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49050D5-E2D7-53C7-3167-623EE6ABA401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94523551-F762-8CB1-CA93-464A21497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4A2D0C74-CB09-70EA-0FB1-5AD02E6D43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01AABED-2465-6F0F-43E4-691006677F9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B17151C1-23CA-26B7-674F-64E94B550A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D32EC9E2-5A7A-FB65-AC1B-D5F7EFEF5C2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288A30AD-D6F3-51DA-8DA9-B0637537FF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19" name="TextBox 518">
              <a:hlinkClick r:id="rId69" action="ppaction://hlinksldjump"/>
              <a:extLst>
                <a:ext uri="{FF2B5EF4-FFF2-40B4-BE49-F238E27FC236}">
                  <a16:creationId xmlns:a16="http://schemas.microsoft.com/office/drawing/2014/main" id="{AECA6A3C-D0F6-BCD3-16E0-CCF482FCC30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A303DFEC-8C87-8419-1C20-5CBED39C46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74B9734-D3A4-17F7-E70E-FDBB48FB80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F6DB89AB-783E-A92D-7338-C5AB40C228FB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E098719B-0B7C-27B2-FD00-CA58E0FC32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36AC00B8-EA8D-73FF-A9BC-00CC9F132A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1FDEA619-02B5-FCF3-0257-3CD0EA0F509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86366CCE-0A00-7555-3976-0DFB83F548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132FB4FB-B377-8978-D60D-AF26CEAC71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3C8361C9-595F-E342-5D8A-F1F4CA130D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29" name="TextBox 528">
              <a:hlinkClick r:id="rId70" action="ppaction://hlinksldjump"/>
              <a:extLst>
                <a:ext uri="{FF2B5EF4-FFF2-40B4-BE49-F238E27FC236}">
                  <a16:creationId xmlns:a16="http://schemas.microsoft.com/office/drawing/2014/main" id="{D0B1080A-C6D4-5AA9-7359-0A4AC91B19B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07A616C0-C462-1ACD-A116-74DE7762F4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AED25A67-0A90-CE67-696E-BEFD57FAB9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0FE5CA90-7D2F-1247-D9E7-6F4021369B46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6DD870A4-D6C3-D193-1C0E-E06C17377D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66F99A3B-BA58-5534-EC25-DD529ACF1D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2FFDB8F9-E950-F172-5CDC-A6C2A14A68B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5A6B4BA9-C57F-A22A-A8CC-35521AFFEE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5600F38D-7EF7-9C63-B95D-A596760C25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3B6D3F17-210A-55A0-CF3D-6567C39F20C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39" name="TextBox 538">
              <a:hlinkClick r:id="rId71" action="ppaction://hlinksldjump"/>
              <a:extLst>
                <a:ext uri="{FF2B5EF4-FFF2-40B4-BE49-F238E27FC236}">
                  <a16:creationId xmlns:a16="http://schemas.microsoft.com/office/drawing/2014/main" id="{C6F8F496-1443-C1DC-B44E-AE30231B25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8CAFEF-4668-4E5C-FD32-63C3C4F51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2E04920E-707C-F354-20D8-F378C67D45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E828D88B-7B1C-80DE-0896-77F5402B4288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804B43FA-3253-3713-4708-E2ECAC8EE2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3F9067E2-904C-8BE5-BF4A-16D1F8CE10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2E3B2581-F35D-B846-A5FA-18371CEEEF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C073246B-6545-4676-0973-3D6B84243F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7DDE79C2-ABCE-D48C-E265-6B84C372B7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DB927C6C-5623-6A0D-CF59-EF15A25F9C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49" name="TextBox 548">
              <a:hlinkClick r:id="rId72" action="ppaction://hlinksldjump"/>
              <a:extLst>
                <a:ext uri="{FF2B5EF4-FFF2-40B4-BE49-F238E27FC236}">
                  <a16:creationId xmlns:a16="http://schemas.microsoft.com/office/drawing/2014/main" id="{EA7245A3-FD35-0C1B-AAF1-AC7137AA66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811E0A6-C8C6-98F3-B051-8D6B3E431E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84C34035-1A68-D369-EA45-5A22D65012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E4D94629-D567-F022-88D3-0DEC94A773B5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20418201-18AE-F60F-9B27-6222BBC9B7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BFACA345-7BD6-A8BC-D643-F27BD3E129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6E27D898-949B-4AED-1A73-BDE899D24A3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1732889F-A498-D33E-2A97-F4BE5B5D59A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5A42CBAB-5246-233D-829A-C832A9B16B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3C861C5F-E777-B291-7463-340C8BDF2F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59" name="TextBox 558">
              <a:hlinkClick r:id="rId73" action="ppaction://hlinksldjump"/>
              <a:extLst>
                <a:ext uri="{FF2B5EF4-FFF2-40B4-BE49-F238E27FC236}">
                  <a16:creationId xmlns:a16="http://schemas.microsoft.com/office/drawing/2014/main" id="{62334324-E1AC-3D14-5E48-93F815CAD3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85F4D525-98AA-D554-972F-5B090978D2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EE58E838-F770-5796-727F-EC74E8682E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3114F1EA-F1DE-8D06-7D80-B636E3B42C83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1E866AD7-3057-8670-EF3C-56B7CBDB15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D44DCC67-5998-67C5-488E-EAA483A4B4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BBBFA47A-CCD5-4E24-30E9-31D81E2C8D5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7408E486-5019-6A23-D312-E65EB01B44F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3B927C1D-0F89-AC3D-94CE-DBF9BB7D752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16415CAD-09FC-3926-4D41-74A586D41D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69" name="TextBox 568">
              <a:hlinkClick r:id="rId74" action="ppaction://hlinksldjump"/>
              <a:extLst>
                <a:ext uri="{FF2B5EF4-FFF2-40B4-BE49-F238E27FC236}">
                  <a16:creationId xmlns:a16="http://schemas.microsoft.com/office/drawing/2014/main" id="{A5B2EB00-0D12-0F5D-9E41-DBF00D6735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01A74F8C-BD47-1C91-7345-22E5019844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8F777765-FC1F-D58D-3AC5-B5339488B2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3B30D70F-5A7C-FEEF-B09D-A87B5560FA35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977D356D-E25E-E622-58F0-444996C214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9A9D80CD-F3F9-CD03-F2CF-0D151C76C2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933C49F2-380A-5B69-4ADC-B2552C1F3D1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0F92B43F-A76B-AD6E-BD2D-80EE8467FD2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BABF466C-C0E9-4D9A-87CF-3BCEB5DF70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BBDB96B2-37A8-0E02-647A-4C24CD6FC1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59" name="TextBox 658">
              <a:hlinkClick r:id="rId75" action="ppaction://hlinksldjump"/>
              <a:extLst>
                <a:ext uri="{FF2B5EF4-FFF2-40B4-BE49-F238E27FC236}">
                  <a16:creationId xmlns:a16="http://schemas.microsoft.com/office/drawing/2014/main" id="{C81B8CE5-606C-EF3B-616B-24574E64C7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85862ED9-C3F3-943C-0817-80E4C03B36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377BC37D-F470-0176-75C9-93EA47BBC6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D48E88FD-3A12-7F28-724A-BF02D941FAC9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062FDB4D-F70F-70D2-261A-37D71C6F6F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110EF533-E9E7-15EB-DF8A-1600BE6403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940460DF-88F7-8AB0-ABC8-70D39A53A96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AEFA5BFA-8ED9-900D-6298-378DF69433A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C86836C9-B926-25B5-2EA1-8EDF4186D6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A34E5D23-1CA7-8C91-7B17-00E30C87E6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69" name="TextBox 668">
              <a:hlinkClick r:id="rId76" action="ppaction://hlinksldjump"/>
              <a:extLst>
                <a:ext uri="{FF2B5EF4-FFF2-40B4-BE49-F238E27FC236}">
                  <a16:creationId xmlns:a16="http://schemas.microsoft.com/office/drawing/2014/main" id="{B0736D64-50E5-27E6-0835-E971303C36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EE5CDA83-B4EF-0E7B-B212-A266B0E865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EAB04BDB-FD4F-2898-8951-609D8BB4D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FD401ED1-19D9-58C9-30F1-CE44BE4CBB9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3055C25A-B3A7-A59B-65A0-658ED81BBB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83F387DA-8BFA-055F-1D4A-C42FFEBA57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12DE3F8D-F792-7C0F-2741-4A1C767C9E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429EB311-C34E-D738-BA20-F848185C468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CF5661C8-1471-209D-B351-FD8B730E3A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859CD0E6-E5CC-36AF-2E10-A39ED36D34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9" name="TextBox 678">
              <a:hlinkClick r:id="rId77" action="ppaction://hlinksldjump"/>
              <a:extLst>
                <a:ext uri="{FF2B5EF4-FFF2-40B4-BE49-F238E27FC236}">
                  <a16:creationId xmlns:a16="http://schemas.microsoft.com/office/drawing/2014/main" id="{A1AF8884-6C7B-3877-A93B-132662C187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0BE22E04-A812-8CE7-C5D2-1B98E6793D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2E972A63-AE1B-6AA1-656E-55DAF449F0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8E49D2B0-6244-F0DC-488B-4CDDB49423B8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3C5BD390-9378-4297-DA2C-60EB5C5BB7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2235652C-7B82-E41B-EFDE-FC7D385D2D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AA53FD2C-83B9-9B39-D9DA-F7732A237B4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1E8D4C2A-7E05-080D-14E8-ACA507AE238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5E23BD64-3F38-91D0-D34D-C3FD3E8063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49F4D65-81DD-2726-25EA-8D9D9DBCC1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9" name="TextBox 688">
              <a:hlinkClick r:id="rId78" action="ppaction://hlinksldjump"/>
              <a:extLst>
                <a:ext uri="{FF2B5EF4-FFF2-40B4-BE49-F238E27FC236}">
                  <a16:creationId xmlns:a16="http://schemas.microsoft.com/office/drawing/2014/main" id="{B79B62AF-2BBF-9452-E776-AE0B03CF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4CF6BB16-CA0E-2DD5-F15C-9BC1EE2F4B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59FE568A-4D35-D236-F82D-DD0FAA1E9C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6E41D27A-466E-9DD3-4545-672D59ED355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FFDFA0E3-72EE-4774-CBE8-410B0ECD95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11DD3427-2B44-85E7-8DB7-BBFE5D19ED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0478C79E-98D0-1E99-8859-36C60D3DFE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9FFE1AB8-5DA8-3D93-5E4C-E5D1F8F625A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DEB983D0-DB10-2B99-0010-E66BE05975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E9F881B3-4F75-A43E-031C-0604022B20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9" name="TextBox 818">
              <a:hlinkClick r:id="rId79" action="ppaction://hlinksldjump"/>
              <a:extLst>
                <a:ext uri="{FF2B5EF4-FFF2-40B4-BE49-F238E27FC236}">
                  <a16:creationId xmlns:a16="http://schemas.microsoft.com/office/drawing/2014/main" id="{A462A4C0-E849-1977-4744-D7977852AA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E84D10B3-F5FF-F6EF-A8FA-63DACE0F78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F87A02BB-1D37-E7D6-FF75-3E8CD6920D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C2D473BA-5004-F62D-BBE0-9B8D5269BEE6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E0EFF77E-1DC7-D06B-F45D-DAFB50C36E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39A484B0-312B-55E2-7EDE-E76E1577E0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6F42E4C7-D7F8-925C-EE20-57293F0B32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BCBA78D6-F6DF-9250-ED64-0232C9F1947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B2AB3527-3EDA-03B4-BCA0-62BE1DE527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9F69EF45-508B-2718-A22F-59D4C56C5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9" name="TextBox 828">
              <a:hlinkClick r:id="rId80" action="ppaction://hlinksldjump"/>
              <a:extLst>
                <a:ext uri="{FF2B5EF4-FFF2-40B4-BE49-F238E27FC236}">
                  <a16:creationId xmlns:a16="http://schemas.microsoft.com/office/drawing/2014/main" id="{FE3960ED-D507-2311-0136-C2F86E542D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8DAE73B0-B67E-3E51-7C58-53BCBCA122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9B1C39A2-E387-7C1B-C414-839E691C2702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1286C855-2E11-8D66-CB37-EE123D940C71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7B56250F-5CE8-479E-76E9-6E4AEA98B6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03366D3E-5E22-20B7-7E77-AE21632B01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F624E236-9797-7504-735C-4B00A88D91E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26A5B7C9-002C-CF9A-5ED2-94DA29D13F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1C269E69-6A68-A8FC-73BE-8AAEA5E57D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BECA7C44-A217-49B1-9F7A-81EC006E834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9CB69B75-21DE-5008-7147-10FB95814E2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8DCE2DC5-98E1-CFA8-13DB-FC868BEFDD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11904AE3-A101-F6A4-4DA6-CDF99F090D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FFC71C2B-A9A9-4AC7-83FE-E1E4824B904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AC09D6A9-1DA2-F0C0-536A-3F47AA2AE1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0F3C6482-3E48-1169-CAF3-3264B85BE3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42D0396B-899B-DA60-FB31-706FC3A3D84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C6455AE1-AB63-4399-8190-F26944B22E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8D6CDCD4-044B-339E-8973-A40840C188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F937EDA9-1FCC-70D2-9E5C-C45F188256E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6E49A2DD-E4A4-9B01-17CA-E17EBB29225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F8D0C199-F312-A2ED-DB5D-2EC3168ABD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40382CA5-3CEF-0858-DABA-EAC911613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E8EBC12B-C61B-C7E7-E833-179EC378C5C3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CF1CDD46-DED3-337F-5654-4BD224E139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7AF0FC78-6471-E63C-7C34-5079D54C2D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ABEDFDFD-9DA2-E570-E316-4A176778DD6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3B4CAFCF-3DF7-9E89-3E5B-F3AE1C761F3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CF07CE5C-BD88-623F-2142-F9EAE35B46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4C388341-D323-8F98-82FC-D445B1D3F1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7" name="TextBox 846">
              <a:hlinkClick r:id="rId83" action="ppaction://hlinksldjump"/>
              <a:extLst>
                <a:ext uri="{FF2B5EF4-FFF2-40B4-BE49-F238E27FC236}">
                  <a16:creationId xmlns:a16="http://schemas.microsoft.com/office/drawing/2014/main" id="{EECCD3DA-D71F-3023-97B8-FE5DD53A8CE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98F8080E-F0B8-79C2-ED69-5DE9C3B1E9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804C4393-2158-45B8-561F-6C98841FC7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88CD155A-3203-08BA-D05A-56A33463737F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46C76E70-F8EB-FA8F-28F4-62F7DA7F90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9A34A2AC-7EBD-90D7-8B29-4E7212F544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A9F20694-B278-8051-1ED1-ED4B69FE0BF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F49E845C-175D-41E3-AACB-07F6022D890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BE496D98-A2FF-FF4A-4A37-F58844B62D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511F8096-C418-AA00-A395-7BCC010E88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7" name="TextBox 896">
              <a:hlinkClick r:id="rId84" action="ppaction://hlinksldjump"/>
              <a:extLst>
                <a:ext uri="{FF2B5EF4-FFF2-40B4-BE49-F238E27FC236}">
                  <a16:creationId xmlns:a16="http://schemas.microsoft.com/office/drawing/2014/main" id="{4D26B545-9AAA-6866-FB6B-00400C91C0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B6BAE064-3F8D-3279-7ECD-7DFB82DF94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6A8A5054-ABD4-7155-8178-DCE3545633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C70AF5FB-9449-B200-79FF-B59719E66C5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6F3A6622-42CF-630B-1B9D-043EF4DB53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6F47DDED-B6B9-51B8-411C-89A5327EFD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7AF96CFC-5B96-F16A-AECF-5871F9C1A5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87E00FE6-BD23-0A2C-2BF6-858296A5D7D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57AC6A8A-F93A-B7BE-D1A1-7A97555A82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A9DCCF70-58CF-D65F-B320-2CF4EFC623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7" name="TextBox 936">
              <a:hlinkClick r:id="rId85" action="ppaction://hlinksldjump"/>
              <a:extLst>
                <a:ext uri="{FF2B5EF4-FFF2-40B4-BE49-F238E27FC236}">
                  <a16:creationId xmlns:a16="http://schemas.microsoft.com/office/drawing/2014/main" id="{9CE0F9F0-8A31-02D4-1817-4979AFA49B3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CA11DA02-0D5B-065C-CFD5-337CCDBE22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67A163CC-D52E-12A7-8E56-78621309826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B7CAE54B-BE72-2B92-E28F-26FACE92D2F0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B55AB434-FDFC-7C59-0414-444A9D3E20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9A477A84-1174-92C6-2746-4FCE490658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6C39ACD5-7E95-302D-45B5-A915DAE459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D86D0633-058C-C115-9EFE-B9CA4D2CDA0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E2DBFF00-C7A7-A9C9-4337-2F4F476E8D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622E65EE-2692-1040-D555-E9E70EB11D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6" action="ppaction://hlinksldjump"/>
              <a:extLst>
                <a:ext uri="{FF2B5EF4-FFF2-40B4-BE49-F238E27FC236}">
                  <a16:creationId xmlns:a16="http://schemas.microsoft.com/office/drawing/2014/main" id="{B024DE82-2136-011E-B972-F2390578E7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CD672A19-E264-508F-9F43-F473EC0A3D5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0A3AB71C-945F-9962-8A06-D69CB147CE6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F899E191-49B3-6FEE-D669-818581298FAC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8FC51611-4B68-6D56-52CD-89692DFB5D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AC49114D-72B7-0A56-7013-DF5FCA674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843146A1-A3E1-B956-051D-610847BE7F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E70B4694-5EF5-DB9A-A92E-4DD7C538D98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D24C4BFD-3C1F-87A7-9CCB-6190265C53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55BA2711-F361-4A51-7509-EDDA038BB94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7" action="ppaction://hlinksldjump"/>
              <a:extLst>
                <a:ext uri="{FF2B5EF4-FFF2-40B4-BE49-F238E27FC236}">
                  <a16:creationId xmlns:a16="http://schemas.microsoft.com/office/drawing/2014/main" id="{870E9D9A-0AA7-9320-F72A-C0CFE4797F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0B760CEF-D71D-75A7-15BB-9F6A7C774C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7475F1B7-087F-8E35-F7F4-6585BDA392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47BBEB56-7925-4C11-6BC5-8930ECF49AC2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38268849-3EFB-A913-EB91-020617A953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6C156BD8-CF03-2539-B67C-5B7E6551C2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A1DB967F-46A4-3A54-9AED-5AB3334852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254AA407-C2A8-648B-04A7-B1C9BBA3043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B56557A8-8122-0EAE-BE19-4E4A32CFA1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8742D2C9-AAD8-775C-27D0-D51BED6375E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7" name="TextBox 966">
              <a:hlinkClick r:id="rId88" action="ppaction://hlinksldjump"/>
              <a:extLst>
                <a:ext uri="{FF2B5EF4-FFF2-40B4-BE49-F238E27FC236}">
                  <a16:creationId xmlns:a16="http://schemas.microsoft.com/office/drawing/2014/main" id="{304B7640-3225-4730-E996-4E8A932E36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6D4A3F83-939A-E36D-9DCE-8968426FFB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33AE4AC1-18A8-61EF-009D-C8673BB255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0" name="TextBox 969">
            <a:extLst>
              <a:ext uri="{FF2B5EF4-FFF2-40B4-BE49-F238E27FC236}">
                <a16:creationId xmlns:a16="http://schemas.microsoft.com/office/drawing/2014/main" id="{BC580815-ECD2-3451-905C-6DC58918CCBB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0249B7E5-42D9-3BC4-6D3C-9A7AAA4C6597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8505A5F7-618C-A18C-16B7-C6AD40601AFB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96EEAB70-8DB2-EA74-BA38-D958F5181FE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582E3795-3658-C09F-3091-CD25019B920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F0DB88B0-48EE-53CB-EADD-277E89B28D1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AF09853A-36BF-AD7A-B266-5B3BF4A8342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C1D66880-070D-6F97-D81D-1D6078EEB8A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9924559C-4F1D-6BA7-BC23-32048A16029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CC61C83F-B6BB-5FA5-C88B-D777681E0A0F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9296EEBA-4DC0-3E27-A267-2D4A4F001B10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451D3C68-6BD3-4937-E972-2B50A0770A4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64A08ABB-5E18-7F3D-20D8-13C76890AB81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1D91D358-9C12-1A71-BEF5-62E0A863350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C1764CEE-1F47-C04C-56F8-9A64D259EC7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F55457D3-D86A-C249-EBE3-8F00911AED19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2414A093-1224-122F-CBB3-5CB6C4ACB9C6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8921903D-4482-94BA-11E8-4D00ED08335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4D470E68-2C4B-763D-9410-53DC7E5BA417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DF4B1446-1316-B845-7474-E9C7C7F2B700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3355DD27-0104-5716-D361-8DECD98481F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1B4E2BEB-5E1D-E728-ECC8-ACAD604AFC78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BB6D9714-8522-4114-F931-2BC7120FC6DA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BAD9A5C7-03C3-87EB-CDBE-A50C1DB8CA7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DC0DD6B9-0910-5CCB-1877-BBD68571229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6BECA0B7-D777-DDDC-1D54-FC1B47F6C45E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322897C8-3BA2-E49B-9569-BB1B81A5E5B0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39) Yttrium">
            <a:hlinkClick r:id="" action="ppaction://media"/>
            <a:extLst>
              <a:ext uri="{FF2B5EF4-FFF2-40B4-BE49-F238E27FC236}">
                <a16:creationId xmlns:a16="http://schemas.microsoft.com/office/drawing/2014/main" id="{C88E2199-F250-1B17-76AB-D6380CF61669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63798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1156765E-5AF4-AEB9-117C-34CF54EA8FD9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B05A70C8-21B1-4A34-690B-DF1AC71207D8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E7387534-786E-4A68-7161-A6B5FE8435E6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673F419B-B13C-A958-6391-20B650B76CAC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39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FEF14762-5874-A0D4-FA08-CEB7FF47EE6A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Y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AF6705A-6CA6-D504-D92A-E94C8A891745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Yttrium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D6A6334-7160-F221-CB7D-D43422939490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88,91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1E0BA2DF-E553-6071-F5E5-03F3BAB8AAF6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1,22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C2103B36-3B1E-635A-8DDD-AD6685AB3995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D34A6C2E-8888-90CE-CBFC-9F7E83290A0A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3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331AA600-7989-6D7D-15D3-C5101EA1283E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02ACD6A1-3F91-C341-990D-C8188D24E3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E060AA88-7DF5-7726-EB9A-A611A54C51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AD8F7F9-AE68-4A06-8787-952BC362FD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2ED1B33E-3BF3-CBDA-3989-6708EB08478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627F2E9F-F684-74C3-C84C-A252FE9CD2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9067B7CA-CD8A-1223-95FE-BD2D5A28F7F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39" name="TextBox 23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66CDFD7-A927-3EDA-F754-C827C98A61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08B3A260-CEB8-B500-B698-C71426BB01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679621C-190D-8DBE-3949-799CFE36F0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10E696A2-E14E-B342-6F1E-0B9778480B2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A4A394AF-F513-3B8B-E687-E8BF57AC32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6B8FB221-4718-5635-0B29-9A96FD4A97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15C4B44-C793-CD07-CC98-04C1E11155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8F4D37BE-363B-2175-CC60-E17E4B01234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6536E708-BDD3-814D-30A4-7E8FA0BFD8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836FACE0-B36E-DEF5-08BE-EA5C5E4CFF8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CC51A15C-35B5-8101-F4B7-70EE1410C3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F353A4C2-C2AE-8635-DAFF-65E0D0AA89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E0676097-2A65-F379-EDB4-0B9764CE47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13D0B819-3DEA-ED5C-30AA-55D8BB4B5D5F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2DFC3314-DC49-1967-6AF9-9CB8E6294B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F2DDFE2E-D57F-B359-ED47-5172D56075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E87423DE-9BA4-B449-252F-E4C89C60C7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5554BCB7-5EF5-B053-DEC0-365D512DC19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82786922-45AC-3F93-DFD6-9746B4AF8F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87FDDB31-C468-57F0-01D4-08078F8FAE8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793D22B-3B4A-2D58-A028-06616F47D9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E9AE9FCE-19CC-F2F7-5BD0-84CE894B5D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04C027E2-97FB-EFBB-2CE3-99284DEFA8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33BEAF3A-A699-72BE-1EC0-4B3D397DC5EE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3B5F3375-790A-E8A8-E5B0-CA539EE567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7C0238DC-142B-FEA6-DA1A-882F4F2006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689D422E-A36F-BBCD-1269-713270AE290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D69EE08F-CFA8-E2D4-FBC3-26F28DF7634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0FF627A1-BC47-AE4D-00BB-6959A70DB3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E2601CD7-DB43-B7FE-4FC8-D2B47CB451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FA0C322B-0056-A8BF-5BE2-4EF5F2E367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69C4CABC-4465-E9F8-27B7-9AD02203D1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51D947B0-5ECD-18D1-B6D7-3609BBED18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4646A4FB-80C3-BE4D-D52A-92C7E0EB69CD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94B240C5-275A-6A0B-02BC-7B76C811FC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ECE21F36-2642-D503-1997-B2A2C70913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3D796C04-D033-91EC-36D4-5801029289F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7EF7D91-69A2-A9FA-99DC-D71A4220915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3EDCF18B-6CC3-9989-406C-31122867F7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796C14C1-AD71-2B0E-B720-697C8B1222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D60D29FE-BF59-70E5-91CD-0B71FA36ACB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89BD0F4-CEB7-AEEA-AC37-81919F4FA6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AE1599E9-E9C2-946B-C93E-03AB1BD366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D1ADF29D-FA4F-A752-A26A-F2DBF0BFFC9C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11B624C1-37B7-6568-DDD1-3B54B4E15C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9BB1E7B2-B80B-40E3-BCF4-9B7AEDB927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4E712553-7509-10EB-73AD-BD817B01C7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F413C94B-7BCA-0921-CCDD-A7934707D9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ADAC5CEB-D3A1-4C32-A424-28FA94341D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AED04620-D6DC-7A07-3427-2078727C25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68D37B1E-4D19-6246-11C8-CCCC49BC6EC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761CF15A-4863-453F-A02A-F9700D36B5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030F3607-1201-3083-D212-46791D1B6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2D273D0F-4CAC-D0F7-6A7A-9B8A0C63E914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7406C1ED-8DFC-24DA-57FD-615BB1E00B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3FC1D2A6-CE28-B5ED-3EFD-C9CADF0650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C5999552-F630-A00E-610B-A15C8914F9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954DA85E-B6C0-6B3F-549C-00633663CA2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648CD1B8-54DB-4FFE-D2F3-BD0F1F976E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6BEC4811-DF9E-3C90-5CF8-43195E58EC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4E24CEE0-ABE1-B494-B5FB-685FD7A255A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B3577CF4-F667-72B4-4195-0128753707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096DE1F7-0372-4FBB-9DB2-FBB9FB86CF4C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0E356CD-731E-144E-6B47-809230521E8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1627545" y="3401383"/>
            <a:chExt cx="821917" cy="63274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3EB9604-0B3D-DB3B-A21B-D68475C9422B}"/>
                </a:ext>
              </a:extLst>
            </p:cNvPr>
            <p:cNvSpPr/>
            <p:nvPr/>
          </p:nvSpPr>
          <p:spPr>
            <a:xfrm>
              <a:off x="1682578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B004B05A-958B-9AD4-F985-33C0BE1597DD}"/>
                </a:ext>
              </a:extLst>
            </p:cNvPr>
            <p:cNvSpPr/>
            <p:nvPr/>
          </p:nvSpPr>
          <p:spPr>
            <a:xfrm>
              <a:off x="1682578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AEDF18C-B3F1-3C8C-83BC-9629CA555004}"/>
                </a:ext>
              </a:extLst>
            </p:cNvPr>
            <p:cNvSpPr txBox="1"/>
            <p:nvPr/>
          </p:nvSpPr>
          <p:spPr>
            <a:xfrm>
              <a:off x="1682577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3FD0F5D-F431-7819-9725-32E819534DAD}"/>
                </a:ext>
              </a:extLst>
            </p:cNvPr>
            <p:cNvSpPr txBox="1"/>
            <p:nvPr/>
          </p:nvSpPr>
          <p:spPr>
            <a:xfrm>
              <a:off x="1682578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95A4097-37D6-D309-5786-787CBC8E119D}"/>
                </a:ext>
              </a:extLst>
            </p:cNvPr>
            <p:cNvSpPr txBox="1"/>
            <p:nvPr/>
          </p:nvSpPr>
          <p:spPr>
            <a:xfrm>
              <a:off x="1627545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12EE0B3-416F-CF05-E6E3-D2F53B20EEE2}"/>
                </a:ext>
              </a:extLst>
            </p:cNvPr>
            <p:cNvSpPr txBox="1"/>
            <p:nvPr/>
          </p:nvSpPr>
          <p:spPr>
            <a:xfrm>
              <a:off x="1774980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52" name="TextBox 51">
              <a:hlinkClick r:id="rId122" action="ppaction://hlinksldjump"/>
              <a:extLst>
                <a:ext uri="{FF2B5EF4-FFF2-40B4-BE49-F238E27FC236}">
                  <a16:creationId xmlns:a16="http://schemas.microsoft.com/office/drawing/2014/main" id="{3350ED26-C2B1-A8F1-F43B-FF6A7B1E358A}"/>
                </a:ext>
              </a:extLst>
            </p:cNvPr>
            <p:cNvSpPr txBox="1"/>
            <p:nvPr/>
          </p:nvSpPr>
          <p:spPr>
            <a:xfrm>
              <a:off x="1629012" y="34917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104D06F0-BD12-8ECD-7EF2-0F3B1694AE1A}"/>
                </a:ext>
              </a:extLst>
            </p:cNvPr>
            <p:cNvSpPr txBox="1"/>
            <p:nvPr/>
          </p:nvSpPr>
          <p:spPr>
            <a:xfrm>
              <a:off x="1915410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A6A3685-C567-90E0-DFDF-DE76827F87E7}"/>
                </a:ext>
              </a:extLst>
            </p:cNvPr>
            <p:cNvSpPr txBox="1"/>
            <p:nvPr/>
          </p:nvSpPr>
          <p:spPr>
            <a:xfrm>
              <a:off x="1627545" y="3632618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88A5ECBF-1A64-6273-EFA6-20C206F19F6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76DE2113-FBC3-5C97-CC8C-06CDC73A4C83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8B3DA8C2-6282-1DA0-4697-BBC77B2454B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C1B62485-1F1D-4672-F0A7-45813F7BB722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FB851FE8-1C68-2094-BB8A-E31B42CDF354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660E76F0-2BCA-64BD-4A05-04279682C4B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5E7F2E1F-4F64-3C94-49FB-9CDD30B9D8FE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3BA0BEA4-4310-C975-DE51-6C49AF9B32D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4D49AFD8-644F-C5DE-9246-C09DBDC05585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98637BA1-E75E-6DEC-45A1-8C742987986E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56A3385-C0B9-22F7-0A95-AA4A96B16304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940DD351-67A1-698D-F9FF-F10809B5663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DE5BA781-5B11-DD3F-8FF0-053E7163A0CE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10C54CD8-5C5D-D94F-21BB-92FD6FDF712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1237F227-4876-4D8F-F1FD-20BDF79B7CE0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D1C76044-5174-8784-F9A1-F88A7FFB0D0F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2" name="Group 381">
                      <a:extLst>
                        <a:ext uri="{FF2B5EF4-FFF2-40B4-BE49-F238E27FC236}">
                          <a16:creationId xmlns:a16="http://schemas.microsoft.com/office/drawing/2014/main" id="{F30AB2B7-AFF6-18F1-3EDD-1E05CF69E4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12E5A3FA-86C2-769D-09DB-EA12EAF6BB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88" name="Group 387">
                          <a:extLst>
                            <a:ext uri="{FF2B5EF4-FFF2-40B4-BE49-F238E27FC236}">
                              <a16:creationId xmlns:a16="http://schemas.microsoft.com/office/drawing/2014/main" id="{6AD8F78E-3421-C692-D781-6F13383897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90" name="Group 389">
                            <a:extLst>
                              <a:ext uri="{FF2B5EF4-FFF2-40B4-BE49-F238E27FC236}">
                                <a16:creationId xmlns:a16="http://schemas.microsoft.com/office/drawing/2014/main" id="{0A85C590-CF99-55EA-8704-B0F7FD3DB7D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92" name="Group 391">
                              <a:extLst>
                                <a:ext uri="{FF2B5EF4-FFF2-40B4-BE49-F238E27FC236}">
                                  <a16:creationId xmlns:a16="http://schemas.microsoft.com/office/drawing/2014/main" id="{F9409477-996F-67F7-E081-16A7FA9528B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94" name="Straight Connector 393">
                                <a:extLst>
                                  <a:ext uri="{FF2B5EF4-FFF2-40B4-BE49-F238E27FC236}">
                                    <a16:creationId xmlns:a16="http://schemas.microsoft.com/office/drawing/2014/main" id="{BFEFB234-3E5B-773E-5A69-0635219394E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E85FDF3D-144C-AD3E-B21F-9848F0E037B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0" name="Straight Connector 649">
                                <a:extLst>
                                  <a:ext uri="{FF2B5EF4-FFF2-40B4-BE49-F238E27FC236}">
                                    <a16:creationId xmlns:a16="http://schemas.microsoft.com/office/drawing/2014/main" id="{5B6BD73B-6F93-E1D6-7552-5CA68BD5C9A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93" name="Straight Connector 392">
                              <a:extLst>
                                <a:ext uri="{FF2B5EF4-FFF2-40B4-BE49-F238E27FC236}">
                                  <a16:creationId xmlns:a16="http://schemas.microsoft.com/office/drawing/2014/main" id="{95DA007C-93F1-11AA-CF2A-75736069C1C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91" name="Straight Connector 390">
                            <a:extLst>
                              <a:ext uri="{FF2B5EF4-FFF2-40B4-BE49-F238E27FC236}">
                                <a16:creationId xmlns:a16="http://schemas.microsoft.com/office/drawing/2014/main" id="{348B01BB-BD60-F33D-9C0F-D8FE2DFE9AE0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8363D6DF-61AD-B449-9ACA-2527263D1D3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87" name="Straight Connector 386">
                        <a:extLst>
                          <a:ext uri="{FF2B5EF4-FFF2-40B4-BE49-F238E27FC236}">
                            <a16:creationId xmlns:a16="http://schemas.microsoft.com/office/drawing/2014/main" id="{D6762AAD-DA84-225A-A837-9EFB5239F72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85" name="Straight Connector 384">
                      <a:extLst>
                        <a:ext uri="{FF2B5EF4-FFF2-40B4-BE49-F238E27FC236}">
                          <a16:creationId xmlns:a16="http://schemas.microsoft.com/office/drawing/2014/main" id="{71C6BA5A-7E89-BFDB-7C1D-13E607546D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81556FDC-0797-3370-7D41-C759954EBBB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AE5E6E00-DEEA-249D-0CAD-2224EB7856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05690F35-9DE9-D183-F2C3-7A8EF1FDF3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79762F15-C96C-16C0-D984-C28AF625F22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055861019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96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E0653319-5469-7F3F-E013-1B3ABE9FAF3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Ti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73139227-0C43-0CCA-C6DA-A79F5ADC96DF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F522B9A2-F9E5-34A8-1733-C36C18413F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C5CFAE72-F28B-87C5-AB82-EAE1BBB63C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AAB83DFD-045D-C9DC-EE07-D71EC3854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796C91E6-3576-0CA6-98C8-860440918A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A7970004-0129-0998-80FB-16F9C38738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9A4D7C9D-4EF6-8FCC-F1E2-A9F8003E44A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92627D21-13FA-D3F6-A9A6-E2E6D84624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4EE8702F-6AB1-C6C6-E083-0AE86B5D5B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69967B42-D38E-426A-C5F8-AD49C61CB3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E5342FED-543E-A10A-A183-66DB79BFC759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A6B59B87-E8E4-B952-F8B5-D46D7CFBDF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7E2E2380-90E8-84EB-BF69-E4E6495E10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C6BD4A37-C0E4-F8B4-5C85-67A9DA7C62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9CFA4E98-889A-CDB1-46F8-51F14EAD42F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37493E69-9E01-3917-319F-2208E759CA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2B3AE98-6818-1E1B-43B0-FD479C7399E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7A0B81D2-799F-7713-2C85-209B1B9DE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1A2B3FB-7F7A-F453-DC25-C219AA80CD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F2D3FFF2-738F-1BDE-5039-0D2122A986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pic>
        <p:nvPicPr>
          <p:cNvPr id="217" name="(22) Titanium">
            <a:hlinkClick r:id="" action="ppaction://media"/>
            <a:extLst>
              <a:ext uri="{FF2B5EF4-FFF2-40B4-BE49-F238E27FC236}">
                <a16:creationId xmlns:a16="http://schemas.microsoft.com/office/drawing/2014/main" id="{D2269A45-2A14-1DFA-8021-D5D5F8B8E124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56"/>
          <a:stretch>
            <a:fillRect/>
          </a:stretch>
        </p:blipFill>
        <p:spPr>
          <a:xfrm>
            <a:off x="11020508" y="0"/>
            <a:ext cx="406400" cy="406400"/>
          </a:xfrm>
          <a:prstGeom prst="rect">
            <a:avLst/>
          </a:prstGeom>
        </p:spPr>
      </p:pic>
      <p:grpSp>
        <p:nvGrpSpPr>
          <p:cNvPr id="218" name="Group 217">
            <a:extLst>
              <a:ext uri="{FF2B5EF4-FFF2-40B4-BE49-F238E27FC236}">
                <a16:creationId xmlns:a16="http://schemas.microsoft.com/office/drawing/2014/main" id="{02D95A61-2A64-AA99-7C5F-FD2E2D17F8F7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F11AB643-6481-A826-744D-3BA5A520FC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D729409A-5E5A-A23D-6FF9-04FF688E44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5BDB37B5-8519-A5AA-A41F-BBACD58AD3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DAE39C0-DAFE-4943-8B06-25B28126AC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EE652EA9-29EB-3E6C-487E-AF341F487F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D6128F72-FEB3-CF00-BEDB-A01130E909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25" name="TextBox 224">
              <a:hlinkClick r:id="rId57" action="ppaction://hlinksldjump"/>
              <a:extLst>
                <a:ext uri="{FF2B5EF4-FFF2-40B4-BE49-F238E27FC236}">
                  <a16:creationId xmlns:a16="http://schemas.microsoft.com/office/drawing/2014/main" id="{326E56EA-7BEF-883B-C9ED-0489454E23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E3EDB88D-10DE-8B6A-84CF-DD2E4C70A7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17BCB685-1ABE-771A-7AD5-8DA636E71D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0818ECDA-2318-5298-FAB5-CB5F7F661B0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8D44D3C8-2F0B-AC8B-4182-605FC00C64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2ECF5C8E-EA0D-4500-AFDC-44015137EC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1FB69C2-4E62-3294-A91B-FC84C75B07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9FF9FD1B-AED7-3D29-0B0C-FC1169736A3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A3B2B4C1-10B4-42E9-C9C6-12CD94BB7F9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A82009D2-92B3-08AF-ACEB-C811E05681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35" name="TextBox 234">
              <a:hlinkClick r:id="rId58" action="ppaction://hlinksldjump"/>
              <a:extLst>
                <a:ext uri="{FF2B5EF4-FFF2-40B4-BE49-F238E27FC236}">
                  <a16:creationId xmlns:a16="http://schemas.microsoft.com/office/drawing/2014/main" id="{ADC407C1-EC08-667A-8062-50001C0A59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F1D921BC-66F1-2FD7-EF73-3C52626DFA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738F817-4AF3-8468-8670-F7BFBA5BA2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F0CA5372-B501-9AE0-8322-36A6DA06019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11648938-9CAB-7841-981C-2CC673F1BE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8B601DB8-0E93-5538-EEB0-BE3A4E6EF9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0B2949D4-4F1F-6D3A-7189-76A2F5F48C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97E296A-1AEF-94A5-8323-E4DCF0546E1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DE55700C-C88C-7DE1-C863-2263635F23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91BFFCA2-BE35-D0CB-769A-BE5FE345D5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5" name="TextBox 254">
              <a:hlinkClick r:id="rId59" action="ppaction://hlinksldjump"/>
              <a:extLst>
                <a:ext uri="{FF2B5EF4-FFF2-40B4-BE49-F238E27FC236}">
                  <a16:creationId xmlns:a16="http://schemas.microsoft.com/office/drawing/2014/main" id="{6BC4DB33-97D4-3997-A119-92DD0E499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25C7D5FB-4E2E-4663-2103-7050B50C26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0102C1B7-92A6-DCFD-856B-A16FDC0051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487014A5-4A3B-E1B7-F19C-51D6BC1CAFDD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4D4ED977-9C02-7ACB-64DA-3D4CD7091F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A5E703E4-79F3-A1D2-80EF-FCF58F1172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527FA749-C53C-9549-1E53-1416C71D2F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4C56D38-5A1B-5E7D-A597-9FBB2AC47AF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391944FE-6AD6-EDE6-7245-0B4EA2605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8AE09687-0D31-E946-2954-B37472C6EB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31" name="TextBox 330">
              <a:hlinkClick r:id="rId60" action="ppaction://hlinksldjump"/>
              <a:extLst>
                <a:ext uri="{FF2B5EF4-FFF2-40B4-BE49-F238E27FC236}">
                  <a16:creationId xmlns:a16="http://schemas.microsoft.com/office/drawing/2014/main" id="{163CA520-02D2-6F1F-20B6-8EFC3A54B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65A6D78C-40C3-D855-F7A8-CCD55CBB48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2A2D927B-1AF6-FF46-0A7E-8AA04F7B9A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6E9BAA7D-9682-25EB-74E1-550257E51A14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B4F1EE04-E3F0-AE4A-EDD6-E1498FF2FF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3E2700D3-FD02-BEE3-039E-462B78536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719D5DB2-F580-23CC-79A8-CCB56F2360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A8692170-4912-E8FA-895F-A472DBCD89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C473BD33-4777-D6D8-1940-EC092546EB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F258DF18-9202-4A30-3367-70D99C2D44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41" name="TextBox 340">
              <a:hlinkClick r:id="rId61" action="ppaction://hlinksldjump"/>
              <a:extLst>
                <a:ext uri="{FF2B5EF4-FFF2-40B4-BE49-F238E27FC236}">
                  <a16:creationId xmlns:a16="http://schemas.microsoft.com/office/drawing/2014/main" id="{B94F8841-462C-4287-2DD1-ABBEC1E58E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AC5A5213-9A79-CA13-A3E7-D197B29631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B02D3B3-778B-F3B6-B724-A73E983DB6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B1D8AE8E-1A76-07A3-C889-3DBF69B414A3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4626BE27-6705-AC06-BED0-39B23D783D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F6D1C22A-0977-A14C-0BFA-4293F3D477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021887C7-8894-8144-435B-3E58F0FCAD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0AE50870-4D39-8885-00ED-8E40016914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A567DBEA-0D81-66CF-91B4-878747264B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7ED2B81E-51AE-E63C-BFDB-01D7D02EB4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51" name="TextBox 350">
              <a:hlinkClick r:id="rId62" action="ppaction://hlinksldjump"/>
              <a:extLst>
                <a:ext uri="{FF2B5EF4-FFF2-40B4-BE49-F238E27FC236}">
                  <a16:creationId xmlns:a16="http://schemas.microsoft.com/office/drawing/2014/main" id="{1D532553-FED9-AD4C-E332-0CC242C5C4E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E0827242-3627-B38F-FE32-F92C873952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14E3E926-1980-4E64-61DB-AB4BEF0C8C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799E8629-489E-3345-8B89-C87BF17722DF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9912CD71-13D8-BD42-277F-BB1A98438B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AA92BD10-CED9-2CC6-C3B6-C4246FFD5B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D23C86EE-3FCA-42B3-5C7E-58052E46B3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A762C284-1941-B833-DC7E-5C19EB4BAD8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1FE694ED-BB6D-AC8F-8058-19440BA73B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F3E5A145-577F-5646-E43C-D1AA81DA7E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61" name="TextBox 360">
              <a:hlinkClick r:id="rId63" action="ppaction://hlinksldjump"/>
              <a:extLst>
                <a:ext uri="{FF2B5EF4-FFF2-40B4-BE49-F238E27FC236}">
                  <a16:creationId xmlns:a16="http://schemas.microsoft.com/office/drawing/2014/main" id="{37374D57-2E40-AE24-6AC2-1337AC0E86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CF41B0BD-32EB-FE86-57DA-54CE4B77FD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7A189BFC-3DE1-C9F7-A081-FD87F95582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7891DC81-AD8C-4F63-55D7-13BAA1695BCE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CDED8A5E-1152-8FF2-7FF2-0009CEFD58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5F884737-02B0-040C-1DBD-688618C613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C232E735-EB8A-7CC9-F974-E9BAB250AAC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FAF479E-332D-D062-F5D4-4342DCAA307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1F4B1A53-BBC1-DB69-DBA6-2AEC65F232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0E9155CD-CEDB-FF7B-460D-57A99B3812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71" name="TextBox 370">
              <a:hlinkClick r:id="rId64" action="ppaction://hlinksldjump"/>
              <a:extLst>
                <a:ext uri="{FF2B5EF4-FFF2-40B4-BE49-F238E27FC236}">
                  <a16:creationId xmlns:a16="http://schemas.microsoft.com/office/drawing/2014/main" id="{10A7DCFC-6AA2-D3C3-AA40-69992D773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6278629-D196-D2F4-5D82-628AA84AEA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85422E90-2D3C-DF17-1F3B-8D6EF38336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E75C8251-168C-1D53-82EE-D4F5E8C0C361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E4693D5E-9200-EAB2-36E3-A4A49D325D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73F89507-FBD8-7553-DD1F-9C702F11B8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12CB34FE-E378-898A-2673-C465160C2B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6C126D97-DF53-58FA-1B32-A7F7E12D73F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EFF85595-3EE5-80DA-088F-B89434ACFB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1692EE32-9AAC-D25F-6AFC-1E67D4EFAFB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1" name="TextBox 390">
              <a:hlinkClick r:id="rId65" action="ppaction://hlinksldjump"/>
              <a:extLst>
                <a:ext uri="{FF2B5EF4-FFF2-40B4-BE49-F238E27FC236}">
                  <a16:creationId xmlns:a16="http://schemas.microsoft.com/office/drawing/2014/main" id="{8214CD50-CEC0-F218-D3BD-E25DC59D66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E3023740-97CA-8525-9810-A80E048D66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0D0B5A72-E830-2DDD-4C3E-739E25EABF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3A0BB5EE-E954-1E5D-6F0A-7FCD6E7D7A78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73B31734-DE1A-90E8-FDE9-45C63E4282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3ABA01CB-9C61-DBB1-FDD4-2B8890829A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B5A7ABFF-DD84-879E-A10C-2278C004B51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97423B6-DDF5-3EF0-6A9A-412FFE0B61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84C9D3F0-FA88-233D-B799-CB52A769C8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DC63D39B-F796-74DF-635B-2362A40240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06" name="TextBox 405">
              <a:hlinkClick r:id="rId66" action="ppaction://hlinksldjump"/>
              <a:extLst>
                <a:ext uri="{FF2B5EF4-FFF2-40B4-BE49-F238E27FC236}">
                  <a16:creationId xmlns:a16="http://schemas.microsoft.com/office/drawing/2014/main" id="{A06D8575-5302-402E-2E81-3E608589288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8C0F436A-816C-B4FA-5226-C936C81383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4F0E1CDF-65B3-1324-F4DB-86CEB45390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A30F6C52-6C12-6917-6F61-D2EC9125FEDB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FCA781FC-B315-A647-ADD8-37BA24F7B07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58D034A7-4430-B076-05BC-34EA2E2748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BA8E014F-6AD4-64C1-C970-1087677F339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AA3E6246-2CE7-3343-3FC2-3132C03BC1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2AEE7E44-AF4C-8D86-47E7-E66F756376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40778826-1DBE-DF0E-6C25-8659B6141A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26" name="TextBox 425">
              <a:hlinkClick r:id="rId67" action="ppaction://hlinksldjump"/>
              <a:extLst>
                <a:ext uri="{FF2B5EF4-FFF2-40B4-BE49-F238E27FC236}">
                  <a16:creationId xmlns:a16="http://schemas.microsoft.com/office/drawing/2014/main" id="{1C57AECC-4CBE-243C-7FF9-F5C3D54269F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E3F4D895-8A1D-3A12-1F99-DEC9790EB5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BB3BE9BF-DDFF-BA50-A9DA-DCC028A0BB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1DC53231-3551-AB5E-D661-6D50C9DE70E6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C62CA652-25BF-3208-9FFC-EB9F26F77C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E1CBEE2D-58CD-8EBF-EBD7-88314E831B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36F9F8C5-92B9-0ED4-9FF0-4AD4FB61135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3CC9DAE6-F898-2048-175D-AF09519A63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A1C2726D-B8C7-B54C-CF7B-70A4B7909A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26AD0C71-F0CA-3965-85C9-7EFCCB063E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6" name="TextBox 435">
              <a:hlinkClick r:id="rId68" action="ppaction://hlinksldjump"/>
              <a:extLst>
                <a:ext uri="{FF2B5EF4-FFF2-40B4-BE49-F238E27FC236}">
                  <a16:creationId xmlns:a16="http://schemas.microsoft.com/office/drawing/2014/main" id="{FD950E51-19C2-89F5-C1CC-BB6DAF47B71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9C4085D3-D7A6-B326-16F1-A1982B5EC1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F24D526C-E0F3-B20A-2359-F134415BBF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0015BE19-40DA-1AE1-EEE3-2DBE1A86B3E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A9E7A0F0-A1A7-DE03-F964-E326BB978B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0BEC5050-B4C6-6573-EA4F-D248026603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549696B0-3AF9-7B48-C448-15E7FF66AFB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7E31262B-F34B-769A-A618-199ADF52B7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83046A50-19C9-2967-D1E1-4709794AE5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77C19CBE-FFF7-9FCF-9EB7-6901E10A56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6" name="TextBox 445">
              <a:hlinkClick r:id="rId69" action="ppaction://hlinksldjump"/>
              <a:extLst>
                <a:ext uri="{FF2B5EF4-FFF2-40B4-BE49-F238E27FC236}">
                  <a16:creationId xmlns:a16="http://schemas.microsoft.com/office/drawing/2014/main" id="{0F59030F-B146-B790-2840-65B0B333C19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C8593078-6ACA-4169-8373-B6AD7CFAB7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AFD08A9-4B56-B3B8-5184-F1F2DCA5E4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C29AD5D4-B8D8-6754-C99D-8D54827753C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03AE1D4D-4A9A-8485-9D38-26FB3E41AB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022EE74D-2BAB-B485-A3B2-D549572348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65FE6B92-8936-6CA8-A83E-F1D01A0825A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5E9A1644-5A4E-0222-7538-921B752871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C5BA22FD-B8A5-B81D-A49E-A09A7CE6AA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4351EBC7-EC8F-BAC1-9C15-B4DEB57CC2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20" name="TextBox 519">
              <a:hlinkClick r:id="rId70" action="ppaction://hlinksldjump"/>
              <a:extLst>
                <a:ext uri="{FF2B5EF4-FFF2-40B4-BE49-F238E27FC236}">
                  <a16:creationId xmlns:a16="http://schemas.microsoft.com/office/drawing/2014/main" id="{F6703A35-D7FA-2EA2-1D20-84E53959E5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0750AA88-9022-8724-CD34-7DA35D6DE8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C38D43E0-472D-E41A-A0B9-9617096025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B09035B2-CD1F-F287-3937-3BB89DD6991B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A490422C-405C-F9D2-1C3D-DD51CC9FAD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CCA39B73-FEEE-37D0-D307-5DE36AF21C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3B14108A-EA6F-6418-550F-515E6B7ADC1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E587DA1D-AC9F-8AE4-484D-AD940FB9670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3D5ED788-C708-979F-A8E6-6C3B0AD940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ECFBA6B3-7EA8-761E-E1D2-69048DCCC1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30" name="TextBox 529">
              <a:hlinkClick r:id="rId71" action="ppaction://hlinksldjump"/>
              <a:extLst>
                <a:ext uri="{FF2B5EF4-FFF2-40B4-BE49-F238E27FC236}">
                  <a16:creationId xmlns:a16="http://schemas.microsoft.com/office/drawing/2014/main" id="{499151B4-2A59-FAD5-F84D-6507DB54F17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B71B58D4-B69B-29FC-6C51-3BFAEBF5A2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7000B60D-461E-BC3C-9AD3-2649ABA450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A9796961-EAEB-F5BB-70E5-B687FAE73D34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E242B358-4D56-5CDF-BA91-A0867D3820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38AB4780-1181-97A2-EC95-4EC58029EA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B65D2359-5578-17F6-F578-39968A81132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1DAD9EBB-2FE4-0462-DBEA-988E469058F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4B4822D-E56D-9ACD-2DC4-D5D017C922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346428F8-6066-D4E0-79BF-A9B56C1535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40" name="TextBox 539">
              <a:hlinkClick r:id="rId72" action="ppaction://hlinksldjump"/>
              <a:extLst>
                <a:ext uri="{FF2B5EF4-FFF2-40B4-BE49-F238E27FC236}">
                  <a16:creationId xmlns:a16="http://schemas.microsoft.com/office/drawing/2014/main" id="{6B2A5A8B-7236-80DE-C967-72C9DE89C7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7A3B62C3-D3B3-C88B-4350-5D675D0BB5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B15F01CA-11B8-DF0C-1EF7-66B74501D3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D77D231C-819F-F6C3-9B26-CEF8E21F3C21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E75E0951-23A6-EEDF-8049-E64887CA7F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F73838F8-B037-2071-890A-39FFF91131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E670A9F2-A455-399A-7970-30ED5E2B48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36BACD96-5E1F-60E7-5446-E3B99BA4D4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209B870F-FFB6-D3FC-AAE5-13BA9144AD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4DCDF9FC-AFD5-4C49-3119-4A505C97822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50" name="TextBox 549">
              <a:hlinkClick r:id="rId73" action="ppaction://hlinksldjump"/>
              <a:extLst>
                <a:ext uri="{FF2B5EF4-FFF2-40B4-BE49-F238E27FC236}">
                  <a16:creationId xmlns:a16="http://schemas.microsoft.com/office/drawing/2014/main" id="{11D86356-BA9F-D09D-246A-FC522C4843C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0D8B4379-EA28-9FF1-8A7D-827C345596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82914850-64DD-3ECE-E723-E22A2E4E41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2AC61771-1F14-AEB1-EA0C-74BBD3840B19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CC1801DB-C2DA-C481-704B-54E77BF42A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8B92B7BE-4980-AE21-93B7-C0C4F8ED2B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0203037B-4482-CE00-0329-BEB8785D93B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0F4EE0CD-BEA9-930A-3D94-F62E492EE21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549A61E4-7CC2-7886-4104-619997EE35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3500CCD7-C64F-5372-6954-2D5EADCB72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60" name="TextBox 559">
              <a:hlinkClick r:id="rId74" action="ppaction://hlinksldjump"/>
              <a:extLst>
                <a:ext uri="{FF2B5EF4-FFF2-40B4-BE49-F238E27FC236}">
                  <a16:creationId xmlns:a16="http://schemas.microsoft.com/office/drawing/2014/main" id="{5317CF7D-D574-413B-B020-3F7495CF7C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51349CDC-B1AC-8E96-5832-BE90F92B97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094EE0AF-EABC-B98F-7256-B55E017357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200AAA5E-C223-D3E8-D6E7-62B4B79A9788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84DE336B-8D5E-75B0-D2F6-FF9D50E782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C9B2482F-5FC6-43F7-EDF1-7C97783D36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5A532F57-3BD3-FA6F-84E8-C264F58A78D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3FBBB7AF-B353-C063-5FD2-5C292A6FB87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A3226950-9C7B-CD76-1F99-4C07474807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1355E2F5-98F6-F0F2-E0C7-23FF45D7D97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70" name="TextBox 5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DC4BF716-6593-25D9-51E5-10DDA323A9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0FC33886-93A3-F16F-534A-CD7B2DB372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D6B9B3-4ED4-EABE-79E7-4BA314C51C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ECD6A3FD-35C1-702A-5B97-1C6891E30498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F27BFE82-D25C-05BB-B7EF-B8D97D5B6D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CC47D57B-2941-F675-FA5F-910775D783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A736EEA5-54D1-104E-9E8D-0102B92FEA4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1F48C56D-1CFA-A7BA-F43A-C6F289FC612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749E20EA-DA3B-5697-9FE3-01601719FC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6C5F1AEE-38F8-4D83-E371-24E2D0B7C7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60" name="TextBox 659">
              <a:hlinkClick r:id="rId76" action="ppaction://hlinksldjump"/>
              <a:extLst>
                <a:ext uri="{FF2B5EF4-FFF2-40B4-BE49-F238E27FC236}">
                  <a16:creationId xmlns:a16="http://schemas.microsoft.com/office/drawing/2014/main" id="{72E29DD5-ACD7-D374-03F2-BC06C2B2A9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2BDE73E4-0F9F-F342-5EE1-825652FC7D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31C54F49-618E-B6F0-FD3F-5E99980117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B1E6FBD5-CDA6-8E9D-5419-8ED8EC2BDBCA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21A7AA82-466C-5995-B4FD-853C754368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50E0135A-CDB5-E0E8-4C08-97AB01CEAE4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C52C3665-FC18-E845-3B12-02FCA032790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080B2FA3-6BF5-E2FB-BD4E-64CB8DF9917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F9C04725-54EE-35EF-DE0B-169818F6DC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4AA263A-7D98-DE57-6013-032AAF977E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70" name="TextBox 6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CC6C0EC1-06A0-C78B-1E96-7286B79122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38A57202-325D-55D5-82B9-44F9BE86D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CF0E5479-8C66-1A36-6557-F3B27F5158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51B3E3CA-7454-9EF7-BCF0-8650FFEC69A5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66ADC8-974C-18A4-5367-4848FECEC8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4D646F4-677C-7BE5-9A2C-16B59ABAE7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0C3DD00D-D00A-80B7-D360-0E3BB18D5CD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59B7A804-FF91-9392-902C-DFD2B9020A3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324D423A-FCD0-1E65-6356-01757945F6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51B9BC0D-4D95-B4C7-E5A8-7BAE180DC67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0" name="TextBox 679">
              <a:hlinkClick r:id="rId78" action="ppaction://hlinksldjump"/>
              <a:extLst>
                <a:ext uri="{FF2B5EF4-FFF2-40B4-BE49-F238E27FC236}">
                  <a16:creationId xmlns:a16="http://schemas.microsoft.com/office/drawing/2014/main" id="{4CA2E71C-8232-B2B0-0F4B-EC20B744A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423EAC27-AC82-F2FB-DA20-14DA71ED1C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46BC7F6-AB89-9E28-796C-991CD6DE73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3E3465C3-699D-CA1A-046D-247BF933ECD4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AF67D7B5-D341-B7C4-35F1-E9A1F8873B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3E3A5A96-F38C-BF02-ADFA-F08E5B127F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A581A10D-2472-F3D7-3CCC-13A99B8679E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4F07EB70-7A37-B540-5E64-13C1C4B3EA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9FD5AB04-9E14-80DD-82FA-C110682D96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AA5037A-D1DE-0025-4CDB-C91A7D2859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79" action="ppaction://hlinksldjump"/>
              <a:extLst>
                <a:ext uri="{FF2B5EF4-FFF2-40B4-BE49-F238E27FC236}">
                  <a16:creationId xmlns:a16="http://schemas.microsoft.com/office/drawing/2014/main" id="{3BFF54B8-956D-5C4B-0803-95A0CE9A39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4A847698-E9D4-16E8-2A53-EA19761741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3E7B4A5E-9D2B-D0FF-B2D7-0772C34C7B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850246AC-A6CE-C850-57C2-8581DF867E52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C7C1878A-DBDA-9F9F-EAAC-5813B597AD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93E3822D-8090-3DC3-81C4-17DFAFD923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D087350E-CC6E-7E2B-0AA0-A17846A04B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134A9F63-EAD5-CE13-40E6-EB31D682DF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E6E0C4C-8A6D-17B1-2406-8F3FE21536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83D46D8C-6E7F-FB3D-27C6-48EA019581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0" name="TextBox 819">
              <a:hlinkClick r:id="rId80" action="ppaction://hlinksldjump"/>
              <a:extLst>
                <a:ext uri="{FF2B5EF4-FFF2-40B4-BE49-F238E27FC236}">
                  <a16:creationId xmlns:a16="http://schemas.microsoft.com/office/drawing/2014/main" id="{D78BAA21-48CB-9C10-FA7B-33CF38D1F77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B96A53B6-48D8-D9E4-9797-865639686E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8574028C-0BC8-B4B6-B363-81B4159E2E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20B0398E-B7EE-B765-AB7B-C9BCFE61B6E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38A9B64C-303A-296C-1B53-778BBFFDDD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E769EE95-A838-3414-0525-E09DFF6F7C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29AA7F43-3285-85A3-F7BE-684EF6F9F38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516099C3-D00B-BA25-3280-2755794A1BC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ECEB7D87-9E61-B2AE-3F2F-036DA2787B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8A9B4984-ED5C-CD9E-B063-8E8B97F755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0" name="TextBox 829">
              <a:hlinkClick r:id="rId81" action="ppaction://hlinksldjump"/>
              <a:extLst>
                <a:ext uri="{FF2B5EF4-FFF2-40B4-BE49-F238E27FC236}">
                  <a16:creationId xmlns:a16="http://schemas.microsoft.com/office/drawing/2014/main" id="{9053736B-2ABE-E73F-E559-B36CFC360C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F1B9F02F-B700-2DD0-EDD8-4EC7B456F4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6B493D99-A45C-19D4-CFCE-E4567D196ED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8DE4071E-B4A8-532B-D152-BB3527AAEE59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0F7C8E53-F11B-C827-57B6-A85EEF4C19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0165FE5C-A450-A278-71BD-BD51DFC792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D01EE427-AFA7-8CA3-4D78-A35D7D03710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4DFD9361-F5F4-A579-FE7B-C867EBDC19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19255335-C67C-7FDE-967F-D280BB71A6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666C583D-B714-EA75-198A-FBF9472C4D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2" action="ppaction://hlinksldjump"/>
              <a:extLst>
                <a:ext uri="{FF2B5EF4-FFF2-40B4-BE49-F238E27FC236}">
                  <a16:creationId xmlns:a16="http://schemas.microsoft.com/office/drawing/2014/main" id="{B56D31C8-8E10-C63B-13E6-E9A0ACB5832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2E46201-D7D6-6770-558F-1BF48EAB7A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5138515F-B7DB-0802-9369-4E40468B29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8F501314-679A-15D9-8739-63EB71E43ED8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04BCEE7A-A8CE-CB48-1154-B67001F987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5754E7E7-B36F-9932-493F-458AE32635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E9F74501-6847-B322-1E95-35D2A123512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0B0AAA6B-EE84-D79F-98D0-AD6D5E4A9C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4D1642E3-D652-F37D-5633-3AB0E2E93B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4FED372C-6124-805F-18DB-C1E3200564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3" action="ppaction://hlinksldjump"/>
              <a:extLst>
                <a:ext uri="{FF2B5EF4-FFF2-40B4-BE49-F238E27FC236}">
                  <a16:creationId xmlns:a16="http://schemas.microsoft.com/office/drawing/2014/main" id="{5D642E92-4093-0FA3-3344-F984F2C2EF6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3E6989B4-5E67-68E7-8208-83383E1ABC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465AC0E7-BC59-AD4E-1D3E-A466D83F28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D41D140A-B1A3-8F27-4C89-7000E9B4066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23035A5D-32FF-82E1-1D4D-FA5233535B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D624E1A1-1573-F8E6-8734-265756B076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8BB83389-2F2B-124E-4B63-FFE0999E4BE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BE15FEF-5207-4B6B-A3CE-307D4C4199D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7D4D1E68-34CC-CAB2-7DE5-FBC53E7BA8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613B8888-09E0-1D92-651D-64899C0147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370DC94B-B42C-7BB6-674F-D4066AFFC6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D705D191-0A00-D1A4-1B5D-5473C876B7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75301CA4-87A5-A364-BE95-966A9C2B42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1F6A7726-8F35-DC5F-82A1-320B863A5134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CC547D1E-697D-1480-9734-8789BE5451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C80ED9D8-FF3C-83A0-1F4E-24E238D2CF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2DAA27C3-23DB-A9F5-55CB-96EDC5630F3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FBEB5D46-ED90-A119-4ACA-7570DB4DEEE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A460F097-FD54-BD2A-EA73-61194BE1C3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F862B7DC-99D8-0357-1CFA-87B99C95CF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5" action="ppaction://hlinksldjump"/>
              <a:extLst>
                <a:ext uri="{FF2B5EF4-FFF2-40B4-BE49-F238E27FC236}">
                  <a16:creationId xmlns:a16="http://schemas.microsoft.com/office/drawing/2014/main" id="{96E8DABE-43D7-D932-E6BB-E4A684A6F5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17D93327-FEDC-43FB-2944-0F450AFDD1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407505F6-2286-DF6D-4C78-131BBBE7BC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D0A3D521-2157-9087-C0EA-3C203FE505CE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0C5356D4-411C-96DB-8F6E-D41AAE87AB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D4F95C53-E01C-B51B-E347-570A482790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7D298F59-4FF9-0977-C09E-A978C287B31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7EBA2FEE-E7FA-CA53-CB3C-587EC8ABE3A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71150852-752E-25C6-BB35-9C2224C9F3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EC7DFB35-886D-34ED-9A57-942FED898B3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6" action="ppaction://hlinksldjump"/>
              <a:extLst>
                <a:ext uri="{FF2B5EF4-FFF2-40B4-BE49-F238E27FC236}">
                  <a16:creationId xmlns:a16="http://schemas.microsoft.com/office/drawing/2014/main" id="{DF2FEA8F-0FCB-9FCE-90E4-C998837F9F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988BCCFD-51F6-CE18-92FB-EBE1FCAE4A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AFE3494-42E7-846A-D1BA-253EAD3998B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DEBC179A-677B-9C97-CECF-DCB0303598B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E1A2AA6F-63E6-A1BA-D000-C715775942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9D6559A9-1CBD-ECBC-0BBD-F1757CB047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1A9EE6E0-5F46-5532-68BA-5459FF749B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D127AC27-613E-A14D-A736-695E13BF1F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9F285273-AD12-DBFB-6701-0391675903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6870D3D9-8CF5-910B-E73F-2BC90B50A45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30EBDCD6-C8FD-47C2-8294-A83B55BC62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A2A9199A-B461-F91F-7DF6-1D24EBBCFB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228E2E0-6D36-EC9A-1E04-7AD90ABC1B1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EFDAA8EE-39CD-BC08-4D92-B4CE493C0731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816B3AFA-328C-964C-A5A8-9506FBDD04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D6B6A376-CC69-B69A-342A-05FB8FB22E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61299603-189F-09EE-CA52-4696EF2718B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6C996BD6-0B02-F728-E7BF-F9884D52004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41E93619-8C2C-7316-092C-9A1EA7151B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6A98DC33-5AF7-5988-DB3F-AFB15686EC3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8" action="ppaction://hlinksldjump"/>
              <a:extLst>
                <a:ext uri="{FF2B5EF4-FFF2-40B4-BE49-F238E27FC236}">
                  <a16:creationId xmlns:a16="http://schemas.microsoft.com/office/drawing/2014/main" id="{3B84ED3F-E8A8-742C-3087-F7B8033E11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7E3E560B-0BE8-42A0-FFF1-6EF73B7FF9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AF47FE2E-C178-8D7F-5C4C-86F1611819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8E3B6CEA-3EFC-63F5-26B7-C622DF3C0732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C6B4AA78-25BC-A043-C16E-AA8188DCB8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8A115118-7C41-D7D8-F91D-F2E08E29E6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DD6F0DA1-859D-1B1F-80BA-2E688C0445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C3582478-0CAA-7455-2BD6-4A18AED45DE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ABBB099B-6D8F-6814-55C8-BCB872C521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2A105A55-A56C-2763-F91C-97A58778CD2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89" action="ppaction://hlinksldjump"/>
              <a:extLst>
                <a:ext uri="{FF2B5EF4-FFF2-40B4-BE49-F238E27FC236}">
                  <a16:creationId xmlns:a16="http://schemas.microsoft.com/office/drawing/2014/main" id="{95FEB5FD-979E-F8E8-CA3E-DD322F8CE8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A809615D-C230-ED23-56E9-A72549361D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0D47AE23-1C12-2D92-5D20-324D2FC59C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B3F13C8D-7C9F-5EA0-BBA3-7EC223B59E88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DB91E79F-6494-3845-6C34-DEB53B6F2261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603C42E4-D808-11BE-F08F-2E48C99F913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B3D8A484-EE15-CFD1-BC64-5A2B681466C5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B9E6DBE9-EBB8-F85F-3542-67374D425DD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AC2443F3-5208-202D-23F1-C3C5EF41E25D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613AD87E-B99A-A458-862D-7F5B76A1327D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9436494D-4F30-2F66-9A6D-9008FE0826B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094E73F8-7F04-94B5-1749-EE03F0CDA81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04731F94-BEEA-1463-B336-A2EC36C000F7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1C24FC16-730C-6C8C-E155-ABB871D7E45E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101CDEEE-D9E6-7EB8-8379-7CF8C27C17A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6CB0F9F3-7D01-CEB9-796D-76B00B9BB5C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03C551B1-0613-A7BF-B095-7180E5DBAEDA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81514958-9874-D085-FEBF-2A582ED8CEAF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6887CB14-CE1E-6A8B-6036-7829450680C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0CF3F989-B01A-E2BE-8C09-3EA46D2DD9E2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7D8EE779-A547-9FE0-E4CB-16BB51CAC11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8F0849C3-4831-60BE-BCF2-17626A1ACB15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8C484D8B-3B21-6980-BBB2-2A3499085C25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0704EFA4-4092-959E-19E9-04118C66D36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D190D375-2F5A-D5B5-0389-565C2FC3A8A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6E848F54-C82D-8E23-75DF-450470B96155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D3AEDAD4-5A3D-6336-097F-1DD29D3B186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D6F9C313-74A6-E49D-7355-7318680316F2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C8BE9A24-8FFC-0D43-642F-A8068761DFB6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C0E9AE55-B69D-1040-7515-1A834B0132E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BE281FA5-B049-BB5A-2012-910ACA8A9ABB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1482C600-EFB8-9F6B-162B-D0C826D7D09A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134E70F8-924A-3794-5C1E-756890880EF4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DDB5741C-BCA6-6164-BB46-3097A3B7ABBA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22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6D5F435A-6A3C-367F-20BF-BEB821BBD553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Ti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6FA35A67-5CC9-E316-FBF7-ED331DB2D2EE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Titanium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9DC83FB5-8A5E-2631-EFED-89D067BDD73C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47,90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E486F0C-8E0F-7D2F-13DE-2C93A50D8F77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1,54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AACDF56-2397-9A54-0BC2-34FEE67E18EF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2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A8853268-38BB-52D9-7F46-78EC25BB3274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2, 3, 4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362DDE8E-F51C-54EE-39CA-6DE6847A6571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5DDE7B5A-3EB0-A6E9-C34D-66926C4034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4CF3BE9F-07B9-1BB5-6B86-2F19906B6F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2548CAC9-C8C4-4DDD-08A1-C83C23502E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D6CF2B1-49AF-2C31-29A8-9ACD23A59F8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430E1464-51C4-4D74-FC9C-4B1E518FCB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CB9F494-3956-5307-10B3-9A8A6786016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39" name="TextBox 23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4535F9E4-8B35-F838-2ACC-86F252443E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1B1BF8D4-D4C5-E06F-74C2-4A7FA564AD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26DF7328-507E-E449-4429-928E6A6DCA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CFBC916-F27A-BBE4-1792-2F490D803071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0C62EBD2-2C94-7769-815C-09CC5BA385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42942749-3931-9BFB-6A45-3A7A9A3835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1AD91C5D-2D0F-1AE9-ED51-E5F5D4FCEE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3E28760A-169A-FA5D-E201-D29F0BC0DC3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7C832CAB-3F1F-7DD0-B4C4-D4A3DFC9EA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3B13A90A-C385-8FBD-A69D-0F1CD73F376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A33CE1E5-125F-C236-5F10-EA66F1374D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ED9BF328-A6CC-D708-A84C-40BC05EC86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1BDC88CA-F1D5-62F0-4B30-34FBF4B303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A0F05C11-5069-6DB0-6F8B-9E9EFF85643F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78EBFFFD-DBE6-6FB1-ACAA-719C8C5757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A9F9BE99-FD51-5BEC-AC21-E3DED58CE7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1420C1A3-1135-41B0-ADCA-3DC1F33F5E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6BDCE5F6-3DB7-E010-4559-308FD79B3A7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23AD5F56-374F-B5BB-5E33-B3492D0068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0D527BB-A0CE-9D29-5862-8F1AA1F4356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7803F39-8F68-F6C0-5FFF-4D467134E4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CB269262-E5D1-9C03-EE9F-C1359E2F23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D3444618-EE03-2BA6-D48E-C620ABF112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E9414C2C-DDBA-9F01-4292-D5E3ECE1AB63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9FCEF7A9-C625-AF1F-6FE2-1A11359590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BBF49E0E-11B3-981B-BEDA-D6B53B41A6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7889A8CE-C815-9CF3-0880-2E3198B404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2ACEDF5F-B538-E534-D55F-6106493B34A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6CDC859B-6AA3-911D-77F1-9DE342C874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538BEF5B-251C-A9B6-03B0-C75E6EEB55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F9BE31FD-1DAC-ED9E-A23A-36FFB7B2F1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FD290481-7CEF-9B2E-229D-C7ADE69A15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F4A45E3C-9AED-BF06-57CF-A6AA8C8C6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A031F31A-AA85-CD72-2C46-3814A82FB96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238C22BF-40A4-AFA9-EFCA-334F4E495B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1FB65213-BDD0-7CFA-79F6-C0B7F5186D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97B5AA34-0D31-8FD7-89CD-5ACE9FE4808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D3F03330-6663-B41E-F439-E158C3FEBB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7AAF891-C51C-763D-B3C0-015FC8460A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70228776-FF3D-BEC6-2E47-1DB9085D0E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5FB288C3-7376-635B-C404-97B967F75BE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E2D5E80E-CB4F-D243-9497-4634E1AAD3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F68256EF-A91C-AE42-828C-C869C0EAAB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E4062D5-A3F0-2348-70F8-C788F5D371BC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9EF72669-DC3F-8B3E-701F-79ED5935F9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29D30170-83B4-A731-2271-BFFF57F199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9608E130-CD2D-D162-E60F-F2B0E0ACC27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48A79A99-C9D0-9F5F-A145-F721C0DF206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F814A111-1495-34C5-704B-EB6E24CACB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3E17F0E6-D3CE-8C69-727D-3C5D044D42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31C5EDFF-9232-6780-8DB0-3E4F3BD76D1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7114DC7A-8EEB-2804-0AAC-D94DAD26D2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53AD56B1-0DE6-34CA-0577-6695EBFC01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06AE365E-2799-CF8F-31F5-B97A74631ECE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ED8B3F8E-93F7-A32B-9593-DB6AC7984A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6ACF523F-B497-6138-32A5-9A9F3F51AB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7BE431D6-AFE1-7165-AE20-3EDECF3427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FE601805-D60A-90E1-AB43-1AA2F1298BE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550F5D1E-1F98-9CC3-9A8F-7D684231A4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5FE1AA15-E9A1-CD09-CD6A-F3DA5CCE71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DA1DF7EE-16AC-A0EF-72A0-5332D567D4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86BCE335-24B2-126B-A129-42827C7A95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FFEC9041-4408-C447-C962-F1E33727DD0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4C2F416-77E7-EC86-77CA-BA05EF1CB823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2204179" y="2820885"/>
            <a:chExt cx="821917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86C6A1E-47F6-DD55-1B1D-255D7B6A647D}"/>
                </a:ext>
              </a:extLst>
            </p:cNvPr>
            <p:cNvSpPr/>
            <p:nvPr/>
          </p:nvSpPr>
          <p:spPr>
            <a:xfrm>
              <a:off x="2259212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A0BE1C9-6EE0-C8B2-8E8A-980D92D3D7C0}"/>
                </a:ext>
              </a:extLst>
            </p:cNvPr>
            <p:cNvSpPr/>
            <p:nvPr/>
          </p:nvSpPr>
          <p:spPr>
            <a:xfrm>
              <a:off x="2259212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2C8CAEA-2961-C86A-5692-8F2F355F57C9}"/>
                </a:ext>
              </a:extLst>
            </p:cNvPr>
            <p:cNvSpPr txBox="1"/>
            <p:nvPr/>
          </p:nvSpPr>
          <p:spPr>
            <a:xfrm>
              <a:off x="2259211" y="328435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807A106-AE4C-8ECE-E300-C5C7BF9C704D}"/>
                </a:ext>
              </a:extLst>
            </p:cNvPr>
            <p:cNvSpPr txBox="1"/>
            <p:nvPr/>
          </p:nvSpPr>
          <p:spPr>
            <a:xfrm>
              <a:off x="2259212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0831A66-CFF9-E52A-9C39-6DE70555BA99}"/>
                </a:ext>
              </a:extLst>
            </p:cNvPr>
            <p:cNvSpPr txBox="1"/>
            <p:nvPr/>
          </p:nvSpPr>
          <p:spPr>
            <a:xfrm>
              <a:off x="2204179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DD69EF2-A3B7-1A34-EF00-62B82242359A}"/>
                </a:ext>
              </a:extLst>
            </p:cNvPr>
            <p:cNvSpPr txBox="1"/>
            <p:nvPr/>
          </p:nvSpPr>
          <p:spPr>
            <a:xfrm>
              <a:off x="2351614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37D242C-F055-3EDA-DEB5-841C8F188D8D}"/>
                </a:ext>
              </a:extLst>
            </p:cNvPr>
            <p:cNvSpPr txBox="1"/>
            <p:nvPr/>
          </p:nvSpPr>
          <p:spPr>
            <a:xfrm>
              <a:off x="2205646" y="291121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931E08A-9991-E61C-3B33-828BEA5DA7A7}"/>
                </a:ext>
              </a:extLst>
            </p:cNvPr>
            <p:cNvSpPr txBox="1"/>
            <p:nvPr/>
          </p:nvSpPr>
          <p:spPr>
            <a:xfrm>
              <a:off x="2492044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12DE27B8-2F54-C627-226C-3A159253F445}"/>
                </a:ext>
              </a:extLst>
            </p:cNvPr>
            <p:cNvSpPr txBox="1"/>
            <p:nvPr/>
          </p:nvSpPr>
          <p:spPr>
            <a:xfrm>
              <a:off x="2204179" y="305212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528380B-8142-D405-D382-A431C5D3BC3C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7318199E-7603-3755-AF52-2F92E695D72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24879162-8817-1C02-1ABB-79A98BC932E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D14491A-0368-041F-675C-778CCDBA80C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8B911EE9-6D2B-0059-35D4-7DCEE770981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37C81A7F-0B3C-D3DE-E8AC-0D33960F18E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FB3F4745-D6AC-99C2-D4BB-88A9FB27AEEE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0ACD52A5-8469-340D-4819-B07FEA2A0BBF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4390E3AA-43CC-DC5D-3251-5FC174C29E92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149CA8FC-99E5-C969-AF71-A70B897BD4D1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88138AF4-98C7-F464-09C0-E0299A848E5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AC567E83-B8A4-1616-664A-04465ADE6D9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317EE1C4-C7EC-07CB-9C85-3D082EB293ED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2AA9710F-35A9-9150-C2AC-84DB673FD098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9" name="Group 378">
                  <a:extLst>
                    <a:ext uri="{FF2B5EF4-FFF2-40B4-BE49-F238E27FC236}">
                      <a16:creationId xmlns:a16="http://schemas.microsoft.com/office/drawing/2014/main" id="{E48753BC-DA6A-9D35-88F5-692C1F008CDE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1" name="Group 380">
                    <a:extLst>
                      <a:ext uri="{FF2B5EF4-FFF2-40B4-BE49-F238E27FC236}">
                        <a16:creationId xmlns:a16="http://schemas.microsoft.com/office/drawing/2014/main" id="{8B20E230-2B45-7F0F-1941-0EF5BA4CBFB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F786A7DE-E673-7DA2-3E07-5B8B2BCB54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16" name="Group 415">
                        <a:extLst>
                          <a:ext uri="{FF2B5EF4-FFF2-40B4-BE49-F238E27FC236}">
                            <a16:creationId xmlns:a16="http://schemas.microsoft.com/office/drawing/2014/main" id="{FAFCB001-4031-F442-7D17-27ABC87E89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418" name="Group 417">
                          <a:extLst>
                            <a:ext uri="{FF2B5EF4-FFF2-40B4-BE49-F238E27FC236}">
                              <a16:creationId xmlns:a16="http://schemas.microsoft.com/office/drawing/2014/main" id="{1D4CF865-ED3A-969C-4868-45FC036506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20" name="Group 419">
                            <a:extLst>
                              <a:ext uri="{FF2B5EF4-FFF2-40B4-BE49-F238E27FC236}">
                                <a16:creationId xmlns:a16="http://schemas.microsoft.com/office/drawing/2014/main" id="{3A582FEA-B31E-EA43-D9A8-67C97F13048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22" name="Group 421">
                              <a:extLst>
                                <a:ext uri="{FF2B5EF4-FFF2-40B4-BE49-F238E27FC236}">
                                  <a16:creationId xmlns:a16="http://schemas.microsoft.com/office/drawing/2014/main" id="{E099204D-F08F-4035-9551-748E3D9B962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4" name="Straight Connector 423">
                                <a:extLst>
                                  <a:ext uri="{FF2B5EF4-FFF2-40B4-BE49-F238E27FC236}">
                                    <a16:creationId xmlns:a16="http://schemas.microsoft.com/office/drawing/2014/main" id="{C59E9D0B-0A31-8507-BE3D-2FB9DC554BA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D277F220-9EEA-EA17-E701-47021D9D0E4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0" name="Straight Connector 649">
                                <a:extLst>
                                  <a:ext uri="{FF2B5EF4-FFF2-40B4-BE49-F238E27FC236}">
                                    <a16:creationId xmlns:a16="http://schemas.microsoft.com/office/drawing/2014/main" id="{2AE414B3-A681-B62F-F5D1-75FA6851D36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23" name="Straight Connector 422">
                              <a:extLst>
                                <a:ext uri="{FF2B5EF4-FFF2-40B4-BE49-F238E27FC236}">
                                  <a16:creationId xmlns:a16="http://schemas.microsoft.com/office/drawing/2014/main" id="{DB2203A3-AD80-15E0-9271-FB69A1FAC7A7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21" name="Straight Connector 420">
                            <a:extLst>
                              <a:ext uri="{FF2B5EF4-FFF2-40B4-BE49-F238E27FC236}">
                                <a16:creationId xmlns:a16="http://schemas.microsoft.com/office/drawing/2014/main" id="{F5793D88-9A6A-3820-C1C6-B06B889A8E06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19" name="Straight Connector 418">
                          <a:extLst>
                            <a:ext uri="{FF2B5EF4-FFF2-40B4-BE49-F238E27FC236}">
                              <a16:creationId xmlns:a16="http://schemas.microsoft.com/office/drawing/2014/main" id="{C41E8935-0410-DA6F-F5E7-46601EBC456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17" name="Straight Connector 416">
                        <a:extLst>
                          <a:ext uri="{FF2B5EF4-FFF2-40B4-BE49-F238E27FC236}">
                            <a16:creationId xmlns:a16="http://schemas.microsoft.com/office/drawing/2014/main" id="{6798521E-E3E5-80AB-E1FC-A240BD57D4F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15" name="Straight Connector 414">
                      <a:extLst>
                        <a:ext uri="{FF2B5EF4-FFF2-40B4-BE49-F238E27FC236}">
                          <a16:creationId xmlns:a16="http://schemas.microsoft.com/office/drawing/2014/main" id="{E53FB934-AAEE-5AEB-A34B-021A1B1D5F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2" name="Straight Connector 381">
                    <a:extLst>
                      <a:ext uri="{FF2B5EF4-FFF2-40B4-BE49-F238E27FC236}">
                        <a16:creationId xmlns:a16="http://schemas.microsoft.com/office/drawing/2014/main" id="{CEDDB10F-FD5C-41B5-0B04-39203127C9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E78E7320-4036-CE71-7C7D-7A7D86A5F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10287D89-F522-5F4C-577E-60057DC9595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6BB076E0-68CE-52FB-AC42-E739D6E88DF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344717601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1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60" fill="hold"/>
                                        <p:tgtEl>
                                          <p:spTgt spid="2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94ED6F13-B990-FA78-6D40-4646589B31E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Zr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57972033-6F6D-E708-F81A-4E780189E948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CDA33F84-B38C-C45E-9755-3494E51E27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68C42C9-C89E-8014-39F0-C9706F79B2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94EA44CE-314E-ADFB-22A4-7A343FB1B8E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AAC545DA-6469-AF06-E209-33DE969A67F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AEF8081-C9AE-768A-7119-7804A5ADB6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4AD2CCF7-3C9C-0162-58DC-EDCCBDDBB9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34" name="TextBox 233">
              <a:hlinkClick r:id="rId57" action="ppaction://hlinksldjump"/>
              <a:extLst>
                <a:ext uri="{FF2B5EF4-FFF2-40B4-BE49-F238E27FC236}">
                  <a16:creationId xmlns:a16="http://schemas.microsoft.com/office/drawing/2014/main" id="{21D2ACA4-DE65-46C0-6EE0-1074B09C6FC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584E57BF-8922-732C-310B-A41D46EC16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84A861E0-9383-6A93-FC2A-C872FE0D6B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D27EB636-689B-B70D-E072-AFD4CDBD5E20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39F776E1-2353-5D6E-B1A6-E4FC6527B2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8807C2D-D0B2-10C1-8A52-B74C6BF717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5E0D81F8-A462-0AFF-60C6-BA9D6DBC26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61DA990E-6253-C962-1037-6E71A80FF77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0B374898-4869-4B0A-28A6-31B21E8772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7F2B2DEF-4BD3-CF11-AD94-88E3F70AB9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4" name="TextBox 253">
              <a:hlinkClick r:id="rId58" action="ppaction://hlinksldjump"/>
              <a:extLst>
                <a:ext uri="{FF2B5EF4-FFF2-40B4-BE49-F238E27FC236}">
                  <a16:creationId xmlns:a16="http://schemas.microsoft.com/office/drawing/2014/main" id="{307EF2A0-AF96-9494-06CC-5D98E7A9F9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8B09B19-BDDD-F896-C82F-D659FC4295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6F7E48F9-996D-0047-0D7E-2722657F61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7CF04EE0-A8F5-FBA5-FE3D-A48E4B438DE1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8F1DBBB-B541-CA66-3D89-C16DBE969A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E97CD5B9-EE3F-66A4-8908-64E0BC8498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1F7A4455-55F4-1EE1-29C3-4D32E1090C3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4E8CA21F-D543-4635-123B-5A6921533DC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85F80C2-56E5-B8B4-A4C9-33D977EC39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BEAB201D-1EE0-1B42-7910-27EAF670C4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4" name="TextBox 263">
              <a:hlinkClick r:id="rId59" action="ppaction://hlinksldjump"/>
              <a:extLst>
                <a:ext uri="{FF2B5EF4-FFF2-40B4-BE49-F238E27FC236}">
                  <a16:creationId xmlns:a16="http://schemas.microsoft.com/office/drawing/2014/main" id="{45608EE3-6ADB-A397-806A-C21E4059E6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66968613-F58E-EC5B-D6F6-5B1D5FE8E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7AB57CE7-DC80-60E5-4360-33A5C36CFA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CC78ACE4-7948-30F8-CE4E-E99EABAC86DB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EE81CC2A-45EC-175E-D12F-375533E75D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1797525A-8268-3B42-E7E4-3544FAB479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A04A352-2CD0-7292-E57C-F9486A12CC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655E310B-7E6E-95E7-3617-2089A697842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8642F687-8142-6F79-2AF3-FC6BE2444C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DFD381B-1EB5-CC60-2662-0AC771B045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40" name="TextBox 339">
              <a:hlinkClick r:id="rId60" action="ppaction://hlinksldjump"/>
              <a:extLst>
                <a:ext uri="{FF2B5EF4-FFF2-40B4-BE49-F238E27FC236}">
                  <a16:creationId xmlns:a16="http://schemas.microsoft.com/office/drawing/2014/main" id="{62F852DC-CF0D-4B23-85F1-23BC23CC47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188D6A94-12FC-C89F-C48A-4B33BBB37C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01B598F-FB5A-1E17-482C-04592F288D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CE44DCB9-EAE8-3418-CD42-631B62D833CF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068D3033-70C6-4312-AC1C-4097D5F1FD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0DE3746-B0E8-65D8-D3DF-AE44180875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E0B890B5-90A4-029F-3B55-E51721D771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DD7A00FC-D932-49F6-4213-0D7849DFFE6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DD19D182-1666-5FE3-BE73-4A87465089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4CD6BCCC-CC1F-8868-11F9-8D6B8E4CD3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50" name="TextBox 349">
              <a:hlinkClick r:id="rId61" action="ppaction://hlinksldjump"/>
              <a:extLst>
                <a:ext uri="{FF2B5EF4-FFF2-40B4-BE49-F238E27FC236}">
                  <a16:creationId xmlns:a16="http://schemas.microsoft.com/office/drawing/2014/main" id="{671D1668-8CD4-D6DF-4EF6-F18415C5EC6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4E8C9344-5A40-8F16-495D-AD194FC18E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64446F47-9191-9ED7-CDAC-4531566BDE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2EE5E9-924A-F930-CAD7-233818C1E645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AE61089-1111-9013-5CBB-73350D3807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7B1A49D6-4723-0F92-0CA3-C703E4CB6D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EA0D38B8-5842-7290-6A07-B75B7DB1AD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F3DBB413-888E-E946-0729-4936B6C1BE7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1ECFCCF6-8396-0A4F-3A93-8E8EC8AB8A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8912334C-2E81-BEFE-2EA4-463BBE6503D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60" name="TextBox 359">
              <a:hlinkClick r:id="rId62" action="ppaction://hlinksldjump"/>
              <a:extLst>
                <a:ext uri="{FF2B5EF4-FFF2-40B4-BE49-F238E27FC236}">
                  <a16:creationId xmlns:a16="http://schemas.microsoft.com/office/drawing/2014/main" id="{99CA919D-57E5-2777-A473-BA1F75324C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195C549-83F8-8919-7673-9DEBC017BE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6473E809-6C3A-E1F5-D2BF-D320BE52AD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C8C038EF-E763-2AD2-01F7-0E0D129A856D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1A2DEFF7-548C-3DD1-0F26-59A16519F1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91EB4FAA-714E-7D96-2857-E6ED64C98E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C1AF7BD1-9111-9959-B33E-11B812275F42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D1B788D3-511A-D056-3461-140F072E773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386F3930-5E49-3948-0D5C-A85E3595C8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88D80EE5-4633-136D-5704-2BDDF7F7F4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70" name="TextBox 369">
              <a:hlinkClick r:id="rId63" action="ppaction://hlinksldjump"/>
              <a:extLst>
                <a:ext uri="{FF2B5EF4-FFF2-40B4-BE49-F238E27FC236}">
                  <a16:creationId xmlns:a16="http://schemas.microsoft.com/office/drawing/2014/main" id="{2478FDB8-67C7-5798-C04E-1AB49BA7F7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DB0E6ADF-D931-B943-D277-C13BD45801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FEAE068A-92E2-50C5-0212-039B77AC08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0BF608D5-8E3B-A796-3244-6ABE585C74D3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147C3D20-1F4E-B417-24B3-20DC61E064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F5795279-DA02-1F47-10A5-D9C558A4B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31E9BD57-99AB-1191-B1DC-AFC10AAA51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230AD44A-BD0F-948D-9FBB-259ADCF3D11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090C27D-37EE-BE4E-3D9F-4859A4D9E4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A4A93E8F-3B9E-ECF9-066C-7A41984093D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0" name="TextBox 389">
              <a:hlinkClick r:id="rId64" action="ppaction://hlinksldjump"/>
              <a:extLst>
                <a:ext uri="{FF2B5EF4-FFF2-40B4-BE49-F238E27FC236}">
                  <a16:creationId xmlns:a16="http://schemas.microsoft.com/office/drawing/2014/main" id="{63EFEC60-08A9-2AC3-E83E-E1A21810113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40E7D76F-E1B6-794E-6681-8D9744124F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434A97E0-8E5F-DB9F-4F3B-BA47021A96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1F49CD16-2546-C6E2-92E3-C774B744F18A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AC8B2356-6D5F-C8A3-94CE-9BC551B943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3A6AE8EE-B0EB-C762-A930-E271C5EAA8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EDA4F1BA-B9B2-7657-19C6-8DE12E9A672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F39408C1-E9DE-3408-3E20-E9CBA8A75A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CC7BC416-21D3-5D7E-95EB-462480BC2A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F1F07DE9-ACEA-A35B-8E63-4AE65A60AE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05" name="TextBox 404">
              <a:hlinkClick r:id="rId65" action="ppaction://hlinksldjump"/>
              <a:extLst>
                <a:ext uri="{FF2B5EF4-FFF2-40B4-BE49-F238E27FC236}">
                  <a16:creationId xmlns:a16="http://schemas.microsoft.com/office/drawing/2014/main" id="{46E7EA98-2A41-1898-4C2D-A1321BEA2C0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683D2BA2-CE44-467D-9379-6ADCAF2F2B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96E9DD48-EB83-C6DD-822E-3C454E02FE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46A2BE54-59F0-D0FE-306E-7EC5C9F82D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C5B9D0AB-BF0A-0A76-9643-13DAF88ED7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8A51B610-CEEF-CC53-4AFF-05F77AFC9F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DEB9875A-422C-032C-C564-3B878CC0FB1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A37618C-CF08-0FE6-4CCC-DAEAF49775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50D9CF2B-33DB-8FE2-C4C6-0218862D77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57ED614F-89BF-E950-84B4-21981B5663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5" name="TextBox 414">
              <a:hlinkClick r:id="rId66" action="ppaction://hlinksldjump"/>
              <a:extLst>
                <a:ext uri="{FF2B5EF4-FFF2-40B4-BE49-F238E27FC236}">
                  <a16:creationId xmlns:a16="http://schemas.microsoft.com/office/drawing/2014/main" id="{E1EAAC28-0321-081E-FDE2-EEEE87D0D18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07616A14-2484-0488-6C17-40AF234D59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5A8531BB-E0C6-8D25-C917-46D5AA1C11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BF20D618-21BE-6CEE-7587-6FEA69179F2F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2F4FE034-4DF8-4861-FEE1-B566CD2737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0C88C65F-66CC-71B0-E019-36664B2771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F6FEE64-C72F-933B-3F0B-80CF22EF06F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B1D04F8F-F6B4-CB3A-EE28-627481759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5D41543-E06B-C92E-3C43-CB1E17E102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CD994747-A615-7266-2E84-81D71616E4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35" name="TextBox 434">
              <a:hlinkClick r:id="rId67" action="ppaction://hlinksldjump"/>
              <a:extLst>
                <a:ext uri="{FF2B5EF4-FFF2-40B4-BE49-F238E27FC236}">
                  <a16:creationId xmlns:a16="http://schemas.microsoft.com/office/drawing/2014/main" id="{CB13C88E-D9D8-3F05-1D63-6F64798B809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072D831E-CF52-7DD5-CDD2-0FD266FA5B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61A99AD2-1677-1249-DE70-040B51594F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CFDC231D-5910-1D15-BB12-AA2977919676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1E05FD1C-24DB-334E-BB9E-516E30C1FF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35AB4B43-D803-B643-B7C9-DE7108ABF9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01A97B15-B827-BA33-59B0-CD1AFEA24C1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CBFC5396-3AB3-85F4-7AD6-35ECE385D1E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33D84F52-131A-050E-2EE8-27698A37F1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C60597CC-1FBD-9D67-EE1D-4598834016A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5" name="TextBox 444">
              <a:hlinkClick r:id="rId68" action="ppaction://hlinksldjump"/>
              <a:extLst>
                <a:ext uri="{FF2B5EF4-FFF2-40B4-BE49-F238E27FC236}">
                  <a16:creationId xmlns:a16="http://schemas.microsoft.com/office/drawing/2014/main" id="{D32D5B2F-719E-D931-253D-EA7D9381E7D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9965CAAB-7607-3D9A-D1B3-1D43E0626E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B05A0CB1-204E-1A54-A98B-4F84D06C31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D9DF9374-8A02-833D-FD23-871D37546E9A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114F3-BEC4-7B1B-B1B9-A70F580DDE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D250EA5E-0DFC-3737-7AB5-20A7D07072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2CA82813-9B0A-7FEE-AB73-10310CC9245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15EABE5A-DE7A-8B7B-5EC7-1595EF7E8B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BCE49D8F-76C1-29EE-AA79-79BD253035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22F4BB52-CDCA-67EF-60B2-A814E0BDB4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19" name="TextBox 518">
              <a:hlinkClick r:id="rId69" action="ppaction://hlinksldjump"/>
              <a:extLst>
                <a:ext uri="{FF2B5EF4-FFF2-40B4-BE49-F238E27FC236}">
                  <a16:creationId xmlns:a16="http://schemas.microsoft.com/office/drawing/2014/main" id="{FD7FD280-C2CC-102E-4CF6-CFB80B90791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9DC3C07A-2E2E-7CD4-DB5B-7FE6A96267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6152577-B980-FE0F-56FF-751C4A636F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683165E5-FCB8-3411-2AFE-6CC139EFE268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97993408-506A-31C5-7D0E-D6756B669B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D7818D4A-FDE8-1613-6141-8886A5DED0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4F5607C7-B230-F2B6-1467-C0FB14C8241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B551EDA7-EF01-F524-2F17-C9E2A686D9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DDCDA619-B462-8C0A-279B-78184ECEF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1CF6E62B-70B1-E5AC-79FF-D56FE3A5CC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29" name="TextBox 528">
              <a:hlinkClick r:id="rId70" action="ppaction://hlinksldjump"/>
              <a:extLst>
                <a:ext uri="{FF2B5EF4-FFF2-40B4-BE49-F238E27FC236}">
                  <a16:creationId xmlns:a16="http://schemas.microsoft.com/office/drawing/2014/main" id="{E4661D8E-00B3-7C9C-9386-8CB4E655B07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0C7530D-E2C5-CA95-B45D-BF01BD5357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5185F98-3490-E2A4-AB0F-E624ABD47C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0FF65F98-7EC3-4B7E-6E21-DCF0FC1E1E04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2BDB7537-E12B-3085-A6CB-5351E10EC9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B7A04785-855E-F442-CF50-37611F3724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E3EBCA76-06B5-CB95-7123-3B40087D53A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C0243426-666A-20B6-DEC4-819850F0068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4CD850A3-C6E4-4018-2DCA-36CBF9C17E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B075A26-1D8E-71B9-C050-2A1E9978C1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39" name="TextBox 538">
              <a:hlinkClick r:id="rId71" action="ppaction://hlinksldjump"/>
              <a:extLst>
                <a:ext uri="{FF2B5EF4-FFF2-40B4-BE49-F238E27FC236}">
                  <a16:creationId xmlns:a16="http://schemas.microsoft.com/office/drawing/2014/main" id="{D9E86F2E-C535-8C52-3518-12E4E2B71D6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13D39EB9-988A-F38E-AD01-E9E72D342A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D2ECE86-9CF3-46F1-B24A-B765616D22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2803B5E0-2AF1-BCCF-A8AE-8C8CB49F6E38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B023E1AC-E4B0-0DAE-A458-C0C98BA8D2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732AD611-217A-3755-E9CB-0C07C160FE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54441992-9256-BD9D-953D-1DAA9457AB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1D15757C-D2CE-12B6-47EB-C89C0882B7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345DCCC3-79EF-8392-F582-58CEC0A902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01666095-6D82-4531-AA03-EEDECBA55C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49" name="TextBox 548">
              <a:hlinkClick r:id="rId72" action="ppaction://hlinksldjump"/>
              <a:extLst>
                <a:ext uri="{FF2B5EF4-FFF2-40B4-BE49-F238E27FC236}">
                  <a16:creationId xmlns:a16="http://schemas.microsoft.com/office/drawing/2014/main" id="{A509B42C-F4D0-49C3-AB5D-772FC9934BB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C40E2122-4408-25AE-A157-9C5702E3DC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44CABBAE-EB39-F7C5-A758-D4E3F66769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BAD8121B-CE41-919A-73FE-291536534C1E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F4A42ED5-4CAA-8863-F2E5-18F8BA149D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B34B02AE-0BC2-CC2D-9FCB-FF4197BA61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27E9FB46-26F5-9A08-CA88-08715D97CF6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7C6236DA-6E58-5FEC-9B10-A3F689A7C17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E6B68F73-0400-DB16-81B6-E48CAEB974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90EB28CC-A233-CD91-137B-397D7770DC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59" name="TextBox 558">
              <a:hlinkClick r:id="rId73" action="ppaction://hlinksldjump"/>
              <a:extLst>
                <a:ext uri="{FF2B5EF4-FFF2-40B4-BE49-F238E27FC236}">
                  <a16:creationId xmlns:a16="http://schemas.microsoft.com/office/drawing/2014/main" id="{463907C1-383B-BCA9-88D7-CFD6484D2B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C0975BF3-1BDB-A109-4DA2-792EC99075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C382F291-2019-B986-3F57-E1E9F50E6A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AF2C0DAB-FED4-87A3-BBDB-F3096815FC5E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9AAB703F-4986-8865-2DF0-1A623779ED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27136DD3-8612-D90C-5F70-DC824471C4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60CD035F-BC49-4866-312B-0F12C785F90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0569184A-2EEE-D28B-3391-FF34ABCD11D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9E361F2D-D088-91B3-DFDD-3C79A30D97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5B78DBD0-D688-E0CF-40E8-BFDE67FD2E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69" name="TextBox 568">
              <a:hlinkClick r:id="rId74" action="ppaction://hlinksldjump"/>
              <a:extLst>
                <a:ext uri="{FF2B5EF4-FFF2-40B4-BE49-F238E27FC236}">
                  <a16:creationId xmlns:a16="http://schemas.microsoft.com/office/drawing/2014/main" id="{40B8FF42-FF12-C5E5-E514-22B18042C4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31B93CE9-B497-02A6-74D8-2546426D83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A89A54CF-5503-374E-8049-33D1E4435B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9C870D6F-C202-7CD7-D058-01F4F2C9E15C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734B1FC3-A1B0-084D-A776-2BF588F104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E246CBF9-BCDE-362D-3C63-641111768E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F7B36266-E724-EE26-70B9-541A648DC9A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36321BE7-5A6D-87DC-0558-B0B3C36B681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2CC2E66D-2CC1-BF68-26CB-2DFA61D062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C25B0AC1-1E60-50BD-A867-CDB03AD0D5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59" name="TextBox 658">
              <a:hlinkClick r:id="rId75" action="ppaction://hlinksldjump"/>
              <a:extLst>
                <a:ext uri="{FF2B5EF4-FFF2-40B4-BE49-F238E27FC236}">
                  <a16:creationId xmlns:a16="http://schemas.microsoft.com/office/drawing/2014/main" id="{DF9F0A72-516F-0A1B-5703-E5E28DD6A8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C896666A-0819-D0CD-9F90-94A432C1E8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1542DEF2-23D6-60CC-130D-D066CC7978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5491EF31-465A-8CD9-6852-CA28929B6785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267EE63E-5A06-EB88-7101-940C1E3040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1556C03F-5327-CAD2-9B7E-5343675753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AC44845D-A26F-8DB6-A4A1-635476CD25E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CD1D1F6A-B3C6-0DE6-DB9C-18EA15685D2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6B30791D-7CDD-FF9F-47CC-F860ACC160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FD273DE6-E64E-03DE-1FE0-E0EBD4D3C4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69" name="TextBox 668">
              <a:hlinkClick r:id="rId76" action="ppaction://hlinksldjump"/>
              <a:extLst>
                <a:ext uri="{FF2B5EF4-FFF2-40B4-BE49-F238E27FC236}">
                  <a16:creationId xmlns:a16="http://schemas.microsoft.com/office/drawing/2014/main" id="{15E9D910-D647-92D0-A81F-B36BEFE8243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FDFBD4B0-2EAC-9159-C9C9-85F0F0DB3E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13331422-795A-34C4-2844-713DEB4FA2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922814F1-4198-1136-022F-8843189FBA1B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465D59C2-F7AE-D564-9390-329B28096A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19FE9368-B0DB-6503-98E9-F9B0D61D70C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977FD6F7-F113-EF17-3FC7-84F3411164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B4322CBC-7339-9F1D-C9A6-2163808F558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A99A2555-57B6-8EC4-F1D4-502A136516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D998D884-F7D6-0818-4F8A-FA418C7C46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9" name="TextBox 678">
              <a:hlinkClick r:id="rId77" action="ppaction://hlinksldjump"/>
              <a:extLst>
                <a:ext uri="{FF2B5EF4-FFF2-40B4-BE49-F238E27FC236}">
                  <a16:creationId xmlns:a16="http://schemas.microsoft.com/office/drawing/2014/main" id="{7D7A3FE8-277C-B4CA-011D-06B5295B48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55E131F3-394E-A57D-0A65-B371A1FE13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87D701F9-3969-73D9-E0ED-A4121FF52C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9889AE5B-4B66-B78A-C60A-6355B3EFF9CC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A8C3E0B5-2F4D-8324-97C9-D0058E143F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E6AA6F87-23C2-73AD-80EC-ADA71325B1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FFCD41EC-3605-5639-E227-CBCED9B915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179E1C77-C09F-7DC1-E9CC-416EDE685C7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46C8D4AB-6B8E-E14B-4A08-AA5BD197AA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CDDC3C38-099C-885F-ED35-124C100ABBE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9" name="TextBox 688">
              <a:hlinkClick r:id="rId78" action="ppaction://hlinksldjump"/>
              <a:extLst>
                <a:ext uri="{FF2B5EF4-FFF2-40B4-BE49-F238E27FC236}">
                  <a16:creationId xmlns:a16="http://schemas.microsoft.com/office/drawing/2014/main" id="{D2DC7C74-8E0E-9DCB-E0FB-45CEEEA08B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011B4B51-5B45-DFF7-479A-F9FE1C2515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36FF9427-EB69-B091-691C-715B8DAC6D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27BE2E60-379C-1960-103F-AE234B61BF0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08D04F69-868C-4B95-FA36-7CD195A573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446A142A-F631-FC55-F4F3-D7321D9A47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35DE51C1-D06F-C715-F2DF-2C584F3B90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DBFC4A51-92D5-D147-9441-FD8D3624D73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F9B1AE50-3DD3-3A11-A048-6BD4F29B3D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78BF3B84-676E-6A0B-371D-D5D42ADC2F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9" name="TextBox 818">
              <a:hlinkClick r:id="rId79" action="ppaction://hlinksldjump"/>
              <a:extLst>
                <a:ext uri="{FF2B5EF4-FFF2-40B4-BE49-F238E27FC236}">
                  <a16:creationId xmlns:a16="http://schemas.microsoft.com/office/drawing/2014/main" id="{7364A783-7F3F-980C-DC3D-828B240ACA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8A08D0D8-A5E8-9193-D541-8F2D92C09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7B97DE3F-D603-4E48-50BE-F9F2CEA15F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042BEA46-026F-793D-6ACA-500BA9EC9B2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1DFFB50D-9B88-55C5-0367-A1F08FBE34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5312225B-5C20-C85B-CCED-F8EC666BEB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AE3B46E9-BAAF-0CC3-A4B2-6AA619B58B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11D447E9-EEE5-203F-DAA0-7C11C59BA63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3F8549DE-FB0E-C338-5740-72D046D60B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941F238F-FD7F-238E-E8B8-16D860140E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9" name="TextBox 828">
              <a:hlinkClick r:id="rId80" action="ppaction://hlinksldjump"/>
              <a:extLst>
                <a:ext uri="{FF2B5EF4-FFF2-40B4-BE49-F238E27FC236}">
                  <a16:creationId xmlns:a16="http://schemas.microsoft.com/office/drawing/2014/main" id="{2310FC98-DF14-0FE1-9362-B8F8126C95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67CCCA10-FBC5-3E9B-55D1-177FA398F5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C72126E3-D622-B34D-44C2-0DA1D96D84D3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87D36FD5-8AA0-65BE-C7AF-DB674131491F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DB02B73A-9A9E-74BD-18ED-4C63CFC12C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1CB658A-CC02-814E-18EC-E8B7578456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CC3EB915-B97F-1F70-E46F-4E4F5BE4F29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0DF8C5A1-F934-D51F-6FE7-E917E66082F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014AD534-6898-5D9E-4C25-B3D2D35C0C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E9640CBB-BFE2-30F2-88C2-70783CFD4B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4055F818-C13E-79DD-FB63-705D8A639ED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ABDDE084-6CEA-CE29-7CE7-105B705F70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4CA15951-CF5D-9A33-4FB7-EA2CB1175B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E45CCFA7-7A6D-8696-4B7E-F595E633A6F9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7AA2C872-DBE9-90B7-F5E5-A895211040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77F2BABA-A5F8-9D02-CB01-7CAE977400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A2CF2B81-86F3-EC77-956C-610C7E8F266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EE3950A1-A2DC-FDBB-4E18-1DBE65D3960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91CC41BE-FB32-ABB1-D5D7-07D03624BE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169FF01D-3722-D78A-1FEB-AFCD4A98295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8E966E3B-1900-39D9-327D-C48548B8C02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A32FA972-7010-709A-D44C-371F1208FA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94E4039F-6F22-A979-FE80-A40F9D262B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F89D49F6-A0C1-F4FD-E95C-B1B513EB24B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A5CE5ABC-D3D3-0A77-1E99-B6F777D3A0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22FF6C83-4FF6-D358-E3B1-D17E48D2D7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8DE4397B-B5C0-43BA-5598-726A878DD43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49B85A37-3287-DC72-CBEF-CD5515FBDAE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480BFD4B-9D64-2D87-B656-40B9C8B837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6BD3055E-EA6A-F140-F49C-FF4D94F043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7" name="TextBox 846">
              <a:hlinkClick r:id="rId83" action="ppaction://hlinksldjump"/>
              <a:extLst>
                <a:ext uri="{FF2B5EF4-FFF2-40B4-BE49-F238E27FC236}">
                  <a16:creationId xmlns:a16="http://schemas.microsoft.com/office/drawing/2014/main" id="{224B4274-17E6-5FFD-E5E9-27A0B77460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1FCA3F02-F805-EF18-B7A1-0D4D4F45C6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31AD8014-6A79-F460-57D8-E7C74EB7D9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1564542E-245F-AE54-2D69-FF6967B9A78D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59978F07-9BE9-E2EB-3349-0F0707A2A4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06722622-F123-3E71-8B29-9B7CDE97FA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31D61B92-54F3-33A3-7AB6-11D226747ED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5F29D9D2-66D2-41DF-F858-6099877C759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EAA30FA4-E4F0-A710-FBC6-03950B78B8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BD68AD05-DAD7-1030-B442-1D8E5B7905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7" name="TextBox 896">
              <a:hlinkClick r:id="rId84" action="ppaction://hlinksldjump"/>
              <a:extLst>
                <a:ext uri="{FF2B5EF4-FFF2-40B4-BE49-F238E27FC236}">
                  <a16:creationId xmlns:a16="http://schemas.microsoft.com/office/drawing/2014/main" id="{9B65427E-F185-3B8B-88BD-72AA354CEF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20C067C1-DE29-DECE-DEF8-91926FE0A0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729DBC5E-D668-0038-CC50-ABD579EAFA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C4F76804-B7B5-3077-2F8E-9203813A3E3D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44D787DD-E03C-AB72-AA4E-D6F1337ADC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D58F2E1C-24D3-5FBC-41C7-EA4B1C8914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420F3D59-1F1E-B0F5-6F80-026E9B73CE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D3FF0AA9-6A18-45BA-567F-B29CE59CB09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3BFEABDF-29F3-7EE8-E441-7FEB04A2BA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D744059F-EDDF-E586-C7E6-E1F362BA0AE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7" name="TextBox 936">
              <a:hlinkClick r:id="rId85" action="ppaction://hlinksldjump"/>
              <a:extLst>
                <a:ext uri="{FF2B5EF4-FFF2-40B4-BE49-F238E27FC236}">
                  <a16:creationId xmlns:a16="http://schemas.microsoft.com/office/drawing/2014/main" id="{D168B31C-594F-022F-F382-1B182F2E39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3A1EB7AA-1619-585E-DAB9-CB43D32F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DAA77012-E6E9-0E71-B17B-590ADDE225F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DD3CBDDD-D0F5-446F-BE25-839865BEB26B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7F193DC0-4908-64A8-983E-6BAFC61E51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197547CD-6EDD-88C7-EF3E-7566AD9120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BE8F6749-8D93-59BC-D5DB-AD54EFC4139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97CCD47A-808F-1D2A-FE53-FCED0DED29B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8E2B808D-6F3C-B63B-1D2D-B4D8044958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D7A22EC1-F056-7CF8-C857-66EB9B4F2C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6" action="ppaction://hlinksldjump"/>
              <a:extLst>
                <a:ext uri="{FF2B5EF4-FFF2-40B4-BE49-F238E27FC236}">
                  <a16:creationId xmlns:a16="http://schemas.microsoft.com/office/drawing/2014/main" id="{4A9D8F2B-29F1-38EF-4C2E-9CC7D4FD8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F46EA7B1-1C01-6AAC-6437-7DE96856F7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4C3B3127-A1C9-86F4-7238-40A5E70CCC39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5B9D5681-19A0-23F4-D371-2E7243C30F92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F4569FEF-1DAB-6584-1956-8B24170C2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EA68C356-C37F-A4F3-0A20-AEAA359FD7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661CC9EA-FDD8-C3B5-652B-C1268D1361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7358F434-CF5F-1CD8-920D-BB16C663B82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7D9A1F25-FD2C-3FAB-462B-54E1F8F6E8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97DA613D-5415-8B3B-E407-587CF0CE120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7" action="ppaction://hlinksldjump"/>
              <a:extLst>
                <a:ext uri="{FF2B5EF4-FFF2-40B4-BE49-F238E27FC236}">
                  <a16:creationId xmlns:a16="http://schemas.microsoft.com/office/drawing/2014/main" id="{2E8CAB19-08E4-0B9E-49E2-9443E67549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E24228D8-2D28-D916-E230-773147F6CF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224EE09F-C3A0-CD07-1A7F-04E8E9F64D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AD379650-1CDE-53AC-0B32-A5F483DEAB5C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2A75B567-BEC7-B2A6-FFAC-EB82603537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C389D86C-6D0D-93CC-6DCB-E6A3B79AE7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3A67668D-7F82-5086-6D19-5D5EF1E654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30A8E936-745F-B756-9C92-A0FDF3061B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BA3FC5B1-0EA7-6EB4-B459-448010C5B6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F0597476-42C1-F771-8298-5EC47B9F3FB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7" name="TextBox 966">
              <a:hlinkClick r:id="rId88" action="ppaction://hlinksldjump"/>
              <a:extLst>
                <a:ext uri="{FF2B5EF4-FFF2-40B4-BE49-F238E27FC236}">
                  <a16:creationId xmlns:a16="http://schemas.microsoft.com/office/drawing/2014/main" id="{81058FDB-019A-9DAD-A627-D5A9D6EEDD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65CBBA45-6E14-E076-638D-013C2DF7A6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1155A339-3B90-187E-821F-8BE40B77A3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0" name="TextBox 969">
            <a:extLst>
              <a:ext uri="{FF2B5EF4-FFF2-40B4-BE49-F238E27FC236}">
                <a16:creationId xmlns:a16="http://schemas.microsoft.com/office/drawing/2014/main" id="{EF9DB909-EB90-13CB-508A-DE1B3D5ED37B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E15B79A6-B4E7-37EC-40B3-3ACDBF282F30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09F958DE-74FD-631E-808D-CE3DE5B1D8A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A29F57D1-4A8D-2509-F277-218384E56286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C4D8CDE7-CC58-6C49-CA25-3F9974261756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9D6EF845-C3CD-717A-9789-8B778D83379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83E48AAD-6A58-FCA0-DE64-D4797103C06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4F9C167B-B781-93CE-2180-C1FB873DF62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2FAE7A68-AE51-D629-3F96-41DDC0238193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E4A3429F-3F3C-45DC-38A8-152738A1157C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6DE392A6-6CFA-662B-C9B6-0F477EA8AC8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4C2E0C62-8CB1-F629-674A-B08DDE1A456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3C3104F6-55CA-2959-0731-BADA696D2D6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555BE9B6-11CC-223B-FCE9-FEC74C4FEEA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FCE67FE3-F3FA-4729-B8EB-8D1D3E53254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AFCF1FD1-8587-70CB-358E-0B6DC259729F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1B6A07C3-BC99-8088-BEFA-17533FA747BC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32063429-1C45-257F-DCE9-320569B2B626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020A7124-5421-BEF2-BAF6-2C9DB09B295C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17E96A45-9D50-3186-7C5E-05E0B51C7C68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7668C0F8-8C00-078D-6231-29BD888211C1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19F90D5F-31C2-1D19-71E8-CD87E6609B42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710ED9C0-A84A-ED2B-CAD5-E10BB460EBCB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1AC9D59E-A4C4-66A6-1336-334113BEC2A2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AB761EF9-01AC-AA06-EC45-FBC8DFFD617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4AA748BE-08DA-2987-8B55-CE8AFBC8D03E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801C6AD9-C110-6C3C-D001-19B7B4268F98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3" name="(40) Zirconium">
            <a:hlinkClick r:id="" action="ppaction://media"/>
            <a:extLst>
              <a:ext uri="{FF2B5EF4-FFF2-40B4-BE49-F238E27FC236}">
                <a16:creationId xmlns:a16="http://schemas.microsoft.com/office/drawing/2014/main" id="{952721E3-B0DE-E2EB-8B87-EAE132E82B42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63798" y="39755"/>
            <a:ext cx="406400" cy="406400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E4C54659-C0CE-879A-3114-444A1930290A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AE7F1244-1BA8-7167-14B8-FFD8F61D40C1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8AA2D627-8BB4-17BC-0AFD-D5FF4568866D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1183989-3B5E-37C3-5E67-B43F62C4CE14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40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DB0C2DD8-5CD3-07F4-09C0-362E59C2AEA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Zr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609CA2A-0465-DEA5-7A69-E6A96E6488F6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Zirconium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D6B17D25-EB90-DD5F-EF05-7522D878D5A3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91,22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40EA1BA8-44FD-D9D7-19C5-16E49ED895DE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1,33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5B805939-611D-3F88-6C71-73FE890D0D02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2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D30C5005-09F9-2D2C-E634-41D89C73BFB5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[2], [3], 4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3DC24B75-E98C-15AB-7D92-1CD0ACB18513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D3347EEB-9335-ADFE-6248-CA33B5E9F3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5CE5EF5F-A9BF-CCB5-0568-71089F3704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FEF13504-32FF-6F43-1531-AE79D8A45E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560A7166-9A05-78AC-6853-A13543027F3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96BF6448-D721-32CF-915B-A3957639ED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06EA1B1-C7B2-3D42-1A93-445316815D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39" name="TextBox 23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824024E-2EB9-5E0B-7AF7-351FB7971A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B899996D-0780-E974-1975-FCF7C97932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AD09949F-F193-EECA-BFCE-5C51FA408A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1A2FD26F-61FB-4DFD-1029-D0C817C78A0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0921F9A1-91A0-CDE1-A2A9-36CE2B412C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4E3FA595-D053-7559-135F-EB4EE761B0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959A2EF6-7F8F-036A-346E-3C5D7601CF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195069E2-51D1-9BBC-990E-55D549742C5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60F265E7-29DB-CCCD-D5E5-34590A4346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6C2724BB-D464-EBA5-E807-1EB1709FEE3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DA07625-9954-E935-6FB3-0801375242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520566D-B901-B610-50F6-98B8839AD7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80CD3451-9F89-7C1A-E7E8-3A592F4611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CFA9D801-44C0-D386-2A0C-8A84892CBA2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9CA4AEA4-212F-FF4B-FD70-018B3108D9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55D3A842-2723-1F84-507C-3B4F8C00EA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E25408CD-3F13-0EA8-36D3-B1B80F52C28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54E9CA95-3322-0CC2-88BF-732F9F1D3E2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0B4E3C65-7A8F-58EE-0445-04E4285C90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165C7EEC-3B9A-953F-CDFF-B504EAEDE82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8FE7002E-C32B-C403-961A-FA0D6B8E66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271BA885-FA22-BF9C-C7B7-355FFDC72F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C4FA3090-460F-202D-5292-B1DD7417A5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9DD42AE8-EFB9-EF70-0B23-1705361BE00D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1A37967A-62B3-BFA5-7815-A7C325066B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839B7F86-C584-E773-E4AF-25F0A5D936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CECE82DB-A0E7-1B26-C8C0-C5510941BB0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E0367F22-DEF0-D146-4912-9B7F813862E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035531A8-CD2E-D771-58CA-04327C0D5A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6D793F8F-B12A-E197-B455-E6A4753017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A59E2389-0195-9AF4-1EDD-131869402A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CCC90971-D76C-E653-064F-DBF9134080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5529ACA9-AACF-FFE4-DCA1-8F479B4D45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A8455868-6505-133C-2FD3-C34AF7688525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6F7EEF85-B470-924A-2A5F-D1100FE575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1C0EB34B-D8ED-8BDE-F537-BF48F43A82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BF1020A6-C15F-B198-9523-8749C2CF56B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2F3D7E1E-5EBF-0A46-D6E8-9262026285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59230891-2424-3EE4-0093-18835E52F0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7AF821C-076D-F352-4D43-FAA38FB694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CB9640F0-1ECB-B421-E298-19B51688A18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155A1EE8-876A-8B50-A163-B86B37D00B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EB17FCAB-10CD-D393-7C6D-DED1284DBB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296FA0B8-EB76-0DB2-8565-88616E53532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70FF1FD8-0ECF-7981-40B4-C6BB11F7A0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EB29F200-4EBB-68CE-B609-D9B5731AC7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F419AED7-B534-BC1A-F839-67FF228C73E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74008D7E-4874-7294-6DA6-DC1E71D8B6C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E55DE312-C1C9-369C-57AA-9481A40B86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6F11897D-61C0-81B8-8C22-F63698504A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036847BC-F2DB-8285-63B4-5AE39985CBE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1E6CB4DA-E7EC-7D2B-4FD2-21BE57EEB1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58DAF948-B4D8-46CC-15DC-F5766D9138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79DB1C8A-C091-7CB2-AEB6-B94840A8B298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725A9C71-8427-4ACD-AD03-81F680C510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B8F3D6DE-FB5F-0EF9-4EDA-D21DE32385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914DAA3B-C167-A573-59C1-945817B8AD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7AE704BD-A676-9EF6-078A-AF2245F46D7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42E8A7C3-9803-A014-6C1F-FDB98DE860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F717F200-B84B-DF95-C48B-73AE4D720F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96DD09F-97A7-F0D8-386F-231BE2CAA3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B69A008E-D075-F0D6-6F5F-502712347C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72498AA4-DB7A-DC10-596C-C6F67C2CE39A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6F0E248-4DB4-90E9-95EF-AA911431DDB8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2204182" y="3401383"/>
            <a:chExt cx="821917" cy="632746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9A3B158-1587-7915-24E6-499D2A14A6C4}"/>
                </a:ext>
              </a:extLst>
            </p:cNvPr>
            <p:cNvSpPr/>
            <p:nvPr/>
          </p:nvSpPr>
          <p:spPr>
            <a:xfrm>
              <a:off x="2259215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03ADFDF9-6E53-0B7C-2D2F-757430D8182C}"/>
                </a:ext>
              </a:extLst>
            </p:cNvPr>
            <p:cNvSpPr/>
            <p:nvPr/>
          </p:nvSpPr>
          <p:spPr>
            <a:xfrm>
              <a:off x="2259215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C408E9F-5154-F3EC-5EE1-8B834FF9B5F9}"/>
                </a:ext>
              </a:extLst>
            </p:cNvPr>
            <p:cNvSpPr txBox="1"/>
            <p:nvPr/>
          </p:nvSpPr>
          <p:spPr>
            <a:xfrm>
              <a:off x="2259214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56E2D2E-5C22-3143-44B8-77BCA600F830}"/>
                </a:ext>
              </a:extLst>
            </p:cNvPr>
            <p:cNvSpPr txBox="1"/>
            <p:nvPr/>
          </p:nvSpPr>
          <p:spPr>
            <a:xfrm>
              <a:off x="2259215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8F298D0E-2E43-BFE3-43B7-35BDA95A0380}"/>
                </a:ext>
              </a:extLst>
            </p:cNvPr>
            <p:cNvSpPr txBox="1"/>
            <p:nvPr/>
          </p:nvSpPr>
          <p:spPr>
            <a:xfrm>
              <a:off x="2204182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0BB7AC5-2828-06C9-C817-C2791B05986B}"/>
                </a:ext>
              </a:extLst>
            </p:cNvPr>
            <p:cNvSpPr txBox="1"/>
            <p:nvPr/>
          </p:nvSpPr>
          <p:spPr>
            <a:xfrm>
              <a:off x="2351617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53" name="TextBox 52">
              <a:hlinkClick r:id="rId122" action="ppaction://hlinksldjump"/>
              <a:extLst>
                <a:ext uri="{FF2B5EF4-FFF2-40B4-BE49-F238E27FC236}">
                  <a16:creationId xmlns:a16="http://schemas.microsoft.com/office/drawing/2014/main" id="{32716F42-2E24-6835-0C8D-385A10639884}"/>
                </a:ext>
              </a:extLst>
            </p:cNvPr>
            <p:cNvSpPr txBox="1"/>
            <p:nvPr/>
          </p:nvSpPr>
          <p:spPr>
            <a:xfrm>
              <a:off x="2205649" y="34917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1DBA2F4-B5EC-9DF7-EBA1-42AEE6A85F57}"/>
                </a:ext>
              </a:extLst>
            </p:cNvPr>
            <p:cNvSpPr txBox="1"/>
            <p:nvPr/>
          </p:nvSpPr>
          <p:spPr>
            <a:xfrm>
              <a:off x="2492047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7108B1B6-E2BE-2027-C4A2-36F86AF3F679}"/>
                </a:ext>
              </a:extLst>
            </p:cNvPr>
            <p:cNvSpPr txBox="1"/>
            <p:nvPr/>
          </p:nvSpPr>
          <p:spPr>
            <a:xfrm>
              <a:off x="2204182" y="3632618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861" name="Group 1860">
            <a:extLst>
              <a:ext uri="{FF2B5EF4-FFF2-40B4-BE49-F238E27FC236}">
                <a16:creationId xmlns:a16="http://schemas.microsoft.com/office/drawing/2014/main" id="{1E9731DC-6CF1-8AA8-6077-4F9DF1484D04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B0FEF211-11FA-D96A-375C-9DC2E0354F0F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Rectangle 1862">
              <a:extLst>
                <a:ext uri="{FF2B5EF4-FFF2-40B4-BE49-F238E27FC236}">
                  <a16:creationId xmlns:a16="http://schemas.microsoft.com/office/drawing/2014/main" id="{230643C1-22B6-0D8B-6112-ED6B796D609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4ACB5174-F590-87FE-9249-CE5FD519935F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F6E5EE75-C90A-07BD-B5EF-51A81C50FE3A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28736D0A-EB47-00D3-8983-CD8591BD4D6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7" name="Rectangle 1866">
              <a:extLst>
                <a:ext uri="{FF2B5EF4-FFF2-40B4-BE49-F238E27FC236}">
                  <a16:creationId xmlns:a16="http://schemas.microsoft.com/office/drawing/2014/main" id="{AB6A503B-4C9B-8C93-C506-3DE3897A6C71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67B14A83-5D17-B294-4FB7-537E06846A14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4677F31-60A2-2D50-982C-FE051B7ECE0B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23B9B775-BC62-F863-C999-BBF84D18654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720BD4E2-4EAB-216C-966B-7FD4FD80526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BE4A1DA7-5383-CC12-30B1-9DD9DF598F9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2AD21DB1-70E7-F502-9FC3-74E1463BE6AB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C6FDE942-B3CF-0345-B2B7-87D28FABFFB5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865FD143-EB3F-E964-A579-AC338958F34B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1D912803-2F08-C862-2648-122386D3E85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2" name="Group 381">
                      <a:extLst>
                        <a:ext uri="{FF2B5EF4-FFF2-40B4-BE49-F238E27FC236}">
                          <a16:creationId xmlns:a16="http://schemas.microsoft.com/office/drawing/2014/main" id="{0A3A8CFA-5967-AE4D-78FA-1894CD3CFD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26" name="Group 425">
                        <a:extLst>
                          <a:ext uri="{FF2B5EF4-FFF2-40B4-BE49-F238E27FC236}">
                            <a16:creationId xmlns:a16="http://schemas.microsoft.com/office/drawing/2014/main" id="{9806A111-A172-D6DE-D816-070B3A127B5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428" name="Group 427">
                          <a:extLst>
                            <a:ext uri="{FF2B5EF4-FFF2-40B4-BE49-F238E27FC236}">
                              <a16:creationId xmlns:a16="http://schemas.microsoft.com/office/drawing/2014/main" id="{574498D4-DE6C-9727-A486-2B8F48BAED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30" name="Group 429">
                            <a:extLst>
                              <a:ext uri="{FF2B5EF4-FFF2-40B4-BE49-F238E27FC236}">
                                <a16:creationId xmlns:a16="http://schemas.microsoft.com/office/drawing/2014/main" id="{5E0D714B-4440-2573-CE88-E6706D06A9C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32" name="Group 431">
                              <a:extLst>
                                <a:ext uri="{FF2B5EF4-FFF2-40B4-BE49-F238E27FC236}">
                                  <a16:creationId xmlns:a16="http://schemas.microsoft.com/office/drawing/2014/main" id="{7976ED56-24DE-1D49-CCAB-2FBB889741D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34" name="Straight Connector 433">
                                <a:extLst>
                                  <a:ext uri="{FF2B5EF4-FFF2-40B4-BE49-F238E27FC236}">
                                    <a16:creationId xmlns:a16="http://schemas.microsoft.com/office/drawing/2014/main" id="{E9CDB3F7-6940-4169-C266-CCE69587DFA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6DA285B6-BEC0-845C-35B4-569738F81DF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0" name="Straight Connector 649">
                                <a:extLst>
                                  <a:ext uri="{FF2B5EF4-FFF2-40B4-BE49-F238E27FC236}">
                                    <a16:creationId xmlns:a16="http://schemas.microsoft.com/office/drawing/2014/main" id="{224E0295-6203-A691-E032-1EFBBEFCAD5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33" name="Straight Connector 432">
                              <a:extLst>
                                <a:ext uri="{FF2B5EF4-FFF2-40B4-BE49-F238E27FC236}">
                                  <a16:creationId xmlns:a16="http://schemas.microsoft.com/office/drawing/2014/main" id="{6100AF54-2B51-FDC7-7AAC-34125EE0FC88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31" name="Straight Connector 430">
                            <a:extLst>
                              <a:ext uri="{FF2B5EF4-FFF2-40B4-BE49-F238E27FC236}">
                                <a16:creationId xmlns:a16="http://schemas.microsoft.com/office/drawing/2014/main" id="{15A13C81-A1B9-1F7E-6AC8-7DDBB769CF0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C510C7DE-5031-4D9D-860F-54C16186040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27" name="Straight Connector 426">
                        <a:extLst>
                          <a:ext uri="{FF2B5EF4-FFF2-40B4-BE49-F238E27FC236}">
                            <a16:creationId xmlns:a16="http://schemas.microsoft.com/office/drawing/2014/main" id="{51BDBDA9-E042-5989-E957-75F1CA79C6C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25" name="Straight Connector 424">
                      <a:extLst>
                        <a:ext uri="{FF2B5EF4-FFF2-40B4-BE49-F238E27FC236}">
                          <a16:creationId xmlns:a16="http://schemas.microsoft.com/office/drawing/2014/main" id="{BECC03C4-7CF3-6F46-F762-88B2B031D63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AA7527C1-5755-9C50-93D2-547F4BCFDB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46A3173-FD04-CBC7-5E51-2771F84C35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C2100D1-D710-2EA0-59DF-02C85E85E9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64933AD9-BA03-C4E0-1431-A858717E012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916090304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28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B1C7B404-BA23-13D8-E615-B919BA7E738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Hf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1E55E1F2-A21D-2FCF-5DA6-CA05BC0D9D23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F5276820-314B-2AE3-DE63-C8A0991557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2D4912E0-EBD9-4AFC-E023-313C30136C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4F435C41-EE53-C8D3-D92C-F7A8919EB7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4D2D89C2-4FC0-5330-32EF-5E3FC672B0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F42C257A-2EFF-C42A-38F4-3FBE069F7A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8350176A-1B9A-FF6D-1159-A6E129A80C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98261D60-05F7-C99B-9306-450516A4DB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8C886C05-B3B8-5999-5EA8-45CB3DACD9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C7223875-1AE9-724F-0750-3014AE1BAC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E063504D-ABE8-C14B-4AD6-1C11C1DD1D61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7953D184-2F83-F807-A064-8937FF4BA3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C87FC598-7379-AB03-9353-A62295055C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61AB04B0-D38D-0430-EFBE-3FEEFA2DE51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61B05C2-67F2-39E6-C060-625613B5E7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F891CB6B-B7F3-C468-8699-5A2DC3B318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78624ED3-8D30-F49E-9756-A2BF96A3DC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4" name="TextBox 253">
              <a:hlinkClick r:id="rId58" action="ppaction://hlinksldjump"/>
              <a:extLst>
                <a:ext uri="{FF2B5EF4-FFF2-40B4-BE49-F238E27FC236}">
                  <a16:creationId xmlns:a16="http://schemas.microsoft.com/office/drawing/2014/main" id="{8CFC3447-DE60-9305-6B41-DA7D0A3F12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882ABB8-1803-2917-AACE-327C997AE7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56DAB9C9-CB4E-1F7E-EC9D-E0B0DC0335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B47AE46A-96DD-75BC-28DA-5AAD6993D7FE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CE66A62-31F6-F723-CC9A-04E5F6BF47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93ABF226-2B1D-4CCB-EF50-C18B37E656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2CECE8D-8ED7-E880-C37C-82CC7D671E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0030ECED-F280-BD23-7E01-EF29573D389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956CBFD-4E2D-84FF-CD86-3EBF7C856C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7E75B299-8118-CA18-1212-96EC5D4294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4" name="TextBox 263">
              <a:hlinkClick r:id="rId59" action="ppaction://hlinksldjump"/>
              <a:extLst>
                <a:ext uri="{FF2B5EF4-FFF2-40B4-BE49-F238E27FC236}">
                  <a16:creationId xmlns:a16="http://schemas.microsoft.com/office/drawing/2014/main" id="{9320FEBC-F464-E9EE-5E60-786017C25C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34EBCD4-7949-10E1-2B80-30BEC1B7F0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8EFA41D5-2F5F-597D-1C39-4ED29AC491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8DE6945E-DA6A-4404-69AD-E6E5C0AF31D2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5A22DA82-3B48-FAAF-1835-A746011265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610529F0-B4C9-9D59-C372-60D0B99543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684DAFEE-EF51-9767-B59A-6736241BEE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FEE911D8-9533-F620-BC92-2751EC8687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3A35FF70-0A3B-D9CB-2994-EB7899FAD8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C3FD8607-9E0B-3346-51D2-D7EAB12FA0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40" name="TextBox 339">
              <a:hlinkClick r:id="rId60" action="ppaction://hlinksldjump"/>
              <a:extLst>
                <a:ext uri="{FF2B5EF4-FFF2-40B4-BE49-F238E27FC236}">
                  <a16:creationId xmlns:a16="http://schemas.microsoft.com/office/drawing/2014/main" id="{5BA221B8-FB07-D789-309A-F8A0A1F039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3BC7FCF-11D0-7E68-F43C-873E775908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2F38ED5A-3DDF-0D26-3414-E907BEFCBE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BA682931-AA59-2B68-8AFD-328B019E3C0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2AA38E7A-E99F-2ECB-0383-C6FA357EF2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889316F9-273F-91FE-DC56-AA9EAD50AD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7325D3A-9E59-69F0-DE96-CD9576FA7A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9CA41B0F-CF2C-5CCC-CA3B-ADC1B90AB28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EBA6FA62-E648-30A1-8ED0-BBD223D9E2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A7FC19BA-4D09-1F71-4B53-C916057AE66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50" name="TextBox 349">
              <a:hlinkClick r:id="rId61" action="ppaction://hlinksldjump"/>
              <a:extLst>
                <a:ext uri="{FF2B5EF4-FFF2-40B4-BE49-F238E27FC236}">
                  <a16:creationId xmlns:a16="http://schemas.microsoft.com/office/drawing/2014/main" id="{560712F6-C0B9-45BB-5CDB-063878F089E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7374C028-C537-CEFD-C8FC-1BD9E580E5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B37EB7D2-6D02-C16C-1760-2B7753812C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2A516477-7C63-EDBE-AE82-BA1AE2CA028E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FA70A57A-D451-72CE-CCD7-D80FD2470B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C850650E-2500-AF02-6279-509BD35180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777FE56B-EE4A-AD97-6138-FFE50112353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CFDF5DF-0DA0-2FFC-B31E-8E835FE678C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3BC778C7-4938-FF9B-7465-744AE734E9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E2534416-2F11-9683-F7F3-814DC8C080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60" name="TextBox 359">
              <a:hlinkClick r:id="rId62" action="ppaction://hlinksldjump"/>
              <a:extLst>
                <a:ext uri="{FF2B5EF4-FFF2-40B4-BE49-F238E27FC236}">
                  <a16:creationId xmlns:a16="http://schemas.microsoft.com/office/drawing/2014/main" id="{8F2D220A-CB6C-FF76-1C58-A19A2985D4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17FD969B-EDB0-FDCD-2D1F-81F0ADC6FC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28106DD1-EEF6-6A34-4ED9-C6ED5B3F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EDB09DB3-FC62-6A30-F1E7-E711734428BD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36A5535-9B99-8533-FDB9-5DEBC42383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1CBB728-8A50-1AE9-37BE-A76FAF8A50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EF63BA07-9C98-D2C7-7545-D9AD47F57841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5A8D5C0-15F2-ED98-8578-BE0663FDD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DFDA2037-E41B-9F55-D502-947FE3803C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B97ED9D6-09DD-E865-F504-B897EFE981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70" name="TextBox 369">
              <a:hlinkClick r:id="rId63" action="ppaction://hlinksldjump"/>
              <a:extLst>
                <a:ext uri="{FF2B5EF4-FFF2-40B4-BE49-F238E27FC236}">
                  <a16:creationId xmlns:a16="http://schemas.microsoft.com/office/drawing/2014/main" id="{6994FAF6-F2AD-C82B-A577-E091607E98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7671685F-A373-081D-C441-C69C3E5498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784C1442-4AAA-D150-5B14-62B74FD5CB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7F0226A9-755E-EA33-2CE5-69B365AF57AF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42A699C-645B-A5D7-EBC4-20953B205B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C8D5521D-4D84-CB67-0A80-53102A9518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5A85BB7C-209D-D76A-3F64-54080A423E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C9BEBB3A-22FB-A482-B60B-C70F3CA5CCC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3A601120-6CD5-2BA6-2C45-B39E537D27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8E9FC115-B15F-BA79-8765-B6066A5373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0" name="TextBox 389">
              <a:hlinkClick r:id="rId64" action="ppaction://hlinksldjump"/>
              <a:extLst>
                <a:ext uri="{FF2B5EF4-FFF2-40B4-BE49-F238E27FC236}">
                  <a16:creationId xmlns:a16="http://schemas.microsoft.com/office/drawing/2014/main" id="{9B7FF703-AE99-1E1C-743A-03D22CF09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D4C2B9B3-9745-3000-73A7-E0948C44B3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AF642FC4-30D9-DAF9-7090-ABAF4E65FE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F89A6813-2FEC-838B-845C-ED9FC6295821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BB8BD36E-71BC-1138-63E7-520321294C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95BD4FE8-2269-2344-F0E2-E87D7CA712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4F577B3-465D-C21B-8E7A-B9DBB7437A9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60E114E8-B9CC-EBC9-6351-90A7508E80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07C7974F-8F13-3976-8206-B2709B7BA5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E62214D4-4C4D-F6D7-CA90-AD0A74B9B1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05" name="TextBox 404">
              <a:hlinkClick r:id="rId65" action="ppaction://hlinksldjump"/>
              <a:extLst>
                <a:ext uri="{FF2B5EF4-FFF2-40B4-BE49-F238E27FC236}">
                  <a16:creationId xmlns:a16="http://schemas.microsoft.com/office/drawing/2014/main" id="{EB647BAE-D848-BA3A-965A-32E721F6EF1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1A7118BF-5F05-DFAA-87B9-7CD7DE333E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DF495694-5EE6-012A-E54E-6CC3800078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20DFA585-5DCE-F590-D73C-56426F86DD15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F5C8A09F-7EBF-F8B1-5F7D-28373C25C1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0F7320AB-5B85-84FB-3782-4B6746AA76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9763E886-244C-BECE-0803-D77D3BB59DA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ECF2E4A-8CCC-CD49-3BF4-3F38FD820A8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57A86564-5F3A-9997-8932-873FCADC6D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222AB3F8-5368-FE55-9CF7-A3C0985D95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5" name="TextBox 414">
              <a:hlinkClick r:id="rId66" action="ppaction://hlinksldjump"/>
              <a:extLst>
                <a:ext uri="{FF2B5EF4-FFF2-40B4-BE49-F238E27FC236}">
                  <a16:creationId xmlns:a16="http://schemas.microsoft.com/office/drawing/2014/main" id="{FA4EFABA-A946-A279-B149-D4B59DDBE0A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2E87BCED-6709-C7AE-99EB-FF8F0E9CD2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9539C4F7-1968-E7FB-2958-0C9428B2E5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F5FB179C-1E4C-8552-A36C-2D5525F33CB2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E0DFCA96-AAE1-6FF2-BE8C-AC010657BF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00701F54-7C4E-2084-6461-D1AB40ECD5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DF2EB064-BD6E-354C-EBAC-7F36F8FA499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1DEBDA7D-9BE2-0577-BDA7-30C909E14AC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0B525736-4B7E-61CC-CAF4-D3FB4EDD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A40FC2A5-4716-2FC2-DD92-3FD60BDA76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25" name="TextBox 424">
              <a:hlinkClick r:id="rId67" action="ppaction://hlinksldjump"/>
              <a:extLst>
                <a:ext uri="{FF2B5EF4-FFF2-40B4-BE49-F238E27FC236}">
                  <a16:creationId xmlns:a16="http://schemas.microsoft.com/office/drawing/2014/main" id="{0BD55D45-2E38-D8EE-9046-C6ACC94D501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12793A2B-3D81-A96A-C20D-97F7221EFA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0EB236C5-C629-53B7-4A4A-760FFB14A7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FF9B8F8A-DA97-29F2-3519-4CFB73234B15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EDAC5F9A-C58E-FC78-99B8-D3F9A3C6A5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CE0289CE-7145-1F1D-5591-F3E6C56B93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B0AA7B60-6D62-028D-C4C1-AA8C71E37EF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4922AB30-2138-DB0E-567D-6FDBCF3BBA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AAC758E1-88BA-C09E-64EC-7BFBE802B5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2A48B0E8-792A-6253-D693-ECE87F513D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45" name="TextBox 444">
              <a:hlinkClick r:id="rId68" action="ppaction://hlinksldjump"/>
              <a:extLst>
                <a:ext uri="{FF2B5EF4-FFF2-40B4-BE49-F238E27FC236}">
                  <a16:creationId xmlns:a16="http://schemas.microsoft.com/office/drawing/2014/main" id="{32C08270-4247-445A-5A63-68C37EDA443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718038AC-A1B1-40D6-04EB-EC67BD2940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55777F60-5A53-796A-0FD8-8005FD0188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797FBB35-BAA2-82BC-F108-B36E58F6BC9F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A3B91575-8E0D-2147-9E75-96CAED1930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5A116B2B-1F61-7571-65BD-CA38027795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6718F90-EECF-8795-7BB4-6EF1F00117D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25E303C6-CCA7-059C-DF2E-DC0BA18C9C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AFBBCC01-A000-4EBF-DE68-98A5A60B10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72C379F4-216D-34BC-905F-14DFB460119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19" name="TextBox 518">
              <a:hlinkClick r:id="rId69" action="ppaction://hlinksldjump"/>
              <a:extLst>
                <a:ext uri="{FF2B5EF4-FFF2-40B4-BE49-F238E27FC236}">
                  <a16:creationId xmlns:a16="http://schemas.microsoft.com/office/drawing/2014/main" id="{3AE60DB3-269D-CF28-9621-9F0229B247C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2CCBD2C4-F682-2171-2630-9B7AE2B794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F33E93FF-E910-2BA9-29EA-303B000463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DC023103-DBA4-8176-A847-4F1729706018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B0A6F093-8AB1-E4A0-9967-51C5495A1B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620C08BB-F600-FBF9-E6AA-C7FC429E67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2A26F5FD-3593-2714-B028-66BBD23AF1C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6AB8B8F3-48AB-DAF4-24E7-C9AD0CAD150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74165CB5-2DB0-7AE8-7A6A-ADD26C26A0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5CC0E66-4E2D-290D-FA52-288A1B1219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29" name="TextBox 528">
              <a:hlinkClick r:id="rId70" action="ppaction://hlinksldjump"/>
              <a:extLst>
                <a:ext uri="{FF2B5EF4-FFF2-40B4-BE49-F238E27FC236}">
                  <a16:creationId xmlns:a16="http://schemas.microsoft.com/office/drawing/2014/main" id="{E771F9E5-5014-0AAA-EA5A-5A80F16F4DF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19BC61E6-3CB8-4F90-88E8-D35220E0AE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B969B70E-F16C-7048-A9A4-B391E61B9C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AF312494-2B43-55A7-FFDE-DC08DA5C6A6B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64D9141C-1E80-CA40-45DD-3F664D227B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796063EB-D979-D18B-8B54-8F20BF9BC8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404F4949-8850-DBB8-D53E-E452449456E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77EAA643-09EA-CBA5-3961-FE5354FCE4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7C55B1D8-090A-E94C-1EE3-89E9000121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4BABF357-0A05-D143-0F29-99546CD461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39" name="TextBox 538">
              <a:hlinkClick r:id="rId71" action="ppaction://hlinksldjump"/>
              <a:extLst>
                <a:ext uri="{FF2B5EF4-FFF2-40B4-BE49-F238E27FC236}">
                  <a16:creationId xmlns:a16="http://schemas.microsoft.com/office/drawing/2014/main" id="{5121B73B-FF14-5A2B-6064-31AA7504BDB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B9EC0846-A4C0-B170-5AD8-40B521234E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15700FE4-5D17-2415-81DB-929A4E1FC2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40E4F220-866D-C54D-8D05-6F47B2183EBA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02881A69-1E45-75FF-DDD6-BCF3E9E682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B4A64B16-6709-63DB-BEC5-42F52F517A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5030263C-1C34-4301-5CD7-B1FD52B90A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AB38F09E-990A-DE58-CFB6-B79B53205C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C5F16599-BD0B-1F9F-0945-527CC5A582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88F67EBE-8346-A546-F4A0-C6BCA9A1A4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49" name="TextBox 548">
              <a:hlinkClick r:id="rId72" action="ppaction://hlinksldjump"/>
              <a:extLst>
                <a:ext uri="{FF2B5EF4-FFF2-40B4-BE49-F238E27FC236}">
                  <a16:creationId xmlns:a16="http://schemas.microsoft.com/office/drawing/2014/main" id="{E079CC7B-E34D-0F1A-2DC6-3BF80EA46C4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B93BCA76-A536-7159-F894-CA891DDC7B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F192D3A5-E16A-9E92-EF72-9BEC6025ED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E1C77028-25CB-9BFA-748B-F2232B03672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C78DA78C-535C-BEA6-64BC-A242D69B0B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57F1199B-F902-D24F-4F33-9527FD1D47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D649DB76-B255-441E-5939-D13E26F5E47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C52A11AC-9F49-3334-7961-4218AF440E1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18CC7F11-6941-A462-5705-955C1A51A6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DE89577D-E9B9-38A4-3369-5AD7C3A0C8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59" name="TextBox 558">
              <a:hlinkClick r:id="rId73" action="ppaction://hlinksldjump"/>
              <a:extLst>
                <a:ext uri="{FF2B5EF4-FFF2-40B4-BE49-F238E27FC236}">
                  <a16:creationId xmlns:a16="http://schemas.microsoft.com/office/drawing/2014/main" id="{DA8BD743-8732-5818-E861-6254185BF4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C32C8457-003A-51CB-ABC7-658EC51EB1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24444120-A6D9-EA1D-805C-C555A6803A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E717C3EC-61E1-78A9-4098-786D7F9F41D8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A4F2AB08-AA2E-B5D3-4B92-084239F3BF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88ECD703-4A93-8A7F-86F6-AE45A5742A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F4D7AE47-CD77-1DF4-162A-15F77C6B2B8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BAA7F255-6554-6B0B-DE12-8DBA586503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599F3738-C85F-FB68-DE20-BD0B112238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B55D55BD-E728-A4FD-3E3F-DF5D732657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69" name="TextBox 568">
              <a:hlinkClick r:id="rId74" action="ppaction://hlinksldjump"/>
              <a:extLst>
                <a:ext uri="{FF2B5EF4-FFF2-40B4-BE49-F238E27FC236}">
                  <a16:creationId xmlns:a16="http://schemas.microsoft.com/office/drawing/2014/main" id="{9AB8F538-2DDD-57E9-A562-E6B5D5F1FB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43B45B8-D09C-F0E2-4077-CE08AB864D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CCDE50FE-3A4B-430E-9C32-B1F8B488C8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0382D278-BC67-99E4-D6B8-C6F8CAF8CB9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92189E4E-7321-25CF-B2BD-1EDFB7A3A7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E727286C-395C-D789-FBD4-9F1570388B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F93C92C2-6972-5E29-B73C-23DD29D61ED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9BE2F723-297C-A1E3-A6E0-EF64B21FBCC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304E2161-C258-DB7C-207A-4DAC917EEC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89A8BA8B-378F-4222-1C28-700C707AC5B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659" name="TextBox 658">
              <a:hlinkClick r:id="rId75" action="ppaction://hlinksldjump"/>
              <a:extLst>
                <a:ext uri="{FF2B5EF4-FFF2-40B4-BE49-F238E27FC236}">
                  <a16:creationId xmlns:a16="http://schemas.microsoft.com/office/drawing/2014/main" id="{EC95105A-7FA0-7DFB-EB0C-9E07C8D51C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794EC092-77A5-D8B9-EFFF-3236F3FC6C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75A56DEC-9346-3CD7-0D54-45B1836CDE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09E17963-0AD0-922C-BD08-40F4EB9E67CA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7A3B72E7-9BAB-B9A5-1B6B-ADFA2B7E64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D04F378D-1936-3638-0F6F-0A0952C913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21FA3546-C624-0337-BA78-F3A029FF954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078320DF-62AC-1264-3D6A-D58A54CCD12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B6422F98-7749-53E8-1A7E-119BD7EB29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4B226D90-E5D1-52CE-B79B-B84B41A2A3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669" name="TextBox 668">
              <a:hlinkClick r:id="rId76" action="ppaction://hlinksldjump"/>
              <a:extLst>
                <a:ext uri="{FF2B5EF4-FFF2-40B4-BE49-F238E27FC236}">
                  <a16:creationId xmlns:a16="http://schemas.microsoft.com/office/drawing/2014/main" id="{24A5EA75-5522-8A7D-7A4E-6C31BCD234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02677C2D-34F7-7D80-F6DA-15EF7F4BD0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DE15BFE0-45BD-CF53-84DF-F790C5DA35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527DAE93-AB82-78FB-F4EE-55F7FA7A6DE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DF00AB53-E9A6-1787-E452-D0A7EC6932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27C21451-E89A-72F0-864D-651436265A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F0D3A004-8DB9-BF6B-AA8A-CEB50D592D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73DB532B-7EC4-B722-8E89-32FECE5DE09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30F033FC-D11C-2D9A-F77B-9E9142EDED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9D9E0916-D681-E7B5-642F-D9DD387B5B4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9" name="TextBox 678">
              <a:hlinkClick r:id="rId77" action="ppaction://hlinksldjump"/>
              <a:extLst>
                <a:ext uri="{FF2B5EF4-FFF2-40B4-BE49-F238E27FC236}">
                  <a16:creationId xmlns:a16="http://schemas.microsoft.com/office/drawing/2014/main" id="{335A989D-660F-E943-DD61-1EED517577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24F9C0CA-EC3C-8C13-8508-AD6133755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1FF3E3D2-D706-A0AF-C07B-716C3CCF3F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DD8AFD9C-8B5D-BE25-DBF9-ED3E3F509BCF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242BC7AF-1AC7-3A46-F121-9225C5B254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65F7DE2F-D2A8-4655-4DD7-CC32D911DE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C33F6B91-C6E9-7A9E-B721-8BCA38128D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847066B6-37A2-0601-D2B1-4AF4158CCF8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A9D65F43-3D9E-37D6-BE75-3A599623FB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BEB7E369-019A-DEFE-11DF-ECCCBC20AD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9" name="TextBox 688">
              <a:hlinkClick r:id="rId78" action="ppaction://hlinksldjump"/>
              <a:extLst>
                <a:ext uri="{FF2B5EF4-FFF2-40B4-BE49-F238E27FC236}">
                  <a16:creationId xmlns:a16="http://schemas.microsoft.com/office/drawing/2014/main" id="{B6D1D47F-602D-DDE7-7675-B5D0734AEE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11F0434E-0291-B867-45EC-B00572C76D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A7B1A187-C65B-7F68-31F6-73801F2597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AD17A52B-1940-9366-0719-8C382776511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FD50BACF-2DEF-4C78-F1B5-8679F54EA9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075A4512-04AF-F9F6-11D8-79F36F9003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EB23FD5D-FC62-480E-758E-45263D3A59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D087DE04-A39E-096D-7310-B3CFFC42BCA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403322D4-2DBD-FA4A-243C-7534A51197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1E3CC68B-D680-4E77-ECAF-2091BAAF226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9" name="TextBox 818">
              <a:hlinkClick r:id="rId79" action="ppaction://hlinksldjump"/>
              <a:extLst>
                <a:ext uri="{FF2B5EF4-FFF2-40B4-BE49-F238E27FC236}">
                  <a16:creationId xmlns:a16="http://schemas.microsoft.com/office/drawing/2014/main" id="{26869EEE-B980-88A6-0892-1A5FFA7706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5CCE6E63-D4FC-80BF-2558-71F01C338E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A07B7732-EE56-4D95-786C-CFA3E5CC1B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E8700D9E-41EA-76CC-F63E-9471FA3AD0D0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67BB9DA5-99C6-E5FF-4C0D-96F196177A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Rectangle 823">
              <a:extLst>
                <a:ext uri="{FF2B5EF4-FFF2-40B4-BE49-F238E27FC236}">
                  <a16:creationId xmlns:a16="http://schemas.microsoft.com/office/drawing/2014/main" id="{49FF5D1A-6B7F-9B50-1447-33DF78F783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A63C4659-19BC-96E0-4F12-5EACBD02EB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19E741CB-060D-575C-ACC4-13CAF384446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3D15C98-E21A-D92F-6C72-DF2FE7EA6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0FF7F3C9-FD36-20BA-588A-596E599E27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9" name="TextBox 828">
              <a:hlinkClick r:id="rId80" action="ppaction://hlinksldjump"/>
              <a:extLst>
                <a:ext uri="{FF2B5EF4-FFF2-40B4-BE49-F238E27FC236}">
                  <a16:creationId xmlns:a16="http://schemas.microsoft.com/office/drawing/2014/main" id="{1488FA81-30A1-98B7-4532-D6C33151A6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A5134A0D-E7B4-F09D-DFFD-1EC21C7190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4D4ACBE2-5948-3DCA-C3D3-2A4B822FFA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B70D4C8C-D686-64D0-DD42-149D0EDC2E83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80F400E7-5390-4AF3-430B-83A2B24107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B723A19E-21C9-9890-8022-1E3285C44F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1F5634F2-2106-7FE9-4481-0333877F407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CEDCEE5F-159E-E467-0D13-B509EEC160C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50194FB3-1329-1876-A415-4FEBB79F32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5550B8AB-F949-1736-8149-A421F848C5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1" action="ppaction://hlinksldjump"/>
              <a:extLst>
                <a:ext uri="{FF2B5EF4-FFF2-40B4-BE49-F238E27FC236}">
                  <a16:creationId xmlns:a16="http://schemas.microsoft.com/office/drawing/2014/main" id="{9C739816-A7EE-7DFC-293D-15EB4ABCB9F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EE1F53E5-A9EF-9764-F1DA-E051EA5488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50584896-7A1E-D764-57DA-7FEB498B1C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703B69F5-4953-A05B-B732-1ABDA8F7D5DA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087D8699-7EAA-7145-CD5E-4B1165DD1A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E2F6E8B9-B6DF-24F5-EA97-BF47E25AF5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52862301-6C65-36C2-F3BA-856150831F2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46DDD83A-AEE3-8635-E9FE-45EF816EC0E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CCA9C725-511E-EAFB-D7C3-28400833F5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E5655D5-0C4D-0CA2-5F54-9D9D1A30DDB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2" action="ppaction://hlinksldjump"/>
              <a:extLst>
                <a:ext uri="{FF2B5EF4-FFF2-40B4-BE49-F238E27FC236}">
                  <a16:creationId xmlns:a16="http://schemas.microsoft.com/office/drawing/2014/main" id="{4F3C0B7C-2109-FD88-6B3B-48E68DC504B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9D801051-3568-3DCF-EE8A-28BD047294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6EAD1D75-366D-25CD-F725-5F1A0B8691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7976D5ED-2B94-DC33-2FD0-26A0140CB444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13F3C00D-8E0D-9FBD-45A0-11430F0DE1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B268C231-105B-889D-9FDE-48AF88E5E2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DD66BED3-A455-1FAB-450D-1DD7F7FF513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249C995D-9D15-EBA0-8C35-321ECD055E8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4742318-ED44-155A-E577-C6C4FDF0A4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0AE23E12-D4C5-827F-EC4C-BE9C78B7853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7" name="TextBox 846">
              <a:hlinkClick r:id="rId83" action="ppaction://hlinksldjump"/>
              <a:extLst>
                <a:ext uri="{FF2B5EF4-FFF2-40B4-BE49-F238E27FC236}">
                  <a16:creationId xmlns:a16="http://schemas.microsoft.com/office/drawing/2014/main" id="{85DB04D0-CC39-AB2A-5A27-58D03C6BD3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98B0C96D-1175-9204-67A1-CC0199CC13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3A039B41-6A59-9F50-1B4E-4B73ABF48A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DFF4C717-5A56-A3E1-29A2-22AA368683DD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EE04832F-E853-55E0-7C8F-EAC57CB8B8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9BCC8208-3E39-487A-F97C-2B678A8A2E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6A133A93-D409-CA6B-FFBB-AF4EEDE2A1F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48BE9535-BA3E-D052-9C0E-696651A8053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C4359C96-17ED-D638-E77D-10F4174F69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112A2979-D984-A073-3342-790A7F6CAC6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7" name="TextBox 896">
              <a:hlinkClick r:id="rId84" action="ppaction://hlinksldjump"/>
              <a:extLst>
                <a:ext uri="{FF2B5EF4-FFF2-40B4-BE49-F238E27FC236}">
                  <a16:creationId xmlns:a16="http://schemas.microsoft.com/office/drawing/2014/main" id="{427537D7-F149-54CA-263A-5CBB3121A9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A06CF589-E1EE-5EDA-ED87-B8CA330906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E69FADD3-9C8E-674E-0CAF-4958F73ED0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BBEFFB92-158F-FD0D-DC83-523387BB86D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FB1F319D-B107-745C-099F-A34AEBE9B8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37162073-BA58-8BA7-F00A-5EF2EF3515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700B8321-43CC-D744-3765-C36777BECE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C7F8EDB1-21CC-6AB1-24C0-FEAA35F2B25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B5574561-A87E-1F41-4748-D1D2923846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0E89904A-4060-0CE4-62F1-8E5E44D5F8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7" name="TextBox 936">
              <a:hlinkClick r:id="rId85" action="ppaction://hlinksldjump"/>
              <a:extLst>
                <a:ext uri="{FF2B5EF4-FFF2-40B4-BE49-F238E27FC236}">
                  <a16:creationId xmlns:a16="http://schemas.microsoft.com/office/drawing/2014/main" id="{7CBD6444-D5AA-7F76-87B5-3900CE96D4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C00E2533-8904-DEE4-8920-BC5309DBE7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DA3C5211-5A8B-DB7C-E9D9-C1FD1EC09D4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85C07CC4-76D2-E461-3517-C667757879E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6139821E-23B1-903A-00D9-9748A2E466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F3A750AB-DEDE-2DE6-DF2C-00A1AE7795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C289EF58-285B-97FD-4558-0CC38ACA51E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4C0E3309-FD67-BFB6-F1FF-AD01F3150B3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26E3B5D5-BF84-5764-B46B-22CA48AACD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76633FBC-32AA-27E5-8BB6-775AF1FC168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6" action="ppaction://hlinksldjump"/>
              <a:extLst>
                <a:ext uri="{FF2B5EF4-FFF2-40B4-BE49-F238E27FC236}">
                  <a16:creationId xmlns:a16="http://schemas.microsoft.com/office/drawing/2014/main" id="{AAD74D0D-07BF-AA65-278E-80E9321A5CF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B12E645C-E129-F829-5BE0-E6C2A84135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05F8EBF8-9CDC-3D75-6698-5764C130C7D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21464FDB-28C7-B166-795D-C950C4CECB83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CBC5A2CA-DE6F-3242-4286-D1E8C0F74A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5138814A-D7FF-4BCD-2608-04BD487AF7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295B7E7C-893E-EE4A-4943-04CF81ADCE5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5A9F1FAD-8F62-52BA-D0FE-D1F03C018AF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62278D29-CC21-A959-E668-D07C0F2258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2DD83859-A5BC-C648-D7C6-75BD465B794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7" action="ppaction://hlinksldjump"/>
              <a:extLst>
                <a:ext uri="{FF2B5EF4-FFF2-40B4-BE49-F238E27FC236}">
                  <a16:creationId xmlns:a16="http://schemas.microsoft.com/office/drawing/2014/main" id="{79C095AD-2D5B-48EA-4CE2-EADAE34C0D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56CBAE55-9306-1217-781B-8FDE842E81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4A0830F9-4AE6-3FDA-8D07-91ECB4934D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99A162DB-C830-9620-CE60-BF80C5F707E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55BA0F5C-E110-0219-6DD4-E7A84DB39C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D2A63711-E3E0-4AC4-5DEE-341E4C547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C3AD2CE7-4040-46F2-809B-B100ED1D4E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04607B70-EC03-1584-E140-C164968039B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7C7ED613-C05A-E07B-1AFF-2FCC642A41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0897DDAE-214C-A834-A90D-2A0BCDF2D5D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7" name="TextBox 966">
              <a:hlinkClick r:id="rId88" action="ppaction://hlinksldjump"/>
              <a:extLst>
                <a:ext uri="{FF2B5EF4-FFF2-40B4-BE49-F238E27FC236}">
                  <a16:creationId xmlns:a16="http://schemas.microsoft.com/office/drawing/2014/main" id="{726BE47A-EE3A-1E12-E0FF-85E7018B78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03D85D61-7A1F-486E-DF43-CC8FE71E95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42489EE-47A3-C2E2-DA45-9CC5AE969C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0" name="TextBox 969">
            <a:extLst>
              <a:ext uri="{FF2B5EF4-FFF2-40B4-BE49-F238E27FC236}">
                <a16:creationId xmlns:a16="http://schemas.microsoft.com/office/drawing/2014/main" id="{2EC09B54-B259-8BBA-5717-553652B2D950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C676BFF0-2AFE-61C1-B4B1-D256E4CEA04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4A1ABE53-0E22-F117-28F6-7A266BF845F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03758D5A-6DEB-22B5-EB8D-62BCB30E19D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E546870B-EF53-571A-CA8E-53C6FD54B6F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792161D5-8ABA-9E00-1188-D77B0866725C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A6B12651-FE19-5A22-5FDF-CC3CE11F674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60665045-E900-890A-F3FD-4D886E5BE249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75A57F57-F4F5-B339-B187-420C2F45631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354B045C-E5A3-F945-B335-E228742D922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ADF44EBB-3E41-EC68-7F2B-AB79CC80B18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8D61B817-9469-9DF7-9A02-93308FBF2CFC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5F9756C1-27DE-C5EB-8CC4-06D88096198C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B543D821-F121-C340-4602-791E7202A15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25515A2C-E547-426E-11C6-DBE5EAF34622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EDDE2F66-82F5-0A92-B618-1D0942E3B2AD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F75F2E3E-9B21-1740-73D9-6D6D7099B5E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345177E4-F6B1-C3D1-6C44-308EA2A19932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FD5BFD09-B52F-9D36-846F-D254C21D4E3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AF02166A-5940-D8FF-3EEC-552E0A30A2B4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6D186F23-E83C-73C7-2C06-9987EEBDB1D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9172B563-7149-9B62-0048-644B8AA4AAB2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A782565E-CE31-2AC5-5A03-A02CF7A7DB5C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69F8DC6B-E962-F549-998D-608CDC018264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C7A09A17-9712-0058-7335-C4B8CBD4801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975D9790-AF69-A59E-9B29-67997A61BAE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215722A4-A9B7-E947-CF31-4CA2F3B29FA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2" name="(72) Hafnium">
            <a:hlinkClick r:id="" action="ppaction://media"/>
            <a:extLst>
              <a:ext uri="{FF2B5EF4-FFF2-40B4-BE49-F238E27FC236}">
                <a16:creationId xmlns:a16="http://schemas.microsoft.com/office/drawing/2014/main" id="{41B24C43-80AC-E23A-3EE8-E69828235411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31993" y="74688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92FFBB4E-7CBC-70C1-5B50-347FCB5238CD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D3239B77-5A5A-57A4-8C56-18871D2E3909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5CB3C46C-0906-889A-E308-19BE834060A4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F1C6A74F-0CEE-9B00-C8F0-6E42F76EBE4C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72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83ED1BDC-29E3-1526-403C-72825F1EE4E7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Hf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466967B-C364-A877-F360-552C3DB6BC1A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Hafnium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CEAB0FE8-C9D6-0FF9-CD12-89D382408AAA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178,49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56C576C-6BCB-7CB7-CDD8-AA0F571D1A61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1,30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F8270B8D-6214-ADBA-FB05-F4278623E4EE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2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66300BD3-A0BF-49CD-EBF2-1940F42AA237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[2], [3], 4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36A95A0B-89F2-5F9F-8E65-D81674B5A45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A430431E-F82B-A424-9273-5C1724F43E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3EB32AB7-1EA9-FC2D-98F5-1B2645F011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5AB7279A-F1AA-BF57-6288-E4953253C2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08DB14B8-A7C1-5018-7110-7999958366F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BB4B374-4400-2042-41BB-B28B388C1A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41C11FBA-7081-A62F-6594-C28E0CC3F66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39" name="TextBox 23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8F7B5139-5802-B533-1794-1AEE84751F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EC9E8DA3-503C-5946-D3D8-B5038EEA25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38FE7515-0F78-869D-AB6B-56386BC005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998751C1-B33C-ECB3-5FB1-E68C986DF66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A2BD0A00-C57A-553C-A1CF-6751DC0FC44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862BCA4E-E793-2686-2AFD-18384C63EA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2C3533B-550F-9FBE-690A-2EB41DEC1E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C7F66D88-20E7-D431-5EBC-506E57A43AA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8E86D7B3-6163-A56C-50B0-0250AA58D7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6006F958-5317-7224-EE70-E5EAE66A864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DE0B7D1C-AFCC-2962-AC01-9575CDB6BB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DEDC4D78-4D61-64F0-E6AA-0C9A6A9D234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0F6E4FAA-164E-3FFF-50B5-4B86BEFE37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EB1C5135-7926-6361-09B3-A5283EF86637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0006A7EE-335D-7536-2BC9-5E8A1EDB98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C472C85D-B633-92C3-ED30-867AF5F1FA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BFFB65C8-60CD-8710-273A-846B7EC634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4D8CF666-9661-A92B-280D-2D31DB16055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495242C7-9993-ADF8-E0EE-DB84A2AB16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40B15A26-729E-1B45-2ECE-E846F022417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EEF2244-4541-554E-F471-6A471AD04A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817C7F50-4665-5DF9-AD0C-AB1508EBC7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F495CF6C-8E09-5F45-5C82-4A72517D5F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46CF4F5A-7682-BCDF-852A-2FB5276E200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27044253-16B0-F165-B602-327110D97C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B75DD0AE-9785-D31E-BEAD-9231516925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D81A086D-5671-C20B-9CC1-709D7BAB40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C59D6DAC-CACF-1871-0DEB-9D2FD5DA37B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C87A5528-E6DA-EB96-C41F-DD34374EC8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CDDACF2E-7FCF-9E7B-4EFE-3561298D64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67387E26-EC35-CFF5-BA9B-6C58989C719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61404C27-253E-BA21-C50E-67992B2FAC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159DA01E-87EB-EFA1-0BEF-E4870B2E36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7ECFF856-A508-79BD-B196-91763332AA41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87954F1C-89F7-F3B6-7101-1CC4EEE88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3F35DCD1-A30A-AD89-B0B5-6284766237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1A09C6EA-72BA-2C04-492A-F9A104D95CC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49B03557-5362-D489-9F45-F26C00BD34F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4EB8CBA7-64B4-6211-2DE6-C5ACF0BC87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83798722-B739-4490-6265-20411E9798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E7E1FC93-A400-D730-1CEB-D8BF9169850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88CA9AA-58FC-4CAB-D163-EE2D2BB8EA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95F844A9-4402-DDA0-B5CF-1AF2190AD9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32988594-FB3A-AA13-1934-4B081E8F8A1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5F46644B-B04D-001C-EB47-018A2220B1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8DAAED5B-62DB-EFE8-14D6-30F204F002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FF6AB915-5974-E25B-D4BB-33262A1DC1A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EA6935C0-B70D-6C4D-FD32-9528FDCDAE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75E03AE6-6487-7C92-F8A9-EBD5966E18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B543713A-0DA1-A42E-F70D-B9E0325357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B73592F5-0F28-A679-16BF-71D7D7B0007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CBEC29B4-0332-A77A-BDA6-26C32C8C78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177E0100-B510-6652-0C71-012C6FFB72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7BA33BE2-8C97-7039-C337-5D7AE7B74E61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C6A8F5A3-22A4-3C22-0460-15499D26E1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2AA22EE3-0AAC-2650-786F-5E0D37819E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AF82C323-D970-8FD5-83CF-57429C988B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A2B5B8C1-DCE5-7780-E991-64DEB082060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106F0C84-BFBD-8C67-1B28-51817D912A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40A6B896-458B-0D10-29C9-20FA8C13F4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7FB52F5-2EEA-D972-9E5F-124D2294DD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7B7597F0-FD93-523A-7E56-9DBD1E84F9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2885D7D7-F6F0-9807-F47F-1A1D0F12C879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C05BE30-A088-576B-5656-FFADA2030DEF}"/>
              </a:ext>
            </a:extLst>
          </p:cNvPr>
          <p:cNvGrpSpPr/>
          <p:nvPr/>
        </p:nvGrpSpPr>
        <p:grpSpPr>
          <a:xfrm>
            <a:off x="2204181" y="3981173"/>
            <a:ext cx="647699" cy="632746"/>
            <a:chOff x="2204181" y="3981173"/>
            <a:chExt cx="647699" cy="63274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508E99A-22E8-CD4F-EA89-2DF1D9D8E066}"/>
                </a:ext>
              </a:extLst>
            </p:cNvPr>
            <p:cNvSpPr/>
            <p:nvPr/>
          </p:nvSpPr>
          <p:spPr>
            <a:xfrm>
              <a:off x="2259214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6E840AB-AADA-592A-99E0-79DB5040D7BA}"/>
                </a:ext>
              </a:extLst>
            </p:cNvPr>
            <p:cNvSpPr/>
            <p:nvPr/>
          </p:nvSpPr>
          <p:spPr>
            <a:xfrm>
              <a:off x="2259214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B115A88-F43C-962D-2CD0-E16B58DD62A6}"/>
                </a:ext>
              </a:extLst>
            </p:cNvPr>
            <p:cNvSpPr txBox="1"/>
            <p:nvPr/>
          </p:nvSpPr>
          <p:spPr>
            <a:xfrm>
              <a:off x="2259213" y="444464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E8B76C0-C1C3-2CC4-19D9-D378A900844C}"/>
                </a:ext>
              </a:extLst>
            </p:cNvPr>
            <p:cNvSpPr txBox="1"/>
            <p:nvPr/>
          </p:nvSpPr>
          <p:spPr>
            <a:xfrm>
              <a:off x="2246515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2D94925-ADED-031E-8EBD-01AC747B4D80}"/>
                </a:ext>
              </a:extLst>
            </p:cNvPr>
            <p:cNvSpPr txBox="1"/>
            <p:nvPr/>
          </p:nvSpPr>
          <p:spPr>
            <a:xfrm>
              <a:off x="2204181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B742F981-4A0B-718B-23AD-25ED69CF790C}"/>
                </a:ext>
              </a:extLst>
            </p:cNvPr>
            <p:cNvSpPr txBox="1"/>
            <p:nvPr/>
          </p:nvSpPr>
          <p:spPr>
            <a:xfrm>
              <a:off x="2351616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52" name="TextBox 51">
              <a:hlinkClick r:id="rId122" action="ppaction://hlinksldjump"/>
              <a:extLst>
                <a:ext uri="{FF2B5EF4-FFF2-40B4-BE49-F238E27FC236}">
                  <a16:creationId xmlns:a16="http://schemas.microsoft.com/office/drawing/2014/main" id="{AB775D20-0BC3-DB83-5D08-7007928CD9C2}"/>
                </a:ext>
              </a:extLst>
            </p:cNvPr>
            <p:cNvSpPr txBox="1"/>
            <p:nvPr/>
          </p:nvSpPr>
          <p:spPr>
            <a:xfrm>
              <a:off x="2205648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E9132846-AA58-0B84-2D04-08AE06910C47}"/>
                </a:ext>
              </a:extLst>
            </p:cNvPr>
            <p:cNvSpPr txBox="1"/>
            <p:nvPr/>
          </p:nvSpPr>
          <p:spPr>
            <a:xfrm>
              <a:off x="2492046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66002B8-B630-938E-13DE-39886935D59B}"/>
                </a:ext>
              </a:extLst>
            </p:cNvPr>
            <p:cNvSpPr txBox="1"/>
            <p:nvPr/>
          </p:nvSpPr>
          <p:spPr>
            <a:xfrm>
              <a:off x="2204182" y="4212408"/>
              <a:ext cx="64769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B239CEC2-307D-F284-46AC-3AD11DC9D3E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F917A9A6-FC90-D36C-E9EC-CAF7F5AE77D1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>
              <a:extLst>
                <a:ext uri="{FF2B5EF4-FFF2-40B4-BE49-F238E27FC236}">
                  <a16:creationId xmlns:a16="http://schemas.microsoft.com/office/drawing/2014/main" id="{1E6B975C-BC11-D238-6D8E-F4304C32C0B5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B04D833E-139B-D91E-E568-9D7D7679F88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0DF625B2-7C1D-61DF-C908-5D9E749335BD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2682B72A-0106-EC4C-2389-938F3E96160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Rectangle 1865">
              <a:extLst>
                <a:ext uri="{FF2B5EF4-FFF2-40B4-BE49-F238E27FC236}">
                  <a16:creationId xmlns:a16="http://schemas.microsoft.com/office/drawing/2014/main" id="{D7A9D000-26B3-A8D0-BCC7-055CF775A0C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FC3C5B42-68D1-6130-2CAF-7AD8126EB996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8E59DB68-AD1B-A05E-85B0-B8596DEC6988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42DF7703-C6DA-C23A-8066-02B317EF6FA1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00D7EB8F-4F50-0AA9-9694-F58C7EB2A98A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025D416-10BF-D8A4-1475-7BD0D852C39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27F585E6-E35A-FFE7-83FC-237B5A099B7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90CF1C4F-FBF5-C79B-9227-36FA47C6B219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0CD5DFF0-95A6-6071-0A31-297386F8D06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4FD008A9-07E5-93AE-FD6F-F7E7F57A400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2" name="Group 381">
                      <a:extLst>
                        <a:ext uri="{FF2B5EF4-FFF2-40B4-BE49-F238E27FC236}">
                          <a16:creationId xmlns:a16="http://schemas.microsoft.com/office/drawing/2014/main" id="{B58597A1-648E-174B-EA90-26B4B4FD20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36" name="Group 435">
                        <a:extLst>
                          <a:ext uri="{FF2B5EF4-FFF2-40B4-BE49-F238E27FC236}">
                            <a16:creationId xmlns:a16="http://schemas.microsoft.com/office/drawing/2014/main" id="{2B2C9822-A393-9363-8AC0-3F3EF28A93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438" name="Group 437">
                          <a:extLst>
                            <a:ext uri="{FF2B5EF4-FFF2-40B4-BE49-F238E27FC236}">
                              <a16:creationId xmlns:a16="http://schemas.microsoft.com/office/drawing/2014/main" id="{DDE5B1F1-08FF-5A80-8B2E-37008EABA3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40" name="Group 439">
                            <a:extLst>
                              <a:ext uri="{FF2B5EF4-FFF2-40B4-BE49-F238E27FC236}">
                                <a16:creationId xmlns:a16="http://schemas.microsoft.com/office/drawing/2014/main" id="{09519045-E663-608F-836C-FE15FFD4E6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42" name="Group 441">
                              <a:extLst>
                                <a:ext uri="{FF2B5EF4-FFF2-40B4-BE49-F238E27FC236}">
                                  <a16:creationId xmlns:a16="http://schemas.microsoft.com/office/drawing/2014/main" id="{5250E768-0D69-3FD8-CA74-D30AEF91976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44" name="Straight Connector 443">
                                <a:extLst>
                                  <a:ext uri="{FF2B5EF4-FFF2-40B4-BE49-F238E27FC236}">
                                    <a16:creationId xmlns:a16="http://schemas.microsoft.com/office/drawing/2014/main" id="{90A02667-FA43-3274-8463-8A11D902EE4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32482355-0A50-86F7-0664-D019530A63F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0" name="Straight Connector 649">
                                <a:extLst>
                                  <a:ext uri="{FF2B5EF4-FFF2-40B4-BE49-F238E27FC236}">
                                    <a16:creationId xmlns:a16="http://schemas.microsoft.com/office/drawing/2014/main" id="{0EB9476A-E089-F0C2-A284-36F4AE24C31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43" name="Straight Connector 442">
                              <a:extLst>
                                <a:ext uri="{FF2B5EF4-FFF2-40B4-BE49-F238E27FC236}">
                                  <a16:creationId xmlns:a16="http://schemas.microsoft.com/office/drawing/2014/main" id="{87B8B399-4456-3DFE-710E-A82BDF0A303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41" name="Straight Connector 440">
                            <a:extLst>
                              <a:ext uri="{FF2B5EF4-FFF2-40B4-BE49-F238E27FC236}">
                                <a16:creationId xmlns:a16="http://schemas.microsoft.com/office/drawing/2014/main" id="{30642B64-FD27-0EA5-CF2F-551B0F9FF49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39" name="Straight Connector 438">
                          <a:extLst>
                            <a:ext uri="{FF2B5EF4-FFF2-40B4-BE49-F238E27FC236}">
                              <a16:creationId xmlns:a16="http://schemas.microsoft.com/office/drawing/2014/main" id="{B52D697C-4063-0D0F-1E53-8F7DDCDD34E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37" name="Straight Connector 436">
                        <a:extLst>
                          <a:ext uri="{FF2B5EF4-FFF2-40B4-BE49-F238E27FC236}">
                            <a16:creationId xmlns:a16="http://schemas.microsoft.com/office/drawing/2014/main" id="{FC9A902F-6446-E90F-B8AF-6A36723C0CD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35" name="Straight Connector 434">
                      <a:extLst>
                        <a:ext uri="{FF2B5EF4-FFF2-40B4-BE49-F238E27FC236}">
                          <a16:creationId xmlns:a16="http://schemas.microsoft.com/office/drawing/2014/main" id="{80D13EF6-1C88-0C7C-B42F-338E77AC46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DFCDB0D-3A55-F539-4F9B-87C102F247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6BD545D9-9061-2DFF-CDB0-26F87C4045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AC125B4E-0B5C-7772-DF39-D7D0ED3D1D9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BBA8C4AF-F290-8C88-A3BF-0C1399B37D3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87569876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96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6" name="Picture 865">
            <a:extLst>
              <a:ext uri="{FF2B5EF4-FFF2-40B4-BE49-F238E27FC236}">
                <a16:creationId xmlns:a16="http://schemas.microsoft.com/office/drawing/2014/main" id="{D789306E-845D-B33D-6C8A-5C288C8B5CB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Rf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F030F014-F9D7-5D7C-4BD6-90CEC3864832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FAEE77AE-63A9-27B9-9F96-B7548C1A14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B0BD9E8-D7F5-AB0C-8DC3-21A9D7745F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3BA3BC2D-F696-A633-C3A4-75FD67B2A7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0A8DE50-D0B7-9939-350F-0BB56471EC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00F0A428-526B-19CD-7106-A26CFD16B7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7BF01F5A-C18C-9881-4D07-85236EAF21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4" name="TextBox 253">
              <a:hlinkClick r:id="rId59" action="ppaction://hlinksldjump"/>
              <a:extLst>
                <a:ext uri="{FF2B5EF4-FFF2-40B4-BE49-F238E27FC236}">
                  <a16:creationId xmlns:a16="http://schemas.microsoft.com/office/drawing/2014/main" id="{81B1960B-B153-BD65-B043-C51D191A5F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1A816AA-71C7-791A-940C-EC563D2ADA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98BAC592-8DD8-AE2A-9294-764A086EB2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F747177A-A721-DC87-FB68-393A18A882E2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8ED4B4E6-EA60-1D3F-F629-90469DCE5A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B66D0DFB-FA6E-1460-BB1C-67D1BF4423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1C48DCC-12F5-D2CC-45C9-1917C58A9D8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E6897313-FE65-682C-35B1-07C7C29C0B1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31001CA-9CA1-D4F5-2FF3-7C46E38598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2DC4918-9F57-959F-AFE1-DF8B9C232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4" name="TextBox 263">
              <a:hlinkClick r:id="rId60" action="ppaction://hlinksldjump"/>
              <a:extLst>
                <a:ext uri="{FF2B5EF4-FFF2-40B4-BE49-F238E27FC236}">
                  <a16:creationId xmlns:a16="http://schemas.microsoft.com/office/drawing/2014/main" id="{EBC5F0B7-3B00-F9C3-54EC-3129F1376B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D33CD564-8407-CD90-4B4B-E86018DFBB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DBD2B8E8-97BE-43A8-9996-2D32756B4F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98E68EC0-1C2B-7D7A-352F-B26943852F1D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9CEDAD37-EEA6-AE09-92E2-183F6FAB8C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2B554BDF-29FB-4184-3436-9AA0CEFB5B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BEE05B7D-09A6-6201-3BB4-9A04E7597E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2478AD1A-EFDE-C4A5-1DC6-25DAD46C55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CCA970D6-23B5-3030-7A66-E235FE9C60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4AA617C1-508F-9521-D6DB-ACD8DC485A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40" name="TextBox 339">
              <a:hlinkClick r:id="rId61" action="ppaction://hlinksldjump"/>
              <a:extLst>
                <a:ext uri="{FF2B5EF4-FFF2-40B4-BE49-F238E27FC236}">
                  <a16:creationId xmlns:a16="http://schemas.microsoft.com/office/drawing/2014/main" id="{49361CDB-161D-8EB6-E468-A30D787800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9EA9E968-6E77-281D-45C1-FC300D339D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59612DFB-B05B-E428-CEA6-63D3F9665E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BBC9F2EC-51E1-03A2-2C66-C599D6D3A948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A0842CCE-B2DA-E5B0-3BE5-656069A457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EDCE3485-5E6A-ACE3-4DA0-614846FA77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63E973A9-5BC2-09F0-31FC-586CF8B201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EC920DAC-C1A0-F9C7-8DCD-F5B2DC9315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01904CF-6BAD-5F92-86DF-64A29FA988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586D832-BEB7-2124-8C2D-B84BE480CD2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50" name="TextBox 349">
              <a:hlinkClick r:id="rId62" action="ppaction://hlinksldjump"/>
              <a:extLst>
                <a:ext uri="{FF2B5EF4-FFF2-40B4-BE49-F238E27FC236}">
                  <a16:creationId xmlns:a16="http://schemas.microsoft.com/office/drawing/2014/main" id="{20B6139B-60C2-C0C8-0392-4C1190D2CEA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6BCB9013-717A-D0D4-4BEC-01B85A01DA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08DBBA72-6D04-F7C9-232A-A2BE413C3C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57E65AD-D3D0-2A32-F80F-DD4C253899B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A08350AF-8752-449C-0055-CC2645B34D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503DA764-4954-9B53-6363-02F344E833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027635AD-8F12-47B3-251B-33EA6C5AEB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37ED07A3-BAB6-47EE-984A-6E7E45FBA83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A2CFA3A-C8A3-9447-14E1-A43BCA582E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0FC1A85-A017-66EC-F6CF-EDF52B75F1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60" name="TextBox 359">
              <a:hlinkClick r:id="rId63" action="ppaction://hlinksldjump"/>
              <a:extLst>
                <a:ext uri="{FF2B5EF4-FFF2-40B4-BE49-F238E27FC236}">
                  <a16:creationId xmlns:a16="http://schemas.microsoft.com/office/drawing/2014/main" id="{15036DD3-CFBB-9595-61FE-19C31082A9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A41FF789-FA93-46C2-C444-9218CEE3D5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B16040AF-7B6A-5302-C21E-A42913F03A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314848BD-C812-BA9C-BD7A-F4FC6D37C8F0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644AD46D-1A51-5C96-1A78-88CCE4B9BD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9C17F0EE-8952-9D64-F70B-36ECCD14E3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D0012841-E367-1FF5-F4C9-660A6DAFECF4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CD9E2531-DE1E-249B-B8CA-290479EDCA5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7F8169D4-93EB-282F-E084-C572F4C7A7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E58FD9F1-18D6-3F68-A14C-A2843D313B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70" name="TextBox 369">
              <a:hlinkClick r:id="rId64" action="ppaction://hlinksldjump"/>
              <a:extLst>
                <a:ext uri="{FF2B5EF4-FFF2-40B4-BE49-F238E27FC236}">
                  <a16:creationId xmlns:a16="http://schemas.microsoft.com/office/drawing/2014/main" id="{70B69A39-04B1-169F-B2B9-9B4064C344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EFA05D15-799E-660A-4CA4-4A79307B2A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112F31D-0944-D4BC-3029-9D17BCE44B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B6410ED7-5CB9-9172-B082-BADC8E80A2CD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D6A99F55-2F8E-EDEC-DC05-A32F35019E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140947F0-AE75-9A63-E0E1-35E076AAA5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B359DEF7-8F30-AF93-6857-C0B32C158EB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2BC0DD0-CE59-AA29-8174-9F0F8738483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B0C89504-831A-A9C6-532B-7393F4D4EF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6187B87B-B9C4-AECD-0603-4273105A3F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0" name="TextBox 389">
              <a:hlinkClick r:id="rId65" action="ppaction://hlinksldjump"/>
              <a:extLst>
                <a:ext uri="{FF2B5EF4-FFF2-40B4-BE49-F238E27FC236}">
                  <a16:creationId xmlns:a16="http://schemas.microsoft.com/office/drawing/2014/main" id="{D9C5E802-B8E8-D619-38A8-B88E56DC4A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F693D56C-8164-B237-910B-4D002B1E6E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0F03C1FC-FA6F-69BA-2C69-DACC94C72B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29D1C161-9032-A9EE-88C9-4E30EF81A477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9021DB8B-92A4-3EEA-E8D1-C4DBCD367F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09074564-5A8F-7D40-EE7D-D4D160ADC3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EB79BC5-2BD4-81B0-0ED2-2D400E983C2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1AE900D6-52A0-2D41-09EA-CADA0803E40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B764515A-B740-6C94-B1A9-AC0A3F7C34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81F238D7-4EA0-BDFE-6DB0-2A9ECB9449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405" name="TextBox 404">
              <a:hlinkClick r:id="rId66" action="ppaction://hlinksldjump"/>
              <a:extLst>
                <a:ext uri="{FF2B5EF4-FFF2-40B4-BE49-F238E27FC236}">
                  <a16:creationId xmlns:a16="http://schemas.microsoft.com/office/drawing/2014/main" id="{EFAABC3D-76CF-56E2-6E8F-618CCE23B61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3AC00E8B-31FB-26D7-4E18-D043F9560F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6682AD9A-C33E-7F78-654A-7EF8935911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FA922C5D-74DD-CDFA-DFA1-46E41A93651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9A91805C-55CA-C0C1-86DB-C9EEF2D49E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DFF4084F-5B0E-CC28-32ED-8993548E36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F99BEC28-59E2-3BE3-57F5-A3FC18E9169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092432A-0CB8-D364-CA49-16CF0D32CA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608497EC-7DB4-729B-B4BD-C0CD48EFA7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C0C33784-573D-1859-9602-F538F95AB1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5" name="TextBox 414">
              <a:hlinkClick r:id="rId67" action="ppaction://hlinksldjump"/>
              <a:extLst>
                <a:ext uri="{FF2B5EF4-FFF2-40B4-BE49-F238E27FC236}">
                  <a16:creationId xmlns:a16="http://schemas.microsoft.com/office/drawing/2014/main" id="{ABA222EB-9987-B3DB-E5FC-333257C400D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1B3707AF-7E08-5EF0-5C35-F1FA6301AB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E270E0C6-2AB2-01BB-71E3-F364D602FC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473606AD-5EE4-68D7-B38D-E32A93020D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6905A953-8B41-F8CE-03D7-6A8936BCF2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EF022A17-F10E-B647-DE23-54638FE4FA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C92170DD-D7E0-7247-0262-2DDC1BE6AC5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BFCBC2BF-63EC-6AB4-2C96-3258B20FAFA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B77A78B3-5921-33F4-8B3E-B39E4D1268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ED234C51-0408-FA23-AE45-1C9373A569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25" name="TextBox 424">
              <a:hlinkClick r:id="rId68" action="ppaction://hlinksldjump"/>
              <a:extLst>
                <a:ext uri="{FF2B5EF4-FFF2-40B4-BE49-F238E27FC236}">
                  <a16:creationId xmlns:a16="http://schemas.microsoft.com/office/drawing/2014/main" id="{A60E2D57-D24D-E883-0541-BF3AA13CA78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163A875A-327F-95E1-B7DE-54BE4B4FAD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2E07401E-664C-319F-A5CD-3B0F6CC79B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06531DF3-97BB-C0B5-2FE0-DD6CA64ACCFA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5DF79299-4D8E-CA66-D6BC-B77F3523A0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E0CE268F-B9A6-D619-F851-1147F3EB65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2CB5D5A6-5156-14FA-4CBD-8A06E72C6DB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CD8BE31-AB3A-8AAF-D342-08C2D4A813A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455561D2-C31C-A258-1AB9-0AE41324DE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2F927C07-8973-AAC8-77D3-BD7A21D8483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35" name="TextBox 434">
              <a:hlinkClick r:id="rId69" action="ppaction://hlinksldjump"/>
              <a:extLst>
                <a:ext uri="{FF2B5EF4-FFF2-40B4-BE49-F238E27FC236}">
                  <a16:creationId xmlns:a16="http://schemas.microsoft.com/office/drawing/2014/main" id="{AE32EA82-C3FE-C125-D843-79D7C162482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CD86AFC-826D-70F9-50F7-D29E7E7976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62598A91-7FA6-A68C-53B4-46C9781F7B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AD4EFFE-FD48-5957-1B5F-F446A73E551A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39DFDE10-07A7-1C79-41DF-8A0E6FDBC9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044A03F7-5727-5619-A647-73D3220F68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29240BB8-4E04-9FD5-1648-B31407702D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2052017E-6867-6089-DE3C-28BF49D9E0D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381A5D91-3095-0E0F-4292-73042FE5C4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373E8463-9CD6-6D2F-1D77-35AD4B919E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55" name="TextBox 454">
              <a:hlinkClick r:id="rId70" action="ppaction://hlinksldjump"/>
              <a:extLst>
                <a:ext uri="{FF2B5EF4-FFF2-40B4-BE49-F238E27FC236}">
                  <a16:creationId xmlns:a16="http://schemas.microsoft.com/office/drawing/2014/main" id="{B1D0C2F6-0B01-2EE0-7830-6256F1E50FB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CB643A54-C023-F7F6-43EA-5F31D5F886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407012D4-2D4E-8DDC-77BB-51637C1DB7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6D5E97D-20AB-EB44-6096-DFD6A091E26C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F60FF3E7-3193-8FBC-279E-F85025163D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96282A9F-695D-F7C0-7134-F1423AFABF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F8C775EF-9A1D-F611-94D5-370D6D154EA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277DBF3A-D763-4227-F8A0-269CF30FC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5BFC085-0819-21A7-1DE5-6CB8D18D24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8598B33D-4694-47AB-C761-634221EDC1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65" name="TextBox 464">
              <a:hlinkClick r:id="rId71" action="ppaction://hlinksldjump"/>
              <a:extLst>
                <a:ext uri="{FF2B5EF4-FFF2-40B4-BE49-F238E27FC236}">
                  <a16:creationId xmlns:a16="http://schemas.microsoft.com/office/drawing/2014/main" id="{FE9667CC-537E-009C-6928-7C3ADA41B2A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A6177DB0-40FE-43A5-1220-14A4C67C2A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9A6A5C04-20B5-35A0-5BE0-58DE6E6697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013ABBB1-23AD-A82E-1D89-7B339606EEAA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01494620-DA98-5DAE-0A33-D485847975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2AC82B43-C9CC-037A-C37D-50E36B2828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5B7A6850-A8BF-88F0-7081-46C3A3AE8C7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396E3EAE-16A8-2CC9-FE29-059F42CA0C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F8717EB-103A-4400-6C2F-089CB1857F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7866E072-A0A4-B8DC-75B8-E6BB7F6755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75" name="TextBox 474">
              <a:hlinkClick r:id="rId72" action="ppaction://hlinksldjump"/>
              <a:extLst>
                <a:ext uri="{FF2B5EF4-FFF2-40B4-BE49-F238E27FC236}">
                  <a16:creationId xmlns:a16="http://schemas.microsoft.com/office/drawing/2014/main" id="{035A3443-D185-C8BE-5D9E-E76F7A3CBE8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B60E0D2F-BF8D-C71F-6526-23E8658E1E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2B8398D6-8766-0B11-63CE-F2A300B8E8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6709F285-A397-6880-219B-A9471B944931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B301C073-891F-DEE7-DEA7-C418AA73E1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C2D1E267-B7EA-04EC-83A4-6B335E6B8D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39055F58-7FFC-ED98-B851-BB53FFEB78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8179F8B3-C3B2-C384-3E1A-5893B2567D1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106EC216-1957-0863-6ABC-2A00FDB322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51B02FC2-7593-DB97-3C50-090B26747D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85" name="TextBox 484">
              <a:hlinkClick r:id="rId73" action="ppaction://hlinksldjump"/>
              <a:extLst>
                <a:ext uri="{FF2B5EF4-FFF2-40B4-BE49-F238E27FC236}">
                  <a16:creationId xmlns:a16="http://schemas.microsoft.com/office/drawing/2014/main" id="{3221519A-9042-0395-6E38-25D493E6BC8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2B8CF523-E4B7-9FAD-BDF0-60A073044B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290DC112-F092-701F-FF35-45D4FB533D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F29D4133-B040-B176-30D1-C426CDA9BDA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744468B3-EECD-5475-F014-673A084E43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BD0234CB-D667-F8C4-39A4-B67814D9AA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7FD8A321-BC35-77D3-FAF9-46BE5934554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D4EFAF4D-2FCD-AC72-0977-EEA4077BA67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CA7B0F7F-6EAC-9346-3162-3DAACC0CC7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31D1C2E9-B986-3D0B-8EC7-1B2A4F2DC2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95" name="TextBox 494">
              <a:hlinkClick r:id="rId74" action="ppaction://hlinksldjump"/>
              <a:extLst>
                <a:ext uri="{FF2B5EF4-FFF2-40B4-BE49-F238E27FC236}">
                  <a16:creationId xmlns:a16="http://schemas.microsoft.com/office/drawing/2014/main" id="{B2B1C317-72B4-49EC-9782-43F025D609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0E93D796-4382-89B8-3B64-48003C9EAF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34B49956-BD3D-0204-A8F0-B9B8212F4D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0D1D8A80-B5F8-2811-F8EE-82FB5B40C98A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C1DA8F8-26A6-D771-17E1-D365F0AA95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3523B4C3-061A-E55F-744D-A45DEFEFED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E4264730-50E8-7D71-3D27-BE6B564042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D4C818CF-F66C-6573-1675-B93CAE8D74F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AB3C5547-0DAB-4620-DE62-B14C91402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76150E5A-E5E6-E747-01DF-C54997BAB49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05" name="TextBox 504">
              <a:hlinkClick r:id="rId75" action="ppaction://hlinksldjump"/>
              <a:extLst>
                <a:ext uri="{FF2B5EF4-FFF2-40B4-BE49-F238E27FC236}">
                  <a16:creationId xmlns:a16="http://schemas.microsoft.com/office/drawing/2014/main" id="{2EEA0CA5-57CF-D765-E47D-C70F65B0D64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93848DD8-AF09-8E28-D8E6-51CE1D5C88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12D3485C-586D-D633-A658-A4ABAA0154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05561504-0B8F-DE0D-EA84-D35F08EDDFE8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029B3777-A00D-8F6F-647F-E4C010A5F7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5F8683D7-EA13-CC12-6B84-92DE00E890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58F32B63-8581-1804-6A66-7E91D4E74DB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30C4DAD1-3C2A-767B-5877-EDEED1E6021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626BF3F0-58D1-5C64-4918-3456A9F0F9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9920E142-7BAF-F076-4A2D-9C4B74A20D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15" name="TextBox 514">
              <a:hlinkClick r:id="rId76" action="ppaction://hlinksldjump"/>
              <a:extLst>
                <a:ext uri="{FF2B5EF4-FFF2-40B4-BE49-F238E27FC236}">
                  <a16:creationId xmlns:a16="http://schemas.microsoft.com/office/drawing/2014/main" id="{5AD492CF-E62D-BE25-8FB8-314D1221A3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BC5EAEF3-61AF-2E69-DBA2-A63C3B902B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BCF46F4B-C000-A5C7-0279-7C6CD6D321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AD4A7349-4A38-4D5E-D51D-4B72D36122C5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8C01EBB3-9F57-A786-302D-1C4D124A08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210C287E-BE14-3DD9-6C42-471BE23C87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59B6950-CD86-9D7D-C9FA-5A6F63E0056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1D0F37BD-8945-3BF8-5917-A2F925D72CC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9D72634E-3850-9736-050C-3FCF11FA37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E48E305B-8CE0-6A27-DC90-E60832F494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25" name="TextBox 524">
              <a:hlinkClick r:id="rId77" action="ppaction://hlinksldjump"/>
              <a:extLst>
                <a:ext uri="{FF2B5EF4-FFF2-40B4-BE49-F238E27FC236}">
                  <a16:creationId xmlns:a16="http://schemas.microsoft.com/office/drawing/2014/main" id="{B3A15CBF-1524-5A07-09E7-0E8364950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25BB0C23-EDF9-187D-CA79-31F479C5DC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A39FD382-4E79-B028-8B5C-9BE0188907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14E09D0B-2949-D362-E6E1-EAC34B85E3D8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AB937106-5A51-56CB-3A92-7F6373726B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30F4A05D-55E5-1C92-B261-4385E87117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04B8AEFF-5F9E-34C6-344B-D8B24FA573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E25FDB70-3772-DA3A-B73F-35954032E88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30123F65-1CBC-51FC-3848-A0F8C10874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A1A40D78-6CD5-88B1-B30D-08E38C5775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543B82B8-B469-9566-D62B-34D083BF76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9A42935A-49C6-6968-81A3-4FB7424FB7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01720308-CF94-1C6A-85C2-8DC6A90E64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49374C5B-C73B-206C-D26D-A445AAE385A3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E079B4B2-BF01-CEF5-9338-1849B4B912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2E8A98F1-DD8E-A92D-7231-E61039186A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6EAF0834-1A12-5611-16BF-8E236A4BC7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BA8710B-3A42-FB5B-1726-6A361AD73F8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36CA7EB4-0F89-100C-04D2-D5A5CBC085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F6B5E69C-9773-D51E-9B99-E5F9F5E33C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C38E8480-C289-519B-DF95-9BE10CAA8B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4977EBDC-563E-0900-BCB4-F411F6D69F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FB8BDCCF-DAF0-52F0-B95A-41ADC56B59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8C582C27-18FD-35DE-8902-08D956FD0E9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AD6CC32D-7E68-22D9-50A5-2D8D0FAB3B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E9E35C8E-67A7-69B2-8A97-415120BC33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11ADD5D4-5EB3-1FB2-3E54-A862B5145B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6FBD3D22-BC88-8468-EA3C-7DFC492F79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55EAB1DF-5557-199F-908A-C0390898D2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6A7ECDA8-178C-7343-01E0-494C708430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A9997824-B9C1-82F1-B47D-9C6BE12512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403616E8-9429-548F-8D54-49E2739CA8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735C15F7-B098-FC53-8685-5C05B554BC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AB1DE997-C660-AF1E-1275-0F15D92549CC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5D13EFF5-19C8-BC61-DB02-3DACB20DC4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BC7B7082-2544-FE03-0541-FFA43F39DD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6F9F5083-E88A-8091-7CF3-6AFDE3E385F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59CC6B2C-2D33-2D9D-D93A-6E35B98FEAC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A5426358-E1EF-BCC1-D5D5-9A6DE6C5FA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2701ACBB-057E-8D7A-7B48-4C662B79DC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5" name="TextBox 5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3A97AC42-2C4E-1318-D453-B7869BBF35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EAFE0398-5FE6-A581-BCDA-6E376EBCFD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7D0783EB-2753-A8BB-FF69-0D368428762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1282C1AC-B811-0BE4-7F36-48EDD9265FAA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5BCD4B0C-39F5-C8DE-DC12-08D1A5C243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28D5362A-53FD-C261-9638-FD2138098DC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707C34CA-E231-654D-61F8-7CF5A3C4171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5E0C1848-8386-81E1-4736-5DF20BBC5FD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D76643E4-5AE5-95E9-6ADB-F49FE893C6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290C232D-5D59-B758-F7BB-E571C9EACF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75" name="TextBox 574">
              <a:hlinkClick r:id="rId82" action="ppaction://hlinksldjump"/>
              <a:extLst>
                <a:ext uri="{FF2B5EF4-FFF2-40B4-BE49-F238E27FC236}">
                  <a16:creationId xmlns:a16="http://schemas.microsoft.com/office/drawing/2014/main" id="{6CF45F3A-4835-85ED-5CC5-D98A38F7070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83E9D36-79B5-F405-A542-2EA5DCA7F8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0D37736-803E-603D-9722-74DFE53B9D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79C5FD0C-C850-56AA-75B6-7D9032506BFA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DC123A2C-D2E5-9D5A-DCC5-0E16DC0664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89183C30-32A4-BDD4-A107-916A7715B7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5E2FACD4-79BE-367C-C881-9DAD862D32B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E6EC71FC-F35C-057D-9A6C-3F7F13CCF3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35A40B08-F5EA-1C4A-AA15-C0122CBA0B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D8A23F49-6E11-38F1-3CD1-4D191E4006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827" name="TextBox 826">
              <a:hlinkClick r:id="rId83" action="ppaction://hlinksldjump"/>
              <a:extLst>
                <a:ext uri="{FF2B5EF4-FFF2-40B4-BE49-F238E27FC236}">
                  <a16:creationId xmlns:a16="http://schemas.microsoft.com/office/drawing/2014/main" id="{B4D11479-2608-A78F-FDDA-C2D2A8E8C7D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643FF77D-17AA-218F-46B2-A19E5CCC14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67565B6B-A28B-71CC-AC8E-D334C909CA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6654D504-AE9D-8FD9-B307-5FAA72B25F7D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A5254459-98F8-7BD6-6A1C-6F6697102C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3FDCC029-057E-B29F-E32A-62B04DBBE4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7584185E-52D3-A2A8-7DD4-FE3A3221686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6AFD1942-8EC3-5EB9-AE68-C9F48A78EE7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D3A1043-6E96-B1FA-E817-F8FAC351F4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1679F77F-6250-61E6-C293-B503E7D467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7" name="TextBox 846">
              <a:hlinkClick r:id="rId84" action="ppaction://hlinksldjump"/>
              <a:extLst>
                <a:ext uri="{FF2B5EF4-FFF2-40B4-BE49-F238E27FC236}">
                  <a16:creationId xmlns:a16="http://schemas.microsoft.com/office/drawing/2014/main" id="{62682048-B3CB-2EB2-854F-125A737512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BCC22915-340C-FE7B-E9E1-344161C185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E0671727-BBFF-93BE-563E-5F347B2677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4CFD60B0-66F0-00A0-8B0D-590455FC4BED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D759DBDA-048D-2900-D692-3999517667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41696795-34FE-C7CB-C006-500F2EFE26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C60E93F5-8564-8C7F-D1D1-07493156B2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810C9F0C-FA46-99C0-4331-57D63B68AD2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198D6C0B-1553-B20D-36D6-49D8BBE18A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4A122999-D98B-CF4F-84B3-84E994794D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7" name="TextBox 896">
              <a:hlinkClick r:id="rId85" action="ppaction://hlinksldjump"/>
              <a:extLst>
                <a:ext uri="{FF2B5EF4-FFF2-40B4-BE49-F238E27FC236}">
                  <a16:creationId xmlns:a16="http://schemas.microsoft.com/office/drawing/2014/main" id="{36C77432-BF2D-FE21-CBA5-C6A5CE4054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D65075E0-D3DF-7D79-CF61-718F2AF930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A2B6F927-1C9B-ACFE-30E9-1A80154E2D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85A386F-108A-9E2F-242E-0DCB1EA21E99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517CFB46-2A07-4EA4-0CEB-BEE1694219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A6D8BCE0-2BCF-74A7-72F0-BC0726528F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C6500CE7-4BC5-C275-28DE-7FCF8C94A6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C2D9D22F-4ADA-D5FD-6CE2-16674E24BC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E56F6F9E-A23B-43FC-C0E4-55EB9AD8C5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B660DB89-85CB-6427-5A5F-C1DDA875BC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7" name="TextBox 936">
              <a:hlinkClick r:id="rId86" action="ppaction://hlinksldjump"/>
              <a:extLst>
                <a:ext uri="{FF2B5EF4-FFF2-40B4-BE49-F238E27FC236}">
                  <a16:creationId xmlns:a16="http://schemas.microsoft.com/office/drawing/2014/main" id="{287A33A8-950F-8E90-3261-1B89697708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8C2DDD14-E566-D552-CF0C-A240B9D15C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1B9DB1C0-E8DB-0194-0764-4F49AE0F74D4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C901F155-9FB4-28E8-5BAA-B29FF8960B65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AD12D716-54B2-B46D-0624-679678B09B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56E68A86-F795-3924-1B69-E2FA208D6E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828B24B8-2371-158D-90DB-45A0AFEDC2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65F63E98-5A77-C97D-EF86-B40701C197F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99C71B0F-6141-E72A-D708-EB9571C3E2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93A9D421-2F5C-058F-2D2B-8A4E13AB03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7" action="ppaction://hlinksldjump"/>
              <a:extLst>
                <a:ext uri="{FF2B5EF4-FFF2-40B4-BE49-F238E27FC236}">
                  <a16:creationId xmlns:a16="http://schemas.microsoft.com/office/drawing/2014/main" id="{85588F20-2B20-388E-8C40-80687CBAD0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34E6F63B-B953-DB51-E66C-A3F8F50E7C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1EC3904E-9BDA-C0D3-95DD-1F8B6672B4A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BE7ADC5C-9D01-5AB4-A062-BD010E98737D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E9ABFDD1-2BFE-0717-9FB4-BE8881D2D5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41BFBA6D-44A2-FC28-8B30-08627CEF5D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43D0CA8A-9588-3279-4810-BB42087FC0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6010F5BA-348E-18DB-E67B-2ED7FE7D5C7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B9A9C737-B250-4A70-D67C-72DBA491F4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4ADD58E9-EA37-4DED-1DCE-F15E560B85B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8" action="ppaction://hlinksldjump"/>
              <a:extLst>
                <a:ext uri="{FF2B5EF4-FFF2-40B4-BE49-F238E27FC236}">
                  <a16:creationId xmlns:a16="http://schemas.microsoft.com/office/drawing/2014/main" id="{5D81E693-85C5-9740-390C-016B8D736B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3B360EF8-E182-2BAB-66CB-647A730127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8EB0C2F0-FE1D-18DA-29FD-95DB8EC790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6078871E-5DD6-B791-86F5-7B1A221BD8AC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ECBB622B-B9A1-4E8D-A659-30DFF9A27DF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3E4F1813-4025-9DC1-DCFE-013FFCB5DB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8939BAF1-BB54-FD39-009D-ADD9B6D300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BB11AAA1-1550-CA3D-FB96-E0B0A7492A7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F8044517-ECC8-D84F-09DA-7EA1D3B0D8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2BEA7690-56C5-580F-E242-8D6BDB50CF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7" name="TextBox 966">
              <a:hlinkClick r:id="rId89" action="ppaction://hlinksldjump"/>
              <a:extLst>
                <a:ext uri="{FF2B5EF4-FFF2-40B4-BE49-F238E27FC236}">
                  <a16:creationId xmlns:a16="http://schemas.microsoft.com/office/drawing/2014/main" id="{604E88C1-4249-4F8D-47A2-AA3AA5E76A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4DE6225E-32A8-31E8-1F16-81369E3B5B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52D410CC-0848-5263-056D-15D98F5869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0" name="TextBox 969">
            <a:extLst>
              <a:ext uri="{FF2B5EF4-FFF2-40B4-BE49-F238E27FC236}">
                <a16:creationId xmlns:a16="http://schemas.microsoft.com/office/drawing/2014/main" id="{5E8333E1-2475-D3CF-5AEF-8CD03C06FDA5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B964ADBE-F022-9119-A6EB-6A3F1393427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801" name="TextBox 800">
            <a:hlinkClick r:id="rId90" action="ppaction://hlinksldjump"/>
            <a:extLst>
              <a:ext uri="{FF2B5EF4-FFF2-40B4-BE49-F238E27FC236}">
                <a16:creationId xmlns:a16="http://schemas.microsoft.com/office/drawing/2014/main" id="{4F4266D8-5CA8-328A-1889-C89A34F1112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02" name="TextBox 801">
            <a:hlinkClick r:id="rId91" action="ppaction://hlinksldjump"/>
            <a:extLst>
              <a:ext uri="{FF2B5EF4-FFF2-40B4-BE49-F238E27FC236}">
                <a16:creationId xmlns:a16="http://schemas.microsoft.com/office/drawing/2014/main" id="{BE6CA94B-65FB-8289-4F47-9268EF386300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03" name="TextBox 802">
            <a:hlinkClick r:id="rId92" action="ppaction://hlinksldjump"/>
            <a:extLst>
              <a:ext uri="{FF2B5EF4-FFF2-40B4-BE49-F238E27FC236}">
                <a16:creationId xmlns:a16="http://schemas.microsoft.com/office/drawing/2014/main" id="{391AC016-0BAC-9500-535E-AFBE460AB61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04" name="TextBox 803">
            <a:hlinkClick r:id="rId93" action="ppaction://hlinksldjump"/>
            <a:extLst>
              <a:ext uri="{FF2B5EF4-FFF2-40B4-BE49-F238E27FC236}">
                <a16:creationId xmlns:a16="http://schemas.microsoft.com/office/drawing/2014/main" id="{DC503022-A00C-9DA0-1C6C-1928464E21DC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05" name="TextBox 804">
            <a:hlinkClick r:id="rId94" action="ppaction://hlinksldjump"/>
            <a:extLst>
              <a:ext uri="{FF2B5EF4-FFF2-40B4-BE49-F238E27FC236}">
                <a16:creationId xmlns:a16="http://schemas.microsoft.com/office/drawing/2014/main" id="{E3B3B16C-7415-008B-540C-3F3F05A6162D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06" name="TextBox 805">
            <a:hlinkClick r:id="rId95" action="ppaction://hlinksldjump"/>
            <a:extLst>
              <a:ext uri="{FF2B5EF4-FFF2-40B4-BE49-F238E27FC236}">
                <a16:creationId xmlns:a16="http://schemas.microsoft.com/office/drawing/2014/main" id="{638DC135-AAC9-B67A-3082-91EE11996057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07" name="TextBox 806">
            <a:hlinkClick r:id="rId96" action="ppaction://hlinksldjump"/>
            <a:extLst>
              <a:ext uri="{FF2B5EF4-FFF2-40B4-BE49-F238E27FC236}">
                <a16:creationId xmlns:a16="http://schemas.microsoft.com/office/drawing/2014/main" id="{85856BC6-DFE6-FB16-F8DB-0ED7C887F509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08" name="TextBox 807">
            <a:hlinkClick r:id="rId97" action="ppaction://hlinksldjump"/>
            <a:extLst>
              <a:ext uri="{FF2B5EF4-FFF2-40B4-BE49-F238E27FC236}">
                <a16:creationId xmlns:a16="http://schemas.microsoft.com/office/drawing/2014/main" id="{301C5B9C-AA17-C822-7DE0-6FCF00AEC9AB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09" name="TextBox 808">
            <a:hlinkClick r:id="rId98" action="ppaction://hlinksldjump"/>
            <a:extLst>
              <a:ext uri="{FF2B5EF4-FFF2-40B4-BE49-F238E27FC236}">
                <a16:creationId xmlns:a16="http://schemas.microsoft.com/office/drawing/2014/main" id="{E40F0D56-8F51-8BC2-13F6-F8678D39C63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10" name="TextBox 809">
            <a:hlinkClick r:id="rId99" action="ppaction://hlinksldjump"/>
            <a:extLst>
              <a:ext uri="{FF2B5EF4-FFF2-40B4-BE49-F238E27FC236}">
                <a16:creationId xmlns:a16="http://schemas.microsoft.com/office/drawing/2014/main" id="{CA7ABED4-9898-01D8-4BE0-B92A3D3DF93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11" name="TextBox 810">
            <a:hlinkClick r:id="rId100" action="ppaction://hlinksldjump"/>
            <a:extLst>
              <a:ext uri="{FF2B5EF4-FFF2-40B4-BE49-F238E27FC236}">
                <a16:creationId xmlns:a16="http://schemas.microsoft.com/office/drawing/2014/main" id="{9803941A-6A6A-0DCC-DAAA-8D5A1FC6C0F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12" name="TextBox 811">
            <a:hlinkClick r:id="rId101" action="ppaction://hlinksldjump"/>
            <a:extLst>
              <a:ext uri="{FF2B5EF4-FFF2-40B4-BE49-F238E27FC236}">
                <a16:creationId xmlns:a16="http://schemas.microsoft.com/office/drawing/2014/main" id="{3B611272-F1FB-1B39-5034-62AC0DEEE02C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13" name="TextBox 812">
            <a:hlinkClick r:id="rId102" action="ppaction://hlinksldjump"/>
            <a:extLst>
              <a:ext uri="{FF2B5EF4-FFF2-40B4-BE49-F238E27FC236}">
                <a16:creationId xmlns:a16="http://schemas.microsoft.com/office/drawing/2014/main" id="{7A4E2CB4-423D-2FA7-9A09-037059066EA2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14" name="TextBox 813">
            <a:hlinkClick r:id="rId103" action="ppaction://hlinksldjump"/>
            <a:extLst>
              <a:ext uri="{FF2B5EF4-FFF2-40B4-BE49-F238E27FC236}">
                <a16:creationId xmlns:a16="http://schemas.microsoft.com/office/drawing/2014/main" id="{C66095F8-3301-2522-74FD-F5D83694B37B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55" name="TextBox 854">
            <a:hlinkClick r:id="rId104" action="ppaction://hlinksldjump"/>
            <a:extLst>
              <a:ext uri="{FF2B5EF4-FFF2-40B4-BE49-F238E27FC236}">
                <a16:creationId xmlns:a16="http://schemas.microsoft.com/office/drawing/2014/main" id="{CFC0F579-CC20-A159-0AE5-54FF1553AABF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56" name="TextBox 855">
            <a:hlinkClick r:id="rId105" action="ppaction://hlinksldjump"/>
            <a:extLst>
              <a:ext uri="{FF2B5EF4-FFF2-40B4-BE49-F238E27FC236}">
                <a16:creationId xmlns:a16="http://schemas.microsoft.com/office/drawing/2014/main" id="{A41CD3C7-68D1-8683-8222-6C5FC3B0B80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57" name="TextBox 856">
            <a:hlinkClick r:id="rId106" action="ppaction://hlinksldjump"/>
            <a:extLst>
              <a:ext uri="{FF2B5EF4-FFF2-40B4-BE49-F238E27FC236}">
                <a16:creationId xmlns:a16="http://schemas.microsoft.com/office/drawing/2014/main" id="{F2FB9ECC-CF37-692B-1902-62E1E173E660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58" name="TextBox 857">
            <a:hlinkClick r:id="rId107" action="ppaction://hlinksldjump"/>
            <a:extLst>
              <a:ext uri="{FF2B5EF4-FFF2-40B4-BE49-F238E27FC236}">
                <a16:creationId xmlns:a16="http://schemas.microsoft.com/office/drawing/2014/main" id="{25E0A2EB-FE39-415E-3CCC-787A19F4F6FF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59" name="Rectangle 858">
            <a:hlinkClick r:id="rId108" action="ppaction://hlinksldjump"/>
            <a:extLst>
              <a:ext uri="{FF2B5EF4-FFF2-40B4-BE49-F238E27FC236}">
                <a16:creationId xmlns:a16="http://schemas.microsoft.com/office/drawing/2014/main" id="{42B3BD73-E380-7392-5E6D-5E9F08E75E5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60" name="Rectangle 859">
            <a:hlinkClick r:id="rId109" action="ppaction://hlinksldjump"/>
            <a:extLst>
              <a:ext uri="{FF2B5EF4-FFF2-40B4-BE49-F238E27FC236}">
                <a16:creationId xmlns:a16="http://schemas.microsoft.com/office/drawing/2014/main" id="{75ADA935-81CF-3509-C039-D6B4F205B03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61" name="Rectangle 860">
            <a:hlinkClick r:id="rId110" action="ppaction://hlinksldjump"/>
            <a:extLst>
              <a:ext uri="{FF2B5EF4-FFF2-40B4-BE49-F238E27FC236}">
                <a16:creationId xmlns:a16="http://schemas.microsoft.com/office/drawing/2014/main" id="{DE06B5EA-6906-B4AE-615D-F9B65432B11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62" name="Rectangle 861">
            <a:hlinkClick r:id="rId111" action="ppaction://hlinksldjump"/>
            <a:extLst>
              <a:ext uri="{FF2B5EF4-FFF2-40B4-BE49-F238E27FC236}">
                <a16:creationId xmlns:a16="http://schemas.microsoft.com/office/drawing/2014/main" id="{DBD00C10-063C-F6D9-ED99-93A4D794E090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63" name="Rectangle 862">
            <a:hlinkClick r:id="rId112" action="ppaction://hlinksldjump"/>
            <a:extLst>
              <a:ext uri="{FF2B5EF4-FFF2-40B4-BE49-F238E27FC236}">
                <a16:creationId xmlns:a16="http://schemas.microsoft.com/office/drawing/2014/main" id="{6F2CA056-C132-AAE0-09FA-0D6CA139591D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64" name="Rectangle 863">
            <a:hlinkClick r:id="rId113" action="ppaction://hlinksldjump"/>
            <a:extLst>
              <a:ext uri="{FF2B5EF4-FFF2-40B4-BE49-F238E27FC236}">
                <a16:creationId xmlns:a16="http://schemas.microsoft.com/office/drawing/2014/main" id="{66421D92-4E84-EAED-5C43-D413D7E23A47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65" name="Rectangle 864">
            <a:hlinkClick r:id="rId114" action="ppaction://hlinksldjump"/>
            <a:extLst>
              <a:ext uri="{FF2B5EF4-FFF2-40B4-BE49-F238E27FC236}">
                <a16:creationId xmlns:a16="http://schemas.microsoft.com/office/drawing/2014/main" id="{85E01B90-38C1-70DC-F8A2-29DCF26FB673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04) Rutherfordium">
            <a:hlinkClick r:id="" action="ppaction://media"/>
            <a:extLst>
              <a:ext uri="{FF2B5EF4-FFF2-40B4-BE49-F238E27FC236}">
                <a16:creationId xmlns:a16="http://schemas.microsoft.com/office/drawing/2014/main" id="{BE7D8C3E-3A18-3D0C-382E-C8CCAD5B0EB7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5"/>
          <a:stretch>
            <a:fillRect/>
          </a:stretch>
        </p:blipFill>
        <p:spPr>
          <a:xfrm>
            <a:off x="11063798" y="39755"/>
            <a:ext cx="406400" cy="406400"/>
          </a:xfrm>
          <a:prstGeom prst="rect">
            <a:avLst/>
          </a:prstGeom>
        </p:spPr>
      </p:pic>
      <p:grpSp>
        <p:nvGrpSpPr>
          <p:cNvPr id="1869" name="Group 1868">
            <a:extLst>
              <a:ext uri="{FF2B5EF4-FFF2-40B4-BE49-F238E27FC236}">
                <a16:creationId xmlns:a16="http://schemas.microsoft.com/office/drawing/2014/main" id="{6D817229-9BBF-902A-2862-565C5B7FDA28}"/>
              </a:ext>
            </a:extLst>
          </p:cNvPr>
          <p:cNvGrpSpPr/>
          <p:nvPr/>
        </p:nvGrpSpPr>
        <p:grpSpPr>
          <a:xfrm>
            <a:off x="4011930" y="949412"/>
            <a:ext cx="1648956" cy="1462818"/>
            <a:chOff x="6915004" y="2261965"/>
            <a:chExt cx="1648956" cy="1462818"/>
          </a:xfrm>
        </p:grpSpPr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008CFEF3-7FE7-1AE8-F9FF-D9951CABF515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3A9D8F06-88FB-14D8-2521-B8CCDE34B70E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C081041-D1E2-35D4-9DE5-6C1CD663F05B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104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70A1AED1-F18B-AE9A-162E-2D50852428DB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Rf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2997484B-A9F7-8359-584B-A545566C5942}"/>
                </a:ext>
              </a:extLst>
            </p:cNvPr>
            <p:cNvSpPr txBox="1"/>
            <p:nvPr/>
          </p:nvSpPr>
          <p:spPr>
            <a:xfrm>
              <a:off x="6929699" y="2910896"/>
              <a:ext cx="16342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b="1"/>
                <a:t>Rutherfordium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05DAEF3E-22D6-A2D9-B567-60AA17DBFF0B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(267)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26CA9F96-59B8-1271-5BD9-DBD8E837A5B6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4486038E-8AD0-1288-32FD-67FF2891CE8E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2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7C13E752-4936-5AC8-E30B-8448A9062792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9" name="Group 1878">
            <a:extLst>
              <a:ext uri="{FF2B5EF4-FFF2-40B4-BE49-F238E27FC236}">
                <a16:creationId xmlns:a16="http://schemas.microsoft.com/office/drawing/2014/main" id="{B6EBF3B3-0718-FA3F-0C1C-18A38F243A17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B181CAC2-70ED-AC05-3EFE-468708E795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6048A918-CADC-E59B-0ED2-B7D051FF7B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366D660D-F5E3-0A12-2FD9-53CC4E7153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2404B707-DCEC-656E-9CBC-22D2604F371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CB552FF9-81FC-D607-F77B-49D7640C6C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28B59BAC-6634-DD6A-EDA0-367922FDE7C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6" action="ppaction://hlinksldjump"/>
              <a:extLst>
                <a:ext uri="{FF2B5EF4-FFF2-40B4-BE49-F238E27FC236}">
                  <a16:creationId xmlns:a16="http://schemas.microsoft.com/office/drawing/2014/main" id="{2D1CD13E-917D-57CE-2C0B-9C9BF9D823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73DE4683-8E9D-E749-7CB2-B3E7D0BC56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ED9DFAD4-48F4-3FD2-AE2C-BC5ED19B74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63D7E74A-36A0-19D9-8920-EEE7EC3C240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3F023160-6D5A-CFAA-51D4-325446808B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46A7E4C1-E484-6C32-405D-C6A6087AC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701C1BA9-C3FF-7832-C405-FEBF0F209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B0770165-0F6A-EAB3-C242-159CAACB58F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9DF45049-076F-A4F8-C3AE-17CB1D6371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3CA6AC45-C78D-B04E-D374-BCF7E3DBC4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77" name="TextBox 776">
              <a:hlinkClick r:id="rId117" action="ppaction://hlinksldjump"/>
              <a:extLst>
                <a:ext uri="{FF2B5EF4-FFF2-40B4-BE49-F238E27FC236}">
                  <a16:creationId xmlns:a16="http://schemas.microsoft.com/office/drawing/2014/main" id="{3217AFA8-AB0D-551F-670A-69A53ED936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D83D2855-ADEA-D908-D391-F0E0BCA369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17430F60-183C-4FF5-5DEB-98C7AABF1F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80" name="Group 779">
            <a:extLst>
              <a:ext uri="{FF2B5EF4-FFF2-40B4-BE49-F238E27FC236}">
                <a16:creationId xmlns:a16="http://schemas.microsoft.com/office/drawing/2014/main" id="{B54B5B0A-D24E-6F30-6C20-E7A3CB42697B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81" name="Rectangle 780">
              <a:extLst>
                <a:ext uri="{FF2B5EF4-FFF2-40B4-BE49-F238E27FC236}">
                  <a16:creationId xmlns:a16="http://schemas.microsoft.com/office/drawing/2014/main" id="{49473FB7-3C14-90F4-0AB5-F6FA4AAD08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2" name="Rectangle 781">
              <a:extLst>
                <a:ext uri="{FF2B5EF4-FFF2-40B4-BE49-F238E27FC236}">
                  <a16:creationId xmlns:a16="http://schemas.microsoft.com/office/drawing/2014/main" id="{240CE467-74EA-DBA2-5B17-B447087978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F813E17B-9040-58D2-113E-971C0FE32DA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D1605D4A-E7D6-5FCA-003D-76415D858D8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C0295DFB-0B48-50C8-873F-24C5A80EC4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CC5D2A33-AE83-656F-431F-5545712207E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87" name="TextBox 786">
              <a:hlinkClick r:id="rId118" action="ppaction://hlinksldjump"/>
              <a:extLst>
                <a:ext uri="{FF2B5EF4-FFF2-40B4-BE49-F238E27FC236}">
                  <a16:creationId xmlns:a16="http://schemas.microsoft.com/office/drawing/2014/main" id="{16541D0A-4B16-57C1-C8E4-70B54D659C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F9FCFDF0-A95E-070F-D8E3-F7FBFFD0DC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ABBFA46E-40F7-2362-27C2-EBC3B79521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90" name="Group 789">
            <a:extLst>
              <a:ext uri="{FF2B5EF4-FFF2-40B4-BE49-F238E27FC236}">
                <a16:creationId xmlns:a16="http://schemas.microsoft.com/office/drawing/2014/main" id="{28693AFB-73FD-03C5-156C-A5FEC5D9ADB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91" name="Rectangle 790">
              <a:extLst>
                <a:ext uri="{FF2B5EF4-FFF2-40B4-BE49-F238E27FC236}">
                  <a16:creationId xmlns:a16="http://schemas.microsoft.com/office/drawing/2014/main" id="{06710B84-D224-6A3A-4299-8B062811FB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2" name="Rectangle 791">
              <a:extLst>
                <a:ext uri="{FF2B5EF4-FFF2-40B4-BE49-F238E27FC236}">
                  <a16:creationId xmlns:a16="http://schemas.microsoft.com/office/drawing/2014/main" id="{969642A3-A814-7209-0291-470ABECE8A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C951166C-69ED-3E6B-8330-C3891A23F1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E589C2DC-EF88-FD7C-69B6-6840EEC80EF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462D3922-64F5-3090-A52F-573EA28BA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46428DD1-4CA7-6D04-EFEE-8CAAEB1A34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7" name="TextBox 796">
              <a:hlinkClick r:id="rId119" action="ppaction://hlinksldjump"/>
              <a:extLst>
                <a:ext uri="{FF2B5EF4-FFF2-40B4-BE49-F238E27FC236}">
                  <a16:creationId xmlns:a16="http://schemas.microsoft.com/office/drawing/2014/main" id="{19D512E1-6F76-3A7C-26C4-C61F3D2A52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EE4B041C-84E0-674E-C9A8-7DB4AB2C43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8AA6B2F0-AD31-57D4-7CEF-6769C168E7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8093AB18-182A-7495-F91D-96A3C6AB579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931B7C55-9919-9490-EF15-2CC6C5AC37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BF3E2880-6EB6-1477-31D3-348E3D09A6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66D6EF2F-5604-B6FF-C641-F9170B57A1C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5D71FD6-45FA-B4C5-CF82-9E71644FCFC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6B937318-7EF9-1C8D-A2A8-6DBD86136D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0392E3E-F940-74B5-CE3A-BB2D83F634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C6A09AA7-1CA9-9881-40D3-B692FF17DE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113968D3-CD25-66F5-5997-88836E9168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E10E0D0C-1D1A-3C94-7FC7-74E25D8C42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FFAEC139-F279-649B-C957-802D19F64624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118F133A-61C3-EB47-561B-61E111085E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FC3BEAAA-0E3D-CAB9-9140-671A37515B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0F620663-40BE-40A8-CB36-AB15108E166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5BC96E41-4F27-71FE-4B53-CB5E24773BD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8C6D57E8-A6C7-35F5-6043-87B84057B6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AF918AB9-0165-E042-6A23-9F6E294404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9DFF4B9C-0C4A-84CC-AF6F-7B728102408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AEE202DC-0970-88C4-4301-EF3E381B10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AE7233A4-665D-F45B-DF00-8B6FB1C526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3B10384-65E0-3547-699A-0E8834E217E1}"/>
              </a:ext>
            </a:extLst>
          </p:cNvPr>
          <p:cNvGrpSpPr/>
          <p:nvPr/>
        </p:nvGrpSpPr>
        <p:grpSpPr>
          <a:xfrm>
            <a:off x="2183019" y="4563259"/>
            <a:ext cx="715756" cy="632746"/>
            <a:chOff x="2183019" y="4563259"/>
            <a:chExt cx="71575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221E5C8-E8B7-869D-533A-A9022D26BC58}"/>
                </a:ext>
              </a:extLst>
            </p:cNvPr>
            <p:cNvSpPr/>
            <p:nvPr/>
          </p:nvSpPr>
          <p:spPr>
            <a:xfrm>
              <a:off x="2259216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5CCB907-01BA-3CC3-89F7-9FCD3CB4749C}"/>
                </a:ext>
              </a:extLst>
            </p:cNvPr>
            <p:cNvSpPr/>
            <p:nvPr/>
          </p:nvSpPr>
          <p:spPr>
            <a:xfrm>
              <a:off x="2259216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15C6628-4EBF-2EA1-18EB-0BE13B706B37}"/>
                </a:ext>
              </a:extLst>
            </p:cNvPr>
            <p:cNvSpPr txBox="1"/>
            <p:nvPr/>
          </p:nvSpPr>
          <p:spPr>
            <a:xfrm>
              <a:off x="2259215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A6E0C94-827D-6BD7-D514-A238825A26E5}"/>
                </a:ext>
              </a:extLst>
            </p:cNvPr>
            <p:cNvSpPr txBox="1"/>
            <p:nvPr/>
          </p:nvSpPr>
          <p:spPr>
            <a:xfrm>
              <a:off x="2238896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CE77B6D-0D65-DF77-B8CE-2FD57C34849D}"/>
                </a:ext>
              </a:extLst>
            </p:cNvPr>
            <p:cNvSpPr txBox="1"/>
            <p:nvPr/>
          </p:nvSpPr>
          <p:spPr>
            <a:xfrm>
              <a:off x="2204183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C61DF24-8D74-6EC9-FBA7-B7D70A935E63}"/>
                </a:ext>
              </a:extLst>
            </p:cNvPr>
            <p:cNvSpPr txBox="1"/>
            <p:nvPr/>
          </p:nvSpPr>
          <p:spPr>
            <a:xfrm>
              <a:off x="2351618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40599016-000B-095C-49FE-5D7D94CEA97E}"/>
                </a:ext>
              </a:extLst>
            </p:cNvPr>
            <p:cNvSpPr txBox="1"/>
            <p:nvPr/>
          </p:nvSpPr>
          <p:spPr>
            <a:xfrm>
              <a:off x="2205650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8F94B44-A9E3-E2EF-3CE1-C43D81F7492D}"/>
                </a:ext>
              </a:extLst>
            </p:cNvPr>
            <p:cNvSpPr txBox="1"/>
            <p:nvPr/>
          </p:nvSpPr>
          <p:spPr>
            <a:xfrm>
              <a:off x="2492048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D22B9B85-C969-BE59-0702-5CE881250641}"/>
                </a:ext>
              </a:extLst>
            </p:cNvPr>
            <p:cNvSpPr txBox="1"/>
            <p:nvPr/>
          </p:nvSpPr>
          <p:spPr>
            <a:xfrm>
              <a:off x="2183019" y="4794494"/>
              <a:ext cx="715756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61F26131-362A-3C60-93D2-A1D97A292C9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D7E03430-3743-3646-9195-F836D50BB29E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089D2C77-D21F-64E8-D5D3-953F817F3870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A2E96233-B883-DB85-5A4C-167EE6E95A9F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F6E014D6-D4A9-011F-5508-6D1407C25813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7730A045-F9EB-2392-E4CE-63B100EE6381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03AF6C50-DDD0-46B2-0091-E622D64DFFC4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F4906C42-C50F-2520-2D67-6DAA89BB67F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88CEFC6C-BE0B-29A1-AE27-773ADCB61B53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A53CA993-6A00-D867-F1DC-5F8C8E47FA8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1CD8B82D-F980-459A-9EDA-65698E53DD98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EB2CF36C-CDA1-D731-2355-524FFCA24688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E982FA4F-A03E-F600-117C-7AE12DD67D8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3F8E86BD-C6CC-6F62-D2D7-7F5AEAD9AEF9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D583C719-0824-6D32-03D1-BF63FAAC3ED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69224702-FDF8-06A2-1BBE-B6D38F76F79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2" name="Group 381">
                      <a:extLst>
                        <a:ext uri="{FF2B5EF4-FFF2-40B4-BE49-F238E27FC236}">
                          <a16:creationId xmlns:a16="http://schemas.microsoft.com/office/drawing/2014/main" id="{0587A373-320E-1052-55BD-B35AB2A226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771" name="Group 770">
                        <a:extLst>
                          <a:ext uri="{FF2B5EF4-FFF2-40B4-BE49-F238E27FC236}">
                            <a16:creationId xmlns:a16="http://schemas.microsoft.com/office/drawing/2014/main" id="{1290D5B7-225B-46CA-753B-B48423E748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773" name="Group 772">
                          <a:extLst>
                            <a:ext uri="{FF2B5EF4-FFF2-40B4-BE49-F238E27FC236}">
                              <a16:creationId xmlns:a16="http://schemas.microsoft.com/office/drawing/2014/main" id="{6937A9E0-E5A3-FB20-3AC0-BE4E365B52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815" name="Group 814">
                            <a:extLst>
                              <a:ext uri="{FF2B5EF4-FFF2-40B4-BE49-F238E27FC236}">
                                <a16:creationId xmlns:a16="http://schemas.microsoft.com/office/drawing/2014/main" id="{D88AE9FF-56B8-BA2F-8AEF-C7C632A4A6C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817" name="Group 816">
                              <a:extLst>
                                <a:ext uri="{FF2B5EF4-FFF2-40B4-BE49-F238E27FC236}">
                                  <a16:creationId xmlns:a16="http://schemas.microsoft.com/office/drawing/2014/main" id="{95457EFB-6E30-1E1C-13ED-DC81F58E7D0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819" name="Straight Connector 818">
                                <a:extLst>
                                  <a:ext uri="{FF2B5EF4-FFF2-40B4-BE49-F238E27FC236}">
                                    <a16:creationId xmlns:a16="http://schemas.microsoft.com/office/drawing/2014/main" id="{1C348A7F-0971-2EE6-82DF-B62E7656F79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830" name="Straight Connector 829">
                                <a:extLst>
                                  <a:ext uri="{FF2B5EF4-FFF2-40B4-BE49-F238E27FC236}">
                                    <a16:creationId xmlns:a16="http://schemas.microsoft.com/office/drawing/2014/main" id="{166855E7-FE04-393C-6095-48FBAD9884A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831" name="Straight Connector 830">
                                <a:extLst>
                                  <a:ext uri="{FF2B5EF4-FFF2-40B4-BE49-F238E27FC236}">
                                    <a16:creationId xmlns:a16="http://schemas.microsoft.com/office/drawing/2014/main" id="{B4DA1CC8-8567-317F-4A35-5FD08357A28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818" name="Straight Connector 817">
                              <a:extLst>
                                <a:ext uri="{FF2B5EF4-FFF2-40B4-BE49-F238E27FC236}">
                                  <a16:creationId xmlns:a16="http://schemas.microsoft.com/office/drawing/2014/main" id="{162CDFCC-861B-51D5-BA06-C1002EF10151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816" name="Straight Connector 815">
                            <a:extLst>
                              <a:ext uri="{FF2B5EF4-FFF2-40B4-BE49-F238E27FC236}">
                                <a16:creationId xmlns:a16="http://schemas.microsoft.com/office/drawing/2014/main" id="{AA6F5F6D-8EDC-BE67-F285-98150886D92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774" name="Straight Connector 773">
                          <a:extLst>
                            <a:ext uri="{FF2B5EF4-FFF2-40B4-BE49-F238E27FC236}">
                              <a16:creationId xmlns:a16="http://schemas.microsoft.com/office/drawing/2014/main" id="{1E2530F6-CC21-1729-FB35-1E12941D888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772" name="Straight Connector 771">
                        <a:extLst>
                          <a:ext uri="{FF2B5EF4-FFF2-40B4-BE49-F238E27FC236}">
                            <a16:creationId xmlns:a16="http://schemas.microsoft.com/office/drawing/2014/main" id="{92A82F4B-1089-D7BF-D126-E46521524ED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770" name="Straight Connector 769">
                      <a:extLst>
                        <a:ext uri="{FF2B5EF4-FFF2-40B4-BE49-F238E27FC236}">
                          <a16:creationId xmlns:a16="http://schemas.microsoft.com/office/drawing/2014/main" id="{79E0DDE2-5F66-F5D9-DA7E-7900ADCF9B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AF7C4E1A-6E0F-92A9-BF9C-E0C284FB1F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617AB804-484C-8CF2-ED16-44947954D1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D39A7FA8-10EF-DF72-724B-594B886ADCC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8DA90EDA-20F9-9033-A279-5768EB95F96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34427886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98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EAA7FEDC-31E1-2720-FC71-D29D842923E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V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pic>
        <p:nvPicPr>
          <p:cNvPr id="248" name="(23) Vanadium">
            <a:hlinkClick r:id="" action="ppaction://media"/>
            <a:extLst>
              <a:ext uri="{FF2B5EF4-FFF2-40B4-BE49-F238E27FC236}">
                <a16:creationId xmlns:a16="http://schemas.microsoft.com/office/drawing/2014/main" id="{DB5419B2-07DB-D885-01FF-A400898D3E1B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59"/>
          <a:stretch>
            <a:fillRect/>
          </a:stretch>
        </p:blipFill>
        <p:spPr>
          <a:xfrm>
            <a:off x="11047896" y="39755"/>
            <a:ext cx="406400" cy="406400"/>
          </a:xfrm>
          <a:prstGeom prst="rect">
            <a:avLst/>
          </a:prstGeom>
        </p:spPr>
      </p:pic>
      <p:grpSp>
        <p:nvGrpSpPr>
          <p:cNvPr id="249" name="Group 248">
            <a:extLst>
              <a:ext uri="{FF2B5EF4-FFF2-40B4-BE49-F238E27FC236}">
                <a16:creationId xmlns:a16="http://schemas.microsoft.com/office/drawing/2014/main" id="{009C0E58-9E5F-DB8B-C1D5-6CC73D322553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C8958DE7-79CD-7E37-EEAF-020D1DCD1C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503B6EAE-760C-6066-B5C7-D40600DC59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7B29384A-6139-B211-63B9-1E0126652A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643E7632-20A0-A892-BF76-8CBCE7C2E40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B26CC7F3-82D2-0DF2-AD1F-EABB1F797E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BE7FAF67-2372-BAB2-B72F-C0C862B675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56" name="TextBox 255">
              <a:hlinkClick r:id="rId60" action="ppaction://hlinksldjump"/>
              <a:extLst>
                <a:ext uri="{FF2B5EF4-FFF2-40B4-BE49-F238E27FC236}">
                  <a16:creationId xmlns:a16="http://schemas.microsoft.com/office/drawing/2014/main" id="{919A98C5-38F9-8D0D-A3DD-C564536ACD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DF4D3B97-8C62-6C2B-6E83-6A8EE41B91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EA894522-D0C0-A2C5-86F6-0B475CD69F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5F392C00-3970-B3CF-E5CA-61E2B0479133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31612CE0-FF42-B9BF-3EB6-2E3776231C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3C767394-2558-882B-DB0C-0808F657DA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D63DFCE0-5160-4288-A457-0CC76E4832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82167410-5EE1-D06B-8985-C66FAB253A3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6851A61-9987-A941-7033-BFFEBA2EBB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5B1D0DC-DCD4-9034-AE60-F923C8CFAC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2" name="TextBox 331">
              <a:hlinkClick r:id="rId61" action="ppaction://hlinksldjump"/>
              <a:extLst>
                <a:ext uri="{FF2B5EF4-FFF2-40B4-BE49-F238E27FC236}">
                  <a16:creationId xmlns:a16="http://schemas.microsoft.com/office/drawing/2014/main" id="{31A65448-7B67-2D38-8541-F0EB371D43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20039F3E-9FF1-8C17-1EA2-B6289E5FE5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C7F684F0-B561-6399-6DF5-CBC4148A7B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1A1D8E14-B6EB-1476-57D4-264EF2C2F111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BB6898AA-FE40-B10E-2BC0-1CF25533B2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6688F7BC-39E6-4C71-2C81-4C5420BAAB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3FA5F3F1-196B-170E-2B2D-77175C21AF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E5D81567-5B3B-597A-05F6-19E86B9193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8C047D8F-4C57-0CEA-2538-C558EE4EFB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C6859196-CCAA-7914-38F0-4F2CB67567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2" name="TextBox 341">
              <a:hlinkClick r:id="rId62" action="ppaction://hlinksldjump"/>
              <a:extLst>
                <a:ext uri="{FF2B5EF4-FFF2-40B4-BE49-F238E27FC236}">
                  <a16:creationId xmlns:a16="http://schemas.microsoft.com/office/drawing/2014/main" id="{1A33EFE0-1743-81C3-8CAE-4021BEA2A61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2FAC33C8-494B-AC4B-EA55-93FD681582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71CD3EEA-34D1-982C-CCD8-D2B65A3199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7C74E338-9A40-15A9-BD37-70664153515A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1D11CADE-CE03-375C-EBF3-98F523FF28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3F6887CB-D059-6103-EF10-6AE1C3C0B2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69CC90A3-E9FC-9989-88ED-4D11040770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C0225D4-2188-F16D-83AE-4C97D017F0E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BCA88F5F-6D08-44E1-4629-BE6653CA58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5914E8C2-462A-7825-8582-B8EED0E067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2" name="TextBox 351">
              <a:hlinkClick r:id="rId63" action="ppaction://hlinksldjump"/>
              <a:extLst>
                <a:ext uri="{FF2B5EF4-FFF2-40B4-BE49-F238E27FC236}">
                  <a16:creationId xmlns:a16="http://schemas.microsoft.com/office/drawing/2014/main" id="{617D70E1-8816-D085-B98E-93214FB783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8694A280-3929-BAF0-4169-00FC32428B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2C01E353-3D37-72B3-64E3-5724CB1EF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6101C104-B5DA-2900-A989-0C2D6BAFAF62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F0831A48-D4FD-BA61-349D-21DCBEEE4A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89EB4B50-BE8C-8A72-85F5-EEF10EDC5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49A221F4-EAB4-3BDC-2661-245EBD2D21C2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14132402-5653-13C5-A502-8819F98FC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475E2269-E87F-23E0-7E04-D3375BF718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A7BB4718-E802-843E-8888-2EE91EC9F2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2" name="TextBox 361">
              <a:hlinkClick r:id="rId64" action="ppaction://hlinksldjump"/>
              <a:extLst>
                <a:ext uri="{FF2B5EF4-FFF2-40B4-BE49-F238E27FC236}">
                  <a16:creationId xmlns:a16="http://schemas.microsoft.com/office/drawing/2014/main" id="{C61E8097-2F00-81CE-4C5D-4CC955541A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EAF53D9E-CFA4-D6D8-C93A-3054EF22F2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FE41A47-9664-6555-D19E-394A110C8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25A808E-01F6-6B01-0590-3A7267518F9B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8CF9C075-2515-0C41-8CAB-8C02491B03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2B91B5F7-B074-3A27-A52E-28BA14C588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0A54464A-25B1-6370-4C4B-2260D64A19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1B8A7603-F6A8-4B82-3686-813A910D184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E335ECE0-5346-33D6-B919-F91D2D653D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025E1152-8BB8-E71D-AC82-0E3A7325D3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2" name="TextBox 381">
              <a:hlinkClick r:id="rId65" action="ppaction://hlinksldjump"/>
              <a:extLst>
                <a:ext uri="{FF2B5EF4-FFF2-40B4-BE49-F238E27FC236}">
                  <a16:creationId xmlns:a16="http://schemas.microsoft.com/office/drawing/2014/main" id="{EE88A797-3CB6-79AB-478E-D3C66BD3AF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92412CA3-DB65-45DA-8FCA-F78617E220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8927E317-19DF-146A-E053-258CE787ED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7F5F7A7-A6E4-6755-4A12-DFB247716CEE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19B6FCA8-9973-FEF4-A61D-A95EF9D291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C3618D57-3EBC-895B-08CD-F40F0E1B53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31B610A-C0B9-30AD-E344-DBB06A593F5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E1E3ABF0-7029-BB36-7EB3-F6A783C2B38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51E5EADF-ED11-E7AD-56F2-DF18C8C185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0E2A57AA-621D-DF20-5834-00DC91EA5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91" name="TextBox 390">
              <a:hlinkClick r:id="rId66" action="ppaction://hlinksldjump"/>
              <a:extLst>
                <a:ext uri="{FF2B5EF4-FFF2-40B4-BE49-F238E27FC236}">
                  <a16:creationId xmlns:a16="http://schemas.microsoft.com/office/drawing/2014/main" id="{461C1F0B-0095-6C08-24FD-86B1D541C17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40F7F274-C0CC-72C9-7963-0CE0357299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04518091-0350-3B02-16A1-98A04CE58B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27DE07D6-37CC-9917-34F6-7348F4ACC45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08F923A8-2C54-9D6B-0CD6-68F2B1CCA3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F5875296-3B86-6B89-7513-699A32B7F7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44302A45-E360-DBD0-9239-F8CB8561047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7D2AA971-55E0-95DA-5E23-DE487E4698D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A9D3AB68-BB30-D07E-0842-80830B372E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32B6E25F-F314-2C78-33DD-6CAF5F9F17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06" name="TextBox 405">
              <a:hlinkClick r:id="rId67" action="ppaction://hlinksldjump"/>
              <a:extLst>
                <a:ext uri="{FF2B5EF4-FFF2-40B4-BE49-F238E27FC236}">
                  <a16:creationId xmlns:a16="http://schemas.microsoft.com/office/drawing/2014/main" id="{387F1514-6DEB-50C1-BB3B-C9A8CB31545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164549DF-C2F4-A588-29EC-277D97FFE0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1ECFB893-6944-A36B-9813-2D3ABDD168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06475DA1-2537-FBF9-85FB-D1D8FEB140C0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99893E56-0722-F0E3-5360-DCFFF3D097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F65E17BF-8C0D-0663-E11E-286D95038D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192DFCEC-1B6B-B385-98E7-510D9765826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F7438ABF-4B93-AD58-C726-6FDABF5820F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5AB27A1F-3D32-954E-0B34-6697608169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DC36E823-41E6-ED24-E84E-A6FF745C4A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16" name="TextBox 415">
              <a:hlinkClick r:id="rId68" action="ppaction://hlinksldjump"/>
              <a:extLst>
                <a:ext uri="{FF2B5EF4-FFF2-40B4-BE49-F238E27FC236}">
                  <a16:creationId xmlns:a16="http://schemas.microsoft.com/office/drawing/2014/main" id="{9EFE4A47-DA71-E8E6-F8DB-EAC2EF6FE86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BF1F80A3-2716-8E61-4CDD-1CA272382F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89890731-65E5-05C0-0EE8-2BC0374F82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C16F7887-D1F1-2FE8-9D9D-6FA057351892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6F844616-3C1B-0380-5CDC-1F0070824F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69033BBE-E4F4-62BF-E0C6-1F15CB19A1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6E5EB00-0BF5-3E44-00CD-4AB52A3F957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367791BE-1BB6-BCB6-7F2E-FAF0B4FD39E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79B3154-2FA5-5009-BF27-AC82A0A73A6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E6D99D98-23F0-39F5-BA29-846971C9AA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6" name="TextBox 425">
              <a:hlinkClick r:id="rId69" action="ppaction://hlinksldjump"/>
              <a:extLst>
                <a:ext uri="{FF2B5EF4-FFF2-40B4-BE49-F238E27FC236}">
                  <a16:creationId xmlns:a16="http://schemas.microsoft.com/office/drawing/2014/main" id="{4B1F155F-4D62-01EB-F095-918B12102D7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01EEEB82-922E-3AF3-0743-478AA8A686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2F5E3BDB-EFE7-3ED2-10B3-754608D94A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10566148-48CE-A261-161B-F0AC58C4F12A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51579959-4699-4AC7-3A9F-4D080DA13B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16EE5FC8-2174-20D5-1114-DFB2A96B12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D93BC58-1F63-0635-971B-C03D5F1ED2D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AB9D5C7-B998-A5AD-F8A4-1EE7BD30267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F78CB6A-359B-0BF9-FE83-E7109F58AD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0AC03A91-78E5-67D5-B82D-1F2811FDB7E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6" name="TextBox 435">
              <a:hlinkClick r:id="rId70" action="ppaction://hlinksldjump"/>
              <a:extLst>
                <a:ext uri="{FF2B5EF4-FFF2-40B4-BE49-F238E27FC236}">
                  <a16:creationId xmlns:a16="http://schemas.microsoft.com/office/drawing/2014/main" id="{1643C54B-6A02-691B-7A1B-1F2DB50A07E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343367D2-4694-CE92-C970-D0ADC885CB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4FDD09B4-2031-DC8A-FD17-3DF6948694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2B4ED10A-4A48-3544-55C1-36D7085B1DF7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3273016B-0580-323D-DFCA-D20231628D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A9025CB0-847A-1288-9F11-4D6E212864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CD056BA7-3457-8BA3-4D4F-C65C169F17A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4576B0F-B1C5-4858-8C56-347D7C76F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2A96251B-9E89-BBCF-481A-9F94C29C77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E059E9CF-0BF8-0F15-DBE7-CFF80B9464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66" name="TextBox 465">
              <a:hlinkClick r:id="rId71" action="ppaction://hlinksldjump"/>
              <a:extLst>
                <a:ext uri="{FF2B5EF4-FFF2-40B4-BE49-F238E27FC236}">
                  <a16:creationId xmlns:a16="http://schemas.microsoft.com/office/drawing/2014/main" id="{AF3D2DC4-C72F-5A1D-F998-B538375F5BE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01DAAC6E-5949-5389-0A04-EC46C2C048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E7505568-186C-DAE6-CA99-D17FCCE459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7306230E-D356-2851-DCB8-83126332192C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0DAED759-E22B-1036-5206-D0F3D6FABC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B90EC1D6-AB72-5FEB-5280-BFF4185BDE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DD7C881C-00EA-71B9-27E1-6FCEFC6899A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DAE9FB17-6B86-8D24-4887-DC4C3FFEFA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E4BEA475-B1A5-C0A8-9BA2-A1BF12B77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5AF71E57-254E-D9ED-410F-DCF0C24D5F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76" name="TextBox 475">
              <a:hlinkClick r:id="rId72" action="ppaction://hlinksldjump"/>
              <a:extLst>
                <a:ext uri="{FF2B5EF4-FFF2-40B4-BE49-F238E27FC236}">
                  <a16:creationId xmlns:a16="http://schemas.microsoft.com/office/drawing/2014/main" id="{5A7ADC20-8885-9F38-5BDD-9D3FE691AD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585608E0-2F9C-D78D-4697-C26073C56F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F4373A2A-F1DB-9E24-79EB-22AA66A8E7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D3AD4072-D034-4DEE-E842-F8FD05666DE5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CB8530CD-6669-F0A6-CE03-03F64CFB73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2A2033AB-019B-8B9D-5A8F-90C5D546DF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B3EFE4B5-4ACE-58F2-3F5B-5BB265D3E6E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611121E9-82D1-E116-FEBC-255809631E0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F6C85723-F508-9EAF-BA4F-0C6F55256A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2FA5F05F-2D63-4A95-3B42-4F56311098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86" name="TextBox 485">
              <a:hlinkClick r:id="rId73" action="ppaction://hlinksldjump"/>
              <a:extLst>
                <a:ext uri="{FF2B5EF4-FFF2-40B4-BE49-F238E27FC236}">
                  <a16:creationId xmlns:a16="http://schemas.microsoft.com/office/drawing/2014/main" id="{9876858A-8220-8EF1-311F-A6F0918C74D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EE2A6342-8D03-E222-3743-02970C3D1B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5B68C2A0-57F0-A69E-1CA2-BFE3141D3C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0D2F6A6B-8FEC-E2DE-0AC4-779F1690C5B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06074337-B8B5-F6D2-0FCB-9A263D8CED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34409C1D-61A0-C215-E3E7-CBA6DE5011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55F3B6EA-206F-D3D2-FADB-66AF3EBFE86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6835FBED-8EA0-88D8-9F73-9D5F3954179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2CE220A2-C5E6-B4B9-6990-A740043D662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4716FEC4-3059-D700-07C9-B3851E8911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96" name="TextBox 495">
              <a:hlinkClick r:id="rId74" action="ppaction://hlinksldjump"/>
              <a:extLst>
                <a:ext uri="{FF2B5EF4-FFF2-40B4-BE49-F238E27FC236}">
                  <a16:creationId xmlns:a16="http://schemas.microsoft.com/office/drawing/2014/main" id="{C6B7981E-83F7-571A-E4EE-6F7ED72871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B31D8BB8-E42D-B1AE-8FB4-E39DB6A9E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660DE7A3-39BE-640D-8A2D-BA42AE4061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66C59DFA-FBE6-6BE0-6FBD-BE841F48B464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A5CFD6E0-3E10-B473-1950-AC927EC1A2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6CC3C3BD-4474-6FC3-CC02-2CFDE12404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5150F670-39F9-A51F-BB08-F1F8A351467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B84C1EF3-1B5A-597D-A2B0-F8E9EFF7FC0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1AF1B859-D129-C28B-C25E-E397CE5612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9BD634A5-8B0E-40D1-B114-A0755B937B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06" name="TextBox 505">
              <a:hlinkClick r:id="rId75" action="ppaction://hlinksldjump"/>
              <a:extLst>
                <a:ext uri="{FF2B5EF4-FFF2-40B4-BE49-F238E27FC236}">
                  <a16:creationId xmlns:a16="http://schemas.microsoft.com/office/drawing/2014/main" id="{A9BCF43C-0AAE-4B3D-6F1B-0BCB836048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F21C535E-2F40-DB2A-1CFE-25692A7E64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8B66C2CF-45CA-C9DF-EE72-04B46545EE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29FC474F-F596-0720-1EE5-443C8783E981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2D02B09D-13FF-E88F-2AE4-8432A54F8D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D9F46A10-05A3-30C7-8F49-9943C12AEA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92B9B4E3-D74E-C8C2-9AC1-0C8FA883EAE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43DAD4E9-23F6-2129-A068-816019C328C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F6BD2457-23D1-23CE-4E3A-9082B6D55F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C09D994-6B71-E46D-BD8F-D9FC8F1D75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16" name="TextBox 515">
              <a:hlinkClick r:id="rId76" action="ppaction://hlinksldjump"/>
              <a:extLst>
                <a:ext uri="{FF2B5EF4-FFF2-40B4-BE49-F238E27FC236}">
                  <a16:creationId xmlns:a16="http://schemas.microsoft.com/office/drawing/2014/main" id="{B841EA1B-7EE6-03D1-E08D-355F8D78E9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A8164923-5CAB-7167-F3B7-1A270F48D0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DD44F2B1-9123-5BC7-2108-CB90E7608B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49425C77-7A60-5F90-43D0-B7CB69958F4C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4FC98935-963F-6CC8-9109-AAD5B1424B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40DEB354-DCB6-96C1-2EC4-71535A70A3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85BBE155-948B-7CAC-AE5D-7FC37ED8D9E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53F649E5-B9A3-7427-0A9B-BD209E1C68C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4DEAC9B6-C70A-97F1-2F1E-716BCA36A2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8BCB6916-0B0E-4C79-C124-861052DC27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26" name="TextBox 525">
              <a:hlinkClick r:id="rId77" action="ppaction://hlinksldjump"/>
              <a:extLst>
                <a:ext uri="{FF2B5EF4-FFF2-40B4-BE49-F238E27FC236}">
                  <a16:creationId xmlns:a16="http://schemas.microsoft.com/office/drawing/2014/main" id="{068B2C00-B393-BB37-0FB6-1EB3808352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4767B5DD-6106-802E-A6FB-C54800A46A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CD9AF164-3832-40C9-0836-D5087204CC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C4B5542E-1810-3245-E85D-FE2C12F80188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0615184A-A8B5-5FCF-B9D7-04F86E2F25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36F1273A-9A7A-EF87-232F-016A445D07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4087EF8C-4802-BCA7-5E6B-15D0AFDF79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926ABD58-D2E2-CA60-DCD3-FDE330D113B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24E632D-3F44-57EE-6320-77F58A45D4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B1800712-32C7-E27A-F639-BC09965831A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6" name="TextBox 535">
              <a:hlinkClick r:id="rId78" action="ppaction://hlinksldjump"/>
              <a:extLst>
                <a:ext uri="{FF2B5EF4-FFF2-40B4-BE49-F238E27FC236}">
                  <a16:creationId xmlns:a16="http://schemas.microsoft.com/office/drawing/2014/main" id="{669D4F6E-25BB-F52A-DDB7-AE336E7AD7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921E155D-23EF-DE76-6A2B-EAF32F7839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9CF26D81-4C04-2E92-F528-D3C0729B47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8EEE6880-C816-C404-61FE-26EF9321C84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6C597BEE-843D-22CC-9A68-2374DB38AA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6E264C06-CB1B-9226-7177-CF5633BEAC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6D1C2B5-71B8-FBBF-7C31-C33F9B481C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275E6F5D-75E0-7E77-A24E-C00B289B204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65940E49-1623-152F-EF88-EDF0CDC5F7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C24779E0-E694-5B00-9D86-A63DA3C8F7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6" name="TextBox 545">
              <a:hlinkClick r:id="rId79" action="ppaction://hlinksldjump"/>
              <a:extLst>
                <a:ext uri="{FF2B5EF4-FFF2-40B4-BE49-F238E27FC236}">
                  <a16:creationId xmlns:a16="http://schemas.microsoft.com/office/drawing/2014/main" id="{90528E30-83E8-B953-A7DF-0C4C89E705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5DB94D-6100-5A57-9ADB-2F575AE876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30B91DC9-E94F-8673-A734-E1B17A135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3F559A69-738A-5C51-5948-5E9AB26BD1FB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21258867-C647-C292-B3F8-1B1BDAAE05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3BC8A0DE-2C32-E477-C1CD-6CC716A5C0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FF3D6289-F920-AC8B-62A9-5D34749C1F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82E2E5F-B1B0-3BE6-8894-A68B281866D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0A9225C0-A53A-8664-2E3F-E04175BBD5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8817389B-9AA0-7579-6BF9-9C6677AA79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80" action="ppaction://hlinksldjump"/>
              <a:extLst>
                <a:ext uri="{FF2B5EF4-FFF2-40B4-BE49-F238E27FC236}">
                  <a16:creationId xmlns:a16="http://schemas.microsoft.com/office/drawing/2014/main" id="{52EDF0D3-22CA-9921-EF61-561E3B49B5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CB32B6D2-1084-E85C-4412-D8506F0004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E38EA19D-90D8-5CE0-3384-5A5E29622A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ABB96CDC-40EE-70D7-AC29-F0595B004342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547BBCE6-233B-D340-24B4-A17B877BE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F08BAC28-7288-D517-A260-031625E391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F3035C30-9830-438C-3346-D54F5DF75A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FEA1BF37-9719-BF7E-6497-0CD1AE63699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D5E31348-D18D-2760-6031-5DC6ADCF20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45C6950F-5D6A-53E0-7CF9-25B8C42BA75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6" name="TextBox 565">
              <a:hlinkClick r:id="rId81" action="ppaction://hlinksldjump"/>
              <a:extLst>
                <a:ext uri="{FF2B5EF4-FFF2-40B4-BE49-F238E27FC236}">
                  <a16:creationId xmlns:a16="http://schemas.microsoft.com/office/drawing/2014/main" id="{52453DB0-7B69-8039-513D-F8BCD4BB32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73C4C359-482A-F906-DDAD-4406CD4262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3A3B122F-54B0-EA1E-E409-10BA0EC07B76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0B7C378B-08FE-8D61-A00F-BEA96937056F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EF44F508-3A34-5A08-B606-17351E2B9E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A4D7DFB3-869E-89AA-5EE3-521F984062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BDDCCEA2-100B-403B-4CBF-BDEBC5AB19D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90668937-6999-E526-1778-7F47E0559AD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E2A50C64-3EB5-8205-4605-74F36348F6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9F298B7A-1E09-CBA9-D36C-3D212ECBB37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768" name="TextBox 767">
              <a:hlinkClick r:id="rId82" action="ppaction://hlinksldjump"/>
              <a:extLst>
                <a:ext uri="{FF2B5EF4-FFF2-40B4-BE49-F238E27FC236}">
                  <a16:creationId xmlns:a16="http://schemas.microsoft.com/office/drawing/2014/main" id="{7EBA59B3-E0C9-6145-A099-D55FC2D023E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BDCE278F-A49F-394F-32F2-B99099CDCD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2141A237-C242-EB51-2F70-B9F5089F6B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821" name="Group 820">
            <a:extLst>
              <a:ext uri="{FF2B5EF4-FFF2-40B4-BE49-F238E27FC236}">
                <a16:creationId xmlns:a16="http://schemas.microsoft.com/office/drawing/2014/main" id="{7F92D927-C9AF-C5D6-D5B4-499A7DFC983F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ED257D6E-5249-4E23-6DEF-664AE94C26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E81A78A8-47C1-7DB2-6E7A-88C83756A2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FDD1D1AA-CA3F-4BD2-91D0-B626A976061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E90658AA-4F8A-189C-4581-80477B8598A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44B1804D-D5F4-3693-9175-106BB6A54F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30EBFF35-C679-40CA-7E5D-E4C3F23C3C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828" name="TextBox 827">
              <a:hlinkClick r:id="rId83" action="ppaction://hlinksldjump"/>
              <a:extLst>
                <a:ext uri="{FF2B5EF4-FFF2-40B4-BE49-F238E27FC236}">
                  <a16:creationId xmlns:a16="http://schemas.microsoft.com/office/drawing/2014/main" id="{6F7D063F-35B3-B779-1CEA-A305B073944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AC51FA4A-67B5-152D-0245-D748AC65E8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57A2391-B16E-610A-E652-585F81079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39255496-3190-C192-7A69-B8C8A444DBF2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3543000B-B74E-1F9F-A892-24D91FA9B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A5E677D8-A0E2-258D-1FA3-52D89C5199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FC8259F1-C27F-3974-D3DA-787656146EB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0C740B39-D06A-E14A-EA2B-7A6E94F5CF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AA61ADBF-D460-0207-22E0-4C29C0A26F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B94B2275-219A-3A77-5A71-EACE7B11D7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F0837EA2-E1D9-794C-0E49-A45B61ACD1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B0A1D508-DCFB-2ECB-341B-3703FA53F6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E7182181-C51B-77E5-A72A-A425FD9903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E9ADAF6E-278B-CBD2-39A7-E070760EC0F1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74EF127B-9991-0F5A-1BDB-2125E92430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0B1F8FC8-17BE-4A77-DE50-10E5535AFB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04266C4C-83DA-EB50-4AC9-80026976AF5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8C22C2C4-8477-7CD1-00B4-96F0282592D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52CE9CD1-C5E7-9492-4C19-070A9EAEC4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696B9398-1936-64CA-C42D-A5A94DBB9D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5" action="ppaction://hlinksldjump"/>
              <a:extLst>
                <a:ext uri="{FF2B5EF4-FFF2-40B4-BE49-F238E27FC236}">
                  <a16:creationId xmlns:a16="http://schemas.microsoft.com/office/drawing/2014/main" id="{46BA9DA3-78F0-D533-A21E-A6F720753B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CB6B605E-33E7-4C6A-A036-40A5F19142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DDD27F99-D3F6-0EE5-1794-DB61376079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1FE1C7EF-3612-5AAF-3C50-0B8D2A344643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CEEFC3A1-63CF-F37B-A466-8B447B7C31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6C14EAD4-C919-DAEB-EC15-7FD0E1833F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2C6F6C53-E14E-222F-A28C-D162EC37339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A0249CBA-9414-3E13-0A09-B9335635584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90CC45E5-E70F-19C5-4154-94A50F57F6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C108505B-8122-676D-8AF5-9B860804D83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6" action="ppaction://hlinksldjump"/>
              <a:extLst>
                <a:ext uri="{FF2B5EF4-FFF2-40B4-BE49-F238E27FC236}">
                  <a16:creationId xmlns:a16="http://schemas.microsoft.com/office/drawing/2014/main" id="{81E37316-E7EC-F732-6220-18034AB84C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C01746A6-F5F5-5971-711A-35FE82F5A7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0CD0AC60-7DB1-ADB4-1C90-4BB75BC4732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3928FCD3-63E3-181F-C170-80896FFBC050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B78C5B3B-BA1B-B252-AB80-53A258E95E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85A9046D-60F0-27AB-52FB-CCD1E44F9E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9854CC6A-E5B0-8886-5393-F07F67E18D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C8DF4DD7-2329-B771-4C93-E094D320EB6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6BC42129-120B-9827-5C78-72227022F9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5A5221F3-9A35-446C-02A7-7D930E15D5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625EFA68-F709-60A1-165A-17B118F86A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5A98B231-9D11-737E-5833-2394F38A54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C6296B62-4D16-D04C-BB4A-328367135ED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60DF43E6-824A-C1EC-31AB-94C9B4483AD4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BA1F2E3D-D155-7A53-AF9E-6D498FAFE3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54F00CCE-1E8E-FF0E-593C-4C5BD50873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D16083CD-2145-0C88-1FE3-B61FEB2252D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A9167785-C1DA-247F-CC19-A39F2B9F9CC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40CF9285-1093-F74A-FC74-4ADCC4730F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D5FD5A83-9818-46ED-5A96-DC489057A46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8" action="ppaction://hlinksldjump"/>
              <a:extLst>
                <a:ext uri="{FF2B5EF4-FFF2-40B4-BE49-F238E27FC236}">
                  <a16:creationId xmlns:a16="http://schemas.microsoft.com/office/drawing/2014/main" id="{70BDC4D9-E916-894B-1E41-C9A3DC7450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0E70CF43-C3EB-82FA-7DAA-A728DB567D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692FB9DF-64EE-5839-9773-6F396CA504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38EF9918-93C7-DEEA-1677-1E8F3EC4D042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A90F71FA-CA1F-065C-484D-9ECA8C2402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88AA5CAD-8899-FD26-ADB0-12E8AB2DAA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DA640D27-B78F-E028-9FCF-1BF4501397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ED66C20B-7FEC-5F9B-5810-5880A9AFCBA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827FC186-8B2B-1B8C-16BF-AAD64ED981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41EA9CE6-9933-4570-0CBC-F0BD2C70A7D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89" action="ppaction://hlinksldjump"/>
              <a:extLst>
                <a:ext uri="{FF2B5EF4-FFF2-40B4-BE49-F238E27FC236}">
                  <a16:creationId xmlns:a16="http://schemas.microsoft.com/office/drawing/2014/main" id="{4D944963-81BE-E986-4C56-F8786054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4538127B-678A-6651-671C-787ABB4AAB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111F6779-FF12-B85C-0D95-CD129CC77B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C63CCFDA-DD6E-2E92-791B-ADD7231D5BE5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35EF44A3-AC7A-A4D6-5A2D-E63F04EA475C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B346BE12-80D3-DEA7-0494-732F4BE0DE08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E04E2C3F-A091-2E00-197F-DC762D131723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1F474933-1D8E-B743-1ED8-F439D28FC967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ECB8966C-38D1-7A88-0068-A8E700C8AE46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9952062C-B140-DC06-BAFE-771702333C4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41D85D69-70A2-9354-BFDB-278160D2012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414F8A02-1318-CF8A-F1E0-4AC814E158C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375896F9-7712-298F-0238-4A0945F47B7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2E05E623-65C0-C8BC-5739-D1945BDE92F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85C7F32E-FF9A-A510-E955-B9A6832BA9F4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14DBFD30-FC35-0A73-4EBB-8E8713F5FA3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6364537B-4A61-AFA9-588E-C8D3D37CE76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961148E9-91AD-44B3-2D94-61FAFD3EB21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F56DA686-C350-0830-C66F-3B4EE6D0291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AEA3206C-D579-E026-3CA8-2EECADEA5EA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87A43510-4D41-6EC4-D3FF-DAF051FAD177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C3004BB0-8ED5-5A0D-45ED-96218AF840D0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F548EFD5-1371-94E9-2C3F-443FE9C331F8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CD89EDDA-6CDC-D546-0AEB-681F2902151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A751BFB4-4789-C7C6-F6A9-87885CCC10A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1397DFFE-6266-7D93-A7E7-3986CC758AEA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B05ACB11-FE7A-0A7E-5258-236902902F6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F417837E-2AE1-6342-D58A-9A2B7F79D7A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9CB675BE-246C-349C-BF6F-264D25F352D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45B67C8B-D7AC-174A-935D-FE73C6014469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C02C5EEE-5231-8DB4-98C4-FB9748E73EA2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64CA8A3-D683-EF84-0A6E-3999683277F6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2A9AC361-11B7-7C4E-F16F-ADA9348C2E0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84DC7941-C2B9-EED3-C30B-27E9B3AB7778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23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FAC50377-82C3-1170-26E8-3AB3D71E23C1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V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5EB4B2FC-A1F0-B47F-E78D-50184E08B043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Vanadium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1D08751-01B0-4B15-E288-BDC7CEEE3502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50,94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B4C3E659-2377-0747-471D-BD0D1EE85C5E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1,63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E32F60F1-3E14-EF7D-81FE-E38807C60D52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3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891DA977-A6A3-4A6D-F423-321F5533A42C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[3], 4, 5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A9F4F2E2-183C-1CFF-5836-FDD4F0535C9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F02CC163-19DE-BC1B-7010-A2652646F2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1F5CAFD2-B5EC-5DAA-6494-148174D099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A12CC595-CB3A-F679-5C3C-A5BC36596EC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779ECA4-5F43-4C14-3AD3-1B93ABCDB9C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A7FA1D7B-8EE4-4F9F-5E9A-5D56C093B2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1CF0F930-8993-21F7-C68A-E8547BB1810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F999F2E2-858A-4BB2-F513-60EB5A78BB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4764676F-455C-8BCD-6065-A6265744BF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DF7304CD-6981-EADA-E7B6-4389F26535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274BE6E2-43AA-AF8B-6F30-D616902E7E93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E8C9717B-F4E2-9990-0795-062A1EA1F8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0456537D-B296-1D2D-A50F-5B248D718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DB83F827-8C9A-5712-A0B5-B4A709E63D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904F1DAC-4A67-42D4-E03D-D762F2707CE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4EAF3A71-ECC5-5AAA-6D5A-7A2F0E05B6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FAB2EA6-5535-0A07-A442-9B02966E4D9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AA24EEC8-6BB0-B193-4394-7944E60E99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D41F88DF-3B61-25EA-C3EC-C44394AA9D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6CE9C6D4-E332-82E2-A816-8ADFB43F3E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601BEC74-1F0B-45B2-F164-7D563DAC90E6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589F8573-4CB4-DAF8-3B7A-2C2937EAB9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14B66E46-47B5-3551-D6A3-75EEEB494B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10C7DAC7-0A13-41C0-9F3B-27CB13C8C2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D217029-263D-B71C-F95B-3E3692871E0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934F799-772E-55C3-FC61-609BC181AF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CA0FA178-A39B-7096-80D7-E730476F728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C248C0B-AE48-64C8-4F5B-F71E2EBC09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0BC18E54-DAE0-29E3-DE8D-5CB96E423B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2B885C1-89DF-8A32-8A18-004E98F3D4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F2727F56-9CB8-0D79-6CD0-53DB5A50CB6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BED6ACB2-97BD-8088-C88C-2557C6C0E6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5A2BD2E1-EF3D-B4EE-FB31-5B2D1184DC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1C6605C-2FE0-A375-5A4F-1D3DD9FF99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B39889E5-75A1-B0D5-7016-6F0AF2142FC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07CBC6C6-B262-1719-D8F0-2804D1EB79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7B16CB38-B982-683B-F8C3-A48E4EC48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FE2F930F-3B98-4C62-0F66-40D2448C21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A6BF5B6C-985E-27FC-AA56-5E98933248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AC6B15F-6D00-EA65-A030-A7E8B8DCA3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C08DC716-FE97-E953-E8C3-FBF3B098BE8F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81205F6B-6B1C-391B-6BEA-A82312B689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D4A1B280-C506-7D6A-6822-F408FE10F5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7B7FD04-8818-7641-F13D-7A859260FEA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2F083468-9193-1157-E00D-BCAD423945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DC540203-5EBC-C173-ABCD-9A82319986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0482AF48-5380-CE32-3226-5F7AA8F056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2451AA6A-6D7E-8E3F-2633-874AEFDB701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6C660EA1-50CB-356F-B298-F01ADB32F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CB23E13D-0A96-43C1-A5D2-6CFB2D96D3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CFC62154-621A-4EA7-24F7-10FC5AADB11F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662955F5-7200-BDA0-FF9A-5629329E91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66C0D9D9-545F-DDE3-04D2-E61A14BEA6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71218BC6-62E9-8978-9D43-ADEC4136C18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924E900C-2B46-8983-C2C8-37BC6127F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8F05198C-AA07-B437-4D55-E2A905C0AF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E50767B4-D975-6381-8BBB-C0D93E0D46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D993F7E5-97EA-C30F-3505-CE6B56E78AC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9BB8633A-33FF-B280-3F28-C3E5FB20EE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75333941-39C6-3145-234A-C950A330DF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4C9A4D71-AFD4-67D8-9628-7F67DDCBBC8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03A7C30E-63C0-05F3-06F0-D868E1E6C5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E959C91F-CAAB-EC4E-1DA8-AEF5B601E5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741B8355-E78D-83FD-C46F-40597069D3B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A3F8BB3F-9FD9-30D0-BDEC-AFB9E074242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C212A332-3BDB-C832-19EF-6D18E2798A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26F29AD7-0828-70BA-458F-2DCE3997D3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82F7B3FF-D61F-D02E-9DA9-34EF09F623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2973F73A-2A3B-5C9C-D729-1701C26126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09D9B802-6CD6-DFBA-BEA8-2CE8C7D2AD2D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387C7C4-721D-E15C-A423-0F254CB54B99}"/>
              </a:ext>
            </a:extLst>
          </p:cNvPr>
          <p:cNvGrpSpPr/>
          <p:nvPr/>
        </p:nvGrpSpPr>
        <p:grpSpPr>
          <a:xfrm>
            <a:off x="2778418" y="2821950"/>
            <a:ext cx="647699" cy="632746"/>
            <a:chOff x="2778418" y="2821950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BD50F02-6BA7-A8C2-1450-A2DF44282433}"/>
                </a:ext>
              </a:extLst>
            </p:cNvPr>
            <p:cNvSpPr/>
            <p:nvPr/>
          </p:nvSpPr>
          <p:spPr>
            <a:xfrm>
              <a:off x="2833451" y="285358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9FD4C5D-630F-BED4-1266-FED07AAF4E5A}"/>
                </a:ext>
              </a:extLst>
            </p:cNvPr>
            <p:cNvSpPr/>
            <p:nvPr/>
          </p:nvSpPr>
          <p:spPr>
            <a:xfrm>
              <a:off x="2833451" y="332772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40F8A18-2F00-2B4F-027E-05197C3DF407}"/>
                </a:ext>
              </a:extLst>
            </p:cNvPr>
            <p:cNvSpPr txBox="1"/>
            <p:nvPr/>
          </p:nvSpPr>
          <p:spPr>
            <a:xfrm>
              <a:off x="2833450" y="328541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A670D3A-0D04-0268-3790-AAC3756B6311}"/>
                </a:ext>
              </a:extLst>
            </p:cNvPr>
            <p:cNvSpPr txBox="1"/>
            <p:nvPr/>
          </p:nvSpPr>
          <p:spPr>
            <a:xfrm>
              <a:off x="2833451" y="319220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2E295DE-E783-B43B-C0E5-98764B9669C1}"/>
                </a:ext>
              </a:extLst>
            </p:cNvPr>
            <p:cNvSpPr txBox="1"/>
            <p:nvPr/>
          </p:nvSpPr>
          <p:spPr>
            <a:xfrm>
              <a:off x="2778418" y="282195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72A4711-8E78-F2B8-9045-5C21971F210D}"/>
                </a:ext>
              </a:extLst>
            </p:cNvPr>
            <p:cNvSpPr txBox="1"/>
            <p:nvPr/>
          </p:nvSpPr>
          <p:spPr>
            <a:xfrm>
              <a:off x="2925853" y="2821950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98AD15F-4952-FC2A-FFFA-8CB8F8CF0273}"/>
                </a:ext>
              </a:extLst>
            </p:cNvPr>
            <p:cNvSpPr txBox="1"/>
            <p:nvPr/>
          </p:nvSpPr>
          <p:spPr>
            <a:xfrm>
              <a:off x="2779885" y="291228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D42BA90-974E-BD5C-59B3-B2DF3151D264}"/>
                </a:ext>
              </a:extLst>
            </p:cNvPr>
            <p:cNvSpPr txBox="1"/>
            <p:nvPr/>
          </p:nvSpPr>
          <p:spPr>
            <a:xfrm>
              <a:off x="3066283" y="2936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CC2C644-C45C-5655-C508-58D35D94BCB5}"/>
                </a:ext>
              </a:extLst>
            </p:cNvPr>
            <p:cNvSpPr txBox="1"/>
            <p:nvPr/>
          </p:nvSpPr>
          <p:spPr>
            <a:xfrm>
              <a:off x="2778418" y="3053185"/>
              <a:ext cx="64769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E813CE1-DB7C-271F-3D9D-7E06E636C18B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5F4871AC-C4B7-F6B5-2D14-8DC977C43973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29B4F184-ABA1-79BF-CAE2-794C1D4973A5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A9E8145D-B7A9-75BB-272C-FDDFECFB77A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89257EFE-2A77-2028-96E9-1BCA3CAB2EB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13596EB-5F38-4785-4652-B654403D43B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A3FF27C0-A06B-BBBA-BA9F-ACB226CDC5D6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DB2FC133-7A59-B0E6-C1EB-3044FF345F8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3753B147-E437-0CF9-FD53-2930FE9C92F8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D372F04A-B6B7-702D-D3E4-8EF47F27F31A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663960A7-FCD0-FD91-302E-A765E150375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4F9CCC02-AF5A-359F-C30B-A5FF1D0E76B8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BB75D538-B3FC-B897-DC09-680FF90B7457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67" name="Group 366">
                <a:extLst>
                  <a:ext uri="{FF2B5EF4-FFF2-40B4-BE49-F238E27FC236}">
                    <a16:creationId xmlns:a16="http://schemas.microsoft.com/office/drawing/2014/main" id="{1CEF9F0F-6518-8594-0C5B-02F0526807FB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0" name="Group 369">
                  <a:extLst>
                    <a:ext uri="{FF2B5EF4-FFF2-40B4-BE49-F238E27FC236}">
                      <a16:creationId xmlns:a16="http://schemas.microsoft.com/office/drawing/2014/main" id="{9A42CB6B-64D4-5E65-D84E-28CF4AE0DCE1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72" name="Group 371">
                    <a:extLst>
                      <a:ext uri="{FF2B5EF4-FFF2-40B4-BE49-F238E27FC236}">
                        <a16:creationId xmlns:a16="http://schemas.microsoft.com/office/drawing/2014/main" id="{662EED4C-B1DD-94B1-76A7-EE08E62B1E12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74" name="Group 373">
                      <a:extLst>
                        <a:ext uri="{FF2B5EF4-FFF2-40B4-BE49-F238E27FC236}">
                          <a16:creationId xmlns:a16="http://schemas.microsoft.com/office/drawing/2014/main" id="{1FB588C5-E3FF-28DA-1D94-0852FAF7B0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56" name="Group 455">
                        <a:extLst>
                          <a:ext uri="{FF2B5EF4-FFF2-40B4-BE49-F238E27FC236}">
                            <a16:creationId xmlns:a16="http://schemas.microsoft.com/office/drawing/2014/main" id="{520C6270-688B-9060-893B-B7DAE6BFA2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0568A08A-EE22-1471-AF13-DF48739038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60" name="Group 459">
                            <a:extLst>
                              <a:ext uri="{FF2B5EF4-FFF2-40B4-BE49-F238E27FC236}">
                                <a16:creationId xmlns:a16="http://schemas.microsoft.com/office/drawing/2014/main" id="{2C7854FC-817C-D32A-C09B-2CFE763D82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62" name="Group 461">
                              <a:extLst>
                                <a:ext uri="{FF2B5EF4-FFF2-40B4-BE49-F238E27FC236}">
                                  <a16:creationId xmlns:a16="http://schemas.microsoft.com/office/drawing/2014/main" id="{F67340DB-9240-B99E-FF86-2FB13F2C725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64" name="Straight Connector 463">
                                <a:extLst>
                                  <a:ext uri="{FF2B5EF4-FFF2-40B4-BE49-F238E27FC236}">
                                    <a16:creationId xmlns:a16="http://schemas.microsoft.com/office/drawing/2014/main" id="{8971AFD5-B8B8-F163-C2BF-44603D78FBC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1" name="Straight Connector 770">
                                <a:extLst>
                                  <a:ext uri="{FF2B5EF4-FFF2-40B4-BE49-F238E27FC236}">
                                    <a16:creationId xmlns:a16="http://schemas.microsoft.com/office/drawing/2014/main" id="{16BCA83D-8DDF-0075-72F9-0477CDA0A7F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2" name="Straight Connector 771">
                                <a:extLst>
                                  <a:ext uri="{FF2B5EF4-FFF2-40B4-BE49-F238E27FC236}">
                                    <a16:creationId xmlns:a16="http://schemas.microsoft.com/office/drawing/2014/main" id="{4DF9F1ED-1DE6-5A11-E01C-C6B98442754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63" name="Straight Connector 462">
                              <a:extLst>
                                <a:ext uri="{FF2B5EF4-FFF2-40B4-BE49-F238E27FC236}">
                                  <a16:creationId xmlns:a16="http://schemas.microsoft.com/office/drawing/2014/main" id="{D9862A61-A123-C95C-6A2F-9D8C3E2BFE9B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61" name="Straight Connector 460">
                            <a:extLst>
                              <a:ext uri="{FF2B5EF4-FFF2-40B4-BE49-F238E27FC236}">
                                <a16:creationId xmlns:a16="http://schemas.microsoft.com/office/drawing/2014/main" id="{819474A7-AEB2-4F5F-0401-3409C28A067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59" name="Straight Connector 458">
                          <a:extLst>
                            <a:ext uri="{FF2B5EF4-FFF2-40B4-BE49-F238E27FC236}">
                              <a16:creationId xmlns:a16="http://schemas.microsoft.com/office/drawing/2014/main" id="{1C34AA4B-2772-0536-B471-4CCC459BC12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57" name="Straight Connector 456">
                        <a:extLst>
                          <a:ext uri="{FF2B5EF4-FFF2-40B4-BE49-F238E27FC236}">
                            <a16:creationId xmlns:a16="http://schemas.microsoft.com/office/drawing/2014/main" id="{764D2B6C-2C52-3C37-24B6-1583AD7E257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44634E74-648F-1B64-227F-5B6F4AB9386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73" name="Straight Connector 372">
                    <a:extLst>
                      <a:ext uri="{FF2B5EF4-FFF2-40B4-BE49-F238E27FC236}">
                        <a16:creationId xmlns:a16="http://schemas.microsoft.com/office/drawing/2014/main" id="{D9344D0F-B079-9F69-86A7-DC658A781F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213410E5-B693-D52B-26A5-E53945B0674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68" name="Straight Connector 367">
                <a:extLst>
                  <a:ext uri="{FF2B5EF4-FFF2-40B4-BE49-F238E27FC236}">
                    <a16:creationId xmlns:a16="http://schemas.microsoft.com/office/drawing/2014/main" id="{D68DA3C9-ACCC-09C0-B08D-779F29A7C4C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3957C8EE-9A77-D849-8295-B5F4B9BB193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39927781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48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224" fill="hold"/>
                                        <p:tgtEl>
                                          <p:spTgt spid="24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7E91E900-1EB6-CBC6-537B-83849BD2BF3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954F797A-83F7-890C-DD13-85CD762245D5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6C5133D7-FC4B-AFE7-690B-6A80269A18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8E153E5A-3E5E-B848-7FD9-0FC320A420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563BF8DE-1E21-1920-85CC-756497E38E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F2B668EC-0B29-0D16-6079-382FC4D4552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DEEC8E08-FDCB-46BB-2AD0-54C286EABB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B9111704-E001-13E1-7596-7F25A75BC1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59" action="ppaction://hlinksldjump"/>
              <a:extLst>
                <a:ext uri="{FF2B5EF4-FFF2-40B4-BE49-F238E27FC236}">
                  <a16:creationId xmlns:a16="http://schemas.microsoft.com/office/drawing/2014/main" id="{6C7398F2-F584-19FE-52BE-B4829EC196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922AFE1C-BB3D-1749-62A3-6156E87E05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B6866C4F-5AF0-DB9F-F3EE-38233EBF45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pic>
        <p:nvPicPr>
          <p:cNvPr id="257" name="(24) Chromium">
            <a:hlinkClick r:id="" action="ppaction://media"/>
            <a:extLst>
              <a:ext uri="{FF2B5EF4-FFF2-40B4-BE49-F238E27FC236}">
                <a16:creationId xmlns:a16="http://schemas.microsoft.com/office/drawing/2014/main" id="{4848D333-F275-8D2F-BDCC-EBE1B64C021A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0"/>
          <a:stretch>
            <a:fillRect/>
          </a:stretch>
        </p:blipFill>
        <p:spPr>
          <a:xfrm>
            <a:off x="11159067" y="206"/>
            <a:ext cx="406400" cy="406400"/>
          </a:xfrm>
          <a:prstGeom prst="rect">
            <a:avLst/>
          </a:prstGeom>
        </p:spPr>
      </p:pic>
      <p:grpSp>
        <p:nvGrpSpPr>
          <p:cNvPr id="258" name="Group 257">
            <a:extLst>
              <a:ext uri="{FF2B5EF4-FFF2-40B4-BE49-F238E27FC236}">
                <a16:creationId xmlns:a16="http://schemas.microsoft.com/office/drawing/2014/main" id="{F39A6213-189D-7C9D-48A4-8AE4F5DBFD73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C3ED2064-3D08-6EE6-407A-24D322FFBE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B085F419-9976-E2B2-EE79-322DA8125C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1DE2BE27-E011-0ECB-EB41-020D0B916C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F87E553-AF86-1547-1BCA-3AFFD9A3B21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A0000401-B5BF-C1F0-A8CD-CAB6A8CBE9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CA3D74AC-4565-4FE5-EA29-F37A14CA44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1" name="TextBox 330">
              <a:hlinkClick r:id="rId61" action="ppaction://hlinksldjump"/>
              <a:extLst>
                <a:ext uri="{FF2B5EF4-FFF2-40B4-BE49-F238E27FC236}">
                  <a16:creationId xmlns:a16="http://schemas.microsoft.com/office/drawing/2014/main" id="{0F809D4A-878A-3C07-BB54-1B17306D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EF13BB66-C98D-222D-BDD2-5A2E5A2C17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50B4A9E-73CF-8254-23F2-03AFA500C8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3F794D0A-524E-809C-0CA8-1FCF35B537DE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CC323E96-59C3-9D71-82CB-0AC9B385D3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8CC66C5F-A562-626A-B624-824234A475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1C067475-7AEA-293D-783C-D8AB32A03F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F3671BEE-3247-1DE9-849D-D086F49BF3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DDC09326-228F-1D59-7940-C08ED83350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1123FFEA-16CB-F0AC-A58B-899FE70BF3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1" name="TextBox 340">
              <a:hlinkClick r:id="rId62" action="ppaction://hlinksldjump"/>
              <a:extLst>
                <a:ext uri="{FF2B5EF4-FFF2-40B4-BE49-F238E27FC236}">
                  <a16:creationId xmlns:a16="http://schemas.microsoft.com/office/drawing/2014/main" id="{10C8A791-1004-D92E-C35D-D7DFE37EB5D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B3FB4B7C-AC84-E823-1FC4-C5BD745004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5BB6B51C-8798-FB41-D9BB-BFDB24432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D4316712-C754-199E-4135-F45DC8699A5F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07AF53F2-4FB4-B661-3667-113FD561C3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AB3CBD08-2D9D-1A3F-4639-7BF487760C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C33D090-396C-C880-AA2E-25CBDFA3E7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38642F0-782F-7B47-BB89-0FA151F8E4F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4AE3D80E-FF0A-3C5D-012B-8D4C1C26BE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5AD41D2E-D27C-4EF5-1B16-9B3A4B4E7D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1" name="TextBox 350">
              <a:hlinkClick r:id="rId63" action="ppaction://hlinksldjump"/>
              <a:extLst>
                <a:ext uri="{FF2B5EF4-FFF2-40B4-BE49-F238E27FC236}">
                  <a16:creationId xmlns:a16="http://schemas.microsoft.com/office/drawing/2014/main" id="{6552E98D-8B7C-2563-DD86-904D2691D8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15DE9DF8-29E6-5A8C-8561-1E6A937AD8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6ACBB7C-324F-6211-C772-5C2D465980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B36A3F78-308F-A04D-AB39-C095F782E53B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5F9E11E7-0920-DF62-2AA7-6897C24CFB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C9CEC00D-4515-06BE-1C76-3FCE87949D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37844065-3C98-FD69-5F8C-8D82BEC971DB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326BC2C7-A8E6-0360-1F56-A23F7AB3629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0A700860-831C-57C0-D793-5BA492CD0F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9CC1F12-98D8-A6D9-A327-7179CA18B58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1" name="TextBox 360">
              <a:hlinkClick r:id="rId64" action="ppaction://hlinksldjump"/>
              <a:extLst>
                <a:ext uri="{FF2B5EF4-FFF2-40B4-BE49-F238E27FC236}">
                  <a16:creationId xmlns:a16="http://schemas.microsoft.com/office/drawing/2014/main" id="{2BE6766C-EDB7-8481-7444-AC397E9207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3E97FEFD-064D-59B3-C571-0CE6653E83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084A5428-3A85-67BB-8419-AB2D8F6530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8ECA6BDA-E583-8B7C-24D1-BE2A7E3366B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9E0C0AE7-A6E2-B096-B95F-8B7163885D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53E60948-50CC-17E3-8CAE-68870157E4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58D8B53C-F463-D702-592F-089EF1F6C8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58947244-E6D0-DA5A-A9C6-55D63AE4D9E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8D661C8E-F773-FB7D-ED63-AFB4503BD6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17C766DB-97E7-9FEF-69D5-291D9F90D21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1" name="TextBox 380">
              <a:hlinkClick r:id="rId65" action="ppaction://hlinksldjump"/>
              <a:extLst>
                <a:ext uri="{FF2B5EF4-FFF2-40B4-BE49-F238E27FC236}">
                  <a16:creationId xmlns:a16="http://schemas.microsoft.com/office/drawing/2014/main" id="{9ADB3CAA-C2B7-42BF-83EF-E038171A7A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B734C8A-D146-7CF9-5459-9328438639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2F55C3A7-8683-53B5-5608-B5005624BE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6941BC2F-0B2D-3948-78F7-A5789A44A6D8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D72A48A5-5F45-E842-A52C-59ECFC0F88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57A7595B-691E-F14F-F4B6-EF3E6F925A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25B0B388-3159-A894-A535-D7C09B5E272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A5978A7-C564-45B1-6475-2FE9DAC8D6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B5AFD3EF-9B70-56E1-36FD-3CD3C7FDA8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44EBB6D1-AB64-BF7D-6A93-2A9353DC6D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91" name="TextBox 390">
              <a:hlinkClick r:id="rId66" action="ppaction://hlinksldjump"/>
              <a:extLst>
                <a:ext uri="{FF2B5EF4-FFF2-40B4-BE49-F238E27FC236}">
                  <a16:creationId xmlns:a16="http://schemas.microsoft.com/office/drawing/2014/main" id="{FCC1830D-B40A-FAF1-C33F-373F192A93A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29F47A6A-C3C7-377D-04EB-9BF27BA741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D48CEB1C-A868-C928-AB00-1EB0AE15CF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1E17BC91-F198-1646-0164-A563135E0AC9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E8C5E956-6E1E-D63C-592A-9752ECD2E9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9B8D05D2-0F2E-9FDC-1DF2-72C78C2D25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9BC8022E-179D-A381-097E-9FA3A569A8F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0DA2754-7613-23B5-BDD0-F215156BB6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F15ED767-3499-6B35-D32B-81C6A2F0BC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F7280133-B913-163B-A5AC-F175E129FA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06" name="TextBox 405">
              <a:hlinkClick r:id="rId67" action="ppaction://hlinksldjump"/>
              <a:extLst>
                <a:ext uri="{FF2B5EF4-FFF2-40B4-BE49-F238E27FC236}">
                  <a16:creationId xmlns:a16="http://schemas.microsoft.com/office/drawing/2014/main" id="{B2462F26-ACC5-7FFC-B698-3A5960ED267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23B68859-AD11-6B2F-5D65-15EF8D0363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96AD0D2-9F3C-A482-29D4-69606FCCF8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A63DADAE-C09A-B7D7-0FDA-C2E8EA4BA641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3A38110B-F6E6-A29F-C3D1-1777755A39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27CF45EE-67DA-CC38-01DE-8B757ED44D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25F52EC-A75A-3D34-3C9B-2AD72CE467D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BC841C30-D0F5-B245-9607-E81A2A55C5E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29AB1317-49B9-5753-F358-F68CC8162B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BD98C0BC-73DD-CADF-4F52-FA76D2274A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16" name="TextBox 415">
              <a:hlinkClick r:id="rId68" action="ppaction://hlinksldjump"/>
              <a:extLst>
                <a:ext uri="{FF2B5EF4-FFF2-40B4-BE49-F238E27FC236}">
                  <a16:creationId xmlns:a16="http://schemas.microsoft.com/office/drawing/2014/main" id="{9D3C2415-B25E-9D57-4F2F-532F6302712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8A8C920D-9DFE-AFB9-D1B3-560541CA94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F6AB439B-6A1A-6EC1-1776-4D09DB93A2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1FE1830A-DFE8-3F58-1CA3-7918DC938680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9B8B96CF-21A0-9DEE-919C-48529F7DFC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1C525589-0899-3672-D5BC-9E39B333E1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0550726A-ECAC-FB6E-F452-AF9DBDB843B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133CBCEE-2CD1-973C-2AB9-F5F53AEAC8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E399F8EA-F9FC-C06C-4E0F-66B2C952B9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0DF97FE2-FBE6-0BC8-44C1-E72AF839E1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6" name="TextBox 425">
              <a:hlinkClick r:id="rId69" action="ppaction://hlinksldjump"/>
              <a:extLst>
                <a:ext uri="{FF2B5EF4-FFF2-40B4-BE49-F238E27FC236}">
                  <a16:creationId xmlns:a16="http://schemas.microsoft.com/office/drawing/2014/main" id="{94769D65-75AC-9ED7-BE43-2C6FF80D21A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728ADD3C-9F31-3150-805D-30AD7D3B37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C6DA7FE5-DAEE-5EB4-D4BD-07C042722C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BF6B8767-AC95-3D53-A6B6-984E99C4A2D3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2B4E0E53-EDDF-8470-AD07-515B654A0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98642888-B230-3593-7C45-A7C7B7A9A4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3F629209-FF59-5850-A0BE-55042A47B1F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F09CFD7-74F8-BF20-8F39-CE4C8028A0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B1549F87-6915-C106-D967-58B4BB92FE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59B28C8F-1E24-901A-5A98-4647DEE253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6" name="TextBox 435">
              <a:hlinkClick r:id="rId70" action="ppaction://hlinksldjump"/>
              <a:extLst>
                <a:ext uri="{FF2B5EF4-FFF2-40B4-BE49-F238E27FC236}">
                  <a16:creationId xmlns:a16="http://schemas.microsoft.com/office/drawing/2014/main" id="{2BE820E4-C138-02F8-8EDD-54E7CDADA3B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864E2E52-FB38-54AC-BD1B-D05F94DBE1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521F25F7-CC5B-1F48-B70C-3B4E118BA1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23FFEC47-91D0-069F-B6B1-555E2FCB0FD2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283A61CC-2BE1-1EA9-D895-140A5640F4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687EAFA8-886B-1C00-9220-FEDA4B63E3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114E36C3-13DC-09C7-06EA-3F4C92717B8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45CBE2AB-2FB2-B64F-4DAE-9FCC4604607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31992D5-0EA0-EAC2-C9E8-2B3AAC5367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8A9C2078-3F45-F4A7-BF98-8D45F7DBCC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56" name="TextBox 455">
              <a:hlinkClick r:id="rId71" action="ppaction://hlinksldjump"/>
              <a:extLst>
                <a:ext uri="{FF2B5EF4-FFF2-40B4-BE49-F238E27FC236}">
                  <a16:creationId xmlns:a16="http://schemas.microsoft.com/office/drawing/2014/main" id="{53BD5E50-C357-9730-76F9-A2C2BE204B0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C1CA4D21-4ADD-30E7-1E80-301F2D183C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C5439D36-1230-B62F-AA4C-6C1FA266F4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137196A5-5647-F68A-41AB-28F5B6E59FA4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5CC3B0E9-C13F-2A1A-03A5-A8B1941871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F7E874F3-4518-72FF-AA78-C974CFE717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EBA803F8-5866-C48C-074C-ABEFC02BD9F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0796BC6-982B-19AC-0618-59F14FB637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100DE3B1-FAEC-D083-8C81-F35AEC480A2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07251BC9-E892-2A45-463B-EDA835C4AF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6" name="TextBox 465">
              <a:hlinkClick r:id="rId72" action="ppaction://hlinksldjump"/>
              <a:extLst>
                <a:ext uri="{FF2B5EF4-FFF2-40B4-BE49-F238E27FC236}">
                  <a16:creationId xmlns:a16="http://schemas.microsoft.com/office/drawing/2014/main" id="{D0FF91BA-AE3C-CA07-7C29-B33A340479E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ED2674E6-C75D-EEA3-0648-2FA9697AA4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6231CB87-8080-5497-13FD-4A5DA48E45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6A09C584-649E-FB58-33ED-6F07B42DA535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609E83BC-C4C5-F195-9C46-AE7354CDAB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92435328-A5C0-A02F-DA74-C3220041B4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AE189A49-4663-1641-91A2-05922B22AF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5F39102A-1AE5-D165-BC93-9060BAE6CB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FB4171A1-C130-7CDE-F2FA-346631FA53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16F66440-0C6D-8FFD-9736-06BF7DB93C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6" name="TextBox 475">
              <a:hlinkClick r:id="rId73" action="ppaction://hlinksldjump"/>
              <a:extLst>
                <a:ext uri="{FF2B5EF4-FFF2-40B4-BE49-F238E27FC236}">
                  <a16:creationId xmlns:a16="http://schemas.microsoft.com/office/drawing/2014/main" id="{DACB0903-B6E2-F98C-03A4-E0C3757219B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171D3C66-BF74-D736-91E3-4AEC40F24D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C2EBB9AB-49FC-DBA0-F1DC-F73E870724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06279436-A6E8-465F-76CD-14DBD80166C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65BB5B11-DB66-8806-0934-E6C99DA6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F165F21E-FD4D-7E8D-FA0B-BA889D7E81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B5A55C92-8C70-5649-FA3C-89A6E70E8E0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A3BF68BC-248A-3B38-EC7A-C2878A0DD8F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5020D0FE-F904-F18A-AB7A-0B0132D999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C400C2D6-64AC-F361-8EA5-D685DB8D52E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6" name="TextBox 485">
              <a:hlinkClick r:id="rId74" action="ppaction://hlinksldjump"/>
              <a:extLst>
                <a:ext uri="{FF2B5EF4-FFF2-40B4-BE49-F238E27FC236}">
                  <a16:creationId xmlns:a16="http://schemas.microsoft.com/office/drawing/2014/main" id="{8F415359-33C1-6BD0-2271-80A1F8E499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9D8AC312-1DAD-DA44-6A3C-4A62B1B20E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EEC849C9-C60D-CD0F-710B-D66E6AF68BB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560AD882-E89C-CA0D-E39D-D91FCEEB8F6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7441249E-5438-DC42-DD0B-0A623963FA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A50CBEC3-5FFD-DF05-E32C-7DA3A9D200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D654CDCB-19AB-018B-C94C-7CEA591E6E6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858495EC-E435-D098-9573-9E37D32743F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DAA35FE0-D86B-2E9C-6F6D-04CE4B91ED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4B9EA9FF-48D9-FDAE-A596-9F47B0FD8E3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06" name="TextBox 505">
              <a:hlinkClick r:id="rId75" action="ppaction://hlinksldjump"/>
              <a:extLst>
                <a:ext uri="{FF2B5EF4-FFF2-40B4-BE49-F238E27FC236}">
                  <a16:creationId xmlns:a16="http://schemas.microsoft.com/office/drawing/2014/main" id="{F346A596-2671-AE0B-9F0E-EABFC47AC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B130581B-2C25-3023-9C4F-1DAB787D3D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0F6D72F4-E2C2-494F-1113-BA7EA430EA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D4ED73A5-FDD3-1FFD-76EE-E153E6FB7C31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07958DD1-B669-BD73-8DC3-80BE52A3CB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FC26681D-2948-6FDC-E82A-6641DAAEA1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A60F7418-5763-9B20-0FC0-0FF5C3F024B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AACF3A71-881A-280D-FAC2-C035E85180F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34138F4F-98A6-2715-DB40-403D4A5F8C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4E61BF1B-86A9-7B12-9252-5E13D2C65E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16" name="TextBox 515">
              <a:hlinkClick r:id="rId76" action="ppaction://hlinksldjump"/>
              <a:extLst>
                <a:ext uri="{FF2B5EF4-FFF2-40B4-BE49-F238E27FC236}">
                  <a16:creationId xmlns:a16="http://schemas.microsoft.com/office/drawing/2014/main" id="{BB821B68-F095-0B19-8330-A702335F8C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57391CBA-90C2-8B4C-9154-4198C09694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C9584F8C-0341-D355-4B08-7F7A84059A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E895F3B6-D93A-4F96-C2D6-8056AFC42876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40379186-6CBE-C84E-3058-D2280DC05E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DF35EF5D-AFA2-627F-4400-F82A2FD18C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6E228E73-43D2-EA37-70E4-11897C158FD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A18FF9E4-083B-FB95-EB24-2633B46E2E9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04723108-993B-E32B-8A7F-66C1E3A3FB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A24A38E1-5C03-A179-1AB9-439ED0E9FF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26" name="TextBox 525">
              <a:hlinkClick r:id="rId77" action="ppaction://hlinksldjump"/>
              <a:extLst>
                <a:ext uri="{FF2B5EF4-FFF2-40B4-BE49-F238E27FC236}">
                  <a16:creationId xmlns:a16="http://schemas.microsoft.com/office/drawing/2014/main" id="{B26226FD-994E-FBB4-C9B1-1A9BFA3841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E1C3B451-F84C-28C9-8280-533FFCF5E3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8C33AA0B-39B9-F056-B6A1-D825882B2A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1EE1045-B8EA-2C0D-FD57-5CD03A6ED1A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8A935CC5-AD90-1614-645F-B783336DCF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665B585B-1F05-550A-9128-AE3576DBEC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7781C881-DB8B-951C-114B-AA1C3F75E3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DBDDD252-925D-D43D-3B73-9BC51512EDC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6FE0040-F4B6-110F-3B04-97AD705EE7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742DA64D-732A-62F3-9797-EDEB9308EB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6" name="TextBox 535">
              <a:hlinkClick r:id="rId78" action="ppaction://hlinksldjump"/>
              <a:extLst>
                <a:ext uri="{FF2B5EF4-FFF2-40B4-BE49-F238E27FC236}">
                  <a16:creationId xmlns:a16="http://schemas.microsoft.com/office/drawing/2014/main" id="{DF93DB3B-BCD5-273C-1EF7-0ECEC87A90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1211A3F3-59BA-FC02-B73D-7FB8AB1AA1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164998CC-D561-71C7-D270-9C32FBDC46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799D2B41-75CF-066E-A52D-83FCD03C6928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DE135F83-20B3-A706-CB94-59BEA8460E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0214610F-EFC9-3E49-2EC8-0658415DE4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D8DA533B-A022-C930-EC8D-1C7ABB6D6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D7532E73-881E-414A-8BA5-441D70E86AF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96D8DD1A-7EB6-59E1-84A0-D5FC60AA69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BC7F8EDE-DE91-A519-75E4-1B394FC077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6" name="TextBox 545">
              <a:hlinkClick r:id="rId79" action="ppaction://hlinksldjump"/>
              <a:extLst>
                <a:ext uri="{FF2B5EF4-FFF2-40B4-BE49-F238E27FC236}">
                  <a16:creationId xmlns:a16="http://schemas.microsoft.com/office/drawing/2014/main" id="{C9E56AAA-D6E0-326F-D314-5D4F811402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6A05A694-092D-9428-3F9D-BAB4E34B0E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E284C73F-A7A7-A074-354A-630E2267B0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BDE03387-1FB7-8EE8-61B7-A0A645051106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15E3E5D7-DB3C-900F-8E32-68E8B8B76A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940C7754-78A9-B596-F357-02B8BA6A68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9687C3C1-4E03-8819-A967-EB5431DE62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4D2A62BE-4869-054E-7AC8-A416B1795D6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18BC3293-AA78-4C24-EE3A-77AF1A30C7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44458266-927B-2BBD-C7FA-2BC2120A6D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80" action="ppaction://hlinksldjump"/>
              <a:extLst>
                <a:ext uri="{FF2B5EF4-FFF2-40B4-BE49-F238E27FC236}">
                  <a16:creationId xmlns:a16="http://schemas.microsoft.com/office/drawing/2014/main" id="{7F238278-C52D-D10F-BE3B-527B166D12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C400D643-7E3F-909A-3353-AAC4AA7D53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9C8A1FC3-122E-143A-604F-F99B695E95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C6379654-58E2-8B48-61D7-8B62B20147BC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86A5A768-AF5F-0B57-B0E7-121FD9623E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CA95C706-1B5C-F741-C664-286B63E4C2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5448F921-FC4C-571B-317E-9848700F3D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13697B86-4C42-3107-87BA-C01E45DDE68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6166127A-A1E6-9092-481F-A530375978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47AB8493-AE56-079B-DB2E-8D002124FC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6" name="TextBox 565">
              <a:hlinkClick r:id="rId81" action="ppaction://hlinksldjump"/>
              <a:extLst>
                <a:ext uri="{FF2B5EF4-FFF2-40B4-BE49-F238E27FC236}">
                  <a16:creationId xmlns:a16="http://schemas.microsoft.com/office/drawing/2014/main" id="{0EBF1134-D881-07B8-0719-B940FC5D8C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8B89653D-7004-0832-ECFE-06A92DF562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7E625B6E-A1F2-10BD-695D-C2208E77A297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BFFF0AB3-D2A4-BCB5-E0DC-A9678954753F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DA25DB71-345B-56DE-70CC-0CF4226AB3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F9FB84C1-6A1C-8393-189A-DC8B2CE710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4017693F-396C-4E05-2E56-C3AC28AADD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EAA173A2-013F-0F9C-885C-DC9B7148E7B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FED26B46-7908-2058-B901-1BFCC716A4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943FE79E-6A75-7C5F-FA09-ADF9313D908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768" name="TextBox 767">
              <a:hlinkClick r:id="rId82" action="ppaction://hlinksldjump"/>
              <a:extLst>
                <a:ext uri="{FF2B5EF4-FFF2-40B4-BE49-F238E27FC236}">
                  <a16:creationId xmlns:a16="http://schemas.microsoft.com/office/drawing/2014/main" id="{D2A18075-41D7-730C-1EFA-B8E9E26BDB3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8A5C5E43-26E1-28C8-220F-7FD686227C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127FCA87-7F3F-5DF3-EAB3-6801B75325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821" name="Group 820">
            <a:extLst>
              <a:ext uri="{FF2B5EF4-FFF2-40B4-BE49-F238E27FC236}">
                <a16:creationId xmlns:a16="http://schemas.microsoft.com/office/drawing/2014/main" id="{991D1DEE-D647-6511-3326-B5C7270319AF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ED15DD7C-2C9F-0D35-8902-EC0DC5FF0A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5DCD397C-7C66-A5AB-1D4B-147A371F8E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3CAAC568-8890-4A1D-B528-6637AE7DBC0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52445597-E227-82D2-2286-AAA5E0BF37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7CC78AE2-7241-55FD-B7DA-00013E1E19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1181540-DDA6-335B-B999-4BA4AC9461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828" name="TextBox 827">
              <a:hlinkClick r:id="rId83" action="ppaction://hlinksldjump"/>
              <a:extLst>
                <a:ext uri="{FF2B5EF4-FFF2-40B4-BE49-F238E27FC236}">
                  <a16:creationId xmlns:a16="http://schemas.microsoft.com/office/drawing/2014/main" id="{D6AA18E7-AB1C-99C4-1294-CBD2272C4E9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6B16C949-1A61-1F18-1BCC-C6C4D0099D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5A6DCB53-F812-2740-756C-C317D0952D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BF7CC0DE-4996-F607-CF20-2A33573936C6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C5E447F4-2BF0-CC5F-7015-BBA5C2FDB7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BE1EEAB7-97A1-5CC4-44D9-F64363F594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5A341B48-892B-99C2-00EE-79722877545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D646BA80-C157-260C-8902-E7922AE5631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919F8284-96BD-B63A-BF49-9AAAA365CE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3043FDC6-C405-5F91-1B59-2572FE4C49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FF5071EE-E9FE-7AA8-2BC5-81CDDE6962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A72B7650-1D7D-DEE6-F852-64F7635174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EF8833DA-772A-180D-FB34-D490D37C96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73845CB7-8AD4-E4FE-C989-BD81AD97156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A5B1BF2F-6C10-C7B6-F1F2-4D2165C35A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C8AA03FA-778F-725D-6000-71F5B26848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FFB7CFF4-6F92-F3C9-7E07-FFF974EBF1F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AA929E75-E908-B62F-100B-41A7F941B03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283123FF-3943-1D3B-AD1A-B9E6E48078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73C6314B-82C3-3DB2-9CD2-555A58FD32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5" action="ppaction://hlinksldjump"/>
              <a:extLst>
                <a:ext uri="{FF2B5EF4-FFF2-40B4-BE49-F238E27FC236}">
                  <a16:creationId xmlns:a16="http://schemas.microsoft.com/office/drawing/2014/main" id="{28361D09-9B8C-5E11-D44D-B6B380B4B7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D38B6A58-8698-F1AD-5155-5514C761CC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95FF3F05-34E2-CAE6-39D2-D7F38B230A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54B455C6-10C5-693E-4839-A18B3C0CEB8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0D9C2257-10CF-6060-9D71-75FF720882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C5508511-F9E1-6C3A-7255-7CDB28C4B4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813F19A9-658C-516E-F54C-C65E306075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582CFC22-4D2E-0770-DAA3-FEDB722E228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27878197-EAE8-7E8A-AD7D-69D88922F8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81B33426-30D0-E6BB-0C7D-80B3CB7D3D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6" action="ppaction://hlinksldjump"/>
              <a:extLst>
                <a:ext uri="{FF2B5EF4-FFF2-40B4-BE49-F238E27FC236}">
                  <a16:creationId xmlns:a16="http://schemas.microsoft.com/office/drawing/2014/main" id="{DA6511AB-6D15-9191-4DD8-3438B7DF3D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FF283AF5-F031-4F1C-397B-47D411EC8E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13CEB46F-7296-5A29-CA5C-C540CA8089F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57936875-C862-E0EB-CDF3-48330AAF915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84B2A122-2A0F-7B38-31F4-B6F8EECF8B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4DA3CC88-AF15-6E40-FE21-EE2D891B22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C4C9B71C-8033-566A-5F74-397AD1F05B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B703DACB-0213-F2DD-BA66-6D6DA556DEA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048E7B13-E39A-10C3-4240-58E67FA725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4CE845F6-27EC-3ECE-4DC3-ED73AE13771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1185F40D-A992-E42B-17EC-8D82DF4601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367BC730-C0E5-1B08-7622-9772261E70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47092F19-DC58-2D49-AECB-28118C62DC9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F8588C46-271A-515E-D35C-DDC7AC72F925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6E834EFD-0013-6CAB-2786-2CD1F514EE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D15B5E66-DAFD-33C7-2689-7076792A23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9729908D-E49D-1A5A-826D-2F117FF9F6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E2BD76DC-BA4B-31CF-F257-33D77B704BD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519246FA-F4D7-9370-AE0B-28BEA76C70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5533F3F3-8D38-B666-E674-92364F566B8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8" action="ppaction://hlinksldjump"/>
              <a:extLst>
                <a:ext uri="{FF2B5EF4-FFF2-40B4-BE49-F238E27FC236}">
                  <a16:creationId xmlns:a16="http://schemas.microsoft.com/office/drawing/2014/main" id="{DB438FED-C17D-F997-E8A0-F35101273D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B93E22BB-6E93-2B6A-02FE-EB24A616CC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F0898322-35B6-0A66-6EB0-E586B78451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3EEF4876-DE4A-FA44-F2A2-F8337D5EC0A2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4E95773F-520C-9E39-10FF-44FAD2FE7D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B97F6060-E261-15FD-F638-797E94CD5F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D5CEFF5E-7114-3453-687B-577C0A46CE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2576FF97-5C46-0D81-98EA-19423FD9C325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A07A04A2-AF43-18B6-2947-C39B306C50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5F558AC2-6515-CB9D-ED75-55A02881EA1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89" action="ppaction://hlinksldjump"/>
              <a:extLst>
                <a:ext uri="{FF2B5EF4-FFF2-40B4-BE49-F238E27FC236}">
                  <a16:creationId xmlns:a16="http://schemas.microsoft.com/office/drawing/2014/main" id="{DE037F9E-D689-A749-5A3A-FD9F7FE7BD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76200C37-813C-45C2-95C7-AFF614D124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FB5669FF-6C4B-6120-1487-1F781C8A1E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C3825CA6-BE8A-6152-04BE-2553A4AA06D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AA511F74-140E-59A6-0D03-513826BF351C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1E8CF4D6-7E6A-BA2D-168C-E8190831C2E7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297A9376-823D-1D0A-6BA9-5D9D74A23B7C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E9E32B20-F9F4-F87F-1322-F498860E5D4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E7A1DF11-6FA8-86D3-9A15-A51974EA719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D8B78640-A1CA-E5A8-0BFF-57B608FC180B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AFBC87EB-1005-F298-F63C-0C4A638A40D6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7F0704FE-BB36-147D-4228-4B79E782E833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385BA8CE-DC20-106F-4833-B170B913DC97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0D0BB671-8BDD-F5A3-B654-FC57EA77FD7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A7F380DD-4DD3-4F24-6139-4A9F0F21CA57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A913596E-FAF3-8B21-9511-899527744B8D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C5FC2A8C-F089-023F-36B9-19BBE2EC902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0CFD7659-92AD-3756-F7CE-33D50773BA96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81474C2E-C095-DC3A-4CD1-6E4C6E13002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226E1F7F-7D5F-5481-9CB7-20636F973D9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27197890-432F-0B90-4E0B-D9C2A0C80291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7283B792-2CF7-5B47-6C23-5492BC27C071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2B40774A-E941-FCA5-6FD7-91284049B1A9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B518F27B-17E0-95FD-A769-D63AB24A1C49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EA5C0202-D7D6-DD27-D9BA-5C2A42507A6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7A8005CE-9BE2-ED3E-51F1-0955EF72159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57DEFBC9-3DF3-0069-F157-AF8DB14E833A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A1D26FFA-F1B8-A196-771F-B5383AF19ACB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5BB7EE7F-0626-CE42-509D-790CFE5BA626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9D9AF032-A14D-4FBF-0A08-C175DFCB25A9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D2AC5762-A0B0-C2C8-0FCD-2BE76180013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8ACF0738-3ADF-C616-A022-8C76BD16A58C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7E563AA7-F023-FEBD-A42D-37A42F0B1B3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576D5C59-9FB6-7A94-D622-0C4E5FAAC5C0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24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581D2B63-383A-D7D5-E37D-7A2F5545A73A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Cr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45A25B12-F032-8820-FFEA-894B8AE8D2D5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Chromium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522EC3C-70E2-F11A-F81D-CDB411AA4B3E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51,996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8D66717E-F143-51A8-87A3-AC06A1DB409C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1,66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076F9F3-AFFA-36C1-B906-3E4FD2EEE2DB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5</a:t>
              </a:r>
              <a:r>
                <a:rPr lang="en-US" sz="1400"/>
                <a:t>4s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CD5B466F-D2C4-BB7F-9D42-28936CE7966C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2, 3, 4, 6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2200BF61-7E25-C869-D549-24CFE3D40A1B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D6FDCD55-9BCE-6BF0-E0A3-8F8EC2DD88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353C5297-557B-5565-7A11-404FC2C3E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A22FEB7F-379E-7380-284B-1C20A6E378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51A4511-BFC7-8A46-EA86-13FFD8D83AF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FFD055C6-03CE-36C3-86AD-3BC9745373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3A080B20-0930-0DAD-409E-2C1D7A68AF9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802" name="TextBox 80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ACAC130-64E9-9DCA-4A5A-7BD943FB56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FB70F3C1-5BE0-CF33-8E76-54CBA16C4C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B1EA4A70-1DC2-3FA6-2618-CD02D2C8AD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BD956AE2-E5A6-FCE8-9C9A-38546317F8A7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B7ACB364-A2F7-981C-5550-C04CCF2AFB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F452C6AE-4B7E-F525-0F97-1FF7DB4215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5316F353-7758-2CD5-81BC-E11D51C8E3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27A4C0F5-B219-A30E-0FBC-3268B5E3478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1548EF50-00D2-5850-88CB-40A28B202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48A46816-886F-A7CF-5BF3-1D24002C388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12" name="TextBox 81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DA613251-DF3E-9CE3-F141-6B06E3BB01E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F590708-C942-C09E-4FE2-27C5285AEC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3A0D60B1-F6B6-6824-D3D2-6363A6C745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130E3162-D201-DC1A-AE5C-64AC36F87444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32B3002D-1697-F894-A59E-2BFD8BD84E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D261A0E9-928D-6C3A-8D08-2C631C08BF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C5173B3-32D0-5ACE-ADF7-D8E10C8BDA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8A8B1027-AA95-56BC-253A-442E988C5F4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B4BB1874-14CE-480D-D431-EA58D4C14A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63D6F378-7C95-CD90-64DD-BCFE627824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62" name="TextBox 86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1432F0AB-74D3-2876-670F-CE6A79C557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3EEC0302-FAE4-FF9E-761E-3BC19D53D2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E7BCC43A-9421-697A-A7AE-09364C8A62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DD499FA9-5975-F674-F29D-A676EBC6E29E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1665E51B-58F5-8D49-010E-7E2C45025F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2E61DC48-7C9E-6B10-9CD3-B9458A8DDA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635D63EE-73CA-7B15-3B81-A873E79B29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60F8531A-07B9-E139-AFD8-C36FA82A579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8C14D79-4CCA-2F02-5CF3-7A2C344156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CD52FD6D-34DD-B352-C1ED-691F488C74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2" name="TextBox 87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71EA9037-0652-08FC-3BA4-18160D528B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6BF9F1A3-A550-84CB-7F6C-ED73B077B9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860580FE-ED9C-2070-627B-0036B50471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EF806450-24CC-1C49-41C3-97C808FEEB85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E396A5FE-A60C-3AD2-B74F-DEC0426F18C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2CDF0CF9-16C0-F276-1A8C-72B56F1F44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488F7C86-0272-E697-5444-73B3311E446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CE81F8DD-54C0-4A71-6260-A5E7AF6C1AF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12FF6F92-1355-7C11-392F-E4EE227B08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34DD7A09-7566-1E97-F73A-A89FBBECD8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82" name="TextBox 88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68B445EC-1B81-29EC-2D11-84DD82A41AA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F4936A6A-F274-DAC6-1F5F-080012F86E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30A1B869-E1A5-057F-13E2-39F621562B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3347EA46-03DD-7CFA-2FE3-F225B819B9F2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376B9F7D-14B0-9FF9-4C3A-860C153083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2EDAA7DA-3DDB-9FF4-6A9B-1196507843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0A73145A-6C26-12CB-15ED-10DCB1612F8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FB97CBD7-87FC-DB82-5BFF-444072B83C5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6525AB2C-AD20-2E90-0782-5959482C13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575ABBAE-5B94-8115-0139-3ED8F59AA8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92" name="TextBox 89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8781773C-9EC5-07A3-1FDC-8306C5B2C5F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EA99335F-D1E7-DFDB-C759-1E1C2E7AAA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62B71D12-EB55-3DCF-C806-7008B54934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73" name="Group 972">
            <a:extLst>
              <a:ext uri="{FF2B5EF4-FFF2-40B4-BE49-F238E27FC236}">
                <a16:creationId xmlns:a16="http://schemas.microsoft.com/office/drawing/2014/main" id="{7DD16787-33A8-1733-E7DC-84FE0A483F11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74" name="Rectangle 973">
              <a:extLst>
                <a:ext uri="{FF2B5EF4-FFF2-40B4-BE49-F238E27FC236}">
                  <a16:creationId xmlns:a16="http://schemas.microsoft.com/office/drawing/2014/main" id="{0D80421C-4846-CFC5-1FFB-6B3BDB2093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F4D8A66E-15DD-92F0-EF6E-A2D596A5C5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7D79E644-E133-28D8-53FD-0BE3424F6A6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C9421898-F0C2-ABFB-B8C9-A0FE0CB909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6F488EA0-CFEE-2EFB-1DFA-4520383283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39F46336-BBC8-6595-5817-281B4EC5D9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80" name="TextBox 979">
              <a:hlinkClick r:id="rId121" action="ppaction://hlinksldjump"/>
              <a:extLst>
                <a:ext uri="{FF2B5EF4-FFF2-40B4-BE49-F238E27FC236}">
                  <a16:creationId xmlns:a16="http://schemas.microsoft.com/office/drawing/2014/main" id="{D7E1BF23-298A-B3EE-97A3-BE7AA647DD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53E7DA5A-95B1-9DB1-8314-4B23A605A8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CEDD2083-2758-E329-4F0E-A2DDC570012F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8FF3978-5D95-7210-133A-7B5AC6345009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3349805" y="2821461"/>
            <a:chExt cx="821917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A8F18979-FD55-2ABE-8545-3DA3D33F0051}"/>
                </a:ext>
              </a:extLst>
            </p:cNvPr>
            <p:cNvSpPr/>
            <p:nvPr/>
          </p:nvSpPr>
          <p:spPr>
            <a:xfrm>
              <a:off x="3404838" y="285310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315F529-26E3-2FA8-9FF7-E5AB43E4371C}"/>
                </a:ext>
              </a:extLst>
            </p:cNvPr>
            <p:cNvSpPr/>
            <p:nvPr/>
          </p:nvSpPr>
          <p:spPr>
            <a:xfrm>
              <a:off x="3404838" y="332723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41FA44E-871F-8D6F-2536-B2674BDA2E86}"/>
                </a:ext>
              </a:extLst>
            </p:cNvPr>
            <p:cNvSpPr txBox="1"/>
            <p:nvPr/>
          </p:nvSpPr>
          <p:spPr>
            <a:xfrm>
              <a:off x="3404837" y="328493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2141FDC-7B66-DAB5-4C72-32EAA15DA50B}"/>
                </a:ext>
              </a:extLst>
            </p:cNvPr>
            <p:cNvSpPr txBox="1"/>
            <p:nvPr/>
          </p:nvSpPr>
          <p:spPr>
            <a:xfrm>
              <a:off x="3404838" y="319171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8F67D22-D15D-A64F-0F02-593961400E82}"/>
                </a:ext>
              </a:extLst>
            </p:cNvPr>
            <p:cNvSpPr txBox="1"/>
            <p:nvPr/>
          </p:nvSpPr>
          <p:spPr>
            <a:xfrm>
              <a:off x="3349805" y="282146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2980FD5-65DD-0969-2FC6-3E7AB94E2DA2}"/>
                </a:ext>
              </a:extLst>
            </p:cNvPr>
            <p:cNvSpPr txBox="1"/>
            <p:nvPr/>
          </p:nvSpPr>
          <p:spPr>
            <a:xfrm>
              <a:off x="3497240" y="2821461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098F46FF-D24B-7B6D-80E2-10548FC7E485}"/>
                </a:ext>
              </a:extLst>
            </p:cNvPr>
            <p:cNvSpPr txBox="1"/>
            <p:nvPr/>
          </p:nvSpPr>
          <p:spPr>
            <a:xfrm>
              <a:off x="3351272" y="291179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2E67861-7102-0A97-7726-C4A6B60BF612}"/>
                </a:ext>
              </a:extLst>
            </p:cNvPr>
            <p:cNvSpPr txBox="1"/>
            <p:nvPr/>
          </p:nvSpPr>
          <p:spPr>
            <a:xfrm>
              <a:off x="3637670" y="293599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9AB07C6C-BA30-72CF-6A9F-10B2DF49D753}"/>
                </a:ext>
              </a:extLst>
            </p:cNvPr>
            <p:cNvSpPr txBox="1"/>
            <p:nvPr/>
          </p:nvSpPr>
          <p:spPr>
            <a:xfrm>
              <a:off x="3349805" y="3052696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A288AD2C-31D7-B927-AB95-6D5BE4F4A38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15EB572D-E4C9-ABE9-574E-732E2B6795E7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230D6EC1-1283-88B3-D558-D3C16B0C53E7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E3EC5834-11F6-1402-1417-D9DB782EEE74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45251718-457F-54FA-F9DA-6A576B017D7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81333D6B-CAAA-7EC6-39BB-60EE497436A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BF386ACA-6E57-483D-7AD0-7E04BD0CC024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8EF53952-EF66-4F3C-C8FB-BB5067273FB2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C2B3DB8E-836A-0816-0592-8702FD6CC29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68B1E4BC-629C-C16E-9F36-87E9AF72BE0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69" name="TextBox 1868">
              <a:extLst>
                <a:ext uri="{FF2B5EF4-FFF2-40B4-BE49-F238E27FC236}">
                  <a16:creationId xmlns:a16="http://schemas.microsoft.com/office/drawing/2014/main" id="{C4DDE7F0-63C5-13EC-2B84-4690824A91AC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92FDCBA3-30E8-C2D2-B9D5-182DBDBF77BB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71" name="Group 1870">
              <a:extLst>
                <a:ext uri="{FF2B5EF4-FFF2-40B4-BE49-F238E27FC236}">
                  <a16:creationId xmlns:a16="http://schemas.microsoft.com/office/drawing/2014/main" id="{033ACD53-5FB8-9761-FD46-A2DF12746D43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872" name="Group 1871">
                <a:extLst>
                  <a:ext uri="{FF2B5EF4-FFF2-40B4-BE49-F238E27FC236}">
                    <a16:creationId xmlns:a16="http://schemas.microsoft.com/office/drawing/2014/main" id="{671317C6-A4D5-ADA0-9162-5EC1C7C547D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875" name="Group 1874">
                  <a:extLst>
                    <a:ext uri="{FF2B5EF4-FFF2-40B4-BE49-F238E27FC236}">
                      <a16:creationId xmlns:a16="http://schemas.microsoft.com/office/drawing/2014/main" id="{BE558292-B71B-8F0E-D70B-522A975639FF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882" name="Group 1881">
                    <a:extLst>
                      <a:ext uri="{FF2B5EF4-FFF2-40B4-BE49-F238E27FC236}">
                        <a16:creationId xmlns:a16="http://schemas.microsoft.com/office/drawing/2014/main" id="{2495D8CB-1E02-9602-9C55-026348197CC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56" name="Group 255">
                      <a:extLst>
                        <a:ext uri="{FF2B5EF4-FFF2-40B4-BE49-F238E27FC236}">
                          <a16:creationId xmlns:a16="http://schemas.microsoft.com/office/drawing/2014/main" id="{FF48907D-A1BA-446E-D5A0-427DDB3BD5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05D3B201-1326-0F66-28D9-7E2657B438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67" name="Group 366">
                          <a:extLst>
                            <a:ext uri="{FF2B5EF4-FFF2-40B4-BE49-F238E27FC236}">
                              <a16:creationId xmlns:a16="http://schemas.microsoft.com/office/drawing/2014/main" id="{D55EE2FF-0F58-FB37-8B85-41C8C1DC91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69" name="Group 368">
                            <a:extLst>
                              <a:ext uri="{FF2B5EF4-FFF2-40B4-BE49-F238E27FC236}">
                                <a16:creationId xmlns:a16="http://schemas.microsoft.com/office/drawing/2014/main" id="{89182FB0-52B6-10D7-D9DF-9A0DD854233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71" name="Group 370">
                              <a:extLst>
                                <a:ext uri="{FF2B5EF4-FFF2-40B4-BE49-F238E27FC236}">
                                  <a16:creationId xmlns:a16="http://schemas.microsoft.com/office/drawing/2014/main" id="{5406D66C-920D-D1EF-2276-A1789D37285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73" name="Straight Connector 372">
                                <a:extLst>
                                  <a:ext uri="{FF2B5EF4-FFF2-40B4-BE49-F238E27FC236}">
                                    <a16:creationId xmlns:a16="http://schemas.microsoft.com/office/drawing/2014/main" id="{3435F6C3-706F-464C-8C7C-AAF6D6E5CFD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95" name="Straight Connector 494">
                                <a:extLst>
                                  <a:ext uri="{FF2B5EF4-FFF2-40B4-BE49-F238E27FC236}">
                                    <a16:creationId xmlns:a16="http://schemas.microsoft.com/office/drawing/2014/main" id="{C6E58218-A9C6-2C51-1742-02F6A074427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96" name="Straight Connector 495">
                                <a:extLst>
                                  <a:ext uri="{FF2B5EF4-FFF2-40B4-BE49-F238E27FC236}">
                                    <a16:creationId xmlns:a16="http://schemas.microsoft.com/office/drawing/2014/main" id="{BA85951E-0055-AA9A-4122-F9D86482454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72" name="Straight Connector 371">
                              <a:extLst>
                                <a:ext uri="{FF2B5EF4-FFF2-40B4-BE49-F238E27FC236}">
                                  <a16:creationId xmlns:a16="http://schemas.microsoft.com/office/drawing/2014/main" id="{1D653C1D-8DE8-09BB-1120-3CC761B8AF4D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70" name="Straight Connector 369">
                            <a:extLst>
                              <a:ext uri="{FF2B5EF4-FFF2-40B4-BE49-F238E27FC236}">
                                <a16:creationId xmlns:a16="http://schemas.microsoft.com/office/drawing/2014/main" id="{9AD0F442-7658-CD03-4889-1305A3DDE0B5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68" name="Straight Connector 367">
                          <a:extLst>
                            <a:ext uri="{FF2B5EF4-FFF2-40B4-BE49-F238E27FC236}">
                              <a16:creationId xmlns:a16="http://schemas.microsoft.com/office/drawing/2014/main" id="{AF3271E2-C126-CBA5-9C95-0511A600B1F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66" name="Straight Connector 365">
                        <a:extLst>
                          <a:ext uri="{FF2B5EF4-FFF2-40B4-BE49-F238E27FC236}">
                            <a16:creationId xmlns:a16="http://schemas.microsoft.com/office/drawing/2014/main" id="{595E3592-FCE3-6A1E-E2A8-BF9EA64CCD5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64" name="Straight Connector 363">
                      <a:extLst>
                        <a:ext uri="{FF2B5EF4-FFF2-40B4-BE49-F238E27FC236}">
                          <a16:creationId xmlns:a16="http://schemas.microsoft.com/office/drawing/2014/main" id="{5148B10D-F254-9863-F2DE-61EF696BED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83" name="Straight Connector 1882">
                    <a:extLst>
                      <a:ext uri="{FF2B5EF4-FFF2-40B4-BE49-F238E27FC236}">
                        <a16:creationId xmlns:a16="http://schemas.microsoft.com/office/drawing/2014/main" id="{F347A045-4F1C-CE78-67F1-4BC61E87DC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76" name="Straight Connector 1875">
                  <a:extLst>
                    <a:ext uri="{FF2B5EF4-FFF2-40B4-BE49-F238E27FC236}">
                      <a16:creationId xmlns:a16="http://schemas.microsoft.com/office/drawing/2014/main" id="{DB7EA756-6C96-B8FF-DEFE-2BE530ACB5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873" name="Straight Connector 1872">
                <a:extLst>
                  <a:ext uri="{FF2B5EF4-FFF2-40B4-BE49-F238E27FC236}">
                    <a16:creationId xmlns:a16="http://schemas.microsoft.com/office/drawing/2014/main" id="{0C3D1485-B199-FACD-6E2F-753588374A6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BB00B19-3236-DCB0-5A78-A7B9BE69E21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08161973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5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12" fill="hold"/>
                                        <p:tgtEl>
                                          <p:spTgt spid="25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30AF35D2-6C67-6CE5-6A04-10FBA265AFE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Nb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BD622EA-9A25-0B2F-BC79-9334F006BBE5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01744502-448D-1FEE-0CD9-6455110A0F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470802D3-E7C1-7FE6-AAC0-51E46B123F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A9CC1E8B-4647-5FF3-23A6-053D3DF77D1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B966D79F-F6A5-C7B8-3794-F9AAB684018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A22468F-4835-B8F5-7A6F-CD72559068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9786E165-F8FF-A1FC-CD0E-D5B7E1CB87B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59" action="ppaction://hlinksldjump"/>
              <a:extLst>
                <a:ext uri="{FF2B5EF4-FFF2-40B4-BE49-F238E27FC236}">
                  <a16:creationId xmlns:a16="http://schemas.microsoft.com/office/drawing/2014/main" id="{1ECC3694-8696-D90C-D57C-2959E6DDDDF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C4C3B5D7-121F-F2C8-81C7-96A207D624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071E42F-AFC2-210D-1FB0-E1AA5D1112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C287DDD5-E96A-FEBB-DE8B-5DD02EBBA5A2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DA583D97-C9C5-C9B7-6E2C-7673EB0BA4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8126F226-1F93-9500-9890-EE40582195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C43F8E2-187D-851B-EADE-B9EAEED4C1D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C4201BB6-4B68-D715-DBC7-62F63BF9E6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8FF04ECB-46C4-2312-8511-A1A33595B6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EAD2C475-CF1A-3802-D787-EBC88BCF66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0" action="ppaction://hlinksldjump"/>
              <a:extLst>
                <a:ext uri="{FF2B5EF4-FFF2-40B4-BE49-F238E27FC236}">
                  <a16:creationId xmlns:a16="http://schemas.microsoft.com/office/drawing/2014/main" id="{CF5ECADA-532E-1047-914A-4E80B64F0C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735CD9A9-4B01-FE11-49AE-D50050B9C0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F9F17A1C-4689-D29D-0B20-6A0A64EE42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8171EF18-69A0-40B9-AA44-F52C74C01E6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93E804C3-1261-4136-A1A6-3BB2ED0081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590632D8-91EE-29A0-1835-5A106E2A3D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62CF4B4-EBE2-A51C-EA5C-255498C78C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485706E5-CE9E-0D71-4E49-E021320D1C3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A5A8F31E-D601-88DE-674D-91123A1547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9FE6B30B-29C6-CD3F-8C88-8F5103375A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0" name="TextBox 339">
              <a:hlinkClick r:id="rId61" action="ppaction://hlinksldjump"/>
              <a:extLst>
                <a:ext uri="{FF2B5EF4-FFF2-40B4-BE49-F238E27FC236}">
                  <a16:creationId xmlns:a16="http://schemas.microsoft.com/office/drawing/2014/main" id="{9C7D494F-4398-8A87-4572-F6D1380227C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6774B821-C950-CE56-2714-EAE34EBE28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54B2648A-4E61-526C-3301-A4080B0F80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DF5CF59A-E364-2394-7B90-F83389718CB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7D458ED6-812C-2BD2-CED2-78B486BD4F2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4EB04848-D376-D05C-3772-8B9AC59DF8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C94877C4-E952-5D1F-7E30-E7E995A225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1D4A1591-9B63-0A88-DF1A-8DB9CAE9753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360730BF-53D5-89B9-492C-B4346F1A2F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B7BB286D-BAC9-8D98-3094-047BF6A9DB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0" name="TextBox 349">
              <a:hlinkClick r:id="rId62" action="ppaction://hlinksldjump"/>
              <a:extLst>
                <a:ext uri="{FF2B5EF4-FFF2-40B4-BE49-F238E27FC236}">
                  <a16:creationId xmlns:a16="http://schemas.microsoft.com/office/drawing/2014/main" id="{22605CB9-1972-1A65-BCE7-86D476AB7A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CB31AD05-181B-7BBE-1D58-74A42A97B1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2317DE77-11FC-C502-09E0-85CD42D88B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FC8C2A8D-D6F6-9FF9-C5FA-D3F176798798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F3F864BC-2677-DD38-61AA-B1A9BC0F9B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23A9C032-CDF0-983E-35CC-CF972D1403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EAC556D1-216C-EC5C-739D-F0F424350964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B65ABCDD-060D-54D6-618E-A2955E0A92F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82C2F5FD-CBC6-58F7-A540-88B1FDBBC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08A5F082-8145-335B-6AD8-F4C6E295F3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0" name="TextBox 359">
              <a:hlinkClick r:id="rId63" action="ppaction://hlinksldjump"/>
              <a:extLst>
                <a:ext uri="{FF2B5EF4-FFF2-40B4-BE49-F238E27FC236}">
                  <a16:creationId xmlns:a16="http://schemas.microsoft.com/office/drawing/2014/main" id="{9BA0646B-8E4F-6F84-A663-E19D47E0C8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E00B509C-D3ED-B001-04F1-D7FB53A85B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6C294E1F-BC67-C6C0-0288-46E672A2A2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BE0146DF-C9EF-472D-D3DD-E764DB990D4D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749D15BE-D9F5-7CF4-1183-7A03A261C8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B0F471F8-9C61-DCB0-344D-4089536911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BCD0DB1F-B0D7-6DDE-7C35-97EDBB49908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FE69C6BA-F4E6-0C99-682F-329B6FED23F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F593A2E3-B17A-78FD-7174-F93D98759F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47A606B3-9A96-2ED1-29AF-28F9DDEA64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0" name="TextBox 379">
              <a:hlinkClick r:id="rId64" action="ppaction://hlinksldjump"/>
              <a:extLst>
                <a:ext uri="{FF2B5EF4-FFF2-40B4-BE49-F238E27FC236}">
                  <a16:creationId xmlns:a16="http://schemas.microsoft.com/office/drawing/2014/main" id="{8BBB9D6A-3987-4BBD-F4F0-6A2337501C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2B096265-238B-3B48-F529-92A2C5F63A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CCFCBA10-C9BD-D368-DD10-29894583B4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89F302B4-C60C-4255-8375-0B3AB8D6CBA7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291DFBDF-F190-7721-E570-9EFF6AC5F6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DA4B3B8B-3DC2-A8E0-B2D8-333BFB0AF8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1EAB6A74-2DBA-2EF3-3EB7-03D9B2F1EB0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B7A499D-6B5B-1482-F1E5-01F27B77DC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71A12B4-82AB-E6CD-C3AB-EE82B4B456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E0056B83-8480-A910-A8E3-90542C2930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90" name="TextBox 389">
              <a:hlinkClick r:id="rId65" action="ppaction://hlinksldjump"/>
              <a:extLst>
                <a:ext uri="{FF2B5EF4-FFF2-40B4-BE49-F238E27FC236}">
                  <a16:creationId xmlns:a16="http://schemas.microsoft.com/office/drawing/2014/main" id="{4307EB49-0E03-AC42-D203-4FD03CB3C4D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476601F4-472F-74D1-544A-CF7BB1CC6D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185940DA-6B90-F6F8-E7DC-F3C15B0C90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A54E1F60-8826-E698-ECBE-88A9705E9B42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7165DE2D-FFC3-A6E5-865E-037AD48B6A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34DB6E84-7449-4C6C-C547-B22BF3C8ED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88720835-D30E-1A03-AD85-D78E6B4FF27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8CECB158-D86D-FA98-B894-B17145C064C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E516339D-FD38-337B-DA88-139C4C4E9A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4A7EFD42-3421-F053-1BCD-070CA4321C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05" name="TextBox 404">
              <a:hlinkClick r:id="rId66" action="ppaction://hlinksldjump"/>
              <a:extLst>
                <a:ext uri="{FF2B5EF4-FFF2-40B4-BE49-F238E27FC236}">
                  <a16:creationId xmlns:a16="http://schemas.microsoft.com/office/drawing/2014/main" id="{ECF3346A-EEB2-DCAD-FB54-567312234A1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0E94E35A-1DBD-E044-1865-5D12DD7683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B07FB1D5-D863-D513-8503-C758B7614D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A8439BF4-7FFF-9A9E-7951-DEC99B3D97FD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2CE99622-B53F-48CB-0DB7-731BA6E9EE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84E6BE50-E1C1-01C5-C3FE-D1808632AB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7467A5FE-E48E-2BE7-1A38-0BA248A04AF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7B54D106-2D0A-6A39-3EDB-0084A07A60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347B1E7D-42DB-9E3A-6ABA-981317B8FC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45A327CA-9ADB-56C3-A6A7-CF82FDA46D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15" name="TextBox 414">
              <a:hlinkClick r:id="rId67" action="ppaction://hlinksldjump"/>
              <a:extLst>
                <a:ext uri="{FF2B5EF4-FFF2-40B4-BE49-F238E27FC236}">
                  <a16:creationId xmlns:a16="http://schemas.microsoft.com/office/drawing/2014/main" id="{4F58BE99-903B-133D-1585-73566C33CF5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8BF45CA6-DC56-7251-72FC-9B5C76FF00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F53A9125-CAB7-70A1-A2CF-010D8339FC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D02AEBEB-A740-860D-795F-D84CD8E18746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8E3F740-98AB-6B44-C36C-57CCE48F2E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76E80ED1-9617-04A9-3DDA-143D8C9B42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603C2833-19FD-12FD-37E1-F760978804D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AC0A3380-1C44-CB2A-A0D5-319938F6B62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64478DF9-6615-C842-7C1D-DF4830AF55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7012E7FA-89B2-EEC0-ACB8-AA19932D7C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5" name="TextBox 424">
              <a:hlinkClick r:id="rId68" action="ppaction://hlinksldjump"/>
              <a:extLst>
                <a:ext uri="{FF2B5EF4-FFF2-40B4-BE49-F238E27FC236}">
                  <a16:creationId xmlns:a16="http://schemas.microsoft.com/office/drawing/2014/main" id="{E27D9B82-99B8-2240-4BD1-B984AD18DCC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BC903A16-ECA3-9407-B9B1-1059064287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9E7CF38A-A62B-B989-8A7C-419B64E52C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258519A2-55AE-1E0B-81F9-C99E8135D9A8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88122D8-7C05-328B-AF3E-CCCAC5EF40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5D8F0D71-C0E2-082A-3B3F-C2FB115C0EA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771545D0-9F15-5847-5EBA-99DB231366A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C954BA39-71DA-A284-860B-86660837F0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42772294-D1C1-F9AC-2AE9-8A96BBCF76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77A9EF79-6D3F-52FE-E1A6-E1CA13A9FA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5" name="TextBox 434">
              <a:hlinkClick r:id="rId69" action="ppaction://hlinksldjump"/>
              <a:extLst>
                <a:ext uri="{FF2B5EF4-FFF2-40B4-BE49-F238E27FC236}">
                  <a16:creationId xmlns:a16="http://schemas.microsoft.com/office/drawing/2014/main" id="{218226FC-7B9F-A251-520A-6B8AF83889C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0D0FD3D4-9789-DF33-9C90-E967F95197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78862F25-7A70-11E1-C218-6DAC99CD1E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77E04D38-5BD5-7B60-6365-AD54DF0C3C4D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42BEE154-4878-6143-98BE-9DFA128378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F94F05AC-A412-3694-9F69-61061E7EF2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6A97CAD8-DCB4-B778-A50C-CBAC323398C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95884D2-F3E9-1BAF-CFF7-652ACC96D84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A14D3501-E8E7-1ED1-EE78-8B21FE3FE7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7121747-4AD2-EBF3-BD06-A651350CC0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55" name="TextBox 454">
              <a:hlinkClick r:id="rId70" action="ppaction://hlinksldjump"/>
              <a:extLst>
                <a:ext uri="{FF2B5EF4-FFF2-40B4-BE49-F238E27FC236}">
                  <a16:creationId xmlns:a16="http://schemas.microsoft.com/office/drawing/2014/main" id="{6A0C7EBB-2C65-AEE2-9F0D-747296C9647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1B4156DF-4B7E-68A4-433E-A85AC0D8D3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109F2D57-E765-AEEC-F7E0-901A6CB130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2944F726-6051-DB11-2A24-74B101A74935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45873523-5A00-D835-8030-DC070A77F4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1F830E15-2725-4088-81B9-2FD020C347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99EF7862-C945-3804-2893-2926E6746CD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A0E90789-8DC0-4071-1010-906B169649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B0C9C5E4-8860-6276-A340-FB5A71DFAC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4B4368D6-5363-A79F-078F-BAA3472091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75" name="TextBox 474">
              <a:hlinkClick r:id="rId71" action="ppaction://hlinksldjump"/>
              <a:extLst>
                <a:ext uri="{FF2B5EF4-FFF2-40B4-BE49-F238E27FC236}">
                  <a16:creationId xmlns:a16="http://schemas.microsoft.com/office/drawing/2014/main" id="{AF2143AE-F613-FC16-4559-2FE45DC7E87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99F76E7F-AD61-A0CD-6230-517B36B5F8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A7221717-324D-CADD-6FE5-77A556C69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905E4B95-FBC0-EAF4-86A3-E9ABB1C18152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49F9C26-FEAA-22DC-524E-7D9570545C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38B8C2D7-B661-B9AF-53D2-2D38B46F5F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9EE40871-C788-C5AF-D9B4-2D27989B90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D0022219-7AF1-7D3A-5C44-F84A051D4B1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22BFBFEB-8886-16F5-A6FF-8A98C302FC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310D1F49-C9AC-B670-C197-9F2802EF42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85" name="TextBox 484">
              <a:hlinkClick r:id="rId72" action="ppaction://hlinksldjump"/>
              <a:extLst>
                <a:ext uri="{FF2B5EF4-FFF2-40B4-BE49-F238E27FC236}">
                  <a16:creationId xmlns:a16="http://schemas.microsoft.com/office/drawing/2014/main" id="{E06FBD39-8379-908B-BCD4-0169CA1AD6A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2DFE15ED-70FD-F5E7-10AE-C74607251F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09EA9DE9-2638-F20B-F302-05ABEBB75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43C59029-A8AE-AC36-C9B3-5C3939966E41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8D45F1B4-E5FE-610A-BD47-4E5D183B3A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69A95D02-880F-9177-2A43-7C41C7C4DD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BE09A4C6-B035-417B-54ED-8A7943C5882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482EF3BE-0871-8F36-558B-54B57B3063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D894502A-A465-86F0-BEC3-46B2BA5A15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6FF9A8BB-2F02-D90B-ACB2-CC3CDFEBD1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95" name="TextBox 494">
              <a:hlinkClick r:id="rId73" action="ppaction://hlinksldjump"/>
              <a:extLst>
                <a:ext uri="{FF2B5EF4-FFF2-40B4-BE49-F238E27FC236}">
                  <a16:creationId xmlns:a16="http://schemas.microsoft.com/office/drawing/2014/main" id="{740C05C5-D620-4F01-E8C1-1FB94C38A6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07347B39-6EB5-B2E2-027D-676069ADB6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55F55B4D-6219-E7F6-10D7-B751312EC0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B4479972-40F8-5944-5A0A-AC2AE638FDF7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02B1966E-91CF-3A02-5E25-4F66D41C00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869511B5-FC09-E322-C042-5B77338413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41B08D60-EA41-C678-55ED-5101F758CF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985835ED-D76B-C389-554F-202C466C1CB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06D001FA-E962-34F7-94DF-08BDD1A10E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AF6289A6-FDC0-A8AA-5B63-55D7BE4A606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505" name="TextBox 504">
              <a:hlinkClick r:id="rId74" action="ppaction://hlinksldjump"/>
              <a:extLst>
                <a:ext uri="{FF2B5EF4-FFF2-40B4-BE49-F238E27FC236}">
                  <a16:creationId xmlns:a16="http://schemas.microsoft.com/office/drawing/2014/main" id="{022BC8A1-08CD-218B-BC52-4101BB601B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AD4AE81F-8243-063F-97D1-C8AEAE70EE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EB336068-F60B-B937-C5B1-45837E2E1F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C8D3E813-5FD3-6792-9960-2908ED94336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DB7CB9E0-40A1-734B-8C73-CE6E23E90F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9188C30D-693D-7FF2-63B5-547EC802F9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5FE940B3-249F-C613-C876-FDAF55321D0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1C3E5046-6F04-C4CD-770D-2019D21FBFE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327E15C3-2EE9-928D-304C-2C7956502D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F814703E-1231-A029-5BB2-8D4A13AE56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15" name="TextBox 514">
              <a:hlinkClick r:id="rId75" action="ppaction://hlinksldjump"/>
              <a:extLst>
                <a:ext uri="{FF2B5EF4-FFF2-40B4-BE49-F238E27FC236}">
                  <a16:creationId xmlns:a16="http://schemas.microsoft.com/office/drawing/2014/main" id="{8B1666C1-0DED-BF6F-1E7E-F7E592D1AF6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E5FB726F-5679-5D19-328A-F45F9E20F4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4C9209B3-8036-9126-3A15-4D8E5E1D9B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0B998658-899D-0D6A-0B2C-3EE419C47111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F3D2CCAA-B460-8A6A-60DD-C82A565601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B70AD1B1-2B5C-3012-CEAD-367B7307CE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46BE9B9C-9D78-6731-C0E5-CCEE3B7CA84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00A9286F-9DAE-5DB0-AB51-FA52016B4E9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64794B91-DE2D-7B98-A3E6-BDDC952CB1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B1B19E2B-26A8-5EB3-769F-B8AE964F79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25" name="TextBox 524">
              <a:hlinkClick r:id="rId76" action="ppaction://hlinksldjump"/>
              <a:extLst>
                <a:ext uri="{FF2B5EF4-FFF2-40B4-BE49-F238E27FC236}">
                  <a16:creationId xmlns:a16="http://schemas.microsoft.com/office/drawing/2014/main" id="{B6FFCCFA-B16F-B829-0682-2611F54AABC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C274D90C-515E-983D-79BE-1B43C475E9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767EA036-E83B-EA8C-7630-9A615B1071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CC4750C5-2B61-9C8D-C2EF-D6FA78D32333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C88E483F-D0B1-14CD-2DA5-A7A2B43166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3DE134C5-2C8C-E9B0-F82E-0C0102A10C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D6A5AF87-C251-B6F1-C279-7E97EFEC2B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C82AF460-1FF6-60A1-F952-9280CCC4D8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D743D628-4B22-C576-96D4-73E4EE43AD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E0565A8D-0DED-6EB1-AC8D-B8D565B26B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7" action="ppaction://hlinksldjump"/>
              <a:extLst>
                <a:ext uri="{FF2B5EF4-FFF2-40B4-BE49-F238E27FC236}">
                  <a16:creationId xmlns:a16="http://schemas.microsoft.com/office/drawing/2014/main" id="{6D69D7D6-DD57-A2D1-E9C7-A254F8B7A1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7D1CC704-7535-19AF-40CF-8863653BF0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D1A55640-BCEA-EF31-D9F6-88C96FABD4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AA004E08-030F-540F-2016-C32DE6A934B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1444954C-6834-C295-6958-0E0E7B6888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DEBEBB21-ABAE-B388-9171-FF72A6A0F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4ADDDDA3-DC76-0146-FB07-DB51F2909C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A3A49053-15E1-C3A3-6F4A-D06AFD5AB61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C1A79D01-59FD-9ECB-F970-2C060827D8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170EF940-BCD8-D08A-E534-3583C4E46CB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8" action="ppaction://hlinksldjump"/>
              <a:extLst>
                <a:ext uri="{FF2B5EF4-FFF2-40B4-BE49-F238E27FC236}">
                  <a16:creationId xmlns:a16="http://schemas.microsoft.com/office/drawing/2014/main" id="{14AC3D96-8C6A-530C-DDC9-5A5B80826B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31F6CAA8-87DD-27D9-A35B-519CBA2916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6AF34269-231B-EA7C-51A7-4B0195EE32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742E5E85-C5E6-1678-B76D-251B5C8A130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318135BE-9616-16C2-B7B1-A9499EAB1D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7652B71B-74C6-59E0-3A22-1007731AA4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F230B2B2-4650-C068-DC53-181299250A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BDEE53E2-3D36-2A70-45E3-EB5C8DAE783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26F463A8-4B52-87C4-C518-AD925B1B1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3C94BDBE-555F-B5FB-F54D-4ADE7DBC11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79" action="ppaction://hlinksldjump"/>
              <a:extLst>
                <a:ext uri="{FF2B5EF4-FFF2-40B4-BE49-F238E27FC236}">
                  <a16:creationId xmlns:a16="http://schemas.microsoft.com/office/drawing/2014/main" id="{68DEEEC1-9557-E3E9-0DF1-37CD96D3F8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6D29E6C7-67E8-097D-496F-C42DDCEDA7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B5860DB-CBB3-6C2A-5F1F-FCEB9AAD38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F0C23E3B-3635-3F26-ABF1-73B5E28EC286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4CE6E82F-9750-2800-6CE1-768181B6B4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D66F1645-5818-CBF2-4A6F-1B026A61A4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2DC73F82-F9E8-F1FB-AAC6-5B30B69444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05D80360-A551-878D-430D-E0225BD76B5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E4AD2335-33E1-1CD1-E891-E018F06A75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E9CEAC44-7783-A9A4-D6F9-B0D925FB96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5" name="TextBox 564">
              <a:hlinkClick r:id="rId80" action="ppaction://hlinksldjump"/>
              <a:extLst>
                <a:ext uri="{FF2B5EF4-FFF2-40B4-BE49-F238E27FC236}">
                  <a16:creationId xmlns:a16="http://schemas.microsoft.com/office/drawing/2014/main" id="{9096E00A-897F-A0C0-70A5-B03CE02A57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6C9340BD-E77D-5055-54F7-67646F89B3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9790210-2587-BA3D-21F3-C06C17CF1208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EE1EA44B-86F9-3080-9262-66A8C86B143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7243CD38-72F1-4DD1-0393-CF71EFD822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8633043F-5E2B-80F0-592D-D196888E5C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B841A6A9-159A-3F42-5516-CD802C8953F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49805D17-5575-96ED-5AF0-6A1D3E093FD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4785CFCB-2925-A552-3BDA-38DD31DF9F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1AFE1A6E-2557-A919-407C-C19D8CF47A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75" name="TextBox 574">
              <a:hlinkClick r:id="rId81" action="ppaction://hlinksldjump"/>
              <a:extLst>
                <a:ext uri="{FF2B5EF4-FFF2-40B4-BE49-F238E27FC236}">
                  <a16:creationId xmlns:a16="http://schemas.microsoft.com/office/drawing/2014/main" id="{C86A9DA5-F60D-6A68-B806-611E7262DFE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3A5E11E7-FFD0-959A-A5EE-C81D394BE1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0AF4AE1B-B551-19AD-D92A-4A7288D51B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22C36863-ED34-EBFC-F66C-0CD3F83E23CD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21FE0E8D-F260-BD9A-8514-DF735F947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4D7BA6E0-09E7-6097-28F3-B2625FD8A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86D088FB-2CA8-4E99-80C3-2CEC0DFCDCA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80CCA012-B49A-45D4-6C18-24FFCF8967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4370E69E-0605-0240-1566-6CC4BDF0E1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5017941E-3E1A-B118-5951-D101D43591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827" name="TextBox 826">
              <a:hlinkClick r:id="rId82" action="ppaction://hlinksldjump"/>
              <a:extLst>
                <a:ext uri="{FF2B5EF4-FFF2-40B4-BE49-F238E27FC236}">
                  <a16:creationId xmlns:a16="http://schemas.microsoft.com/office/drawing/2014/main" id="{54985BE5-3430-774F-7B12-5D5AE127351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A0BE09B5-939C-6CEB-0356-D945F077E8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A27879EB-2DEB-200D-F9E2-C9972C5847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99710E97-2B87-706A-D322-9FBC37AF4A8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9D847E40-56DC-5F6C-BA32-0FA460D981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EE88A606-F02C-1CA3-EECD-D42118FCF4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9FB36E13-7DC5-4FF4-7A6C-B0031F8599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128D4B2C-13F0-47DA-131D-38C08D4C4E7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A406D6A1-62C9-3375-786D-6E83C46239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07162FCE-3D5D-8A61-8591-6283CBDCE7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7" name="TextBox 846">
              <a:hlinkClick r:id="rId83" action="ppaction://hlinksldjump"/>
              <a:extLst>
                <a:ext uri="{FF2B5EF4-FFF2-40B4-BE49-F238E27FC236}">
                  <a16:creationId xmlns:a16="http://schemas.microsoft.com/office/drawing/2014/main" id="{1F952DE0-552B-BDC8-C42E-B730D310F2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D5A01CD4-1079-8519-FA35-FEC4B6654F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83EA4FB5-D8FA-FCD8-DA58-3FD30C14FC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D53E7243-E936-E4B7-3173-1BA1D6A4FAD0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DE149504-DD0B-1C71-C0C4-B105CE68FA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FFB643F4-DA96-2472-D025-C3046E2832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333E12C1-2D99-8E04-599E-91DE288E7C7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2919601A-E9CF-8CD6-7F92-860AD3FA896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A22FF405-6BBF-D488-91B2-23BC405700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7A387FAE-BB50-E330-5263-C9EF14DB4C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7" name="TextBox 896">
              <a:hlinkClick r:id="rId84" action="ppaction://hlinksldjump"/>
              <a:extLst>
                <a:ext uri="{FF2B5EF4-FFF2-40B4-BE49-F238E27FC236}">
                  <a16:creationId xmlns:a16="http://schemas.microsoft.com/office/drawing/2014/main" id="{CCFF30FE-2E6C-E954-E56C-40F9005890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2E5C4CF1-8729-0307-9E93-64C6EDD4B6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11D282B7-4AB0-5DFE-4265-E21598EF87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265A7955-411F-660F-8B64-C3DEEC309305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B219FDA3-DCAF-2D01-1168-3C2E4352E9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45664B4B-A78F-EAD5-75F4-83D720B6ED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3B6D16A6-3AFE-A297-60C3-3BED755BBF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19C9A1E5-033A-BCA1-6B05-5CE6A52353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292CD69E-5571-51CF-5BAD-3DDA106423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20E35FAD-80BC-0029-F529-4D0E89DAF6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7" name="TextBox 936">
              <a:hlinkClick r:id="rId85" action="ppaction://hlinksldjump"/>
              <a:extLst>
                <a:ext uri="{FF2B5EF4-FFF2-40B4-BE49-F238E27FC236}">
                  <a16:creationId xmlns:a16="http://schemas.microsoft.com/office/drawing/2014/main" id="{E4A3AFFE-6B70-4BAE-50F4-E6AF0B7557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CFE91A2B-5799-1B1B-5E5B-4E7D309FDD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E4541E7E-E676-C6E7-7CF1-0B03BD7ACD5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F8CE000E-40E4-7970-D682-FCFB428CC09F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4D1DFC7F-027C-9FDB-A083-529A434D27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A9E61852-85D1-72A7-F31E-12EC3E5FFE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681CC178-BED0-63BD-3B00-2D85AC9DE5D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8784CCB6-B67F-F78E-1F18-274FB9D4A90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F025B4DA-7A3C-30BD-A74A-70F7489178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9DA06C1B-8F87-C174-93A2-C88011F92C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6" action="ppaction://hlinksldjump"/>
              <a:extLst>
                <a:ext uri="{FF2B5EF4-FFF2-40B4-BE49-F238E27FC236}">
                  <a16:creationId xmlns:a16="http://schemas.microsoft.com/office/drawing/2014/main" id="{9CDE4593-32F8-4B54-F41C-7D2911E4C2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B1E73E0E-3860-A18A-5852-643928D41F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06C469CE-5CD5-33F2-9D44-39C4B4A85E8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AE52F234-9213-4D66-066D-341DEE8C6ED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34A8368E-4277-DF06-EA1B-8B8287727C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35B608F4-4197-917D-CE1B-4D8417CC62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6D5A2852-528D-37CA-C8BA-9D18DDDF1B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D62DDE09-4B9C-B129-3DFF-DB843D16FF5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2CF43D1D-7FDF-6DA4-8904-4E8F54F445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CBB70B06-0259-19D6-3004-E79B3C4D098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7" action="ppaction://hlinksldjump"/>
              <a:extLst>
                <a:ext uri="{FF2B5EF4-FFF2-40B4-BE49-F238E27FC236}">
                  <a16:creationId xmlns:a16="http://schemas.microsoft.com/office/drawing/2014/main" id="{43768C3F-D1E6-EC6B-E56A-5E4BAA6F3B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010A7B93-8D48-4DCE-4217-F4D16B4886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ED22ACE8-635D-5FE0-4D08-991CA8A04F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8D5A3A9F-29B3-8628-361F-33516B589929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53051401-661B-109A-CEBE-907AABCFD6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8706DB67-8D63-05B9-49F8-855063A039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C5D3CC9E-E684-F5CD-7D2C-400BC343AA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03AA7BB5-7131-DE06-68F7-D1EEE634950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B140CB3A-A985-91E0-D978-BBB63B04F2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9D50FD64-101D-1865-2EAD-C27D6075FD0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7" name="TextBox 966">
              <a:hlinkClick r:id="rId88" action="ppaction://hlinksldjump"/>
              <a:extLst>
                <a:ext uri="{FF2B5EF4-FFF2-40B4-BE49-F238E27FC236}">
                  <a16:creationId xmlns:a16="http://schemas.microsoft.com/office/drawing/2014/main" id="{FD165B3B-C5DF-F1BD-B3E8-72CC331384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94290858-F9FD-7A83-A673-664FBA7E9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DDAB22C-DD0B-DD4B-4639-832917FDB8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0" name="TextBox 969">
            <a:extLst>
              <a:ext uri="{FF2B5EF4-FFF2-40B4-BE49-F238E27FC236}">
                <a16:creationId xmlns:a16="http://schemas.microsoft.com/office/drawing/2014/main" id="{5220C325-9F87-DA22-9AFA-6A0748D05726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A29FFECF-94F7-FF2C-B0EC-F5B9DBF49BAF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25C1EE71-FB51-68C1-4960-C3C24615D17D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A3FDD2F8-933A-D690-01B4-097A2E17C273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B89EEA77-554F-4BAA-D4A2-86ACC0CF343A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4BCF6E61-AC36-9F1F-EE30-E47240A3049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C2FA6A35-210D-9D84-66C9-EE7DF4535D1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7AF634D2-77C5-A176-F385-62D0A073ACC3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7153867A-772B-0688-F9C2-189C7FB779FF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EDC04943-3599-5E8D-FEEE-90ABEEEBA3EA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3A453755-5597-D55B-AC0E-856DA4C61510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CF12B027-C5CB-A3D8-9551-62CEA6FD5997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F0BCD95E-A286-1AB1-920D-20878AB8D71D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CC8D414D-1A55-52F7-45C8-D6DD0B7B3121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69466459-EEF0-4FB1-9493-1808C2C2EB03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7A72A19C-27C3-9B6A-6472-647E32D71447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C3101348-E5BB-179C-0D0A-D9C6E0041B1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0FFCD8B0-E808-407F-1EBE-2D2C33CEB41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F03A2CAD-C71E-4C81-8D8A-A9B44A3319C9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6AB90A19-B3AA-0D7C-91C4-CB0E79FA253E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C69F2774-090C-9CB0-82FB-0D61F13BD82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F2408354-FF24-5027-8B5E-42EC6A4D29D4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6F0F0B0E-4E62-D3CE-320C-3D5A1860105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A7E94691-B523-9A77-4349-69D876939B59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16BFACDD-679F-4A14-6C4E-0654C47355F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96E9A250-D088-55F4-3439-DA3BE7172D8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34295999-BD44-0221-31E1-FD4A7C94A54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41) Niobium">
            <a:hlinkClick r:id="" action="ppaction://media"/>
            <a:extLst>
              <a:ext uri="{FF2B5EF4-FFF2-40B4-BE49-F238E27FC236}">
                <a16:creationId xmlns:a16="http://schemas.microsoft.com/office/drawing/2014/main" id="{094C28CD-505D-3938-DCDE-746C684F428B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40534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436E1610-23E5-07B3-6106-2D5EF1E70D9B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EE42226D-B964-BE98-ED93-29C5DE11C871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CC8A760B-E383-A361-4C04-9DBE65A862C6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0A492BA6-909A-8649-164F-34AE81BB828E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41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43C9AEC-471E-AEA2-DCB7-FC48D348FF57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Nb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D5FE0A1-CE28-B503-80AE-451D7CE7708C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Niobium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67F9697C-FBBF-6521-B246-0EAAE9A9C97E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92,91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17A0584-26EA-D7D8-6020-5EEB2399FF16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1,60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67D627A3-A8CD-6478-99A0-57D1D0431BDD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4</a:t>
              </a:r>
              <a:r>
                <a:rPr lang="en-US" sz="1400"/>
                <a:t>5s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C3FE66BB-A243-E0B2-6398-C3FA35DC04C8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[2], [3], [4], 5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660A3F91-A17E-748F-9B8A-09916008BE4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243902B0-77A8-9D8D-A2EF-73DA4773E8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162B768D-8032-B555-064E-A7A7D6DDE7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D6267951-E5A1-61B2-1B0F-248E7BA4B6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3334D128-A593-3DD3-2D9C-75F4489330A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D94F3D5-A726-3ECE-AEBC-E47EC3A87B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FA4F6127-3AEF-78FD-8E59-DDBF92AD0EE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793A2D2F-0259-D9E7-1867-DBC3C031D3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2905D166-78A2-3753-93A2-213E6F0817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91186297-B528-434E-717A-C9DD2F7A3A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1CC1438F-4238-9390-DCC0-47183851A5C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76FB2619-611E-FA4D-E390-FF58C82C18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223BCD4E-0AB9-1AE3-2594-FBE6AB6866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4F1CD424-A7C8-F04D-625B-71A40CE256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D7479E60-61BE-9CE7-EA4F-C682892B3D9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3547F50E-340B-9704-CC81-AD77497308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66B94AB5-9FE9-39A7-9FD2-AACD2EF3584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76FCAC95-474E-07E8-098B-A3D65D5049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7FFB820F-8310-82EB-626F-05EDA50D5C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580FB5A7-0BD6-9862-4310-C0744591F7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34150C80-0D4E-1C9B-5CA0-D22F774B9730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C3108C69-108F-2E8E-2730-600921670D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A224AC28-1628-C244-7444-FCFF41F828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44D649F0-4F26-4CAB-434E-52EDC689625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43DE3AE-0545-D2C9-46C5-ED71393FCF1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0E53D1AA-3BC1-5DDE-9709-58A9DA63C0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17496350-0E29-6634-9DB9-86A908D698D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5A310B3A-3B0F-9029-F70E-1C850D8C84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CC39AA7E-C4BD-E96F-52FF-E5FCB49CFA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607CC4AC-226F-9EA5-1192-E0AF0AB357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B933F4AD-4E9B-2E41-5A1F-46DD7110DE9C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4613FC5C-47FD-1003-824D-4E9F95CB5A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EACCDFBC-EFAC-2DC3-CEC4-9A02413053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9A244263-CEEA-D44B-A66B-3C65280B3C3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0D7713C2-A9D1-714E-86CB-9F296360F8B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13CED32E-6F00-2EEE-EF06-CECD0897D3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F8CD58E5-4522-4FED-685B-0A111E5E95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74F0476E-34C5-0398-A54B-D23AAA736F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88AECE53-D725-F914-420A-A119B517E6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153012F6-D452-6BF9-FFE9-6C5513D1D0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62521C76-57DA-FB2B-39E2-CEBEB7494B40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BFF0085A-C42F-744C-FB87-1E94315C4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AEECA750-3853-BC58-637C-C423C39E9FF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D7FC303E-9B03-7584-AB8C-B8956694409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A6DE1092-C140-266B-E830-5001A40197E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D5948C30-C147-C6D6-5B78-23E2914D3F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2A198ACE-6A78-F0BC-361F-19614B33DB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FD53C1F3-AA23-2EEA-4339-99136930B4D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B5AFC400-0A0E-75B8-B5E0-E7D1CF785E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E848757E-955B-90B7-CAD1-4EF304B8E8D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B13E8A09-7471-650C-59EA-BC37552B5CA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EF9F6741-D6D1-2D90-9E91-3E179B0184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6E148904-8071-BFFC-DA57-744C56CC9A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8B60262F-EF57-1889-E4DD-CA02A34578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5AB9C73C-C1A7-FB37-0752-F4883CAB220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844178F3-2CAB-C157-2435-25122EFDB9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34312BB3-380A-6C90-DD05-09A59F1F06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79F6436F-F2B7-3962-CA36-3BED262C1F4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B348AC43-4B56-55D5-BD8F-AB8D43A70E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EAF85C16-A6EC-370A-CD96-54E837DDE2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B8F788FE-1A6C-FDC0-0B92-054AA455945A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4E884C85-9C9E-7F07-91D6-1A8A302165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C87B0871-3EEF-F06F-F740-96A5A27EFE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C5269250-E503-E29B-B30E-4C0A8816AB7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A521DD7F-02A7-9904-4781-7654B474764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65F80F67-6348-E947-7B51-EF360D664E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D0F7B652-1132-FDB2-9FF6-B53A64F544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F2D723C9-60BA-1B92-988B-A82B0E9F84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8CCE77D5-5A19-7C48-5080-9D75403858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71F9B94E-9F2C-D934-C74C-9D20C8B67323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9E19290-16ED-B7F8-97A2-6CE87284C256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2778421" y="3402448"/>
            <a:chExt cx="821917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A64B0CA-45B7-05D5-80A5-D5A156249418}"/>
                </a:ext>
              </a:extLst>
            </p:cNvPr>
            <p:cNvSpPr/>
            <p:nvPr/>
          </p:nvSpPr>
          <p:spPr>
            <a:xfrm>
              <a:off x="2833454" y="343408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18C2899-FA6B-B6DA-19F1-73E1C4126B4D}"/>
                </a:ext>
              </a:extLst>
            </p:cNvPr>
            <p:cNvSpPr/>
            <p:nvPr/>
          </p:nvSpPr>
          <p:spPr>
            <a:xfrm>
              <a:off x="2833454" y="390822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9377611-4623-8F12-111E-F92C7E240E4D}"/>
                </a:ext>
              </a:extLst>
            </p:cNvPr>
            <p:cNvSpPr txBox="1"/>
            <p:nvPr/>
          </p:nvSpPr>
          <p:spPr>
            <a:xfrm>
              <a:off x="2833453" y="386591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C05584D-36A6-A5F4-60BF-AEB7F9D56025}"/>
                </a:ext>
              </a:extLst>
            </p:cNvPr>
            <p:cNvSpPr txBox="1"/>
            <p:nvPr/>
          </p:nvSpPr>
          <p:spPr>
            <a:xfrm>
              <a:off x="2833454" y="377269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6A18700-4C64-1966-F273-9665A68855F7}"/>
                </a:ext>
              </a:extLst>
            </p:cNvPr>
            <p:cNvSpPr txBox="1"/>
            <p:nvPr/>
          </p:nvSpPr>
          <p:spPr>
            <a:xfrm>
              <a:off x="2778421" y="340244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5F8739A-DCA4-E64B-1B6D-83DC6DB5AFD3}"/>
                </a:ext>
              </a:extLst>
            </p:cNvPr>
            <p:cNvSpPr txBox="1"/>
            <p:nvPr/>
          </p:nvSpPr>
          <p:spPr>
            <a:xfrm>
              <a:off x="2925856" y="3402448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0119666-ACC5-8495-F28D-4F93FA6D74DE}"/>
                </a:ext>
              </a:extLst>
            </p:cNvPr>
            <p:cNvSpPr txBox="1"/>
            <p:nvPr/>
          </p:nvSpPr>
          <p:spPr>
            <a:xfrm>
              <a:off x="2779888" y="349278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383E764-B2D6-0DCC-70A1-87E6F633484E}"/>
                </a:ext>
              </a:extLst>
            </p:cNvPr>
            <p:cNvSpPr txBox="1"/>
            <p:nvPr/>
          </p:nvSpPr>
          <p:spPr>
            <a:xfrm>
              <a:off x="3066286" y="351697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CC83E4F-0D59-F463-C45F-710FEF9B0186}"/>
                </a:ext>
              </a:extLst>
            </p:cNvPr>
            <p:cNvSpPr txBox="1"/>
            <p:nvPr/>
          </p:nvSpPr>
          <p:spPr>
            <a:xfrm>
              <a:off x="2778421" y="363368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BB1B4FD-C962-198A-CB36-F6476688AD74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9CDE1749-59DC-20A2-F51A-E11614894EB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F472902D-E079-10CF-D4DC-A3659DD6513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B618A2F0-5A5C-20FC-79B7-D564E762EB7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405C06F5-370F-17FE-AAEB-993BB4085FDE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7D853DA7-D768-E5FB-BA38-5CB02DB88BB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43F09B89-73B3-A43E-C66E-7F9DD02FFE0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81DB89D3-6428-FBD3-76DC-D8EFAFE4970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2C961C9C-6DAD-B0ED-C496-2CABFBF5A537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169BE665-B330-47EF-6966-20C9238A13BD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B085A398-198B-4511-EE64-B6E28BF7AC7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D8460B74-D82C-3392-8638-81D7AF52A057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FC18DA08-12B8-5E4A-D9F7-FD7AADC86F2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65" name="Group 364">
                <a:extLst>
                  <a:ext uri="{FF2B5EF4-FFF2-40B4-BE49-F238E27FC236}">
                    <a16:creationId xmlns:a16="http://schemas.microsoft.com/office/drawing/2014/main" id="{954F287C-609F-AA77-4869-92683BB8F0F0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89EBDE1F-313A-1779-38F7-C7DE3A6B31A6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70" name="Group 369">
                    <a:extLst>
                      <a:ext uri="{FF2B5EF4-FFF2-40B4-BE49-F238E27FC236}">
                        <a16:creationId xmlns:a16="http://schemas.microsoft.com/office/drawing/2014/main" id="{2124D920-B5ED-8B5F-D634-B62D077F75D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72" name="Group 371">
                      <a:extLst>
                        <a:ext uri="{FF2B5EF4-FFF2-40B4-BE49-F238E27FC236}">
                          <a16:creationId xmlns:a16="http://schemas.microsoft.com/office/drawing/2014/main" id="{9013E897-30CB-880D-C7E4-D169BED759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0F5F6BA1-84BF-13C4-0C77-995891AE84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468" name="Group 467">
                          <a:extLst>
                            <a:ext uri="{FF2B5EF4-FFF2-40B4-BE49-F238E27FC236}">
                              <a16:creationId xmlns:a16="http://schemas.microsoft.com/office/drawing/2014/main" id="{1DED1938-3DE3-4DBD-D400-598FC2C3ED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70" name="Group 469">
                            <a:extLst>
                              <a:ext uri="{FF2B5EF4-FFF2-40B4-BE49-F238E27FC236}">
                                <a16:creationId xmlns:a16="http://schemas.microsoft.com/office/drawing/2014/main" id="{D1A6A04C-6DF6-092C-1AB0-C11505084F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72" name="Group 471">
                              <a:extLst>
                                <a:ext uri="{FF2B5EF4-FFF2-40B4-BE49-F238E27FC236}">
                                  <a16:creationId xmlns:a16="http://schemas.microsoft.com/office/drawing/2014/main" id="{E8095426-4F5C-2B0F-9156-C25E5105805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74" name="Straight Connector 473">
                                <a:extLst>
                                  <a:ext uri="{FF2B5EF4-FFF2-40B4-BE49-F238E27FC236}">
                                    <a16:creationId xmlns:a16="http://schemas.microsoft.com/office/drawing/2014/main" id="{8CF66400-205F-E223-C3CE-8C96A611EE6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0" name="Straight Connector 769">
                                <a:extLst>
                                  <a:ext uri="{FF2B5EF4-FFF2-40B4-BE49-F238E27FC236}">
                                    <a16:creationId xmlns:a16="http://schemas.microsoft.com/office/drawing/2014/main" id="{8CE9CFA0-EB14-4056-F65F-1A865640C62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1" name="Straight Connector 770">
                                <a:extLst>
                                  <a:ext uri="{FF2B5EF4-FFF2-40B4-BE49-F238E27FC236}">
                                    <a16:creationId xmlns:a16="http://schemas.microsoft.com/office/drawing/2014/main" id="{A0CE7EB0-9C79-873B-B6EF-0F02F3CC55B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73" name="Straight Connector 472">
                              <a:extLst>
                                <a:ext uri="{FF2B5EF4-FFF2-40B4-BE49-F238E27FC236}">
                                  <a16:creationId xmlns:a16="http://schemas.microsoft.com/office/drawing/2014/main" id="{0F65A5F9-E347-B33A-67A8-779B0C7937AE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71" name="Straight Connector 470">
                            <a:extLst>
                              <a:ext uri="{FF2B5EF4-FFF2-40B4-BE49-F238E27FC236}">
                                <a16:creationId xmlns:a16="http://schemas.microsoft.com/office/drawing/2014/main" id="{4A9730F5-7FC6-2A28-4B60-1D4091001836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69" name="Straight Connector 468">
                          <a:extLst>
                            <a:ext uri="{FF2B5EF4-FFF2-40B4-BE49-F238E27FC236}">
                              <a16:creationId xmlns:a16="http://schemas.microsoft.com/office/drawing/2014/main" id="{AAAE66D3-4458-2296-DFF7-F10B71D8D7F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67" name="Straight Connector 466">
                        <a:extLst>
                          <a:ext uri="{FF2B5EF4-FFF2-40B4-BE49-F238E27FC236}">
                            <a16:creationId xmlns:a16="http://schemas.microsoft.com/office/drawing/2014/main" id="{492A93B2-8EC1-1B2B-99F5-4A497748513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65" name="Straight Connector 464">
                      <a:extLst>
                        <a:ext uri="{FF2B5EF4-FFF2-40B4-BE49-F238E27FC236}">
                          <a16:creationId xmlns:a16="http://schemas.microsoft.com/office/drawing/2014/main" id="{A1448136-2F0C-1428-4478-3E0B7F292A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71" name="Straight Connector 370">
                    <a:extLst>
                      <a:ext uri="{FF2B5EF4-FFF2-40B4-BE49-F238E27FC236}">
                        <a16:creationId xmlns:a16="http://schemas.microsoft.com/office/drawing/2014/main" id="{38364401-771D-242D-D1C3-A06D5F8EEE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0F355806-964C-B235-45E9-BCF5C95D3A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7929B060-245E-A6F2-67C2-AFCC13C33E51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Connector 366">
                <a:extLst>
                  <a:ext uri="{FF2B5EF4-FFF2-40B4-BE49-F238E27FC236}">
                    <a16:creationId xmlns:a16="http://schemas.microsoft.com/office/drawing/2014/main" id="{104133E5-1C78-AB34-F2E8-D865D356C5B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59738017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66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5" name="Picture 534">
            <a:extLst>
              <a:ext uri="{FF2B5EF4-FFF2-40B4-BE49-F238E27FC236}">
                <a16:creationId xmlns:a16="http://schemas.microsoft.com/office/drawing/2014/main" id="{6A2F2DFA-D3A2-6931-082E-EB17EC6E35B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Mo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01EBE5F2-E9C8-7A33-3831-9B3026FA3B0E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EEF2031-4D00-564D-A6DB-B214DAD891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C784A3BD-CD3B-EFD4-83FD-CC9681C25C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9930B333-89C8-D29B-3CA7-51F062479E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3F98D5BB-83A3-6D6B-97CC-E55D1B0E9E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6F49EE8-BC5C-CBAF-C24E-DF629938FD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57BF9DF7-E356-3462-3D3E-500A5F4EF1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59" action="ppaction://hlinksldjump"/>
              <a:extLst>
                <a:ext uri="{FF2B5EF4-FFF2-40B4-BE49-F238E27FC236}">
                  <a16:creationId xmlns:a16="http://schemas.microsoft.com/office/drawing/2014/main" id="{E50BB81D-AF4D-BD9B-C724-4C449DE54E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00993B3-12E6-2319-4A34-9DCDBAD7D4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93346A4-6709-A775-0A94-D93874669C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1D6C26CE-E951-C618-F970-670E4C2E1BF1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DD9A14F4-3A4A-C678-CB63-C48E8D1FA1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BD3607BD-D634-3E42-5A7F-2AA9EA69D1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F8910D9-7BE9-E9A0-2D0D-BEE49D552F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C2C5BBA-3237-2FB1-3979-4481478FEC2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392B0556-FD4B-0AF6-437B-DE6C49CCB8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3075926C-36E3-D1C4-CFD8-826F8A016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0" action="ppaction://hlinksldjump"/>
              <a:extLst>
                <a:ext uri="{FF2B5EF4-FFF2-40B4-BE49-F238E27FC236}">
                  <a16:creationId xmlns:a16="http://schemas.microsoft.com/office/drawing/2014/main" id="{E0B9D439-6750-BCCD-2270-203F4817D3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BCD53DE8-2AAB-233E-9E0E-D9954D87C8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5E022DFF-9B85-B32F-10FF-32962EA48A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9D4E950F-6E8D-25E3-81A0-49286AC98551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C492B809-93F4-1008-3330-6FE73DEAEE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FC485A66-0D77-B0C8-6218-42169BAE62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5D7396F0-50DC-F059-3D08-E4CFF1B458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B97EAFFF-550C-8719-93A7-806B5E69A88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E3D65704-7C75-E1BF-D20F-68E3C81CAF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FAC7DA2-23A0-D428-29B9-C03056EEDC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1" action="ppaction://hlinksldjump"/>
              <a:extLst>
                <a:ext uri="{FF2B5EF4-FFF2-40B4-BE49-F238E27FC236}">
                  <a16:creationId xmlns:a16="http://schemas.microsoft.com/office/drawing/2014/main" id="{BE36208F-E7FA-EAAE-0DFE-5ED22734DB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D719A6B3-2C9E-41FA-2012-298BC65267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0405B89D-4A26-596B-7147-A59141A2A6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898CEFAE-C170-59D0-CE6D-5712AEB5477A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506C3E82-DAEA-1ED7-E226-C475CD722A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27A2587-D374-A71C-E96A-1A6A96D17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A6677D08-DAD1-B406-0E3E-BFC43D12824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2A7BAF19-68AD-A8AA-F292-4ABB6D0C187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7212513-B84E-DC5B-B99D-A9F8258A6B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2FAD4A15-7337-9129-EB4D-2D7DE55B3E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0" name="TextBox 349">
              <a:hlinkClick r:id="rId62" action="ppaction://hlinksldjump"/>
              <a:extLst>
                <a:ext uri="{FF2B5EF4-FFF2-40B4-BE49-F238E27FC236}">
                  <a16:creationId xmlns:a16="http://schemas.microsoft.com/office/drawing/2014/main" id="{3CDC6228-97DD-5D56-1E28-014C3B2E10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A30E0DE0-0655-6666-958F-628720FEF1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5A2E102B-2FDA-7B55-B238-0E6AA68AB7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69C49B22-7F44-6FF9-96C3-5A0E8068FACC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0114574E-FAC6-C979-3263-F277E818E1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5319BBE7-FD9C-851A-ACE2-03F20270F9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0619C9C4-D47B-DA6D-9A8D-03BB45CC8F17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ED574185-41F2-0C5C-B9E7-9DCB2CA12F8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AC8C0AF-EB9D-8D3F-FF46-D808087F7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1892247C-B6A3-3557-B463-1CF611BE2EE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0" name="TextBox 359">
              <a:hlinkClick r:id="rId63" action="ppaction://hlinksldjump"/>
              <a:extLst>
                <a:ext uri="{FF2B5EF4-FFF2-40B4-BE49-F238E27FC236}">
                  <a16:creationId xmlns:a16="http://schemas.microsoft.com/office/drawing/2014/main" id="{548CD306-5244-736A-2A48-BA229CD384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CAB6F684-16C7-E709-FA18-4010509E60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CAD21AB-9058-A0EF-1D6B-8391028E35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FB95E6A5-CAF2-B9D2-0A31-16E248F9F1F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A903FF89-9702-06F2-D316-520A314561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706A1E14-F5A5-42E0-B0A3-257BD2A594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A104063F-C816-A52A-AF4F-428582AEE7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8F848BFB-EF1C-4275-BBAA-5953507F026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6094A1FB-6F81-6EBE-4D78-3FDA74D531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F7DBC574-D90B-A67E-2BC1-74D44901B4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0" name="TextBox 379">
              <a:hlinkClick r:id="rId64" action="ppaction://hlinksldjump"/>
              <a:extLst>
                <a:ext uri="{FF2B5EF4-FFF2-40B4-BE49-F238E27FC236}">
                  <a16:creationId xmlns:a16="http://schemas.microsoft.com/office/drawing/2014/main" id="{FA516328-56DB-1F44-559D-9D4B115FC7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15E0B52-78A5-0A08-D8F5-B53850EA10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C922393D-F693-6BF7-8FA5-B7DB95C381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1198" name="Group 1197">
            <a:extLst>
              <a:ext uri="{FF2B5EF4-FFF2-40B4-BE49-F238E27FC236}">
                <a16:creationId xmlns:a16="http://schemas.microsoft.com/office/drawing/2014/main" id="{4DC2447E-DAB1-F33A-B0D0-F09DF8CFF9B8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1199" name="Rectangle 1198">
              <a:extLst>
                <a:ext uri="{FF2B5EF4-FFF2-40B4-BE49-F238E27FC236}">
                  <a16:creationId xmlns:a16="http://schemas.microsoft.com/office/drawing/2014/main" id="{D230887C-C29E-BE0F-C294-76F31A8C25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" name="Rectangle 1199">
              <a:extLst>
                <a:ext uri="{FF2B5EF4-FFF2-40B4-BE49-F238E27FC236}">
                  <a16:creationId xmlns:a16="http://schemas.microsoft.com/office/drawing/2014/main" id="{55292CEA-7156-E994-57BE-7CC0A5E27C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922867F2-4FE6-317B-6520-CB7A85B212E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1202" name="TextBox 1201">
              <a:extLst>
                <a:ext uri="{FF2B5EF4-FFF2-40B4-BE49-F238E27FC236}">
                  <a16:creationId xmlns:a16="http://schemas.microsoft.com/office/drawing/2014/main" id="{3CE998B5-E650-272B-9533-8E16C212E30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03" name="TextBox 1202">
              <a:extLst>
                <a:ext uri="{FF2B5EF4-FFF2-40B4-BE49-F238E27FC236}">
                  <a16:creationId xmlns:a16="http://schemas.microsoft.com/office/drawing/2014/main" id="{7CBACAC7-4612-A4C9-E001-03087E024C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1204" name="TextBox 1203">
              <a:extLst>
                <a:ext uri="{FF2B5EF4-FFF2-40B4-BE49-F238E27FC236}">
                  <a16:creationId xmlns:a16="http://schemas.microsoft.com/office/drawing/2014/main" id="{EBEB35D1-8A84-F35C-E3B4-35C83568F0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1205" name="TextBox 1204">
              <a:hlinkClick r:id="rId65" action="ppaction://hlinksldjump"/>
              <a:extLst>
                <a:ext uri="{FF2B5EF4-FFF2-40B4-BE49-F238E27FC236}">
                  <a16:creationId xmlns:a16="http://schemas.microsoft.com/office/drawing/2014/main" id="{52157631-02A7-C403-975B-FAFCC1F4D07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3FFDA178-8B7C-A367-084D-2C3561B238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E3EE91AC-10EE-EFF2-1892-5748A17E086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1208" name="Group 1207">
            <a:extLst>
              <a:ext uri="{FF2B5EF4-FFF2-40B4-BE49-F238E27FC236}">
                <a16:creationId xmlns:a16="http://schemas.microsoft.com/office/drawing/2014/main" id="{4F2C50E4-E1DF-6F7C-3BF3-FA845C932A0C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1209" name="Rectangle 1208">
              <a:extLst>
                <a:ext uri="{FF2B5EF4-FFF2-40B4-BE49-F238E27FC236}">
                  <a16:creationId xmlns:a16="http://schemas.microsoft.com/office/drawing/2014/main" id="{B39FF20A-30B2-997E-0EF6-CF967700F7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" name="Rectangle 1209">
              <a:extLst>
                <a:ext uri="{FF2B5EF4-FFF2-40B4-BE49-F238E27FC236}">
                  <a16:creationId xmlns:a16="http://schemas.microsoft.com/office/drawing/2014/main" id="{6F19D690-4321-3E24-B500-856E2EF85F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" name="TextBox 1210">
              <a:extLst>
                <a:ext uri="{FF2B5EF4-FFF2-40B4-BE49-F238E27FC236}">
                  <a16:creationId xmlns:a16="http://schemas.microsoft.com/office/drawing/2014/main" id="{045917AC-C81C-60EC-81A6-83EF488EBE7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1212" name="TextBox 1211">
              <a:extLst>
                <a:ext uri="{FF2B5EF4-FFF2-40B4-BE49-F238E27FC236}">
                  <a16:creationId xmlns:a16="http://schemas.microsoft.com/office/drawing/2014/main" id="{606B0619-F8AA-530E-A6D4-533A0E015C2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13" name="TextBox 1212">
              <a:extLst>
                <a:ext uri="{FF2B5EF4-FFF2-40B4-BE49-F238E27FC236}">
                  <a16:creationId xmlns:a16="http://schemas.microsoft.com/office/drawing/2014/main" id="{3544B1FF-996B-5DD4-D8EB-0FA957682A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1214" name="TextBox 1213">
              <a:extLst>
                <a:ext uri="{FF2B5EF4-FFF2-40B4-BE49-F238E27FC236}">
                  <a16:creationId xmlns:a16="http://schemas.microsoft.com/office/drawing/2014/main" id="{042D2A1C-2F4E-2D96-C2D2-C668F2F6911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1215" name="TextBox 1214">
              <a:hlinkClick r:id="rId66" action="ppaction://hlinksldjump"/>
              <a:extLst>
                <a:ext uri="{FF2B5EF4-FFF2-40B4-BE49-F238E27FC236}">
                  <a16:creationId xmlns:a16="http://schemas.microsoft.com/office/drawing/2014/main" id="{A3F1A7A2-020C-79AB-D229-3BB984F1551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1216" name="TextBox 1215">
              <a:extLst>
                <a:ext uri="{FF2B5EF4-FFF2-40B4-BE49-F238E27FC236}">
                  <a16:creationId xmlns:a16="http://schemas.microsoft.com/office/drawing/2014/main" id="{02011E79-78F3-C3A6-F64F-4568806350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2CFAD2FC-2769-D956-D9B7-B34B28C986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1218" name="Group 1217">
            <a:extLst>
              <a:ext uri="{FF2B5EF4-FFF2-40B4-BE49-F238E27FC236}">
                <a16:creationId xmlns:a16="http://schemas.microsoft.com/office/drawing/2014/main" id="{DAFF6CB3-3E26-CCD6-706E-B4FD0E3AE1F8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1219" name="Rectangle 1218">
              <a:extLst>
                <a:ext uri="{FF2B5EF4-FFF2-40B4-BE49-F238E27FC236}">
                  <a16:creationId xmlns:a16="http://schemas.microsoft.com/office/drawing/2014/main" id="{93B53F44-A8B5-CD22-0D91-263596DEE9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2F456158-52C7-E527-3E68-2F4E883D94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TextBox 1220">
              <a:extLst>
                <a:ext uri="{FF2B5EF4-FFF2-40B4-BE49-F238E27FC236}">
                  <a16:creationId xmlns:a16="http://schemas.microsoft.com/office/drawing/2014/main" id="{1C8A635F-8745-380E-AE09-EC5439C4582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F37B0FC4-08C6-3E7B-E521-0E906111F3E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9A502059-4EAE-2179-690B-F9CB977502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57064102-7B90-03C1-B74A-4FC49AD9EC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1225" name="TextBox 1224">
              <a:hlinkClick r:id="rId67" action="ppaction://hlinksldjump"/>
              <a:extLst>
                <a:ext uri="{FF2B5EF4-FFF2-40B4-BE49-F238E27FC236}">
                  <a16:creationId xmlns:a16="http://schemas.microsoft.com/office/drawing/2014/main" id="{2310095C-C596-87C0-F5EA-1EFD4E6F794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1226" name="TextBox 1225">
              <a:extLst>
                <a:ext uri="{FF2B5EF4-FFF2-40B4-BE49-F238E27FC236}">
                  <a16:creationId xmlns:a16="http://schemas.microsoft.com/office/drawing/2014/main" id="{0F239BE9-8E3A-9EEB-E5CA-5763F62614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E63CB835-AAB1-5A9A-6E93-452A2055EE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1228" name="Group 1227">
            <a:extLst>
              <a:ext uri="{FF2B5EF4-FFF2-40B4-BE49-F238E27FC236}">
                <a16:creationId xmlns:a16="http://schemas.microsoft.com/office/drawing/2014/main" id="{582DB6EC-9FB1-80A7-F75A-72B74FEB7A8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1229" name="Rectangle 1228">
              <a:extLst>
                <a:ext uri="{FF2B5EF4-FFF2-40B4-BE49-F238E27FC236}">
                  <a16:creationId xmlns:a16="http://schemas.microsoft.com/office/drawing/2014/main" id="{D6550FD5-BAE7-AC67-8218-64EEE23440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D0D8214F-2B3E-DA19-A8A0-DE323073E3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TextBox 1230">
              <a:extLst>
                <a:ext uri="{FF2B5EF4-FFF2-40B4-BE49-F238E27FC236}">
                  <a16:creationId xmlns:a16="http://schemas.microsoft.com/office/drawing/2014/main" id="{62694FFF-8C00-060D-4F15-99BF4E6F89D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05CAA410-6BE6-3174-B3DC-0535FD194E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FB35E767-AE6F-BD99-3D2E-A7DD6D12AC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5F7503FA-B922-50C2-E957-9752E3FB01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1245" name="TextBox 1244">
              <a:hlinkClick r:id="rId68" action="ppaction://hlinksldjump"/>
              <a:extLst>
                <a:ext uri="{FF2B5EF4-FFF2-40B4-BE49-F238E27FC236}">
                  <a16:creationId xmlns:a16="http://schemas.microsoft.com/office/drawing/2014/main" id="{F00609D1-66C0-1A3B-9080-56345F2C9D6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1246" name="TextBox 1245">
              <a:extLst>
                <a:ext uri="{FF2B5EF4-FFF2-40B4-BE49-F238E27FC236}">
                  <a16:creationId xmlns:a16="http://schemas.microsoft.com/office/drawing/2014/main" id="{7039AB2C-DC20-E698-C5D9-512DB9D317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7" name="TextBox 1246">
              <a:extLst>
                <a:ext uri="{FF2B5EF4-FFF2-40B4-BE49-F238E27FC236}">
                  <a16:creationId xmlns:a16="http://schemas.microsoft.com/office/drawing/2014/main" id="{E3C122BA-277A-4EFB-CB0E-A895A5D217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1248" name="Group 1247">
            <a:extLst>
              <a:ext uri="{FF2B5EF4-FFF2-40B4-BE49-F238E27FC236}">
                <a16:creationId xmlns:a16="http://schemas.microsoft.com/office/drawing/2014/main" id="{F151E24E-880D-B66B-901E-AAF531752498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1249" name="Rectangle 1248">
              <a:extLst>
                <a:ext uri="{FF2B5EF4-FFF2-40B4-BE49-F238E27FC236}">
                  <a16:creationId xmlns:a16="http://schemas.microsoft.com/office/drawing/2014/main" id="{EFA69FAC-0221-E138-B673-8FB1813538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0" name="Rectangle 1249">
              <a:extLst>
                <a:ext uri="{FF2B5EF4-FFF2-40B4-BE49-F238E27FC236}">
                  <a16:creationId xmlns:a16="http://schemas.microsoft.com/office/drawing/2014/main" id="{31EC21D4-4BA1-0317-4DF9-B7BA92B6C9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1" name="TextBox 1250">
              <a:extLst>
                <a:ext uri="{FF2B5EF4-FFF2-40B4-BE49-F238E27FC236}">
                  <a16:creationId xmlns:a16="http://schemas.microsoft.com/office/drawing/2014/main" id="{86EC637B-2875-5C4E-0BB5-DC538EBE3C3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1252" name="TextBox 1251">
              <a:extLst>
                <a:ext uri="{FF2B5EF4-FFF2-40B4-BE49-F238E27FC236}">
                  <a16:creationId xmlns:a16="http://schemas.microsoft.com/office/drawing/2014/main" id="{7FA52740-A18E-1FD7-9434-99655988DBC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53" name="TextBox 1252">
              <a:extLst>
                <a:ext uri="{FF2B5EF4-FFF2-40B4-BE49-F238E27FC236}">
                  <a16:creationId xmlns:a16="http://schemas.microsoft.com/office/drawing/2014/main" id="{B7D959D2-9725-DCC0-5620-38896923F1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1254" name="TextBox 1253">
              <a:extLst>
                <a:ext uri="{FF2B5EF4-FFF2-40B4-BE49-F238E27FC236}">
                  <a16:creationId xmlns:a16="http://schemas.microsoft.com/office/drawing/2014/main" id="{D1121BBD-E1F4-A031-CA07-8EA6FC5A99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1255" name="TextBox 1254">
              <a:hlinkClick r:id="rId69" action="ppaction://hlinksldjump"/>
              <a:extLst>
                <a:ext uri="{FF2B5EF4-FFF2-40B4-BE49-F238E27FC236}">
                  <a16:creationId xmlns:a16="http://schemas.microsoft.com/office/drawing/2014/main" id="{FB684C42-287C-9094-DF43-A3A8EA17DBF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1256" name="TextBox 1255">
              <a:extLst>
                <a:ext uri="{FF2B5EF4-FFF2-40B4-BE49-F238E27FC236}">
                  <a16:creationId xmlns:a16="http://schemas.microsoft.com/office/drawing/2014/main" id="{CFE13AD0-CEBC-0AC2-15E6-CF388AB850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257" name="TextBox 1256">
              <a:extLst>
                <a:ext uri="{FF2B5EF4-FFF2-40B4-BE49-F238E27FC236}">
                  <a16:creationId xmlns:a16="http://schemas.microsoft.com/office/drawing/2014/main" id="{A8591AAF-233F-FCDC-11AB-04F0BE7BD0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1258" name="Group 1257">
            <a:extLst>
              <a:ext uri="{FF2B5EF4-FFF2-40B4-BE49-F238E27FC236}">
                <a16:creationId xmlns:a16="http://schemas.microsoft.com/office/drawing/2014/main" id="{0DB317BE-E6BD-04C9-11F5-5A9E49752C92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1259" name="Rectangle 1258">
              <a:extLst>
                <a:ext uri="{FF2B5EF4-FFF2-40B4-BE49-F238E27FC236}">
                  <a16:creationId xmlns:a16="http://schemas.microsoft.com/office/drawing/2014/main" id="{13339859-FC72-0B4B-D178-0AB3BFF886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0" name="Rectangle 1259">
              <a:extLst>
                <a:ext uri="{FF2B5EF4-FFF2-40B4-BE49-F238E27FC236}">
                  <a16:creationId xmlns:a16="http://schemas.microsoft.com/office/drawing/2014/main" id="{6253E25B-037A-C82D-B71A-0D8DE1C833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1" name="TextBox 1260">
              <a:extLst>
                <a:ext uri="{FF2B5EF4-FFF2-40B4-BE49-F238E27FC236}">
                  <a16:creationId xmlns:a16="http://schemas.microsoft.com/office/drawing/2014/main" id="{0A3B3EB6-6355-B04B-FAA9-53716341321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CBA915BA-E578-68AD-0532-C24024CFF0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6A76B11C-797E-AA1E-46E8-0F931905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2D772220-BD7D-C82D-F126-FA444FCE5A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1265" name="TextBox 1264">
              <a:hlinkClick r:id="rId70" action="ppaction://hlinksldjump"/>
              <a:extLst>
                <a:ext uri="{FF2B5EF4-FFF2-40B4-BE49-F238E27FC236}">
                  <a16:creationId xmlns:a16="http://schemas.microsoft.com/office/drawing/2014/main" id="{897176B7-C58D-9588-95B8-8A20F1B0C70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1266" name="TextBox 1265">
              <a:extLst>
                <a:ext uri="{FF2B5EF4-FFF2-40B4-BE49-F238E27FC236}">
                  <a16:creationId xmlns:a16="http://schemas.microsoft.com/office/drawing/2014/main" id="{5DC358E0-2C69-7A8A-0B45-78906FA509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5D719CD9-672B-F4E5-5120-0751A5C41C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1268" name="Group 1267">
            <a:extLst>
              <a:ext uri="{FF2B5EF4-FFF2-40B4-BE49-F238E27FC236}">
                <a16:creationId xmlns:a16="http://schemas.microsoft.com/office/drawing/2014/main" id="{71B4182C-0D9F-42DC-923E-2F7F82D0452E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1269" name="Rectangle 1268">
              <a:extLst>
                <a:ext uri="{FF2B5EF4-FFF2-40B4-BE49-F238E27FC236}">
                  <a16:creationId xmlns:a16="http://schemas.microsoft.com/office/drawing/2014/main" id="{6B7B18FF-EACE-003D-A373-413175939F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0" name="Rectangle 1269">
              <a:extLst>
                <a:ext uri="{FF2B5EF4-FFF2-40B4-BE49-F238E27FC236}">
                  <a16:creationId xmlns:a16="http://schemas.microsoft.com/office/drawing/2014/main" id="{882453F9-7F63-06BC-81A7-9ACF32681B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1" name="TextBox 1270">
              <a:extLst>
                <a:ext uri="{FF2B5EF4-FFF2-40B4-BE49-F238E27FC236}">
                  <a16:creationId xmlns:a16="http://schemas.microsoft.com/office/drawing/2014/main" id="{E77BF743-D49B-B0E1-1120-29A58E6192F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33EF766B-2E72-5041-4AF2-900449653E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46C1A305-168C-B1D1-EDAC-A7B7246948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1D5D9095-FC72-33B1-BBCC-3DEDE742C3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1275" name="TextBox 1274">
              <a:hlinkClick r:id="rId71" action="ppaction://hlinksldjump"/>
              <a:extLst>
                <a:ext uri="{FF2B5EF4-FFF2-40B4-BE49-F238E27FC236}">
                  <a16:creationId xmlns:a16="http://schemas.microsoft.com/office/drawing/2014/main" id="{A3111916-9003-E622-D37E-EBE1B772D30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1276" name="TextBox 1275">
              <a:extLst>
                <a:ext uri="{FF2B5EF4-FFF2-40B4-BE49-F238E27FC236}">
                  <a16:creationId xmlns:a16="http://schemas.microsoft.com/office/drawing/2014/main" id="{3572D28C-EED4-DAC0-D3B3-302A583E9C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63EE5E3D-E7C8-8338-2D08-500E688AC2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278" name="Group 1277">
            <a:extLst>
              <a:ext uri="{FF2B5EF4-FFF2-40B4-BE49-F238E27FC236}">
                <a16:creationId xmlns:a16="http://schemas.microsoft.com/office/drawing/2014/main" id="{9E94E3A2-F0CE-C51E-4853-310E5BBC5E9D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279" name="Rectangle 1278">
              <a:extLst>
                <a:ext uri="{FF2B5EF4-FFF2-40B4-BE49-F238E27FC236}">
                  <a16:creationId xmlns:a16="http://schemas.microsoft.com/office/drawing/2014/main" id="{B6CAD841-1562-B321-0935-18AEB3DEAA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4040C26F-8E12-477C-A7C5-19D7A1EC44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C4215F74-DF17-15C7-FC67-E144DDD9F1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367060B0-238B-ACF6-E951-541A2C214A1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1C91B42A-0BB6-14B5-EFC3-E7ABF6DB3D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8075C71F-54D1-CF8A-4AAC-341EDD2B63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285" name="TextBox 1284">
              <a:hlinkClick r:id="rId72" action="ppaction://hlinksldjump"/>
              <a:extLst>
                <a:ext uri="{FF2B5EF4-FFF2-40B4-BE49-F238E27FC236}">
                  <a16:creationId xmlns:a16="http://schemas.microsoft.com/office/drawing/2014/main" id="{90704A2C-3B32-6C49-D759-BB321DE2C67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381E2BCE-0847-3D76-C14F-79AA5FD7A6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79378D45-BFA4-436F-556C-1DFFD9A450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288" name="Group 1287">
            <a:extLst>
              <a:ext uri="{FF2B5EF4-FFF2-40B4-BE49-F238E27FC236}">
                <a16:creationId xmlns:a16="http://schemas.microsoft.com/office/drawing/2014/main" id="{7444C8A4-6387-AFB7-097F-0A8EE70BFAC8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FE2666CA-D625-3BA3-78B9-CC49034040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Rectangle 1289">
              <a:extLst>
                <a:ext uri="{FF2B5EF4-FFF2-40B4-BE49-F238E27FC236}">
                  <a16:creationId xmlns:a16="http://schemas.microsoft.com/office/drawing/2014/main" id="{E127382D-408C-CC58-631F-E333691C7B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2A42CB0B-F4FE-29F9-1634-B0A33EA1FF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5A3F2DE4-083F-305E-DD0D-7FD02F28019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5ABB0CFA-D350-BA29-856B-DC06B8BBF6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A4954D2E-DF91-53CD-8E9B-739E36BEDD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315" name="TextBox 1314">
              <a:hlinkClick r:id="rId73" action="ppaction://hlinksldjump"/>
              <a:extLst>
                <a:ext uri="{FF2B5EF4-FFF2-40B4-BE49-F238E27FC236}">
                  <a16:creationId xmlns:a16="http://schemas.microsoft.com/office/drawing/2014/main" id="{E490A2CC-C32A-57A5-F63B-EF3E974C9F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19D71416-58A1-65B8-FAFF-11568BD387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DF32C8DA-C7E4-4AA0-1932-186B2C7D2F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318" name="Group 1317">
            <a:extLst>
              <a:ext uri="{FF2B5EF4-FFF2-40B4-BE49-F238E27FC236}">
                <a16:creationId xmlns:a16="http://schemas.microsoft.com/office/drawing/2014/main" id="{EC7AFF8A-26BE-A13A-EE51-6074420F1769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10449842-6226-5570-7171-FB247C4B1D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3AE07189-5D14-A129-8D65-2BE401CBFA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3146F314-8448-EA97-CAD8-0303388EF62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B5D76282-6B71-FB18-903D-5A294C6FA85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4C1C7BD3-E5C4-9A35-CF2D-D1B7B9264D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BB9E482F-7947-6AFF-F044-0F043D7490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325" name="TextBox 1324">
              <a:hlinkClick r:id="rId74" action="ppaction://hlinksldjump"/>
              <a:extLst>
                <a:ext uri="{FF2B5EF4-FFF2-40B4-BE49-F238E27FC236}">
                  <a16:creationId xmlns:a16="http://schemas.microsoft.com/office/drawing/2014/main" id="{C74AFEED-96EA-1A95-B125-DA64E260220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D38A91CD-85C7-6C59-D832-060B9DCE73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104789DC-3579-0123-8231-4129B210F0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328" name="Group 1327">
            <a:extLst>
              <a:ext uri="{FF2B5EF4-FFF2-40B4-BE49-F238E27FC236}">
                <a16:creationId xmlns:a16="http://schemas.microsoft.com/office/drawing/2014/main" id="{375FD093-AE07-E1C5-7397-E57AA82B2DA2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6EEB4ACB-E49B-4C3B-0D23-04B3D41061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Rectangle 1329">
              <a:extLst>
                <a:ext uri="{FF2B5EF4-FFF2-40B4-BE49-F238E27FC236}">
                  <a16:creationId xmlns:a16="http://schemas.microsoft.com/office/drawing/2014/main" id="{8D419F86-EBF1-0DDF-5E25-5E705468BF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212811DC-7D6E-4446-D235-A57E74F5E94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43A4B5E4-A37D-064D-4461-D86FB5E7838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AEFB381C-606A-AFB3-176E-E09960164B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0FFE022F-D4BB-3A0C-A684-5CD51729E6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335" name="TextBox 1334">
              <a:hlinkClick r:id="rId75" action="ppaction://hlinksldjump"/>
              <a:extLst>
                <a:ext uri="{FF2B5EF4-FFF2-40B4-BE49-F238E27FC236}">
                  <a16:creationId xmlns:a16="http://schemas.microsoft.com/office/drawing/2014/main" id="{8EDF6750-9D0F-670B-A4CA-249E55274D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76242BEB-125B-3B0A-D8D2-2AD87DFCE2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9D598CC0-271B-C3C6-83E7-47267DEDE2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343" name="Group 1342">
            <a:extLst>
              <a:ext uri="{FF2B5EF4-FFF2-40B4-BE49-F238E27FC236}">
                <a16:creationId xmlns:a16="http://schemas.microsoft.com/office/drawing/2014/main" id="{3943DA34-C66E-ACB7-FD46-A39CD391BF0C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81D9CAEC-0101-7F3C-808C-D583DBCC5C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Rectangle 1408">
              <a:extLst>
                <a:ext uri="{FF2B5EF4-FFF2-40B4-BE49-F238E27FC236}">
                  <a16:creationId xmlns:a16="http://schemas.microsoft.com/office/drawing/2014/main" id="{15E34584-FCEB-F865-711B-DA5637DF0F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18BE5B7F-DBC3-FCEF-4849-C7DF80B1D80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5E206AB1-BE2C-C08E-C6E2-DAB8C0E4792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91D3022-73C4-71EB-B1C5-CED595D35A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6B90D158-361E-D35C-EB05-5962A793E1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414" name="TextBox 1413">
              <a:hlinkClick r:id="rId76" action="ppaction://hlinksldjump"/>
              <a:extLst>
                <a:ext uri="{FF2B5EF4-FFF2-40B4-BE49-F238E27FC236}">
                  <a16:creationId xmlns:a16="http://schemas.microsoft.com/office/drawing/2014/main" id="{089F9E8C-5ED7-E2F5-308D-8C93611215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322148F9-FEBA-5085-062A-B4BAA3EAD9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DBC77A48-6778-5957-2D28-09C0DDB2DF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417" name="Group 1416">
            <a:extLst>
              <a:ext uri="{FF2B5EF4-FFF2-40B4-BE49-F238E27FC236}">
                <a16:creationId xmlns:a16="http://schemas.microsoft.com/office/drawing/2014/main" id="{95957477-33FF-1669-9825-F096B661BC2F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418" name="Rectangle 1417">
              <a:extLst>
                <a:ext uri="{FF2B5EF4-FFF2-40B4-BE49-F238E27FC236}">
                  <a16:creationId xmlns:a16="http://schemas.microsoft.com/office/drawing/2014/main" id="{E590B718-16AD-CC8B-9E7D-50CA716E68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9" name="Rectangle 1418">
              <a:extLst>
                <a:ext uri="{FF2B5EF4-FFF2-40B4-BE49-F238E27FC236}">
                  <a16:creationId xmlns:a16="http://schemas.microsoft.com/office/drawing/2014/main" id="{C32AE716-EDEE-93A9-01C4-D58314BB21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19331351-AA55-528C-0DCB-D5F5907D5FE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21" name="TextBox 1420">
              <a:extLst>
                <a:ext uri="{FF2B5EF4-FFF2-40B4-BE49-F238E27FC236}">
                  <a16:creationId xmlns:a16="http://schemas.microsoft.com/office/drawing/2014/main" id="{1B79C73C-BE69-2A1E-2053-A598FB9FBF7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22" name="TextBox 1421">
              <a:extLst>
                <a:ext uri="{FF2B5EF4-FFF2-40B4-BE49-F238E27FC236}">
                  <a16:creationId xmlns:a16="http://schemas.microsoft.com/office/drawing/2014/main" id="{0358CF91-D75B-F964-762F-18C53F0717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423" name="TextBox 1422">
              <a:extLst>
                <a:ext uri="{FF2B5EF4-FFF2-40B4-BE49-F238E27FC236}">
                  <a16:creationId xmlns:a16="http://schemas.microsoft.com/office/drawing/2014/main" id="{D1C3A8E4-FE9C-7F84-DE17-B821E93BC8B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24" name="TextBox 1423">
              <a:hlinkClick r:id="rId77" action="ppaction://hlinksldjump"/>
              <a:extLst>
                <a:ext uri="{FF2B5EF4-FFF2-40B4-BE49-F238E27FC236}">
                  <a16:creationId xmlns:a16="http://schemas.microsoft.com/office/drawing/2014/main" id="{62F0859E-090F-7C53-024B-3D028A0D52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425" name="TextBox 1424">
              <a:extLst>
                <a:ext uri="{FF2B5EF4-FFF2-40B4-BE49-F238E27FC236}">
                  <a16:creationId xmlns:a16="http://schemas.microsoft.com/office/drawing/2014/main" id="{75F32DD5-2341-5B03-8E18-E66189CC7E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26" name="TextBox 1425">
              <a:extLst>
                <a:ext uri="{FF2B5EF4-FFF2-40B4-BE49-F238E27FC236}">
                  <a16:creationId xmlns:a16="http://schemas.microsoft.com/office/drawing/2014/main" id="{0E81190F-8131-5DD9-B59A-982B51CBE7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427" name="Group 1426">
            <a:extLst>
              <a:ext uri="{FF2B5EF4-FFF2-40B4-BE49-F238E27FC236}">
                <a16:creationId xmlns:a16="http://schemas.microsoft.com/office/drawing/2014/main" id="{11F1BB83-4722-B61A-F2D6-10AF0F356C29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428" name="Rectangle 1427">
              <a:extLst>
                <a:ext uri="{FF2B5EF4-FFF2-40B4-BE49-F238E27FC236}">
                  <a16:creationId xmlns:a16="http://schemas.microsoft.com/office/drawing/2014/main" id="{A499DAC4-18FC-53E9-92CB-E06398F101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9" name="Rectangle 1428">
              <a:extLst>
                <a:ext uri="{FF2B5EF4-FFF2-40B4-BE49-F238E27FC236}">
                  <a16:creationId xmlns:a16="http://schemas.microsoft.com/office/drawing/2014/main" id="{260C8C59-389D-CA40-BEAA-F29EEDD133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FA92D91E-5446-00EF-159C-7456C1BB70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3E94C4E6-AA96-051D-ACED-6B85DF99028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509C930F-792D-5D4E-E943-51D7956A81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7122142B-A79D-889D-E3A5-D1B235B1D2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34" name="TextBox 1433">
              <a:hlinkClick r:id="rId78" action="ppaction://hlinksldjump"/>
              <a:extLst>
                <a:ext uri="{FF2B5EF4-FFF2-40B4-BE49-F238E27FC236}">
                  <a16:creationId xmlns:a16="http://schemas.microsoft.com/office/drawing/2014/main" id="{CB153A24-E669-3FF9-12D9-2DAAEDA48B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44891427-E8E3-8DCC-C957-DFE610FED8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36" name="TextBox 1435">
              <a:extLst>
                <a:ext uri="{FF2B5EF4-FFF2-40B4-BE49-F238E27FC236}">
                  <a16:creationId xmlns:a16="http://schemas.microsoft.com/office/drawing/2014/main" id="{C712273B-0749-55EF-B335-F586E21021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437" name="Group 1436">
            <a:extLst>
              <a:ext uri="{FF2B5EF4-FFF2-40B4-BE49-F238E27FC236}">
                <a16:creationId xmlns:a16="http://schemas.microsoft.com/office/drawing/2014/main" id="{ED6C440E-522B-D78E-31B6-25A2B819130B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438" name="Rectangle 1437">
              <a:extLst>
                <a:ext uri="{FF2B5EF4-FFF2-40B4-BE49-F238E27FC236}">
                  <a16:creationId xmlns:a16="http://schemas.microsoft.com/office/drawing/2014/main" id="{C5F98C10-4C2C-D35C-11DF-A64C5F8EC0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9" name="Rectangle 1438">
              <a:extLst>
                <a:ext uri="{FF2B5EF4-FFF2-40B4-BE49-F238E27FC236}">
                  <a16:creationId xmlns:a16="http://schemas.microsoft.com/office/drawing/2014/main" id="{EF370284-EE3E-764E-4B93-3A2F2FE1B2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DDEBCE91-9C07-6F21-8E81-16F24581A0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6826DD22-7822-C5E6-E842-2F60739985C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ECCEE189-14FC-B725-6811-9E46AAD6FC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924D7ACA-7CF4-FF10-29F2-169FA71521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64" name="TextBox 1463">
              <a:hlinkClick r:id="rId79" action="ppaction://hlinksldjump"/>
              <a:extLst>
                <a:ext uri="{FF2B5EF4-FFF2-40B4-BE49-F238E27FC236}">
                  <a16:creationId xmlns:a16="http://schemas.microsoft.com/office/drawing/2014/main" id="{BE9ABA8D-3FEC-E9B3-2023-C30FDC61A3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32132CF4-253E-16D3-33C5-AA682ED99F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66" name="TextBox 1465">
              <a:extLst>
                <a:ext uri="{FF2B5EF4-FFF2-40B4-BE49-F238E27FC236}">
                  <a16:creationId xmlns:a16="http://schemas.microsoft.com/office/drawing/2014/main" id="{F3DC7CF0-72F0-32E9-D92F-71EE3804B8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467" name="Group 1466">
            <a:extLst>
              <a:ext uri="{FF2B5EF4-FFF2-40B4-BE49-F238E27FC236}">
                <a16:creationId xmlns:a16="http://schemas.microsoft.com/office/drawing/2014/main" id="{F0800516-7BA6-E57E-B9BD-0944C0A06F44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468" name="Rectangle 1467">
              <a:extLst>
                <a:ext uri="{FF2B5EF4-FFF2-40B4-BE49-F238E27FC236}">
                  <a16:creationId xmlns:a16="http://schemas.microsoft.com/office/drawing/2014/main" id="{8B8466CE-9B81-8FB0-DC4B-46865DF1B5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9" name="Rectangle 1468">
              <a:extLst>
                <a:ext uri="{FF2B5EF4-FFF2-40B4-BE49-F238E27FC236}">
                  <a16:creationId xmlns:a16="http://schemas.microsoft.com/office/drawing/2014/main" id="{EF6A1E25-582E-2AF6-9F6B-F51C810247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60484A68-9FCB-EE40-15EC-673A90396C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44CAF764-C2B1-22C7-90FA-222BA7CAF2C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D3389156-89F8-01C9-9A87-6367705C0B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8E02456A-9BCF-79D5-2CF1-80589D08E26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4" name="TextBox 1473">
              <a:hlinkClick r:id="rId80" action="ppaction://hlinksldjump"/>
              <a:extLst>
                <a:ext uri="{FF2B5EF4-FFF2-40B4-BE49-F238E27FC236}">
                  <a16:creationId xmlns:a16="http://schemas.microsoft.com/office/drawing/2014/main" id="{7B428962-67A4-DDB6-E958-B750030037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EB4B23C8-8C7C-698F-814C-C4D98DE085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6" name="TextBox 1475">
              <a:extLst>
                <a:ext uri="{FF2B5EF4-FFF2-40B4-BE49-F238E27FC236}">
                  <a16:creationId xmlns:a16="http://schemas.microsoft.com/office/drawing/2014/main" id="{E21CE7D7-F548-FA53-E98D-D880A2C1E699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7708C7AA-C09C-6273-DD70-600157957FD9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7D4E5C31-8C89-ED0F-7CB4-AC09F84521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0774E2DE-67D3-53FD-FF7A-3C4CDC13FA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9814E51D-3D49-184F-60A8-2E06CE7554A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6171339-9B7D-76E4-AACF-16FC811B8A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F43D5D4A-31F0-9360-5A0C-639CE92EAC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91E733C4-D9AD-4E1C-1E71-1BEFA67840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390" name="TextBox 389">
              <a:hlinkClick r:id="rId81" action="ppaction://hlinksldjump"/>
              <a:extLst>
                <a:ext uri="{FF2B5EF4-FFF2-40B4-BE49-F238E27FC236}">
                  <a16:creationId xmlns:a16="http://schemas.microsoft.com/office/drawing/2014/main" id="{00FB834B-686B-BF44-8B0E-005C5A3375A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0FC92185-0EF2-1DFF-F020-07B35FEF03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A0F5D490-0D54-EB56-1749-9608E14D9E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231D4CE1-7594-5830-BDDD-4373AB240476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D97931B7-CD04-B177-7075-1780707F1E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B9CD599D-6CE7-0B0E-F4C3-0C73A30FEB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E0615EC5-9943-14E5-8365-D4D67EF5CDA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B77BDC69-027D-D844-5969-67AC15D74A7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86450D42-790B-D063-9BA2-40C2E5FD73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42AB460F-67BE-42AA-0C89-280A059100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415" name="TextBox 414">
              <a:hlinkClick r:id="rId82" action="ppaction://hlinksldjump"/>
              <a:extLst>
                <a:ext uri="{FF2B5EF4-FFF2-40B4-BE49-F238E27FC236}">
                  <a16:creationId xmlns:a16="http://schemas.microsoft.com/office/drawing/2014/main" id="{0330FE5D-6852-4FD1-750E-88DF50D5298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686B516-87FE-424D-D5A9-3CF58F841E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BA2D951E-F3AD-00CC-0CD3-493825A124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4C5742AE-5549-E225-E77C-2BBF18A05C9A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4F0393B8-F17B-5D76-6C99-8573C44DE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DEC2F26A-87E3-3C1A-5E3D-014A42A694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9BA01FBF-936F-131A-A2A6-84588E6665D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AA4057E3-F384-2B7A-FD49-25AA69EF5D0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20D37D55-E71A-01F5-B955-78E5E03C19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15A6E545-E0BF-3414-95C1-8938D54939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435" name="TextBox 434">
              <a:hlinkClick r:id="rId83" action="ppaction://hlinksldjump"/>
              <a:extLst>
                <a:ext uri="{FF2B5EF4-FFF2-40B4-BE49-F238E27FC236}">
                  <a16:creationId xmlns:a16="http://schemas.microsoft.com/office/drawing/2014/main" id="{1A79946A-4AE9-B3C3-C78C-E3A9D0F82F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EE12401-0E72-EE16-DB10-A55EB960D7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E9084EB-691D-5D2F-F39C-A328F84B46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6BB51827-9D15-1DF5-A75D-B3C1F787D63E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DF6C1FBD-6BA4-9E28-0062-FB9C7576C5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F3866236-D2B7-7EC9-BBFE-0DF75D5375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A4E01037-149E-CF43-9943-473C053FFC3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C47022B0-D790-BFB9-1294-E1F84D67F40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D7D8CB17-9712-0FDE-4A55-8294EC39A7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D4AC2419-8B31-3F8B-F84C-B31A54C6A3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455" name="TextBox 454">
              <a:hlinkClick r:id="rId84" action="ppaction://hlinksldjump"/>
              <a:extLst>
                <a:ext uri="{FF2B5EF4-FFF2-40B4-BE49-F238E27FC236}">
                  <a16:creationId xmlns:a16="http://schemas.microsoft.com/office/drawing/2014/main" id="{639FFA36-4695-B66E-AFC9-856706EC30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58C65FE3-2D3C-5784-C66F-9D8BFE4DB0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140667E9-F4ED-328C-06CB-AF4754A46A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AAFA53D0-6AB1-1CB6-508C-A1F240159F6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B84E947A-AA3A-8AFC-C956-FA2FC82097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031A20C4-D642-94E6-525B-69B9F447F3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F06676FB-8C8A-A1B3-A3B4-FF65789FD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8AD5442B-B2DA-02B0-DBFC-6CB70DBF5FB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31CEA329-831C-AE4F-4C37-9CC3005122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BD2CF0E0-B6D3-02F6-236B-C1E67E8F54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65" name="TextBox 464">
              <a:hlinkClick r:id="rId85" action="ppaction://hlinksldjump"/>
              <a:extLst>
                <a:ext uri="{FF2B5EF4-FFF2-40B4-BE49-F238E27FC236}">
                  <a16:creationId xmlns:a16="http://schemas.microsoft.com/office/drawing/2014/main" id="{7F0BB2E8-77A9-BFAA-C2FE-B709CE2E7B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67BAC791-D4C9-306F-BD29-90429FD84B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124EE2AC-A24F-9AB2-4AB7-C4EBDC62FC4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CF1FCE80-42F6-CCCE-DAAA-7C41A8FEA1D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711874E7-0E9C-D938-D590-C37FBE6F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096802DD-E193-2353-0616-8157616A58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B258D2F5-6077-70E7-C055-9092FB33D1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47D91AF-587A-63D8-8DE9-DED9D73F80E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FAF2C5E5-3D49-999E-681F-4C9F97CFB9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32231A8F-29EE-784E-AE9A-C8EC0FEB8B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75" name="TextBox 474">
              <a:hlinkClick r:id="rId86" action="ppaction://hlinksldjump"/>
              <a:extLst>
                <a:ext uri="{FF2B5EF4-FFF2-40B4-BE49-F238E27FC236}">
                  <a16:creationId xmlns:a16="http://schemas.microsoft.com/office/drawing/2014/main" id="{58D12D82-F5BF-690F-1C69-25A577EA48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1C0D2D2-633F-581E-7DCE-B3ABFD0A1F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FB501142-E425-120B-D3FA-297A96494A2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E1301DCA-A410-B743-DBF4-997756B70151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1CC7FCD5-86C4-605B-21AA-15101DB4D8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075626D9-1B0A-C27F-0AB3-CA9C11D6F1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101CE0B2-B8E5-9CBE-2ECB-4EEE5F4AB4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AB62DBC2-645C-DEA0-CF72-C11E95BFCE7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329745D3-7A5E-0E30-9F42-9020F1F41E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98B78930-657E-D970-6076-8396C430DFF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5" name="TextBox 484">
              <a:hlinkClick r:id="rId87" action="ppaction://hlinksldjump"/>
              <a:extLst>
                <a:ext uri="{FF2B5EF4-FFF2-40B4-BE49-F238E27FC236}">
                  <a16:creationId xmlns:a16="http://schemas.microsoft.com/office/drawing/2014/main" id="{3D33EB36-989F-F27F-6AC9-88C4FD98A62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638FA4D9-352A-F0E6-2618-65973BBE56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BF403536-0342-1AD6-AB6D-0A157D15FC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29123F2C-6011-E769-30F2-BBDDE1D032BB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BC85C53F-FF5A-4F58-D57B-50E02AD2997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61903F66-8D21-D8A1-0A30-110079754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A204BFC0-14A2-9820-CB00-837B76C2D6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6851BE52-5D6D-D628-1723-3D7F2142F1F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7EA59EB5-7A2F-56B7-8439-25B3B7C318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B451CDDF-58DF-F49D-9F67-62778A4D31E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495" name="TextBox 494">
              <a:hlinkClick r:id="rId88" action="ppaction://hlinksldjump"/>
              <a:extLst>
                <a:ext uri="{FF2B5EF4-FFF2-40B4-BE49-F238E27FC236}">
                  <a16:creationId xmlns:a16="http://schemas.microsoft.com/office/drawing/2014/main" id="{554FE69D-B428-0B60-4500-5F00BE4F9F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6814416F-4F03-BC7F-F70B-D019A113F6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42FACF64-E419-819D-326B-5F299E63D6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498" name="TextBox 497">
            <a:extLst>
              <a:ext uri="{FF2B5EF4-FFF2-40B4-BE49-F238E27FC236}">
                <a16:creationId xmlns:a16="http://schemas.microsoft.com/office/drawing/2014/main" id="{ACB4EFC4-6965-CE84-AFC7-C693F56DB48D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499" name="TextBox 498">
            <a:extLst>
              <a:ext uri="{FF2B5EF4-FFF2-40B4-BE49-F238E27FC236}">
                <a16:creationId xmlns:a16="http://schemas.microsoft.com/office/drawing/2014/main" id="{9CB5CAA7-E5D5-D967-11A8-ABB97430FB4F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500" name="TextBox 499">
            <a:hlinkClick r:id="rId89" action="ppaction://hlinksldjump"/>
            <a:extLst>
              <a:ext uri="{FF2B5EF4-FFF2-40B4-BE49-F238E27FC236}">
                <a16:creationId xmlns:a16="http://schemas.microsoft.com/office/drawing/2014/main" id="{9594CF1D-DE45-E8D2-216C-1CFA75743BC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501" name="TextBox 500">
            <a:hlinkClick r:id="rId90" action="ppaction://hlinksldjump"/>
            <a:extLst>
              <a:ext uri="{FF2B5EF4-FFF2-40B4-BE49-F238E27FC236}">
                <a16:creationId xmlns:a16="http://schemas.microsoft.com/office/drawing/2014/main" id="{32904727-AE22-C1AD-E70E-CF32C769DEE0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502" name="TextBox 501">
            <a:hlinkClick r:id="rId91" action="ppaction://hlinksldjump"/>
            <a:extLst>
              <a:ext uri="{FF2B5EF4-FFF2-40B4-BE49-F238E27FC236}">
                <a16:creationId xmlns:a16="http://schemas.microsoft.com/office/drawing/2014/main" id="{D1DBBA3D-DEAF-150D-BDA1-F8F9589CCE2D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503" name="TextBox 502">
            <a:hlinkClick r:id="rId92" action="ppaction://hlinksldjump"/>
            <a:extLst>
              <a:ext uri="{FF2B5EF4-FFF2-40B4-BE49-F238E27FC236}">
                <a16:creationId xmlns:a16="http://schemas.microsoft.com/office/drawing/2014/main" id="{A10EEA15-1579-3917-5A86-4F975E36C2B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504" name="TextBox 503">
            <a:hlinkClick r:id="rId93" action="ppaction://hlinksldjump"/>
            <a:extLst>
              <a:ext uri="{FF2B5EF4-FFF2-40B4-BE49-F238E27FC236}">
                <a16:creationId xmlns:a16="http://schemas.microsoft.com/office/drawing/2014/main" id="{B09ADAD7-6E3F-C733-ED0B-C0AFC9519F5E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515" name="TextBox 514">
            <a:hlinkClick r:id="rId94" action="ppaction://hlinksldjump"/>
            <a:extLst>
              <a:ext uri="{FF2B5EF4-FFF2-40B4-BE49-F238E27FC236}">
                <a16:creationId xmlns:a16="http://schemas.microsoft.com/office/drawing/2014/main" id="{F0A49414-3676-05AB-FB2D-2E2731DC587C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516" name="TextBox 515">
            <a:hlinkClick r:id="rId95" action="ppaction://hlinksldjump"/>
            <a:extLst>
              <a:ext uri="{FF2B5EF4-FFF2-40B4-BE49-F238E27FC236}">
                <a16:creationId xmlns:a16="http://schemas.microsoft.com/office/drawing/2014/main" id="{DF24A1ED-8E71-F9A1-F756-8601C7D8E4B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517" name="TextBox 516">
            <a:hlinkClick r:id="rId96" action="ppaction://hlinksldjump"/>
            <a:extLst>
              <a:ext uri="{FF2B5EF4-FFF2-40B4-BE49-F238E27FC236}">
                <a16:creationId xmlns:a16="http://schemas.microsoft.com/office/drawing/2014/main" id="{CA15BE7C-714B-C514-1C9F-E9E9DE90130D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518" name="TextBox 517">
            <a:hlinkClick r:id="rId97" action="ppaction://hlinksldjump"/>
            <a:extLst>
              <a:ext uri="{FF2B5EF4-FFF2-40B4-BE49-F238E27FC236}">
                <a16:creationId xmlns:a16="http://schemas.microsoft.com/office/drawing/2014/main" id="{24B03605-3030-A3B3-6105-725BEC5D973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519" name="TextBox 518">
            <a:hlinkClick r:id="rId98" action="ppaction://hlinksldjump"/>
            <a:extLst>
              <a:ext uri="{FF2B5EF4-FFF2-40B4-BE49-F238E27FC236}">
                <a16:creationId xmlns:a16="http://schemas.microsoft.com/office/drawing/2014/main" id="{AD813EB9-3C01-08ED-5517-30388C3E897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520" name="TextBox 519">
            <a:hlinkClick r:id="rId99" action="ppaction://hlinksldjump"/>
            <a:extLst>
              <a:ext uri="{FF2B5EF4-FFF2-40B4-BE49-F238E27FC236}">
                <a16:creationId xmlns:a16="http://schemas.microsoft.com/office/drawing/2014/main" id="{8B444070-4F2E-812B-ED1E-AF17C82AE66D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21" name="TextBox 520">
            <a:hlinkClick r:id="rId100" action="ppaction://hlinksldjump"/>
            <a:extLst>
              <a:ext uri="{FF2B5EF4-FFF2-40B4-BE49-F238E27FC236}">
                <a16:creationId xmlns:a16="http://schemas.microsoft.com/office/drawing/2014/main" id="{9B02015D-2952-B3CC-ACFD-584D39836EC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522" name="TextBox 521">
            <a:hlinkClick r:id="rId101" action="ppaction://hlinksldjump"/>
            <a:extLst>
              <a:ext uri="{FF2B5EF4-FFF2-40B4-BE49-F238E27FC236}">
                <a16:creationId xmlns:a16="http://schemas.microsoft.com/office/drawing/2014/main" id="{0F1656E3-EA1F-A594-42D5-27900E236A33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523" name="TextBox 522">
            <a:hlinkClick r:id="rId102" action="ppaction://hlinksldjump"/>
            <a:extLst>
              <a:ext uri="{FF2B5EF4-FFF2-40B4-BE49-F238E27FC236}">
                <a16:creationId xmlns:a16="http://schemas.microsoft.com/office/drawing/2014/main" id="{22F31105-A8AA-915F-1379-9A0A8BE9B2E9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524" name="TextBox 523">
            <a:hlinkClick r:id="rId103" action="ppaction://hlinksldjump"/>
            <a:extLst>
              <a:ext uri="{FF2B5EF4-FFF2-40B4-BE49-F238E27FC236}">
                <a16:creationId xmlns:a16="http://schemas.microsoft.com/office/drawing/2014/main" id="{A733BA63-BE85-15C9-B561-5C24BB1A8B0C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525" name="TextBox 524">
            <a:hlinkClick r:id="rId104" action="ppaction://hlinksldjump"/>
            <a:extLst>
              <a:ext uri="{FF2B5EF4-FFF2-40B4-BE49-F238E27FC236}">
                <a16:creationId xmlns:a16="http://schemas.microsoft.com/office/drawing/2014/main" id="{5DF1365D-8DB2-8C27-BD48-102301BF3FE7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526" name="TextBox 525">
            <a:hlinkClick r:id="rId105" action="ppaction://hlinksldjump"/>
            <a:extLst>
              <a:ext uri="{FF2B5EF4-FFF2-40B4-BE49-F238E27FC236}">
                <a16:creationId xmlns:a16="http://schemas.microsoft.com/office/drawing/2014/main" id="{66E9E9C0-D250-AF13-8188-6417FB74821C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27" name="TextBox 526">
            <a:hlinkClick r:id="rId106" action="ppaction://hlinksldjump"/>
            <a:extLst>
              <a:ext uri="{FF2B5EF4-FFF2-40B4-BE49-F238E27FC236}">
                <a16:creationId xmlns:a16="http://schemas.microsoft.com/office/drawing/2014/main" id="{2886FB10-C1D7-F47E-1738-93FB2133ADD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528" name="Rectangle 527">
            <a:hlinkClick r:id="rId107" action="ppaction://hlinksldjump"/>
            <a:extLst>
              <a:ext uri="{FF2B5EF4-FFF2-40B4-BE49-F238E27FC236}">
                <a16:creationId xmlns:a16="http://schemas.microsoft.com/office/drawing/2014/main" id="{533780C0-8EEF-A92D-FAE2-28EC338AC076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529" name="Rectangle 528">
            <a:hlinkClick r:id="rId108" action="ppaction://hlinksldjump"/>
            <a:extLst>
              <a:ext uri="{FF2B5EF4-FFF2-40B4-BE49-F238E27FC236}">
                <a16:creationId xmlns:a16="http://schemas.microsoft.com/office/drawing/2014/main" id="{913D1DD2-D629-EC35-62A7-B55FF832DF41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530" name="Rectangle 529">
            <a:hlinkClick r:id="rId109" action="ppaction://hlinksldjump"/>
            <a:extLst>
              <a:ext uri="{FF2B5EF4-FFF2-40B4-BE49-F238E27FC236}">
                <a16:creationId xmlns:a16="http://schemas.microsoft.com/office/drawing/2014/main" id="{304078F4-920F-ECFC-D3E9-32D372251C57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531" name="Rectangle 530">
            <a:hlinkClick r:id="rId110" action="ppaction://hlinksldjump"/>
            <a:extLst>
              <a:ext uri="{FF2B5EF4-FFF2-40B4-BE49-F238E27FC236}">
                <a16:creationId xmlns:a16="http://schemas.microsoft.com/office/drawing/2014/main" id="{C1A41C12-A865-BE23-8F2C-C9A7D897BEC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532" name="Rectangle 531">
            <a:hlinkClick r:id="rId111" action="ppaction://hlinksldjump"/>
            <a:extLst>
              <a:ext uri="{FF2B5EF4-FFF2-40B4-BE49-F238E27FC236}">
                <a16:creationId xmlns:a16="http://schemas.microsoft.com/office/drawing/2014/main" id="{DA28AC84-4D18-DADD-C040-3B91B67787AD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533" name="Rectangle 532">
            <a:hlinkClick r:id="rId112" action="ppaction://hlinksldjump"/>
            <a:extLst>
              <a:ext uri="{FF2B5EF4-FFF2-40B4-BE49-F238E27FC236}">
                <a16:creationId xmlns:a16="http://schemas.microsoft.com/office/drawing/2014/main" id="{F00F7965-862D-3039-68CE-6E9C4C8F780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534" name="Rectangle 533">
            <a:hlinkClick r:id="rId113" action="ppaction://hlinksldjump"/>
            <a:extLst>
              <a:ext uri="{FF2B5EF4-FFF2-40B4-BE49-F238E27FC236}">
                <a16:creationId xmlns:a16="http://schemas.microsoft.com/office/drawing/2014/main" id="{A6E395F6-2A48-FC82-B0AC-57FCD0FEDD1C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42) Molybdenum">
            <a:hlinkClick r:id="" action="ppaction://media"/>
            <a:extLst>
              <a:ext uri="{FF2B5EF4-FFF2-40B4-BE49-F238E27FC236}">
                <a16:creationId xmlns:a16="http://schemas.microsoft.com/office/drawing/2014/main" id="{5B1CF052-7D31-3D02-55B9-6FFC0B98DD3C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67983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599EF75C-6156-2316-AF7D-F078CDF05DC2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196197DD-0ED9-B0C3-DC01-25CEB46F7515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9AB2F817-DD4F-D8F5-1233-75F5CD453B1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901E49C-C0B7-1C0F-C026-13E257EC3D52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42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47B9360C-9C1D-E047-00B9-17544DDF5CF2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Mo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C12FCBAF-EC63-4828-CC9E-182B5A7BB99E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Molybdenum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6D9F4DA3-4ADF-DE56-F382-838DA89CFCEC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95,94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F0845C0D-FCA2-0852-DDE7-321E17D3B21E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2,16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05ACB123-50CF-C5E2-8573-FB8D863D5E9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5</a:t>
              </a:r>
              <a:r>
                <a:rPr lang="en-US" sz="1400"/>
                <a:t>5s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00D025A3-4423-DE6E-8872-FA32D8D93D4C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4, [5], 6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0CCB176B-44F8-69B1-A4D6-7A19971F5302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1446AF5D-BB9D-ABBF-2868-510390305E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FBF0F3CC-BD95-2BAD-122B-14EB4D319A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B127E855-6DAB-2192-90A6-4E277376CA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921346DF-AFE0-632E-CCA1-405CD74B3D6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72B103E8-5AFB-A413-628B-F2D27AD36F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C64EE73F-9658-7709-6F59-4B94B0D359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ACD67743-9118-A968-D521-09F4C0F240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DAB44AFA-831B-8998-9DE6-F77B0F2DD6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0E11599B-7606-86FF-F8B5-C0521CBFEF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95DD1F9A-5CB8-6291-6A7C-4E29D1EBB322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341D6B74-7AD9-A6F2-0F9C-A1F6965849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E1B7284-BACF-795D-B0F6-610FDCD5FB9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9EB6778A-77BD-5C7C-12D9-52341B11E1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43628167-A4DA-DB7D-EAE4-F0BBC916C09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67A84BD1-8A30-590A-DC73-99CD8B0806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07807DA7-D469-F4A8-109C-7258C303EC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538" name="TextBox 53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9C3BA0CA-6F08-9EDF-31BC-2C4D19EDA0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D409B0C8-36B2-78FF-9FF1-362560A9B5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A80642E2-E5B1-5F95-5905-95256D4A6B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45192037-8295-60D4-F1A2-17C7230B79F5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6A03A04E-5792-3D0E-C9C5-7F54ADACE8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CAF46C37-B95A-B960-0530-C055F4F3B4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F0BD1D17-E45F-9390-73AD-DBAF787D13E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0AA9079D-2C62-BC6B-A20D-069535A8E62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7FCA583-CD29-5B37-3372-707B2520F2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70ABD4D5-B0E1-D0A0-D6C3-C30607C765B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548" name="TextBox 547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385BF94-54DA-A0F4-7A20-B7EC7A12A8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655F7215-6DE0-FCE6-C9A5-A62282260A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BDB2FE5E-51D8-D418-2D78-B7336D29EC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6C6054F9-12F5-3944-9E36-056717F5C33B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1D3DF9B1-09FB-312D-12CD-EC1E9CB3E9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333DCDC6-5DF8-D927-E0F2-7842165BC5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0BA8716F-1CAE-6B77-2C81-9860A416DF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52879760-6A0B-4168-8E9C-6274FAA0EB0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528C3F8F-2FAB-18CB-8574-D1FF40D47F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EB6C1E3F-AAA4-85AD-45F2-9662D06BAF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8" name="TextBox 557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E7E630F-4D05-212A-CAD7-D56BE9AD99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09D7D25A-F2D6-3941-0930-F62B538AF7C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E85F5D61-1DD2-ED9B-A1A1-CDCF3F6B5A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B7A91121-C654-F9A9-9D45-221CF948EF11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9E89C5AF-03DD-6D86-02C2-9FE9D7FA3A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F2F90951-9BFA-91C7-3455-606B069AC9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4EECF907-C8CB-4DD0-61C4-9DBC209D990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4E06BFCE-3D82-6F65-2533-3825D5A1D42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EEA76FD7-407A-7FC0-748D-90963AD917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5757968B-F7D7-8EC7-56A4-A67E228A3C1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568" name="TextBox 567">
              <a:hlinkClick r:id="rId119" action="ppaction://hlinksldjump"/>
              <a:extLst>
                <a:ext uri="{FF2B5EF4-FFF2-40B4-BE49-F238E27FC236}">
                  <a16:creationId xmlns:a16="http://schemas.microsoft.com/office/drawing/2014/main" id="{A619505B-9030-9BFF-75DD-0EC47E52DE6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0AAA35D3-5408-F520-F45C-DBA7B44B1B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35A9AD96-1DF6-3D78-99E1-049E52A243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8E3332C5-44CE-F64D-0BD3-3EB7275EA32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CED4A0AB-D807-9B11-7040-57AB3103F9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CF543B28-5AE3-3668-C2F0-D970C5A7E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E228E04C-1BFC-C3A5-1496-2A4EC4A8D56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7AC40E24-37A2-B196-1D9D-11F5A7C22D2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EAAF2859-1F54-FB56-6F74-94837CE342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6DD06DF3-344C-2AE5-1830-F1195499E8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98" name="TextBox 897">
              <a:hlinkClick r:id="rId120" action="ppaction://hlinksldjump"/>
              <a:extLst>
                <a:ext uri="{FF2B5EF4-FFF2-40B4-BE49-F238E27FC236}">
                  <a16:creationId xmlns:a16="http://schemas.microsoft.com/office/drawing/2014/main" id="{729395C9-A6BE-2C64-D812-4EC1F237493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E309FE3-570F-EA14-2A67-15B45C1592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F85725D0-5EE7-2C8F-B048-64AA6FA9CD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562E3ED2-62A9-EEB3-4098-E6E14DAE4BFB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6156C40F-AA0F-AB23-3748-3530CA48A3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0094A3B3-7442-03C6-8D55-B6D346A33E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58FDBAEC-7B2D-CEEC-00F1-5A3BB512A8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AE4A068D-5000-6E9B-08C1-406821888B8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D50F6D2B-23A6-7F41-13C5-1634CA9F72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F715B772-7C3E-19E7-C601-D4B0006576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246C12C-D603-2306-553B-1936B33250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FAFC4672-74D7-5392-0449-BFC78006AC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FB7C2C73-7924-D9D1-7076-F8422F9D791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7F014AD-D06C-819D-EADE-DCC4C7ED3A1F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3349808" y="3401959"/>
            <a:chExt cx="821917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BE4E47C3-659C-1B78-2B30-B025583B7568}"/>
                </a:ext>
              </a:extLst>
            </p:cNvPr>
            <p:cNvSpPr/>
            <p:nvPr/>
          </p:nvSpPr>
          <p:spPr>
            <a:xfrm>
              <a:off x="3404841" y="34335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EC74EB-31DD-7169-94BC-DEDC3DCF2EEF}"/>
                </a:ext>
              </a:extLst>
            </p:cNvPr>
            <p:cNvSpPr/>
            <p:nvPr/>
          </p:nvSpPr>
          <p:spPr>
            <a:xfrm>
              <a:off x="3404841" y="39077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DB2F58E-34EE-BD5B-68C7-2634BBD4303A}"/>
                </a:ext>
              </a:extLst>
            </p:cNvPr>
            <p:cNvSpPr txBox="1"/>
            <p:nvPr/>
          </p:nvSpPr>
          <p:spPr>
            <a:xfrm>
              <a:off x="3404840" y="38654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FECD5F-BCA5-70BD-D560-C2AA0AB15CF1}"/>
                </a:ext>
              </a:extLst>
            </p:cNvPr>
            <p:cNvSpPr txBox="1"/>
            <p:nvPr/>
          </p:nvSpPr>
          <p:spPr>
            <a:xfrm>
              <a:off x="3404841" y="377220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B524322-1A21-3BB3-FC08-32B59E141658}"/>
                </a:ext>
              </a:extLst>
            </p:cNvPr>
            <p:cNvSpPr txBox="1"/>
            <p:nvPr/>
          </p:nvSpPr>
          <p:spPr>
            <a:xfrm>
              <a:off x="3349808" y="34019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4E356FC-BFEF-1085-6C34-43137E524EA5}"/>
                </a:ext>
              </a:extLst>
            </p:cNvPr>
            <p:cNvSpPr txBox="1"/>
            <p:nvPr/>
          </p:nvSpPr>
          <p:spPr>
            <a:xfrm>
              <a:off x="3497243" y="34019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F292A73D-4F03-DE9A-C49F-FF6E721EE0CD}"/>
                </a:ext>
              </a:extLst>
            </p:cNvPr>
            <p:cNvSpPr txBox="1"/>
            <p:nvPr/>
          </p:nvSpPr>
          <p:spPr>
            <a:xfrm>
              <a:off x="3351274" y="3492291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D8A8D09-395E-80F2-5825-2E6196746A8C}"/>
                </a:ext>
              </a:extLst>
            </p:cNvPr>
            <p:cNvSpPr txBox="1"/>
            <p:nvPr/>
          </p:nvSpPr>
          <p:spPr>
            <a:xfrm>
              <a:off x="3637673" y="35164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D3DDBAAF-132E-DE94-4230-04A84BF8434D}"/>
                </a:ext>
              </a:extLst>
            </p:cNvPr>
            <p:cNvSpPr txBox="1"/>
            <p:nvPr/>
          </p:nvSpPr>
          <p:spPr>
            <a:xfrm>
              <a:off x="3349808" y="3633194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3155F1B-CF0D-DF5F-F17F-D4F9ECFCAAF4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DE03D226-5AE5-EC28-2CE5-55F35D445EFB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EB38BB30-72F5-36E6-821A-BF173F4483A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701EAAEA-A4BF-CCEA-0C25-E94B6EAC7CB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38B6DA0A-4632-52C6-279A-EA6B1477070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4B80C13B-E448-0CA0-C6F4-3DE1E02B2E6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59781DCA-4E0B-C08B-5BE0-985AC02711CF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E3AB09D9-E068-7099-1C85-18A0C825C70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00395585-BF21-08C3-2787-531087A1D815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9862D1A0-EFBE-C080-371A-A60C2F2B891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9E4A4825-7CEB-0CFC-315F-5646CA67CB05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8DAE94D1-5490-3EBF-70B7-25C7F65A07F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24EE81B0-CC84-75A4-49D6-977DFE4CB5D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65" name="Group 364">
                <a:extLst>
                  <a:ext uri="{FF2B5EF4-FFF2-40B4-BE49-F238E27FC236}">
                    <a16:creationId xmlns:a16="http://schemas.microsoft.com/office/drawing/2014/main" id="{8E385A3D-D493-BE8C-2CDF-D958FFC2EF7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2653A59A-5CA2-E82F-BD37-47217AD92285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70" name="Group 369">
                    <a:extLst>
                      <a:ext uri="{FF2B5EF4-FFF2-40B4-BE49-F238E27FC236}">
                        <a16:creationId xmlns:a16="http://schemas.microsoft.com/office/drawing/2014/main" id="{C51215AF-D453-5E13-6697-ADE658D3411C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72" name="Group 371">
                      <a:extLst>
                        <a:ext uri="{FF2B5EF4-FFF2-40B4-BE49-F238E27FC236}">
                          <a16:creationId xmlns:a16="http://schemas.microsoft.com/office/drawing/2014/main" id="{D0B9BD9B-5C77-F71D-C1A9-EA7ADE30AF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94" name="Group 393">
                        <a:extLst>
                          <a:ext uri="{FF2B5EF4-FFF2-40B4-BE49-F238E27FC236}">
                            <a16:creationId xmlns:a16="http://schemas.microsoft.com/office/drawing/2014/main" id="{64A9CF63-B907-DCC1-2251-FEA316CA0E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99" name="Group 398">
                          <a:extLst>
                            <a:ext uri="{FF2B5EF4-FFF2-40B4-BE49-F238E27FC236}">
                              <a16:creationId xmlns:a16="http://schemas.microsoft.com/office/drawing/2014/main" id="{9501E2E9-152D-516E-E6BD-33BC3C5385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02" name="Group 401">
                            <a:extLst>
                              <a:ext uri="{FF2B5EF4-FFF2-40B4-BE49-F238E27FC236}">
                                <a16:creationId xmlns:a16="http://schemas.microsoft.com/office/drawing/2014/main" id="{D48A7FBA-0BF9-DA2A-0EEE-0D436315C3A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05" name="Group 404">
                              <a:extLst>
                                <a:ext uri="{FF2B5EF4-FFF2-40B4-BE49-F238E27FC236}">
                                  <a16:creationId xmlns:a16="http://schemas.microsoft.com/office/drawing/2014/main" id="{06BE8CAD-DDEE-D3F0-A7E2-556F28A60EE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07" name="Straight Connector 406">
                                <a:extLst>
                                  <a:ext uri="{FF2B5EF4-FFF2-40B4-BE49-F238E27FC236}">
                                    <a16:creationId xmlns:a16="http://schemas.microsoft.com/office/drawing/2014/main" id="{A8C07AB1-2B74-2239-EFCB-BAA7D86A275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8" name="Straight Connector 417">
                                <a:extLst>
                                  <a:ext uri="{FF2B5EF4-FFF2-40B4-BE49-F238E27FC236}">
                                    <a16:creationId xmlns:a16="http://schemas.microsoft.com/office/drawing/2014/main" id="{6BCED6AE-D18E-A545-1F21-B1672FC78AC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9" name="Straight Connector 418">
                                <a:extLst>
                                  <a:ext uri="{FF2B5EF4-FFF2-40B4-BE49-F238E27FC236}">
                                    <a16:creationId xmlns:a16="http://schemas.microsoft.com/office/drawing/2014/main" id="{0A2C8388-A875-E84E-D9B6-5CBE786E437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06" name="Straight Connector 405">
                              <a:extLst>
                                <a:ext uri="{FF2B5EF4-FFF2-40B4-BE49-F238E27FC236}">
                                  <a16:creationId xmlns:a16="http://schemas.microsoft.com/office/drawing/2014/main" id="{F46A5264-C170-4161-EB44-F507F1FEDAC7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2ABF4559-DAF6-8018-8010-A2E8EB60ECF4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01" name="Straight Connector 400">
                          <a:extLst>
                            <a:ext uri="{FF2B5EF4-FFF2-40B4-BE49-F238E27FC236}">
                              <a16:creationId xmlns:a16="http://schemas.microsoft.com/office/drawing/2014/main" id="{EF5CB466-0E4F-4C94-F510-1D31D67C201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98" name="Straight Connector 397">
                        <a:extLst>
                          <a:ext uri="{FF2B5EF4-FFF2-40B4-BE49-F238E27FC236}">
                            <a16:creationId xmlns:a16="http://schemas.microsoft.com/office/drawing/2014/main" id="{70E19B5D-1305-D31F-BDE6-757D62318AA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93" name="Straight Connector 392">
                      <a:extLst>
                        <a:ext uri="{FF2B5EF4-FFF2-40B4-BE49-F238E27FC236}">
                          <a16:creationId xmlns:a16="http://schemas.microsoft.com/office/drawing/2014/main" id="{035FAAA4-BCA4-A2B8-DA64-16C5111A141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71" name="Straight Connector 370">
                    <a:extLst>
                      <a:ext uri="{FF2B5EF4-FFF2-40B4-BE49-F238E27FC236}">
                        <a16:creationId xmlns:a16="http://schemas.microsoft.com/office/drawing/2014/main" id="{2D37C1B4-F382-769D-5A6B-44D3A08557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FF972D90-5053-D758-43C6-88FA7BBAED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D45CE010-446C-3D57-F4C6-1F9593400B3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Connector 366">
                <a:extLst>
                  <a:ext uri="{FF2B5EF4-FFF2-40B4-BE49-F238E27FC236}">
                    <a16:creationId xmlns:a16="http://schemas.microsoft.com/office/drawing/2014/main" id="{D7703476-90D0-EEE1-859B-6455147CD66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80023828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05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6" name="Picture 645">
            <a:extLst>
              <a:ext uri="{FF2B5EF4-FFF2-40B4-BE49-F238E27FC236}">
                <a16:creationId xmlns:a16="http://schemas.microsoft.com/office/drawing/2014/main" id="{CFAD5C42-899B-8BCA-E0B4-DE3FB21923E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Ta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B3D36D85-050E-B2CB-C02C-C6E308AAF8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D05B07B3-9DE5-2C46-7F08-1AAC36DF15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5CCF3125-27B7-1279-ED91-A38F13C8A2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FE24E90-7C8B-406A-7B56-D19B35567B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1F6D8A4B-5507-E2B1-3967-5C1D0CA6CF3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C0D2CBB8-DD43-2EA9-91D1-20D8D1F95C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9E5F77F6-378B-A9D1-675E-49DBE349B6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59" action="ppaction://hlinksldjump"/>
              <a:extLst>
                <a:ext uri="{FF2B5EF4-FFF2-40B4-BE49-F238E27FC236}">
                  <a16:creationId xmlns:a16="http://schemas.microsoft.com/office/drawing/2014/main" id="{95248F15-6A52-A72E-D38C-D666A5D825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6D86C919-7976-01AE-3199-A289507B5C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9A1F92F5-3FD4-6207-22E5-34F11D331C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FE3A8ACA-400D-78DF-6450-0B643CD2A10A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38BB6D1E-2E82-9BF6-5317-FFAE79F661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23FA7CF-2EF0-1A3C-4E24-85BD940E45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78906094-43A0-6D9D-07CB-664E308588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7CAB7076-BB1D-EC45-E75E-4E381EBA6D7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681E483-C59A-D3C2-1388-F9DFE27A9B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B850AF4-86D2-C2E1-D7EB-3D147D30724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0" action="ppaction://hlinksldjump"/>
              <a:extLst>
                <a:ext uri="{FF2B5EF4-FFF2-40B4-BE49-F238E27FC236}">
                  <a16:creationId xmlns:a16="http://schemas.microsoft.com/office/drawing/2014/main" id="{9560BF5F-2F7D-5C1C-0865-AF23232961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7DB0803C-179A-D68A-4328-59992718C9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7A62D441-437A-8B41-967C-00DC200D70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246026FB-0438-3AE9-7905-B095EA215FFF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9951CB7A-1918-1C4C-0475-E93ED66D54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8FD3950A-13FB-C781-0572-7E733D493B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6BDE6CF5-81E9-2A72-3CCB-C094C97BEE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0C537EF-1276-704E-31EA-AB9E137E078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6960DF93-26BB-6142-3E3D-94658135AD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914AF252-F56D-2FE5-AF4F-B145D8F68E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1" action="ppaction://hlinksldjump"/>
              <a:extLst>
                <a:ext uri="{FF2B5EF4-FFF2-40B4-BE49-F238E27FC236}">
                  <a16:creationId xmlns:a16="http://schemas.microsoft.com/office/drawing/2014/main" id="{337CAD5D-09BA-FC7A-7D49-6CD3BFC0C7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66AB221-8CF1-0419-8EE1-10683416C2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C1601683-705A-09A6-72CF-78084B1D44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C29346F5-F701-8BD7-6480-87DBA637AAC9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440C6C60-9251-EE26-31E7-BE028E720E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684AF7A7-49BC-EED9-BDAA-CE17391DE4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F6288D1-6A0F-C4D7-EBD7-E780893605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AF46F831-04E5-9078-6983-77956D6AE0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9ABB9F31-CE54-81C6-CB22-803661C946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D618EC44-CD33-2922-4AF2-4F4C3CF28CE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2" action="ppaction://hlinksldjump"/>
              <a:extLst>
                <a:ext uri="{FF2B5EF4-FFF2-40B4-BE49-F238E27FC236}">
                  <a16:creationId xmlns:a16="http://schemas.microsoft.com/office/drawing/2014/main" id="{8EF125E9-10B6-2497-A846-9D11A9475D2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3C049047-6058-D76E-5F73-F6BFA8469B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6C9DADB2-910F-F81A-0A9A-7DE902D9C4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9AF013C1-8BEB-F6AA-FDA1-4C5267FCBF7C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D9B47115-54B3-C32F-6DDA-9A8545AC28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1E154CF3-C2E1-ACCA-90E8-27F61739C1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9D6C2975-B8CA-0563-ABFA-60ECAA07E932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5BD153E-5EC6-E0B6-0591-DEAFC45B2CD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8E3C4573-136C-D4AA-AF4D-027504ED2F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EE7B8D64-BF95-76B9-A9C8-4C30E8E997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0" name="TextBox 359">
              <a:hlinkClick r:id="rId63" action="ppaction://hlinksldjump"/>
              <a:extLst>
                <a:ext uri="{FF2B5EF4-FFF2-40B4-BE49-F238E27FC236}">
                  <a16:creationId xmlns:a16="http://schemas.microsoft.com/office/drawing/2014/main" id="{D31CAA2B-8C5A-FF63-C93D-EDE7C43524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A84AF80B-FF0B-5EE2-15A8-B3C4B675F5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EEBB55A3-4B0D-E7C1-259B-575DA54618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6D5AC383-2501-AE3E-A6F4-AD567DDA4551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0722E064-9CFF-C177-E151-69E31F48BB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2EE86E7-71E8-46CE-9FC1-8769CEF5E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FA145C66-1217-FADA-6C30-835247974F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0C195C-E697-69F3-A38B-943DA25C5B6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705C31B-647E-A748-BAFB-CFCD65BC67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93EF502E-9092-620A-1D2A-ECA0811A42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0" name="TextBox 389">
              <a:hlinkClick r:id="rId64" action="ppaction://hlinksldjump"/>
              <a:extLst>
                <a:ext uri="{FF2B5EF4-FFF2-40B4-BE49-F238E27FC236}">
                  <a16:creationId xmlns:a16="http://schemas.microsoft.com/office/drawing/2014/main" id="{43272DE4-44F2-02C2-0EBC-8A18B20947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FE120D24-D4DB-C21C-B824-403A0132A4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1453C780-ADA8-4332-C644-913E61DC14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4F9B7ED0-C56B-65C3-91BC-BB3993215B80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40BFDB15-E88F-1AAA-81D6-E824470643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499F5CF-E4C3-BD98-7E06-3F4D35D901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27542E51-8DF1-A930-69FD-33FA5AB6CDF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2DEF6FE9-72D8-FD04-E50B-72D1F8F2D2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04E45DA7-0B82-A8BB-F879-501F12DB0C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72914F1C-231E-07C8-1292-0DC17904C8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35" name="TextBox 534">
              <a:hlinkClick r:id="rId65" action="ppaction://hlinksldjump"/>
              <a:extLst>
                <a:ext uri="{FF2B5EF4-FFF2-40B4-BE49-F238E27FC236}">
                  <a16:creationId xmlns:a16="http://schemas.microsoft.com/office/drawing/2014/main" id="{17A46C1A-4A25-0BBA-A483-0B5FBFB97A1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487482DF-BDFF-EC3B-2000-9D4F9EF527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EC21AD4-BEEA-600F-CFAB-9FE4DF68B6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CCE7F9F8-CAFE-ED84-CD31-0E021B0CC19F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805CDAC5-2F2B-B011-3845-AE7EB1FAA5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9B7639CF-04E7-06D6-B821-BB78B699B6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EB00091E-FD98-9539-8E24-10C9855C59F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BFED6968-D945-C643-75AA-091AC4ACF9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AEFDF622-453B-577D-AF72-E0FF49EEA2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5BF24620-568F-581E-ED90-C561261D54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45" name="TextBox 544">
              <a:hlinkClick r:id="rId66" action="ppaction://hlinksldjump"/>
              <a:extLst>
                <a:ext uri="{FF2B5EF4-FFF2-40B4-BE49-F238E27FC236}">
                  <a16:creationId xmlns:a16="http://schemas.microsoft.com/office/drawing/2014/main" id="{F9339FEA-BE82-A4EE-17F5-C3819FBFD9C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7EE5D868-1BCF-62AC-8095-59F0F51979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29B80616-F112-617C-2F28-510A41488B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52279CC7-893C-B8D9-E805-8976B0220498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1946D329-D89A-59A3-B46C-0D9DF23D16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E275B24B-38B7-753C-364B-92336D5F1A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FD65F93D-BEEE-08FE-564E-51D9F6AAD37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AC9AF63A-7399-9A29-5579-EC1599D84F9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C9C36F73-896C-704C-0538-C6260DF672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616AD346-1E4C-93A5-6C07-FB7F7150F9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55" name="TextBox 554">
              <a:hlinkClick r:id="rId67" action="ppaction://hlinksldjump"/>
              <a:extLst>
                <a:ext uri="{FF2B5EF4-FFF2-40B4-BE49-F238E27FC236}">
                  <a16:creationId xmlns:a16="http://schemas.microsoft.com/office/drawing/2014/main" id="{7DC1F16A-393F-3601-1969-85604D1609C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13C51B47-8DFC-64D9-757A-6000AD8A5A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107E6DE1-67F1-E806-B80B-DBA14CB5EA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F4D177A4-8EB1-96E7-A493-F05F4E111232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A7E9E3E1-BA71-B67D-AD38-86B2EAD29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C9191354-21D2-C3B0-4ED3-2051A07E71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745D1FBE-784F-CB0E-6782-E8805A85DAC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09F3C21-BAC1-720C-F4F3-E5563298D99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1506FF16-AF0E-617A-419D-895C8BB99E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E7346B56-768E-5AE7-B44B-1D0A6A8F9E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65" name="TextBox 564">
              <a:hlinkClick r:id="rId68" action="ppaction://hlinksldjump"/>
              <a:extLst>
                <a:ext uri="{FF2B5EF4-FFF2-40B4-BE49-F238E27FC236}">
                  <a16:creationId xmlns:a16="http://schemas.microsoft.com/office/drawing/2014/main" id="{280381F6-B351-1BA2-A0DD-3767D886C8B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D33625FB-6B38-DF62-4749-E47B20CED2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2361067C-0D3F-4235-02E7-55CB343609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EBA25B25-8581-6AEA-6F41-AD79A93BFB7F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A311C9A9-1F26-921B-EC3A-A59CCF7424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572BCD9D-7E1D-E979-CD9F-D8E02131D4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E4AEFE12-2223-1BA3-824B-69B0205B7E0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6BFA10C9-E2EC-3C1E-73D0-09ACB1C2F94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644E43C5-8054-AAF9-39FD-BC969B5985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5D5641C2-5CA2-F13B-CD73-DF345A7308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655" name="TextBox 654">
              <a:hlinkClick r:id="rId69" action="ppaction://hlinksldjump"/>
              <a:extLst>
                <a:ext uri="{FF2B5EF4-FFF2-40B4-BE49-F238E27FC236}">
                  <a16:creationId xmlns:a16="http://schemas.microsoft.com/office/drawing/2014/main" id="{C08BD1DE-BB38-33F4-691D-F40A7B7D063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91AA89DF-171B-9225-58A7-02FCE22B88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18235F63-DB41-C7A6-9642-FABE1B199F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9237CFF0-E454-50EF-874D-C0C80B5428FF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3639C852-59A0-B082-0082-94728730ED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86497828-BDF7-B639-D876-20BAB7702B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3340F366-1E8A-FD6E-ED8B-3CA71037115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8FC6E87F-50F1-8B46-B761-224E1036F2D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79753CC6-8ADD-AE94-309A-C79F0A6548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4330E53A-8C73-C435-56C4-DA5EAFDC59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665" name="TextBox 664">
              <a:hlinkClick r:id="rId70" action="ppaction://hlinksldjump"/>
              <a:extLst>
                <a:ext uri="{FF2B5EF4-FFF2-40B4-BE49-F238E27FC236}">
                  <a16:creationId xmlns:a16="http://schemas.microsoft.com/office/drawing/2014/main" id="{481E33E3-5B50-4A76-2511-B8574E7CD07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5330BBC7-D0AC-9939-79AF-8BE9E2C865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6409A599-258E-3DB2-4744-E5AC92FB239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8D7B1F49-B2BC-281D-C24F-4F71CA3B50EF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B8490198-E716-EEC1-44D8-6449F018A0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35B1BE62-D321-9949-22C5-99DBF16FDE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64A7F30E-6A46-D2AE-2A30-320D3C84C85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A3C03731-9BA7-A6B4-513D-B6824BDBC0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4A66733B-8CD5-A9FD-C29B-3D5CB4BCBA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E2D18C69-2526-2FA3-AC44-2CBEA2739C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675" name="TextBox 674">
              <a:hlinkClick r:id="rId71" action="ppaction://hlinksldjump"/>
              <a:extLst>
                <a:ext uri="{FF2B5EF4-FFF2-40B4-BE49-F238E27FC236}">
                  <a16:creationId xmlns:a16="http://schemas.microsoft.com/office/drawing/2014/main" id="{D0091912-7EBE-FB4C-401A-2209AE44FAF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CF6BD15B-C358-E7A1-D63C-288B9013B5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B5654849-0506-BA1F-8234-87EF697812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831F14EE-980C-5F46-5B4C-EA967DFBD54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11A91B59-8C30-E643-25A4-251E6263C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7E95238D-3488-8179-25A1-71820B5253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8FE1CEC2-AECF-5794-11C2-EB65880F90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3FB48A7-CD58-9C3B-BE2D-92B5001ED1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193EFB87-0913-267A-A76F-90B15DEC94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48FCD9C4-11FE-BC9A-4A1C-BD7DF52E0EA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85" name="TextBox 684">
              <a:hlinkClick r:id="rId72" action="ppaction://hlinksldjump"/>
              <a:extLst>
                <a:ext uri="{FF2B5EF4-FFF2-40B4-BE49-F238E27FC236}">
                  <a16:creationId xmlns:a16="http://schemas.microsoft.com/office/drawing/2014/main" id="{87FFACC8-4228-6D4F-4426-661A689D34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199E6B25-A0EB-BA2A-B6E4-44F67CA7C5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D2A0123D-F2CE-7F9F-9653-A2E4BDB7E7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FF5187C1-7B5F-BDA0-21A8-EB316C1EB6C2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5B2B55D7-BA20-191E-FDC7-99A0CB7F9B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F4D7F72F-8030-B838-D6E4-10FDA2A8B7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6D82F226-135B-1AED-80A1-3B7E0F035BC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7A5884C8-177D-1861-5B82-97C44C9953B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AD5824FE-96D6-0113-CCA3-3D7A440CEA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A338FEF1-B447-4CB8-2084-A2090C2A44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815" name="TextBox 814">
              <a:hlinkClick r:id="rId73" action="ppaction://hlinksldjump"/>
              <a:extLst>
                <a:ext uri="{FF2B5EF4-FFF2-40B4-BE49-F238E27FC236}">
                  <a16:creationId xmlns:a16="http://schemas.microsoft.com/office/drawing/2014/main" id="{37003E4C-A60D-EFF6-9259-8323E2E002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048816D8-B2B1-9A76-C19E-A64904515A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AB3347DF-368D-1794-E1C8-0F525863F0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74F00499-BCFE-A9EB-8F24-94D91C9F9E90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BFC8DEAC-0535-4C3E-41CF-40FE76FF9B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F290BFF1-BCAB-E4D7-E254-1E9F4B6978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8269A3C9-E05B-4F29-4013-15C9003360B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E843D26-1790-CEB7-79D2-4EFAA9EC249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DDF88C37-661E-1245-2DAF-5189F97770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759F75CF-82A5-9253-2405-908EC39EAB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825" name="TextBox 824">
              <a:hlinkClick r:id="rId74" action="ppaction://hlinksldjump"/>
              <a:extLst>
                <a:ext uri="{FF2B5EF4-FFF2-40B4-BE49-F238E27FC236}">
                  <a16:creationId xmlns:a16="http://schemas.microsoft.com/office/drawing/2014/main" id="{2E54859A-5B02-6705-280C-E65F5925D8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0D4AEF81-1E38-CC85-481C-7F165B385B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1062F79-EA4E-D7AA-2D0B-0298F4E778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85B9E6C3-7A0A-8176-D358-AC353B841B19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EB91194B-D2DE-66AF-5994-9C070152F2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6557532F-0A6F-853E-B634-CE88C65C33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86ADF30D-4436-B9D7-44A3-E02DF2A39FE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5F8C96AF-6873-8FC6-DF0B-9896467F985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50A1473-EB88-648B-F316-AAABA97D26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B6FF1565-2010-B966-84F4-4C26D96374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35" name="TextBox 834">
              <a:hlinkClick r:id="rId75" action="ppaction://hlinksldjump"/>
              <a:extLst>
                <a:ext uri="{FF2B5EF4-FFF2-40B4-BE49-F238E27FC236}">
                  <a16:creationId xmlns:a16="http://schemas.microsoft.com/office/drawing/2014/main" id="{611642F5-E10A-1BA5-83E1-49BF1B01BE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653CFE28-B849-BF11-650F-94FA8E70EA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A715E7FA-B2A2-1A76-CF37-D061ED76BB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C9126EAD-28DB-1B1E-6309-0DFF9C24A03B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39" name="Rectangle 838">
              <a:extLst>
                <a:ext uri="{FF2B5EF4-FFF2-40B4-BE49-F238E27FC236}">
                  <a16:creationId xmlns:a16="http://schemas.microsoft.com/office/drawing/2014/main" id="{C96027FA-75D0-7054-C79D-7BBF0D163F8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4B0BE9EA-CC4A-F1C6-EBF7-871113F579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51F40BBF-6A17-FFA2-CE98-7F61EBD7D6C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9DC6897C-1D4D-0753-662F-2A99A694D2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9C1C6112-EA79-3AEE-43AA-66D8590719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E00BFD68-B9D4-1648-E68D-091C060E9B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45" name="TextBox 844">
              <a:hlinkClick r:id="rId76" action="ppaction://hlinksldjump"/>
              <a:extLst>
                <a:ext uri="{FF2B5EF4-FFF2-40B4-BE49-F238E27FC236}">
                  <a16:creationId xmlns:a16="http://schemas.microsoft.com/office/drawing/2014/main" id="{FEBDBABC-1A93-06B2-3884-9604163D98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D5540AD6-FFFC-AE7E-6C3B-F8A38F58E6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96932669-C23E-03E7-BF5A-01CF07D0FD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48" name="Group 847">
            <a:extLst>
              <a:ext uri="{FF2B5EF4-FFF2-40B4-BE49-F238E27FC236}">
                <a16:creationId xmlns:a16="http://schemas.microsoft.com/office/drawing/2014/main" id="{05EB7DEC-B877-B020-93E1-5B00A80CA1F2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49" name="Rectangle 848">
              <a:extLst>
                <a:ext uri="{FF2B5EF4-FFF2-40B4-BE49-F238E27FC236}">
                  <a16:creationId xmlns:a16="http://schemas.microsoft.com/office/drawing/2014/main" id="{CDBC545E-7CF9-B8C7-FB0D-3C2E3C85B3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E2722C17-D7A1-B755-124B-FAEDC4D2F7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AB7BD3BA-739F-206E-1831-231F6FB947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401BACA4-1954-5877-6FCB-B022C9B1193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628AD77F-EBEB-B621-EB73-A1DD180F61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5F998A89-9178-E43C-405D-0E39E1C306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5" name="TextBox 894">
              <a:hlinkClick r:id="rId77" action="ppaction://hlinksldjump"/>
              <a:extLst>
                <a:ext uri="{FF2B5EF4-FFF2-40B4-BE49-F238E27FC236}">
                  <a16:creationId xmlns:a16="http://schemas.microsoft.com/office/drawing/2014/main" id="{6F7FBE35-0C8E-B48D-C04B-D560C40821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930BD05F-51A7-5841-BFBF-82C008963B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1141A119-1887-68D6-D2CF-4D5176B368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F7454E5D-0535-5A59-2DC0-9D30B46FAC69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4EF83544-E222-A9A5-18E5-6F19623FCA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49AC9C19-344F-C72E-B239-696468FCB4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A2F23112-A9A3-9B8A-1CD9-07DE2007430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2B19F3AC-96B4-5392-7C02-DF0B36F6E89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0FCD3B2D-0F32-E99B-9712-BFBBE93BA2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E9A46D05-E9A3-8B69-94DA-E1CE89F0E5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5" name="TextBox 9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9C2D63F4-5024-EFFF-3E10-584C3150E6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FA7D3529-2C14-5201-7491-ED191D762B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9757CA4F-0726-41F0-8583-F8A5F3CFBC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19F3B94A-A9AC-5072-790B-8AD1291DA5D8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C36A0B12-F783-5722-50E9-CB7B8F4585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65E29985-83EF-AA1D-D84F-1F4BEF4F66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2D1957E3-27C7-5062-FE8B-B31464B4D4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D8051C95-C42C-B850-01D2-CD7512FE53D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9C60D1A-8E91-E179-6959-774D98B62C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91FCA443-FCD1-E6DC-6B3E-0FBE3B86E8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5" name="TextBox 9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D82F6635-8349-FEA3-DA10-F1F536FDA3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03AE2C97-6649-4E75-B640-DBFEFB4706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C679DD79-D26A-0A4F-419D-321E0F6652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AE793FF3-44DF-763F-8343-5918A47697B3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BAAE7D5C-3D55-D114-E593-7FB7C7BD9C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20B1F23C-9CFD-C43A-BC7E-A83245DA92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C1C57EF9-8B81-22E3-F1D7-78907002E1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0D7E4654-5B8F-F6B9-CA39-CDB8585DC60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E568BDE-3E8E-14C8-C48D-9B882A2E3E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D3D2E049-2B1C-13A8-BC54-102B43699F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5" name="TextBox 9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2E3A1350-2DEB-D644-5A93-33DE035D8C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7E9B97D5-F18C-0E0F-D2E4-790765343D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6C2D1203-86F8-2975-2D5F-F4E7B9F79ABB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5C65CE5-752A-0440-4B44-9ADAB2C6B1CE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66434F4D-C706-C24D-30FB-DEEF9E4A51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A86AF693-5FC7-873C-6651-3255226870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DE957D77-BE0E-7E88-AE74-E2EB6330FA5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295E391D-1718-1046-4D9B-3A2D921992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40D9ADA4-8D17-CFA9-37DE-AC9CB3BF99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F7095A2A-A602-5D4C-D3BC-1B7E58775B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370" name="TextBox 369">
              <a:hlinkClick r:id="rId81" action="ppaction://hlinksldjump"/>
              <a:extLst>
                <a:ext uri="{FF2B5EF4-FFF2-40B4-BE49-F238E27FC236}">
                  <a16:creationId xmlns:a16="http://schemas.microsoft.com/office/drawing/2014/main" id="{29703A0C-4668-D51A-709D-D1270C4614E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FD134BB5-C7BB-5E86-69D4-0E215D2290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3E282FB-8273-6C91-82DE-3F3261D37C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7B7763F8-130A-576D-8D36-86996548406E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7D90ACA5-E3E8-D3D2-718E-C4EE210A57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D86C424-C0C1-3E46-C284-0D99DC0002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5886C449-FDC7-9E78-9133-ED9A51F5EDB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C70C801-39BD-46F8-42A7-6BD6CFBA07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E214655C-105B-03E6-DF4A-E477494CD5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6C4EB8E0-D744-37FB-BF97-09748FCB4C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415" name="TextBox 414">
              <a:hlinkClick r:id="rId82" action="ppaction://hlinksldjump"/>
              <a:extLst>
                <a:ext uri="{FF2B5EF4-FFF2-40B4-BE49-F238E27FC236}">
                  <a16:creationId xmlns:a16="http://schemas.microsoft.com/office/drawing/2014/main" id="{1BB3D4A5-5870-A058-1D63-654A80FD29E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F8CDB8C-50C8-2415-4E7B-54489CE630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45545C08-F58D-4C85-DC56-595C112741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1A2F4CE1-6053-6B37-1E9D-4550F45E1DB7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FF510443-D26E-F69C-9D26-2560F11EEA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3F622286-4685-BEC0-8F61-BAE3C57552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EBABC52E-EC4E-DDCF-75D3-3A32F0B2148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59EA577-0249-5253-6B77-E3185F0A6F1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706B754C-8930-3E7E-88A8-F42F2AE3E3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93D87953-0357-22C2-220A-FFBF56344A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435" name="TextBox 434">
              <a:hlinkClick r:id="rId83" action="ppaction://hlinksldjump"/>
              <a:extLst>
                <a:ext uri="{FF2B5EF4-FFF2-40B4-BE49-F238E27FC236}">
                  <a16:creationId xmlns:a16="http://schemas.microsoft.com/office/drawing/2014/main" id="{1415EDC3-1EAB-2B7B-D2F4-A44591BC28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3A1E2D6-8401-A265-D161-04DAFB54E6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BDA46819-6E9B-BEB8-67CE-97DF19FD09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C647D852-DFDF-9938-F87C-E652BFEA2142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85E62EAA-52BB-1763-C780-58C8A6C742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B2246038-0582-C1DF-DBCB-3FCEAA027D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F7530372-EA95-4295-9A7B-5AF6C751FF5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90ECCE3D-FB7D-F7F0-0320-775148612FF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AA44E67-A9DF-33A8-F957-875BCACC9D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67EAA971-2989-7203-2EE9-CA74DAF11C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455" name="TextBox 454">
              <a:hlinkClick r:id="rId84" action="ppaction://hlinksldjump"/>
              <a:extLst>
                <a:ext uri="{FF2B5EF4-FFF2-40B4-BE49-F238E27FC236}">
                  <a16:creationId xmlns:a16="http://schemas.microsoft.com/office/drawing/2014/main" id="{256BD74D-72A1-F8F1-61EF-0FE7E7A147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83260D4-D802-5276-4A67-C92EBFF900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CA43E23F-7B88-137F-65EE-54F1C713CA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2C98736B-5105-FB9A-4B35-B746C8D997F5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F52A2902-5AC6-B9E1-48E1-E433E94CA0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D9EB7AE6-18BC-E6B2-962A-CCC9B612E4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7E4107A2-793C-DDEC-4B89-0986D56DA9B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637176A5-20D8-1B78-FEC8-991398EA4AD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A3E142-ABA1-9CF0-3721-6759F6B3B6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C83C7D9D-34A7-44A6-EF76-C9166B4252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65" name="TextBox 464">
              <a:hlinkClick r:id="rId85" action="ppaction://hlinksldjump"/>
              <a:extLst>
                <a:ext uri="{FF2B5EF4-FFF2-40B4-BE49-F238E27FC236}">
                  <a16:creationId xmlns:a16="http://schemas.microsoft.com/office/drawing/2014/main" id="{E5BD3F2C-FAEC-1871-5BF5-F81A8032E1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6B1BEB7F-C675-632C-2EA2-230C901C3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DD65C9D8-1967-D432-5D9F-74E21A48AE8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4BD6EAD7-05DE-DC8A-D5CC-DFA4819BC582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B0B47EA5-5E88-1212-3DF8-9FA8606365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44DF4061-E485-9049-BB88-DFA7501ACA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2858D8A8-A8F1-3ED8-46C9-60E7F711EBE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FD9E8811-F604-1DEE-7845-DAE88CB5E24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C7EC7C58-4F75-D08B-CC04-52AA408E2D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D20F0C31-C657-CC16-94F7-08DBB0B3FC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5" name="TextBox 484">
              <a:hlinkClick r:id="rId86" action="ppaction://hlinksldjump"/>
              <a:extLst>
                <a:ext uri="{FF2B5EF4-FFF2-40B4-BE49-F238E27FC236}">
                  <a16:creationId xmlns:a16="http://schemas.microsoft.com/office/drawing/2014/main" id="{DC79C211-7059-88CD-9F74-969F548D90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AE24A268-997B-609B-B727-668F411952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3544DCEB-EFE4-4D71-053B-AD6D7965CFE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0E1AC21D-18AC-D721-A8EB-65EE414341AF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AF7095F5-7641-C89A-BE8F-D6A7E95BA6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97A561D0-9E62-FFC1-B276-E17FB40D2C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1F8C7426-CB68-0A5A-2A11-E964AB1514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264DCAAD-05F0-F33F-ACCF-861DB349CF8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2B2A8C56-9B98-916D-EA18-52BAFD70BF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087D3FD9-BACA-1DFB-321B-FAE844E6B5E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95" name="TextBox 494">
              <a:hlinkClick r:id="rId87" action="ppaction://hlinksldjump"/>
              <a:extLst>
                <a:ext uri="{FF2B5EF4-FFF2-40B4-BE49-F238E27FC236}">
                  <a16:creationId xmlns:a16="http://schemas.microsoft.com/office/drawing/2014/main" id="{0CE64EB9-CD91-FBE2-6710-4DC1E43EF5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BC8239A3-42E3-1EC3-0B82-8B016A48B8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1D4A898B-9D6C-3738-7BCC-CFC4AC445C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DF7DB0DB-A9F3-B31A-345B-A509685BD8D8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A13C8D6E-2CAD-8BEF-D754-5163CD790E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F671934C-DA22-1FC1-6B86-471ED1AC78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083E35CF-79E7-7F09-6988-CB58F0BD88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65C2E963-1C8C-73A3-C460-9301FDF26A5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27A93E19-38BB-8B51-47AA-F215151E8B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635C242B-0B2A-C702-23CE-221DD86F2D2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505" name="TextBox 504">
              <a:hlinkClick r:id="rId88" action="ppaction://hlinksldjump"/>
              <a:extLst>
                <a:ext uri="{FF2B5EF4-FFF2-40B4-BE49-F238E27FC236}">
                  <a16:creationId xmlns:a16="http://schemas.microsoft.com/office/drawing/2014/main" id="{8D989465-A357-2A28-37A3-BD5DC18FC3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887CE790-1E4D-F4E4-9A2B-48859F208DE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7366194C-3FBA-F0DC-8F2E-E10C99E189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508" name="TextBox 507">
            <a:extLst>
              <a:ext uri="{FF2B5EF4-FFF2-40B4-BE49-F238E27FC236}">
                <a16:creationId xmlns:a16="http://schemas.microsoft.com/office/drawing/2014/main" id="{DD1EA407-211E-3EF8-DCAC-A4D7080A622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509" name="TextBox 508">
            <a:extLst>
              <a:ext uri="{FF2B5EF4-FFF2-40B4-BE49-F238E27FC236}">
                <a16:creationId xmlns:a16="http://schemas.microsoft.com/office/drawing/2014/main" id="{484145D5-7967-C32E-F0A0-A20F4285DC46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510" name="TextBox 509">
            <a:hlinkClick r:id="rId89" action="ppaction://hlinksldjump"/>
            <a:extLst>
              <a:ext uri="{FF2B5EF4-FFF2-40B4-BE49-F238E27FC236}">
                <a16:creationId xmlns:a16="http://schemas.microsoft.com/office/drawing/2014/main" id="{3AE3D068-7EA0-2A7A-0EA2-D60B897B459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511" name="TextBox 510">
            <a:hlinkClick r:id="rId90" action="ppaction://hlinksldjump"/>
            <a:extLst>
              <a:ext uri="{FF2B5EF4-FFF2-40B4-BE49-F238E27FC236}">
                <a16:creationId xmlns:a16="http://schemas.microsoft.com/office/drawing/2014/main" id="{592312D6-76C6-4AAE-EE60-A64715ED862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512" name="TextBox 511">
            <a:hlinkClick r:id="rId91" action="ppaction://hlinksldjump"/>
            <a:extLst>
              <a:ext uri="{FF2B5EF4-FFF2-40B4-BE49-F238E27FC236}">
                <a16:creationId xmlns:a16="http://schemas.microsoft.com/office/drawing/2014/main" id="{7D941A8B-051E-A556-CCC8-95060855838C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513" name="TextBox 512">
            <a:hlinkClick r:id="rId92" action="ppaction://hlinksldjump"/>
            <a:extLst>
              <a:ext uri="{FF2B5EF4-FFF2-40B4-BE49-F238E27FC236}">
                <a16:creationId xmlns:a16="http://schemas.microsoft.com/office/drawing/2014/main" id="{BCF21320-C257-F9F0-D4BC-0D1323537008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514" name="TextBox 513">
            <a:hlinkClick r:id="rId93" action="ppaction://hlinksldjump"/>
            <a:extLst>
              <a:ext uri="{FF2B5EF4-FFF2-40B4-BE49-F238E27FC236}">
                <a16:creationId xmlns:a16="http://schemas.microsoft.com/office/drawing/2014/main" id="{665BE058-8D45-3288-02FE-11A5BE5187C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515" name="TextBox 514">
            <a:hlinkClick r:id="rId94" action="ppaction://hlinksldjump"/>
            <a:extLst>
              <a:ext uri="{FF2B5EF4-FFF2-40B4-BE49-F238E27FC236}">
                <a16:creationId xmlns:a16="http://schemas.microsoft.com/office/drawing/2014/main" id="{65830124-32C1-74DF-78C0-B39ACD46AB2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516" name="TextBox 515">
            <a:hlinkClick r:id="rId95" action="ppaction://hlinksldjump"/>
            <a:extLst>
              <a:ext uri="{FF2B5EF4-FFF2-40B4-BE49-F238E27FC236}">
                <a16:creationId xmlns:a16="http://schemas.microsoft.com/office/drawing/2014/main" id="{224D54BB-C20E-1ED4-4047-F42DC72FF669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517" name="TextBox 516">
            <a:hlinkClick r:id="rId96" action="ppaction://hlinksldjump"/>
            <a:extLst>
              <a:ext uri="{FF2B5EF4-FFF2-40B4-BE49-F238E27FC236}">
                <a16:creationId xmlns:a16="http://schemas.microsoft.com/office/drawing/2014/main" id="{9B261339-3C60-CEDC-9082-A40B3AF82E5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518" name="TextBox 517">
            <a:hlinkClick r:id="rId97" action="ppaction://hlinksldjump"/>
            <a:extLst>
              <a:ext uri="{FF2B5EF4-FFF2-40B4-BE49-F238E27FC236}">
                <a16:creationId xmlns:a16="http://schemas.microsoft.com/office/drawing/2014/main" id="{C687EF2C-1419-56E2-C94D-FDF007C61FD8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519" name="TextBox 518">
            <a:hlinkClick r:id="rId98" action="ppaction://hlinksldjump"/>
            <a:extLst>
              <a:ext uri="{FF2B5EF4-FFF2-40B4-BE49-F238E27FC236}">
                <a16:creationId xmlns:a16="http://schemas.microsoft.com/office/drawing/2014/main" id="{B1387382-74FB-3D01-580E-E3F57C386FE7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520" name="TextBox 519">
            <a:hlinkClick r:id="rId99" action="ppaction://hlinksldjump"/>
            <a:extLst>
              <a:ext uri="{FF2B5EF4-FFF2-40B4-BE49-F238E27FC236}">
                <a16:creationId xmlns:a16="http://schemas.microsoft.com/office/drawing/2014/main" id="{871EFF14-648F-72C6-28DF-9ACBACCC2DE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21" name="TextBox 520">
            <a:hlinkClick r:id="rId100" action="ppaction://hlinksldjump"/>
            <a:extLst>
              <a:ext uri="{FF2B5EF4-FFF2-40B4-BE49-F238E27FC236}">
                <a16:creationId xmlns:a16="http://schemas.microsoft.com/office/drawing/2014/main" id="{9BD5A244-92E6-FF62-83A0-0D56FBD3AAB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522" name="TextBox 521">
            <a:hlinkClick r:id="rId101" action="ppaction://hlinksldjump"/>
            <a:extLst>
              <a:ext uri="{FF2B5EF4-FFF2-40B4-BE49-F238E27FC236}">
                <a16:creationId xmlns:a16="http://schemas.microsoft.com/office/drawing/2014/main" id="{F3372C04-7C8D-E34F-8BB6-54C78B562AD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523" name="TextBox 522">
            <a:hlinkClick r:id="rId102" action="ppaction://hlinksldjump"/>
            <a:extLst>
              <a:ext uri="{FF2B5EF4-FFF2-40B4-BE49-F238E27FC236}">
                <a16:creationId xmlns:a16="http://schemas.microsoft.com/office/drawing/2014/main" id="{042C5181-1E4D-1387-89F3-9DBF53A2E64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524" name="TextBox 523">
            <a:hlinkClick r:id="rId103" action="ppaction://hlinksldjump"/>
            <a:extLst>
              <a:ext uri="{FF2B5EF4-FFF2-40B4-BE49-F238E27FC236}">
                <a16:creationId xmlns:a16="http://schemas.microsoft.com/office/drawing/2014/main" id="{C32ED6D8-D9AF-DACB-F633-7BED98136C81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525" name="TextBox 524">
            <a:hlinkClick r:id="rId104" action="ppaction://hlinksldjump"/>
            <a:extLst>
              <a:ext uri="{FF2B5EF4-FFF2-40B4-BE49-F238E27FC236}">
                <a16:creationId xmlns:a16="http://schemas.microsoft.com/office/drawing/2014/main" id="{E7786BEA-4B06-AAF3-143B-413D95263925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526" name="TextBox 525">
            <a:hlinkClick r:id="rId105" action="ppaction://hlinksldjump"/>
            <a:extLst>
              <a:ext uri="{FF2B5EF4-FFF2-40B4-BE49-F238E27FC236}">
                <a16:creationId xmlns:a16="http://schemas.microsoft.com/office/drawing/2014/main" id="{C27438CC-7CBA-0563-B668-8A569C890DD4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27" name="TextBox 526">
            <a:hlinkClick r:id="rId106" action="ppaction://hlinksldjump"/>
            <a:extLst>
              <a:ext uri="{FF2B5EF4-FFF2-40B4-BE49-F238E27FC236}">
                <a16:creationId xmlns:a16="http://schemas.microsoft.com/office/drawing/2014/main" id="{C0FBC225-45C7-7344-DEAA-653658C037A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575" name="Rectangle 574">
            <a:hlinkClick r:id="rId107" action="ppaction://hlinksldjump"/>
            <a:extLst>
              <a:ext uri="{FF2B5EF4-FFF2-40B4-BE49-F238E27FC236}">
                <a16:creationId xmlns:a16="http://schemas.microsoft.com/office/drawing/2014/main" id="{2C72CA1D-36F0-30AD-239B-3C66F09CB495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640" name="Rectangle 639">
            <a:hlinkClick r:id="rId108" action="ppaction://hlinksldjump"/>
            <a:extLst>
              <a:ext uri="{FF2B5EF4-FFF2-40B4-BE49-F238E27FC236}">
                <a16:creationId xmlns:a16="http://schemas.microsoft.com/office/drawing/2014/main" id="{2040A517-FE98-04C6-879A-BA2197CC1310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641" name="Rectangle 640">
            <a:hlinkClick r:id="rId109" action="ppaction://hlinksldjump"/>
            <a:extLst>
              <a:ext uri="{FF2B5EF4-FFF2-40B4-BE49-F238E27FC236}">
                <a16:creationId xmlns:a16="http://schemas.microsoft.com/office/drawing/2014/main" id="{87A6316D-B9EE-2AD7-CCBD-B0E554B4BD29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642" name="Rectangle 641">
            <a:hlinkClick r:id="rId110" action="ppaction://hlinksldjump"/>
            <a:extLst>
              <a:ext uri="{FF2B5EF4-FFF2-40B4-BE49-F238E27FC236}">
                <a16:creationId xmlns:a16="http://schemas.microsoft.com/office/drawing/2014/main" id="{22C57550-85D6-8B27-7A57-D6A960F7CAB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643" name="Rectangle 642">
            <a:hlinkClick r:id="rId111" action="ppaction://hlinksldjump"/>
            <a:extLst>
              <a:ext uri="{FF2B5EF4-FFF2-40B4-BE49-F238E27FC236}">
                <a16:creationId xmlns:a16="http://schemas.microsoft.com/office/drawing/2014/main" id="{20ED7507-FBD0-53FA-7E4D-F603E8F9C96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644" name="Rectangle 643">
            <a:hlinkClick r:id="rId112" action="ppaction://hlinksldjump"/>
            <a:extLst>
              <a:ext uri="{FF2B5EF4-FFF2-40B4-BE49-F238E27FC236}">
                <a16:creationId xmlns:a16="http://schemas.microsoft.com/office/drawing/2014/main" id="{F0E77F07-836A-FD1A-F11F-B2D4B133543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645" name="Rectangle 644">
            <a:hlinkClick r:id="rId113" action="ppaction://hlinksldjump"/>
            <a:extLst>
              <a:ext uri="{FF2B5EF4-FFF2-40B4-BE49-F238E27FC236}">
                <a16:creationId xmlns:a16="http://schemas.microsoft.com/office/drawing/2014/main" id="{DA099757-42D8-B42D-0ED7-18EBC2F8356B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73) Tantalum">
            <a:hlinkClick r:id="" action="ppaction://media"/>
            <a:extLst>
              <a:ext uri="{FF2B5EF4-FFF2-40B4-BE49-F238E27FC236}">
                <a16:creationId xmlns:a16="http://schemas.microsoft.com/office/drawing/2014/main" id="{1237944F-C6F7-8A7D-E232-90B45AD9C125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0972800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4EED7A57-7C3E-883D-34B0-1211CB45461D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6A1504D1-C609-B5DC-EF89-26CC0ACFF80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0A858658-F50A-ECE1-973D-DE8F123B9B07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07E5AAD9-AB90-98ED-50FF-5238AF6D6704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73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F6766229-18B6-3AE2-F360-C7F4ED1254AA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Ta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F555BFB6-5041-1133-7FD6-0A17D59792D6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Tantalum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E5B045CE-73C1-43C0-CC46-65D4FF029176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180,95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ADAE47A-ECC6-4B75-A27C-875295E86738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1,50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BB699438-56A7-8608-3065-10520BC41471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3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A03260E5-14C9-486B-4C98-06D1608F6AA0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[2], [3], [4], 5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DE01F422-DB50-34D4-820A-0277BD40DA55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A4FBE838-334D-60C6-16F3-0C7EBC7A1E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4345F3E3-DE40-B3D8-B4DD-A5D2691FE0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56B7570-0DCE-1644-182A-1600299625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2DD85563-5FE6-E356-AB7D-F364F413989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D9ADB20-2DB9-33DE-91E9-A82D3EB62C2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8CA6AF93-ADF4-0FD7-022C-3FBF88C6F65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B18CE7E6-0F73-D96C-4CB3-7A9F76D4A77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EE1B4D8C-B2FC-1B88-C90B-490526C819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684E4058-F1D3-15A7-08E7-8F2C82A062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E15F4975-6B84-8E85-832E-ABFAA6E6B4E7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4E139F32-2E03-6DBC-1AFF-852E60ED21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286131D-047B-9A6D-26B8-9100DABE42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9D97A0EB-2E8D-B073-68C8-5BAAA0ABBC6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5CF191EF-2330-EC35-3813-78E8D73D770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E9294CE0-19D2-2499-E9D3-E9BEBBDB78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9F3FAC12-81C4-22B9-A5D6-C227A5FAC7B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649" name="TextBox 64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F2C9283-D86D-2AD1-6CA9-50EDC93CD7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F4ED421B-6448-95C3-D772-6B8CF048D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AD4E001D-40AD-BB4E-73C0-011E1A345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652" name="Group 651">
            <a:extLst>
              <a:ext uri="{FF2B5EF4-FFF2-40B4-BE49-F238E27FC236}">
                <a16:creationId xmlns:a16="http://schemas.microsoft.com/office/drawing/2014/main" id="{788B1B17-8361-2F8D-1928-69D38A73C915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653" name="Rectangle 652">
              <a:extLst>
                <a:ext uri="{FF2B5EF4-FFF2-40B4-BE49-F238E27FC236}">
                  <a16:creationId xmlns:a16="http://schemas.microsoft.com/office/drawing/2014/main" id="{274667EE-1AA6-C32E-5AD3-8FD657749E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4" name="Rectangle 653">
              <a:extLst>
                <a:ext uri="{FF2B5EF4-FFF2-40B4-BE49-F238E27FC236}">
                  <a16:creationId xmlns:a16="http://schemas.microsoft.com/office/drawing/2014/main" id="{774D8931-FC85-B3BE-1E4E-DDA8F0E4F3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08F4F3D3-52C2-F82E-29D3-B2830C68A38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696" name="TextBox 695">
              <a:extLst>
                <a:ext uri="{FF2B5EF4-FFF2-40B4-BE49-F238E27FC236}">
                  <a16:creationId xmlns:a16="http://schemas.microsoft.com/office/drawing/2014/main" id="{BAE1B3A7-9E3F-2C54-532E-934F58091AC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6D19D10A-46C4-CE39-6DC0-DCE94311C4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FEB670AD-15AA-04C9-FA65-875A168E8036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699" name="TextBox 69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AEAAF683-0355-FF3C-1752-08165C222C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0FA77714-3F68-AD93-DA5F-5E90E91EC2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772DB81C-D378-EDAE-D0F9-AB5B843FC8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02" name="Group 701">
            <a:extLst>
              <a:ext uri="{FF2B5EF4-FFF2-40B4-BE49-F238E27FC236}">
                <a16:creationId xmlns:a16="http://schemas.microsoft.com/office/drawing/2014/main" id="{905E1C1A-3334-38A6-665D-FCBB5B8FDC20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0DCB6A02-6984-C2C1-CEAD-9DECCCB20E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E744B56B-F86B-A749-CFBB-F4D2B4721A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BEF016E7-3FCF-8C66-554A-E9D42FE077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7DA15B1E-920B-17BB-4138-D321B463AD8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30196642-E623-ED3B-E541-A5F6129A85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015AECDA-FF11-AFCD-8C2A-7787048E68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90301EE9-3B5D-0D4A-A30D-FDFA971DB1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6287387C-0623-25FF-B98F-58D527D173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3E94A9A7-9131-82E2-E096-0BD7AE59A5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AE90DB5E-2148-1C8A-FDD6-76957690990B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777" name="Rectangle 776">
              <a:extLst>
                <a:ext uri="{FF2B5EF4-FFF2-40B4-BE49-F238E27FC236}">
                  <a16:creationId xmlns:a16="http://schemas.microsoft.com/office/drawing/2014/main" id="{FC08D6C8-C834-E426-37D2-DBD66BB1ED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CC4E2D8E-7BE3-C503-9C7C-852B9158DD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2A788BF2-9F8A-7BEF-87ED-30557D4D868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D3DB6B06-F11A-EFFF-65AE-C8C962E7272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C2EACBDE-B2B6-C6C7-E7CE-F455399754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EFF64995-8250-E767-2C16-EE2C5BEE67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783" name="TextBox 78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B9EEECCB-C91A-1490-84BA-14519080AE6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D3587F79-74B5-7BD0-1B93-B0E446856B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8720745A-4C66-0F3E-8828-EFC93A08E3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299FA3ED-46FC-7823-CC04-D274AA8EFBD4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879C92B5-F462-495F-6870-E84581FEE3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Rectangle 787">
              <a:extLst>
                <a:ext uri="{FF2B5EF4-FFF2-40B4-BE49-F238E27FC236}">
                  <a16:creationId xmlns:a16="http://schemas.microsoft.com/office/drawing/2014/main" id="{3B6EE392-1B5D-5658-5D55-E0301C1248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627B9120-60C0-CB16-61F4-5CC594A63A6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084FC178-BDD1-82F7-9C19-7C03891BB1B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67946D90-3889-B4A8-994E-92E9AC65BC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BAAAF5C1-EFC3-BCBD-2903-405CBF79CC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793" name="TextBox 79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38E56962-2D7E-B4BE-4C74-D201E536119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01B8E832-4944-C794-D4C6-B5AC7592B6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B510E08F-AE55-F86E-60F6-A81158C77F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D4E04B57-ED49-6A17-C996-D4DE23941B2D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8FC6FD1E-6D32-390E-0105-25BEE358D9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Rectangle 797">
              <a:extLst>
                <a:ext uri="{FF2B5EF4-FFF2-40B4-BE49-F238E27FC236}">
                  <a16:creationId xmlns:a16="http://schemas.microsoft.com/office/drawing/2014/main" id="{60CEFB1D-D0FB-AB75-B736-6E66F61BF1A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357C3913-D304-7CB7-8600-F914F63F60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52064439-EA78-ED14-67EF-2D6CB4769CE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B20ACF1-6C2D-AC61-B06C-E03FB3990C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F9D4BA6B-B9D8-3357-83AF-E7D69A64BA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3" name="TextBox 80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805C6D8-DC4C-6D2B-07F9-D943B41C7C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9AE4CD99-0F48-540E-5D7F-1E83DC970C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0F7E2E26-F735-9C9B-578B-5966C74266E8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FE3AC79-1935-3B9C-D927-B44193B9026D}"/>
              </a:ext>
            </a:extLst>
          </p:cNvPr>
          <p:cNvGrpSpPr/>
          <p:nvPr/>
        </p:nvGrpSpPr>
        <p:grpSpPr>
          <a:xfrm>
            <a:off x="2778420" y="3982238"/>
            <a:ext cx="647699" cy="632746"/>
            <a:chOff x="2778420" y="3982238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8E0F74B6-EF57-5ACF-B9A5-D0EFC18F91A4}"/>
                </a:ext>
              </a:extLst>
            </p:cNvPr>
            <p:cNvSpPr/>
            <p:nvPr/>
          </p:nvSpPr>
          <p:spPr>
            <a:xfrm>
              <a:off x="2833453" y="40138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99AED99-9C25-2F78-35B1-7573C188B90E}"/>
                </a:ext>
              </a:extLst>
            </p:cNvPr>
            <p:cNvSpPr/>
            <p:nvPr/>
          </p:nvSpPr>
          <p:spPr>
            <a:xfrm>
              <a:off x="2833453" y="44880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7EC945D-A4CF-B984-A77F-993DC8E553BE}"/>
                </a:ext>
              </a:extLst>
            </p:cNvPr>
            <p:cNvSpPr txBox="1"/>
            <p:nvPr/>
          </p:nvSpPr>
          <p:spPr>
            <a:xfrm>
              <a:off x="2833452" y="444570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A40977E-5388-4090-C12F-34C52B445F7E}"/>
                </a:ext>
              </a:extLst>
            </p:cNvPr>
            <p:cNvSpPr txBox="1"/>
            <p:nvPr/>
          </p:nvSpPr>
          <p:spPr>
            <a:xfrm>
              <a:off x="2820754" y="4352488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82F6AB3-DB82-7981-B300-152B99DAAAFD}"/>
                </a:ext>
              </a:extLst>
            </p:cNvPr>
            <p:cNvSpPr txBox="1"/>
            <p:nvPr/>
          </p:nvSpPr>
          <p:spPr>
            <a:xfrm>
              <a:off x="2778420" y="39822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AB949C8-88DC-37E1-B10D-DCC7570C7615}"/>
                </a:ext>
              </a:extLst>
            </p:cNvPr>
            <p:cNvSpPr txBox="1"/>
            <p:nvPr/>
          </p:nvSpPr>
          <p:spPr>
            <a:xfrm>
              <a:off x="2925855" y="3982238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8EFC02E7-F3AC-A0A3-8BDB-6D7A82EF44E9}"/>
                </a:ext>
              </a:extLst>
            </p:cNvPr>
            <p:cNvSpPr txBox="1"/>
            <p:nvPr/>
          </p:nvSpPr>
          <p:spPr>
            <a:xfrm>
              <a:off x="2779887" y="40725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2FDA81BB-DFB8-907C-7201-D08EFB167141}"/>
                </a:ext>
              </a:extLst>
            </p:cNvPr>
            <p:cNvSpPr txBox="1"/>
            <p:nvPr/>
          </p:nvSpPr>
          <p:spPr>
            <a:xfrm>
              <a:off x="3066285" y="40967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8CFB499-6B0D-92FE-A29D-77D0594B35A9}"/>
                </a:ext>
              </a:extLst>
            </p:cNvPr>
            <p:cNvSpPr txBox="1"/>
            <p:nvPr/>
          </p:nvSpPr>
          <p:spPr>
            <a:xfrm>
              <a:off x="2778420" y="4213473"/>
              <a:ext cx="6476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6A6DFABA-36F8-0A0C-52D4-3D3760A5617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3009F1CE-4407-A864-C11C-63257163C09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E1B1DE0A-569B-63EE-6C09-03B4FF39AC63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73E44CDE-E697-086F-13E0-A1A60771CD9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5EC03041-0523-10CC-C8CC-88F22898CCD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6852FB31-1C0D-AEAA-DBCD-93CEF6AECD9D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C935CFF5-3623-EBB1-CE23-C768C4763225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1AA23447-26A1-30CD-9EEF-B346844A520A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DCCC0682-A797-C678-29D6-3A3C6CF85250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FD7C7153-397E-0085-F1D8-6774B0D2145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AC9FF791-0724-91A2-F107-9D38A8911212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7C5FAF39-6906-142A-537E-DCB2C41390D7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5A6F8F3A-E7A3-BBBD-103F-3121B7CDEA7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26681702-E28D-51A0-CF8E-18F9E17793F0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84EEBFBF-3BF3-80D8-0A7D-B06846B42500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CCF8C4DF-4F0D-A26C-D4BA-6AE317855E9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2" name="Group 381">
                      <a:extLst>
                        <a:ext uri="{FF2B5EF4-FFF2-40B4-BE49-F238E27FC236}">
                          <a16:creationId xmlns:a16="http://schemas.microsoft.com/office/drawing/2014/main" id="{9E1536D7-0285-42EC-ADF0-990C019793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94" name="Group 393">
                        <a:extLst>
                          <a:ext uri="{FF2B5EF4-FFF2-40B4-BE49-F238E27FC236}">
                            <a16:creationId xmlns:a16="http://schemas.microsoft.com/office/drawing/2014/main" id="{541A0A45-2977-730D-7E26-EDF4BB6C1B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99" name="Group 398">
                          <a:extLst>
                            <a:ext uri="{FF2B5EF4-FFF2-40B4-BE49-F238E27FC236}">
                              <a16:creationId xmlns:a16="http://schemas.microsoft.com/office/drawing/2014/main" id="{5D5CA410-DC5D-3A4B-7071-F380751B30C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02" name="Group 401">
                            <a:extLst>
                              <a:ext uri="{FF2B5EF4-FFF2-40B4-BE49-F238E27FC236}">
                                <a16:creationId xmlns:a16="http://schemas.microsoft.com/office/drawing/2014/main" id="{8B5D0000-B6DD-5C3E-20C8-2FD1646072D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05" name="Group 404">
                              <a:extLst>
                                <a:ext uri="{FF2B5EF4-FFF2-40B4-BE49-F238E27FC236}">
                                  <a16:creationId xmlns:a16="http://schemas.microsoft.com/office/drawing/2014/main" id="{63A5AC15-9F1B-5E75-4E19-FDB2DDF12FE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07" name="Straight Connector 406">
                                <a:extLst>
                                  <a:ext uri="{FF2B5EF4-FFF2-40B4-BE49-F238E27FC236}">
                                    <a16:creationId xmlns:a16="http://schemas.microsoft.com/office/drawing/2014/main" id="{900F72B6-8F31-849E-019A-288A04AE8FC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8" name="Straight Connector 417">
                                <a:extLst>
                                  <a:ext uri="{FF2B5EF4-FFF2-40B4-BE49-F238E27FC236}">
                                    <a16:creationId xmlns:a16="http://schemas.microsoft.com/office/drawing/2014/main" id="{EA71D919-8741-09AC-782B-DC5FAA7AB86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9" name="Straight Connector 418">
                                <a:extLst>
                                  <a:ext uri="{FF2B5EF4-FFF2-40B4-BE49-F238E27FC236}">
                                    <a16:creationId xmlns:a16="http://schemas.microsoft.com/office/drawing/2014/main" id="{07A6CB02-9E53-795A-6906-F4F2FF53B55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06" name="Straight Connector 405">
                              <a:extLst>
                                <a:ext uri="{FF2B5EF4-FFF2-40B4-BE49-F238E27FC236}">
                                  <a16:creationId xmlns:a16="http://schemas.microsoft.com/office/drawing/2014/main" id="{EDFEB1AB-58C3-2289-0036-1E59C6C72361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56C318E9-4FE3-50A8-8930-65156BE0FC4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01" name="Straight Connector 400">
                          <a:extLst>
                            <a:ext uri="{FF2B5EF4-FFF2-40B4-BE49-F238E27FC236}">
                              <a16:creationId xmlns:a16="http://schemas.microsoft.com/office/drawing/2014/main" id="{EFE7885C-1A18-66AB-ADA2-1518B703751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98" name="Straight Connector 397">
                        <a:extLst>
                          <a:ext uri="{FF2B5EF4-FFF2-40B4-BE49-F238E27FC236}">
                            <a16:creationId xmlns:a16="http://schemas.microsoft.com/office/drawing/2014/main" id="{82A9C5A9-E724-162A-E7CE-2C33840C114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93" name="Straight Connector 392">
                      <a:extLst>
                        <a:ext uri="{FF2B5EF4-FFF2-40B4-BE49-F238E27FC236}">
                          <a16:creationId xmlns:a16="http://schemas.microsoft.com/office/drawing/2014/main" id="{990EAD3D-C8C4-0BD7-C1C9-C31679F186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67BAD037-E4EE-86C8-0554-0CE5D9C9B2A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43371120-538B-3724-CD2B-CB64FE5F9A3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B5980D7-B07C-ABF3-5A8B-6CEAA3686C0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84556294-599C-942D-597D-9B57C05F690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210847558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73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5" name="Picture 534">
            <a:extLst>
              <a:ext uri="{FF2B5EF4-FFF2-40B4-BE49-F238E27FC236}">
                <a16:creationId xmlns:a16="http://schemas.microsoft.com/office/drawing/2014/main" id="{20587ECF-70DF-3681-1AE2-494F45B6E3D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W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E01CACC-D294-A7C1-25A1-41355EE294A0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05DAC901-428E-1FFD-239B-889568D47C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BD7959D6-0182-993E-7DE6-29189C64C5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DB8A4109-5318-4005-ED54-9F21A5A0BC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FF4BC6C4-A637-0AC9-A84F-E104295915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5C66BC8-E42F-7932-38A1-7788FBBB93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1AAB4381-039C-7788-1D66-2C22C487CD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59" action="ppaction://hlinksldjump"/>
              <a:extLst>
                <a:ext uri="{FF2B5EF4-FFF2-40B4-BE49-F238E27FC236}">
                  <a16:creationId xmlns:a16="http://schemas.microsoft.com/office/drawing/2014/main" id="{F9BF70A8-8809-F0CE-EBE8-8451E39C5C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FCC7BC8-38EB-2CF7-47B4-82B7235167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6B9EE5C-5A79-1636-2A98-952CAA2F99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BF67015-AE1F-C2F0-A988-D6366B3AD382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24CFDFA6-636F-FE47-9567-D0176765F9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D6E743E3-C46B-8413-3CA3-B10AC8FE8F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4020E760-363B-F261-383F-277B890F3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AADA305-ECAD-8610-2346-D0E83A0BB0C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7D23080D-85CF-790F-0E3C-243DB3A1E8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96D6E10-0D5D-B253-D70F-54BDC83B75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0" action="ppaction://hlinksldjump"/>
              <a:extLst>
                <a:ext uri="{FF2B5EF4-FFF2-40B4-BE49-F238E27FC236}">
                  <a16:creationId xmlns:a16="http://schemas.microsoft.com/office/drawing/2014/main" id="{F091740A-EEA6-1DFF-5E35-49E5A1DB9A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E42B1377-59CD-4F2F-7627-6BEEAD01DF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721D6657-95AA-4DFD-E3C1-3AB8C20AD1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9E060D45-2A5B-4170-82DE-2576D49DC84C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9244845-27DC-8E24-B542-579AF6999E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6069B60B-ACB2-5470-C00E-E71188FF36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AB47BEE1-3453-B5A4-AA6F-267B469358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35EC4831-EB11-B7A4-0A9B-A6676DF7974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5F422DE6-69F8-AC92-A5CF-0EBE65F7EA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9C88CCF1-64D3-F119-0177-73FD08F26E3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1" action="ppaction://hlinksldjump"/>
              <a:extLst>
                <a:ext uri="{FF2B5EF4-FFF2-40B4-BE49-F238E27FC236}">
                  <a16:creationId xmlns:a16="http://schemas.microsoft.com/office/drawing/2014/main" id="{D3A60FBD-E4FE-798B-35B5-67CAA105E9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58A81427-9665-891C-789B-3E71564701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7F7AFCFA-7983-9FB5-1FEA-51AC5195E2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55416C31-A14B-3673-327A-0C8A2DA2508B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FF93463C-44C7-7EFB-7504-751883A568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764014B8-666E-5E06-9059-BA9844B1EA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741B6A68-F413-1336-9339-78C9A80E13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C1C0F3B5-0098-F681-201C-238C7229DC5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60F02D09-5FB2-D35C-AD3C-E3E2B26F06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FEAD0B78-DFAA-A382-1334-6559A212EFD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2" action="ppaction://hlinksldjump"/>
              <a:extLst>
                <a:ext uri="{FF2B5EF4-FFF2-40B4-BE49-F238E27FC236}">
                  <a16:creationId xmlns:a16="http://schemas.microsoft.com/office/drawing/2014/main" id="{3871B3C0-0AC1-C81E-ED12-8D71C0639DC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3D531105-AEA2-DCF9-1FF7-F1E5EEBB48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2492C77C-BD1F-CCAD-9895-77B6F64F0F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D4943733-9A60-19EB-621E-1C1C6DA841B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6CB450FA-C91A-B769-9B58-9061DAE999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22651EA5-14C0-D17C-30F1-00B45571F1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61824ADB-9116-79CA-7A47-19CB3F20229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C5B71407-2F4F-C292-503F-2C307DE8C6D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1F29F91-8DEA-2611-884A-0061C01D49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1E8CC505-6AD3-4788-8967-C9AE13611C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3" action="ppaction://hlinksldjump"/>
              <a:extLst>
                <a:ext uri="{FF2B5EF4-FFF2-40B4-BE49-F238E27FC236}">
                  <a16:creationId xmlns:a16="http://schemas.microsoft.com/office/drawing/2014/main" id="{68AD65C3-63E5-9D9C-497F-D73C8BC46A6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8A43CA52-7B0A-2B2E-3652-E00C491956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A9A7E9BC-3173-3934-FDF3-3DF894AD2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BBC15957-6ED1-557E-CD0B-DF81498BDE40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5DA3EC55-285B-57AA-B894-A005054C1B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5063DDE1-3959-B858-99A6-3AF22B930D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1946CC92-2763-8858-7111-2B4A9835D8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207DFAD7-A9EF-9820-06EB-9056F0E5AB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66C5D936-93F7-E9DD-F91A-58376BA099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8290A0BC-B758-1B01-76AA-EA7DB6B0E4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0" name="TextBox 379">
              <a:hlinkClick r:id="rId64" action="ppaction://hlinksldjump"/>
              <a:extLst>
                <a:ext uri="{FF2B5EF4-FFF2-40B4-BE49-F238E27FC236}">
                  <a16:creationId xmlns:a16="http://schemas.microsoft.com/office/drawing/2014/main" id="{CD44188C-EADE-07AA-086D-70FBEECCB4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B96E9012-3F18-F1EC-F8FD-4CDA513A69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D4CAB78F-D328-5E97-B9D8-4CF0BEF52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848" name="Group 847">
            <a:extLst>
              <a:ext uri="{FF2B5EF4-FFF2-40B4-BE49-F238E27FC236}">
                <a16:creationId xmlns:a16="http://schemas.microsoft.com/office/drawing/2014/main" id="{3F0B3DA9-FBD8-BBCC-6144-8EA84E29BAE7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849" name="Rectangle 848">
              <a:extLst>
                <a:ext uri="{FF2B5EF4-FFF2-40B4-BE49-F238E27FC236}">
                  <a16:creationId xmlns:a16="http://schemas.microsoft.com/office/drawing/2014/main" id="{5250BF1A-33A7-3986-07A3-FA7DA827DD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75F514E6-4493-3C66-291B-C831521B0E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C2EBB55D-6A31-518F-D8E4-13884EB3D3D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C2C83DDA-D2DA-AB75-A83A-6EC30014B68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87AC75AC-4B07-C821-36A5-B78B6C5BA6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F50C8DCC-199A-C708-A0B6-4BB00A1913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895" name="TextBox 894">
              <a:hlinkClick r:id="rId65" action="ppaction://hlinksldjump"/>
              <a:extLst>
                <a:ext uri="{FF2B5EF4-FFF2-40B4-BE49-F238E27FC236}">
                  <a16:creationId xmlns:a16="http://schemas.microsoft.com/office/drawing/2014/main" id="{46D95603-B30D-8B5A-684D-B04E645969D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390A3449-461D-A0A1-2924-01AC8F6B8B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D30EC6CF-656A-071D-7A0D-1C1D7EDA31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AAAA0868-81C3-D4FF-C171-06D07C8EB338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0B4EC83A-EE61-6E08-94C2-EE78B2A95C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BF173DF5-9ABB-BCE6-C1CD-A28CE3ED5F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EF70D854-BA9F-8816-8F37-9526284850A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789817D4-4AE2-5273-BE3D-11623DEA5D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E93AE1B3-C8CB-597C-6B76-53A1864AD7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4DF65612-9798-4F98-4B9E-203E631ED7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935" name="TextBox 934">
              <a:hlinkClick r:id="rId66" action="ppaction://hlinksldjump"/>
              <a:extLst>
                <a:ext uri="{FF2B5EF4-FFF2-40B4-BE49-F238E27FC236}">
                  <a16:creationId xmlns:a16="http://schemas.microsoft.com/office/drawing/2014/main" id="{81BF0757-2C5D-4B2B-55E1-BA4D2C90668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88FFDDC3-D907-B0BD-C576-4BF624D88E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D3353796-8BCE-DC15-528D-117E70C04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5FB7CB60-9171-48BD-85F5-8F4581CB1327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4B038FEF-49D7-47EE-9DF7-909F54D0B9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AD1238B8-56BC-6C42-4EC9-5E2F697C10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07278555-3D45-2B73-EF10-139766466BD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688C48A9-0699-C4BD-018C-632C655E0A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141BD40F-A3CC-4BCD-6E99-F4AB753719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317C3C5E-7440-D93C-9CCA-B9B6A590F8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45" name="TextBox 944">
              <a:hlinkClick r:id="rId67" action="ppaction://hlinksldjump"/>
              <a:extLst>
                <a:ext uri="{FF2B5EF4-FFF2-40B4-BE49-F238E27FC236}">
                  <a16:creationId xmlns:a16="http://schemas.microsoft.com/office/drawing/2014/main" id="{53D82C2D-2FE8-7B97-CF72-6AA39EC558B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7F53F822-A8A0-C141-84C5-EB6EA731D9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A11EA46E-B92F-C877-1D6D-CDD16AECAD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3EACD6C2-22B9-6F38-CDCF-4B4FBCF2FF84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21A348AD-B335-36A8-767D-4637CC3CA6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BEA5B5F2-E2CA-6B8A-2C69-E76948EB1D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B7C14DE8-8FB6-6CC8-3E13-4B9ADAC3C2E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F01876B3-C75D-5779-3FF4-3588B868F9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A2DA0911-CACE-FBF4-6057-0A87793223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8338E2C2-D035-B98D-D6A5-DB7A348906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55" name="TextBox 954">
              <a:hlinkClick r:id="rId68" action="ppaction://hlinksldjump"/>
              <a:extLst>
                <a:ext uri="{FF2B5EF4-FFF2-40B4-BE49-F238E27FC236}">
                  <a16:creationId xmlns:a16="http://schemas.microsoft.com/office/drawing/2014/main" id="{3C28510E-2867-0A4A-C09F-7A894656DC0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A642CFDE-E55A-01BC-C09D-CB0E0B4D9D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757EA5BC-4A23-9581-3E3A-88646571D4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58" name="Group 957">
            <a:extLst>
              <a:ext uri="{FF2B5EF4-FFF2-40B4-BE49-F238E27FC236}">
                <a16:creationId xmlns:a16="http://schemas.microsoft.com/office/drawing/2014/main" id="{C43CD1C4-3F36-7042-C27F-AA8C66A29F5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59" name="Rectangle 958">
              <a:extLst>
                <a:ext uri="{FF2B5EF4-FFF2-40B4-BE49-F238E27FC236}">
                  <a16:creationId xmlns:a16="http://schemas.microsoft.com/office/drawing/2014/main" id="{C3ABAC85-4F99-020E-1C8E-A7BB225890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Rectangle 959">
              <a:extLst>
                <a:ext uri="{FF2B5EF4-FFF2-40B4-BE49-F238E27FC236}">
                  <a16:creationId xmlns:a16="http://schemas.microsoft.com/office/drawing/2014/main" id="{EBC32F86-BC40-9B4C-723B-D0FF9E4884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A8F7C5C9-F211-02D6-5B66-8EF34B4F70C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8389947E-3526-5794-25C1-D4E059C8433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FC361651-F771-BCF0-F197-D152DA58CB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CEA8BA7D-8605-B322-527C-765A5FC6B5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65" name="TextBox 964">
              <a:hlinkClick r:id="rId69" action="ppaction://hlinksldjump"/>
              <a:extLst>
                <a:ext uri="{FF2B5EF4-FFF2-40B4-BE49-F238E27FC236}">
                  <a16:creationId xmlns:a16="http://schemas.microsoft.com/office/drawing/2014/main" id="{3BAF1C01-F30E-5460-53D1-858969B417C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9FB55813-AD30-6DA4-4503-6B2F9CB51B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46A9FF90-5824-6A79-51D0-42C1C33822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68" name="Group 967">
            <a:extLst>
              <a:ext uri="{FF2B5EF4-FFF2-40B4-BE49-F238E27FC236}">
                <a16:creationId xmlns:a16="http://schemas.microsoft.com/office/drawing/2014/main" id="{F615F8FC-BC80-1740-BEB2-96FCC7873CC8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69" name="Rectangle 968">
              <a:extLst>
                <a:ext uri="{FF2B5EF4-FFF2-40B4-BE49-F238E27FC236}">
                  <a16:creationId xmlns:a16="http://schemas.microsoft.com/office/drawing/2014/main" id="{BE159F6B-6989-0A5A-7E1A-DBE584BBBD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Rectangle 969">
              <a:extLst>
                <a:ext uri="{FF2B5EF4-FFF2-40B4-BE49-F238E27FC236}">
                  <a16:creationId xmlns:a16="http://schemas.microsoft.com/office/drawing/2014/main" id="{5BD3977B-339D-37E9-AA23-1D9A2211D0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6E19F922-A734-B97D-6AB1-AF353EADA5C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6B2F9EFB-B3E7-4E5F-4080-05F88D19F34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07787648-EB10-E11B-00AA-26BD0123B5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7E95299A-4C0F-F5F1-4151-5DBC74859B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75" name="TextBox 974">
              <a:hlinkClick r:id="rId70" action="ppaction://hlinksldjump"/>
              <a:extLst>
                <a:ext uri="{FF2B5EF4-FFF2-40B4-BE49-F238E27FC236}">
                  <a16:creationId xmlns:a16="http://schemas.microsoft.com/office/drawing/2014/main" id="{9D56C1B0-9858-AE6A-BC2B-4960281D9C1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A4F9A10D-E87E-1511-6D1D-77FB1C842E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D9A1075E-C385-BD2E-26DE-F6B38BFE86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78" name="Group 977">
            <a:extLst>
              <a:ext uri="{FF2B5EF4-FFF2-40B4-BE49-F238E27FC236}">
                <a16:creationId xmlns:a16="http://schemas.microsoft.com/office/drawing/2014/main" id="{C2FEB924-2A7F-458F-E93A-F76B6B8D005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79" name="Rectangle 978">
              <a:extLst>
                <a:ext uri="{FF2B5EF4-FFF2-40B4-BE49-F238E27FC236}">
                  <a16:creationId xmlns:a16="http://schemas.microsoft.com/office/drawing/2014/main" id="{FBE1F7F8-5C3B-4818-2895-6F85F0C695F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Rectangle 979">
              <a:extLst>
                <a:ext uri="{FF2B5EF4-FFF2-40B4-BE49-F238E27FC236}">
                  <a16:creationId xmlns:a16="http://schemas.microsoft.com/office/drawing/2014/main" id="{B1C6EC2D-E719-86F5-AABB-4A01C3AF1B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EF757C72-3A5C-DBC0-DF71-713CC8A832F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EE03BB1E-74C4-D3E0-479C-4B668646EA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638240DC-7515-3480-3021-0C32FA9A986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61D240B2-9730-611A-E23B-9654A63E30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1125" name="TextBox 1124">
              <a:hlinkClick r:id="rId71" action="ppaction://hlinksldjump"/>
              <a:extLst>
                <a:ext uri="{FF2B5EF4-FFF2-40B4-BE49-F238E27FC236}">
                  <a16:creationId xmlns:a16="http://schemas.microsoft.com/office/drawing/2014/main" id="{7CD85D36-FC26-C497-43C2-29AE5B2CBB2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296E9A8A-8A91-EC74-626A-A683305267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4B5D7585-914E-8A36-69FB-1165D377AB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128" name="Group 1127">
            <a:extLst>
              <a:ext uri="{FF2B5EF4-FFF2-40B4-BE49-F238E27FC236}">
                <a16:creationId xmlns:a16="http://schemas.microsoft.com/office/drawing/2014/main" id="{4B1D0F03-014A-710F-2B6C-AD8AE3551706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129" name="Rectangle 1128">
              <a:extLst>
                <a:ext uri="{FF2B5EF4-FFF2-40B4-BE49-F238E27FC236}">
                  <a16:creationId xmlns:a16="http://schemas.microsoft.com/office/drawing/2014/main" id="{11C6CE54-726C-BD5C-85B7-C428B60D9B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0" name="Rectangle 1129">
              <a:extLst>
                <a:ext uri="{FF2B5EF4-FFF2-40B4-BE49-F238E27FC236}">
                  <a16:creationId xmlns:a16="http://schemas.microsoft.com/office/drawing/2014/main" id="{FFA91B2C-C791-B8E1-A6E8-AEA9F1E9EF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1" name="TextBox 1130">
              <a:extLst>
                <a:ext uri="{FF2B5EF4-FFF2-40B4-BE49-F238E27FC236}">
                  <a16:creationId xmlns:a16="http://schemas.microsoft.com/office/drawing/2014/main" id="{9104D341-AC5E-72B2-3F4E-62D04EFA7E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321DF1FB-3DF4-35DE-8270-123EE8AF1E4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2A955FEA-3BA1-CBEB-4122-8362FE2DC3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134" name="TextBox 1133">
              <a:extLst>
                <a:ext uri="{FF2B5EF4-FFF2-40B4-BE49-F238E27FC236}">
                  <a16:creationId xmlns:a16="http://schemas.microsoft.com/office/drawing/2014/main" id="{AC20DB4F-E630-A4DA-5957-5B6A6EC34F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135" name="TextBox 1134">
              <a:hlinkClick r:id="rId72" action="ppaction://hlinksldjump"/>
              <a:extLst>
                <a:ext uri="{FF2B5EF4-FFF2-40B4-BE49-F238E27FC236}">
                  <a16:creationId xmlns:a16="http://schemas.microsoft.com/office/drawing/2014/main" id="{889C276C-5FCD-10B4-FF03-B130FEAE617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DA4DE1B7-2168-6C62-342C-0998DBC2BA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37" name="TextBox 1136">
              <a:extLst>
                <a:ext uri="{FF2B5EF4-FFF2-40B4-BE49-F238E27FC236}">
                  <a16:creationId xmlns:a16="http://schemas.microsoft.com/office/drawing/2014/main" id="{D57DCFCB-EBC2-5EFF-0D72-5306910BEB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138" name="Group 1137">
            <a:extLst>
              <a:ext uri="{FF2B5EF4-FFF2-40B4-BE49-F238E27FC236}">
                <a16:creationId xmlns:a16="http://schemas.microsoft.com/office/drawing/2014/main" id="{5ED6D08A-3469-1D5B-6C6E-97E59E06159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139" name="Rectangle 1138">
              <a:extLst>
                <a:ext uri="{FF2B5EF4-FFF2-40B4-BE49-F238E27FC236}">
                  <a16:creationId xmlns:a16="http://schemas.microsoft.com/office/drawing/2014/main" id="{2897843F-7401-0AB8-CE28-AAEE135F56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0" name="Rectangle 1139">
              <a:extLst>
                <a:ext uri="{FF2B5EF4-FFF2-40B4-BE49-F238E27FC236}">
                  <a16:creationId xmlns:a16="http://schemas.microsoft.com/office/drawing/2014/main" id="{D572BBCF-5CB0-EED4-5C65-A0C59C13F8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1" name="TextBox 1140">
              <a:extLst>
                <a:ext uri="{FF2B5EF4-FFF2-40B4-BE49-F238E27FC236}">
                  <a16:creationId xmlns:a16="http://schemas.microsoft.com/office/drawing/2014/main" id="{3AD993F6-BD2C-3268-B921-CD5E38BD2BC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142" name="TextBox 1141">
              <a:extLst>
                <a:ext uri="{FF2B5EF4-FFF2-40B4-BE49-F238E27FC236}">
                  <a16:creationId xmlns:a16="http://schemas.microsoft.com/office/drawing/2014/main" id="{A9F9AF6B-5F15-8A4D-1604-22F8314DDC1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43" name="TextBox 1142">
              <a:extLst>
                <a:ext uri="{FF2B5EF4-FFF2-40B4-BE49-F238E27FC236}">
                  <a16:creationId xmlns:a16="http://schemas.microsoft.com/office/drawing/2014/main" id="{21FA8C2E-89A8-60E2-8094-EB21CA9FC4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144" name="TextBox 1143">
              <a:extLst>
                <a:ext uri="{FF2B5EF4-FFF2-40B4-BE49-F238E27FC236}">
                  <a16:creationId xmlns:a16="http://schemas.microsoft.com/office/drawing/2014/main" id="{AEAA3161-315F-9702-3045-0A2DE83072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155" name="TextBox 1154">
              <a:hlinkClick r:id="rId73" action="ppaction://hlinksldjump"/>
              <a:extLst>
                <a:ext uri="{FF2B5EF4-FFF2-40B4-BE49-F238E27FC236}">
                  <a16:creationId xmlns:a16="http://schemas.microsoft.com/office/drawing/2014/main" id="{421A60C2-21B4-7FDD-4B26-B6E8342718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156" name="TextBox 1155">
              <a:extLst>
                <a:ext uri="{FF2B5EF4-FFF2-40B4-BE49-F238E27FC236}">
                  <a16:creationId xmlns:a16="http://schemas.microsoft.com/office/drawing/2014/main" id="{9D8D16D0-B4FA-987B-5F76-604B93504D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57" name="TextBox 1156">
              <a:extLst>
                <a:ext uri="{FF2B5EF4-FFF2-40B4-BE49-F238E27FC236}">
                  <a16:creationId xmlns:a16="http://schemas.microsoft.com/office/drawing/2014/main" id="{A238B6CA-6227-B3F4-635B-C8DAC58516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158" name="Group 1157">
            <a:extLst>
              <a:ext uri="{FF2B5EF4-FFF2-40B4-BE49-F238E27FC236}">
                <a16:creationId xmlns:a16="http://schemas.microsoft.com/office/drawing/2014/main" id="{1CAFB0DD-1924-5B1A-5B91-D525EC514580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159" name="Rectangle 1158">
              <a:extLst>
                <a:ext uri="{FF2B5EF4-FFF2-40B4-BE49-F238E27FC236}">
                  <a16:creationId xmlns:a16="http://schemas.microsoft.com/office/drawing/2014/main" id="{CC4F4C34-ED7E-5B73-6824-D0171DC4F9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0" name="Rectangle 1159">
              <a:extLst>
                <a:ext uri="{FF2B5EF4-FFF2-40B4-BE49-F238E27FC236}">
                  <a16:creationId xmlns:a16="http://schemas.microsoft.com/office/drawing/2014/main" id="{FFA9980C-24CD-25CB-7258-D93F672FC6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1" name="TextBox 1160">
              <a:extLst>
                <a:ext uri="{FF2B5EF4-FFF2-40B4-BE49-F238E27FC236}">
                  <a16:creationId xmlns:a16="http://schemas.microsoft.com/office/drawing/2014/main" id="{3A49EEB2-1E96-F225-B056-78EB1EBD026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162" name="TextBox 1161">
              <a:extLst>
                <a:ext uri="{FF2B5EF4-FFF2-40B4-BE49-F238E27FC236}">
                  <a16:creationId xmlns:a16="http://schemas.microsoft.com/office/drawing/2014/main" id="{E028F132-8FAF-06ED-8C44-C350B8A7B89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63" name="TextBox 1162">
              <a:extLst>
                <a:ext uri="{FF2B5EF4-FFF2-40B4-BE49-F238E27FC236}">
                  <a16:creationId xmlns:a16="http://schemas.microsoft.com/office/drawing/2014/main" id="{AE7FD7EC-5266-9A44-DAD3-983C65A8F4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164" name="TextBox 1163">
              <a:extLst>
                <a:ext uri="{FF2B5EF4-FFF2-40B4-BE49-F238E27FC236}">
                  <a16:creationId xmlns:a16="http://schemas.microsoft.com/office/drawing/2014/main" id="{A62B1756-D493-B9F4-2F7D-564B9FD3CC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165" name="TextBox 1164">
              <a:hlinkClick r:id="rId74" action="ppaction://hlinksldjump"/>
              <a:extLst>
                <a:ext uri="{FF2B5EF4-FFF2-40B4-BE49-F238E27FC236}">
                  <a16:creationId xmlns:a16="http://schemas.microsoft.com/office/drawing/2014/main" id="{01BCA435-9A96-3872-0B79-660CDFDAAE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166" name="TextBox 1165">
              <a:extLst>
                <a:ext uri="{FF2B5EF4-FFF2-40B4-BE49-F238E27FC236}">
                  <a16:creationId xmlns:a16="http://schemas.microsoft.com/office/drawing/2014/main" id="{2448AACA-4D25-1C1B-DDB7-13F0A7B04D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167" name="TextBox 1166">
              <a:extLst>
                <a:ext uri="{FF2B5EF4-FFF2-40B4-BE49-F238E27FC236}">
                  <a16:creationId xmlns:a16="http://schemas.microsoft.com/office/drawing/2014/main" id="{A50C7223-EBB2-E43B-EFFF-DEB82D9299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168" name="Group 1167">
            <a:extLst>
              <a:ext uri="{FF2B5EF4-FFF2-40B4-BE49-F238E27FC236}">
                <a16:creationId xmlns:a16="http://schemas.microsoft.com/office/drawing/2014/main" id="{441A576B-D6FC-80B8-4D3A-A1DAAE23EBF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169" name="Rectangle 1168">
              <a:extLst>
                <a:ext uri="{FF2B5EF4-FFF2-40B4-BE49-F238E27FC236}">
                  <a16:creationId xmlns:a16="http://schemas.microsoft.com/office/drawing/2014/main" id="{DD0A4C19-16C9-922E-A8D7-9C20A0498F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0" name="Rectangle 1169">
              <a:extLst>
                <a:ext uri="{FF2B5EF4-FFF2-40B4-BE49-F238E27FC236}">
                  <a16:creationId xmlns:a16="http://schemas.microsoft.com/office/drawing/2014/main" id="{B90538B9-5FAB-989F-7D3B-0D597B0189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1" name="TextBox 1170">
              <a:extLst>
                <a:ext uri="{FF2B5EF4-FFF2-40B4-BE49-F238E27FC236}">
                  <a16:creationId xmlns:a16="http://schemas.microsoft.com/office/drawing/2014/main" id="{804AAA39-539C-150E-D9A2-0414A5D1A58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172" name="TextBox 1171">
              <a:extLst>
                <a:ext uri="{FF2B5EF4-FFF2-40B4-BE49-F238E27FC236}">
                  <a16:creationId xmlns:a16="http://schemas.microsoft.com/office/drawing/2014/main" id="{BB8A48A8-67C6-5B95-D013-9BE3EAD5F65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73" name="TextBox 1172">
              <a:extLst>
                <a:ext uri="{FF2B5EF4-FFF2-40B4-BE49-F238E27FC236}">
                  <a16:creationId xmlns:a16="http://schemas.microsoft.com/office/drawing/2014/main" id="{9A21BEF1-D3DC-30E3-83CE-79BC3E595C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174" name="TextBox 1173">
              <a:extLst>
                <a:ext uri="{FF2B5EF4-FFF2-40B4-BE49-F238E27FC236}">
                  <a16:creationId xmlns:a16="http://schemas.microsoft.com/office/drawing/2014/main" id="{0323A839-78F5-786E-E0E5-8BA0936CB3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185" name="TextBox 1184">
              <a:hlinkClick r:id="rId75" action="ppaction://hlinksldjump"/>
              <a:extLst>
                <a:ext uri="{FF2B5EF4-FFF2-40B4-BE49-F238E27FC236}">
                  <a16:creationId xmlns:a16="http://schemas.microsoft.com/office/drawing/2014/main" id="{7B5D3EE4-6171-1DF5-0D37-93053BD46A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186" name="TextBox 1185">
              <a:extLst>
                <a:ext uri="{FF2B5EF4-FFF2-40B4-BE49-F238E27FC236}">
                  <a16:creationId xmlns:a16="http://schemas.microsoft.com/office/drawing/2014/main" id="{EDDDA484-0D90-43B5-A184-6F3B5304C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187" name="TextBox 1186">
              <a:extLst>
                <a:ext uri="{FF2B5EF4-FFF2-40B4-BE49-F238E27FC236}">
                  <a16:creationId xmlns:a16="http://schemas.microsoft.com/office/drawing/2014/main" id="{BFC995AE-4ED4-C830-6186-CA04882C17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188" name="Group 1187">
            <a:extLst>
              <a:ext uri="{FF2B5EF4-FFF2-40B4-BE49-F238E27FC236}">
                <a16:creationId xmlns:a16="http://schemas.microsoft.com/office/drawing/2014/main" id="{7163F6A9-562E-6A9E-980E-487B78FCD6F6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189" name="Rectangle 1188">
              <a:extLst>
                <a:ext uri="{FF2B5EF4-FFF2-40B4-BE49-F238E27FC236}">
                  <a16:creationId xmlns:a16="http://schemas.microsoft.com/office/drawing/2014/main" id="{FBA8933A-4F45-D369-500C-D00BE7D0B9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0" name="Rectangle 1189">
              <a:extLst>
                <a:ext uri="{FF2B5EF4-FFF2-40B4-BE49-F238E27FC236}">
                  <a16:creationId xmlns:a16="http://schemas.microsoft.com/office/drawing/2014/main" id="{8C7AF541-36E9-1B88-E808-4CBC25BA01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" name="TextBox 1190">
              <a:extLst>
                <a:ext uri="{FF2B5EF4-FFF2-40B4-BE49-F238E27FC236}">
                  <a16:creationId xmlns:a16="http://schemas.microsoft.com/office/drawing/2014/main" id="{4BE85AFC-ABF3-BD67-4CA1-3D4626E63BB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D0D483A3-14B4-2899-993C-A554EEC74C3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93" name="TextBox 1192">
              <a:extLst>
                <a:ext uri="{FF2B5EF4-FFF2-40B4-BE49-F238E27FC236}">
                  <a16:creationId xmlns:a16="http://schemas.microsoft.com/office/drawing/2014/main" id="{4C2EACC8-0B5E-70D3-5FAA-23E998D28F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194" name="TextBox 1193">
              <a:extLst>
                <a:ext uri="{FF2B5EF4-FFF2-40B4-BE49-F238E27FC236}">
                  <a16:creationId xmlns:a16="http://schemas.microsoft.com/office/drawing/2014/main" id="{7EF1CA17-8951-0CBB-AC2E-8022984AC8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195" name="TextBox 1194">
              <a:hlinkClick r:id="rId76" action="ppaction://hlinksldjump"/>
              <a:extLst>
                <a:ext uri="{FF2B5EF4-FFF2-40B4-BE49-F238E27FC236}">
                  <a16:creationId xmlns:a16="http://schemas.microsoft.com/office/drawing/2014/main" id="{1A4B8F21-0C8D-1A67-4609-12D3180A93E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196" name="TextBox 1195">
              <a:extLst>
                <a:ext uri="{FF2B5EF4-FFF2-40B4-BE49-F238E27FC236}">
                  <a16:creationId xmlns:a16="http://schemas.microsoft.com/office/drawing/2014/main" id="{5D7F2CD9-9E82-E6D3-F7DB-D15B0C749D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197" name="TextBox 1196">
              <a:extLst>
                <a:ext uri="{FF2B5EF4-FFF2-40B4-BE49-F238E27FC236}">
                  <a16:creationId xmlns:a16="http://schemas.microsoft.com/office/drawing/2014/main" id="{0697914A-A53A-A8D4-392C-4FF774DED6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198" name="Group 1197">
            <a:extLst>
              <a:ext uri="{FF2B5EF4-FFF2-40B4-BE49-F238E27FC236}">
                <a16:creationId xmlns:a16="http://schemas.microsoft.com/office/drawing/2014/main" id="{4BCADAE8-820B-558E-5ABA-FBA1C33FD03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199" name="Rectangle 1198">
              <a:extLst>
                <a:ext uri="{FF2B5EF4-FFF2-40B4-BE49-F238E27FC236}">
                  <a16:creationId xmlns:a16="http://schemas.microsoft.com/office/drawing/2014/main" id="{4DE30CCC-1245-2E03-FA5E-67DD956B3D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0" name="Rectangle 1199">
              <a:extLst>
                <a:ext uri="{FF2B5EF4-FFF2-40B4-BE49-F238E27FC236}">
                  <a16:creationId xmlns:a16="http://schemas.microsoft.com/office/drawing/2014/main" id="{1D798D09-829A-B162-57D6-C72A5F96CC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58C02617-5A0D-89EC-90DD-415100412D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02" name="TextBox 1201">
              <a:extLst>
                <a:ext uri="{FF2B5EF4-FFF2-40B4-BE49-F238E27FC236}">
                  <a16:creationId xmlns:a16="http://schemas.microsoft.com/office/drawing/2014/main" id="{85C2452C-45D2-99B6-3A48-96F107D89A4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03" name="TextBox 1202">
              <a:extLst>
                <a:ext uri="{FF2B5EF4-FFF2-40B4-BE49-F238E27FC236}">
                  <a16:creationId xmlns:a16="http://schemas.microsoft.com/office/drawing/2014/main" id="{2D8857F1-BECE-AB48-C43C-08769A56D0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204" name="TextBox 1203">
              <a:extLst>
                <a:ext uri="{FF2B5EF4-FFF2-40B4-BE49-F238E27FC236}">
                  <a16:creationId xmlns:a16="http://schemas.microsoft.com/office/drawing/2014/main" id="{C9B592D7-9EB0-EFE5-839C-82C9AB9BBD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05" name="TextBox 1204">
              <a:hlinkClick r:id="rId77" action="ppaction://hlinksldjump"/>
              <a:extLst>
                <a:ext uri="{FF2B5EF4-FFF2-40B4-BE49-F238E27FC236}">
                  <a16:creationId xmlns:a16="http://schemas.microsoft.com/office/drawing/2014/main" id="{31925BD1-3F84-61DB-5ECA-39DB85D2CE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C41F97B2-0453-A4EA-2925-21E0B289ED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9B64F47D-F835-1280-FFB8-1EA28569A6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208" name="Group 1207">
            <a:extLst>
              <a:ext uri="{FF2B5EF4-FFF2-40B4-BE49-F238E27FC236}">
                <a16:creationId xmlns:a16="http://schemas.microsoft.com/office/drawing/2014/main" id="{B5C32C8A-3861-EE7E-7E06-33D9EC5BEFAA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209" name="Rectangle 1208">
              <a:extLst>
                <a:ext uri="{FF2B5EF4-FFF2-40B4-BE49-F238E27FC236}">
                  <a16:creationId xmlns:a16="http://schemas.microsoft.com/office/drawing/2014/main" id="{853BF878-9F67-EE0F-B796-00C6FA6C5AB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0" name="Rectangle 1209">
              <a:extLst>
                <a:ext uri="{FF2B5EF4-FFF2-40B4-BE49-F238E27FC236}">
                  <a16:creationId xmlns:a16="http://schemas.microsoft.com/office/drawing/2014/main" id="{28B2D377-2655-34B9-4316-BB7CBCB7C8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1" name="TextBox 1210">
              <a:extLst>
                <a:ext uri="{FF2B5EF4-FFF2-40B4-BE49-F238E27FC236}">
                  <a16:creationId xmlns:a16="http://schemas.microsoft.com/office/drawing/2014/main" id="{0F0C0D6E-3C2E-7B80-8D96-1D99600279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12" name="TextBox 1211">
              <a:extLst>
                <a:ext uri="{FF2B5EF4-FFF2-40B4-BE49-F238E27FC236}">
                  <a16:creationId xmlns:a16="http://schemas.microsoft.com/office/drawing/2014/main" id="{87AB6B03-3979-23D7-07F4-A21CB1582E4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13" name="TextBox 1212">
              <a:extLst>
                <a:ext uri="{FF2B5EF4-FFF2-40B4-BE49-F238E27FC236}">
                  <a16:creationId xmlns:a16="http://schemas.microsoft.com/office/drawing/2014/main" id="{FBCC2521-6C98-D0D2-AC34-15934D1C91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214" name="TextBox 1213">
              <a:extLst>
                <a:ext uri="{FF2B5EF4-FFF2-40B4-BE49-F238E27FC236}">
                  <a16:creationId xmlns:a16="http://schemas.microsoft.com/office/drawing/2014/main" id="{90F9A999-3AFF-2429-B6A5-BB217B206E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15" name="TextBox 1214">
              <a:hlinkClick r:id="rId78" action="ppaction://hlinksldjump"/>
              <a:extLst>
                <a:ext uri="{FF2B5EF4-FFF2-40B4-BE49-F238E27FC236}">
                  <a16:creationId xmlns:a16="http://schemas.microsoft.com/office/drawing/2014/main" id="{2BBA1574-6F0B-D05C-C29C-C9B4D264F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216" name="TextBox 1215">
              <a:extLst>
                <a:ext uri="{FF2B5EF4-FFF2-40B4-BE49-F238E27FC236}">
                  <a16:creationId xmlns:a16="http://schemas.microsoft.com/office/drawing/2014/main" id="{A185F1B5-D6E1-A645-DB11-12EC1BAEEB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AF9A3E70-C8B3-FCC0-57D3-19416B50C7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218" name="Group 1217">
            <a:extLst>
              <a:ext uri="{FF2B5EF4-FFF2-40B4-BE49-F238E27FC236}">
                <a16:creationId xmlns:a16="http://schemas.microsoft.com/office/drawing/2014/main" id="{E8E8007D-17CB-3ADF-1641-D8BA2F7374E5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219" name="Rectangle 1218">
              <a:extLst>
                <a:ext uri="{FF2B5EF4-FFF2-40B4-BE49-F238E27FC236}">
                  <a16:creationId xmlns:a16="http://schemas.microsoft.com/office/drawing/2014/main" id="{119E6917-55D6-4182-D759-48416DD9C8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0" name="Rectangle 1219">
              <a:extLst>
                <a:ext uri="{FF2B5EF4-FFF2-40B4-BE49-F238E27FC236}">
                  <a16:creationId xmlns:a16="http://schemas.microsoft.com/office/drawing/2014/main" id="{2C405DA1-629E-05CC-274B-B7495F6831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1" name="TextBox 1220">
              <a:extLst>
                <a:ext uri="{FF2B5EF4-FFF2-40B4-BE49-F238E27FC236}">
                  <a16:creationId xmlns:a16="http://schemas.microsoft.com/office/drawing/2014/main" id="{F4688831-7F1F-FEEB-381C-7BF56947BA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79F4C9DC-DFC3-5072-E967-4BA7F8DCEF5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ADC02695-4377-CCAE-7C5A-214A929459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AE91C497-FA5C-348A-0ED1-53BDA806DE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25" name="TextBox 1224">
              <a:hlinkClick r:id="rId79" action="ppaction://hlinksldjump"/>
              <a:extLst>
                <a:ext uri="{FF2B5EF4-FFF2-40B4-BE49-F238E27FC236}">
                  <a16:creationId xmlns:a16="http://schemas.microsoft.com/office/drawing/2014/main" id="{833C0CAA-9404-2D8A-7A46-2CCD90279CB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226" name="TextBox 1225">
              <a:extLst>
                <a:ext uri="{FF2B5EF4-FFF2-40B4-BE49-F238E27FC236}">
                  <a16:creationId xmlns:a16="http://schemas.microsoft.com/office/drawing/2014/main" id="{CE89430C-C24B-E581-8265-DA75320998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5AB6A371-BC3E-779E-CA24-DC96977716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228" name="Group 1227">
            <a:extLst>
              <a:ext uri="{FF2B5EF4-FFF2-40B4-BE49-F238E27FC236}">
                <a16:creationId xmlns:a16="http://schemas.microsoft.com/office/drawing/2014/main" id="{0F4864D5-CCA9-8660-B07A-924F16E98D4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229" name="Rectangle 1228">
              <a:extLst>
                <a:ext uri="{FF2B5EF4-FFF2-40B4-BE49-F238E27FC236}">
                  <a16:creationId xmlns:a16="http://schemas.microsoft.com/office/drawing/2014/main" id="{AC4359A1-2E18-65CF-AC38-E7B0247BD1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0" name="Rectangle 1229">
              <a:extLst>
                <a:ext uri="{FF2B5EF4-FFF2-40B4-BE49-F238E27FC236}">
                  <a16:creationId xmlns:a16="http://schemas.microsoft.com/office/drawing/2014/main" id="{88A18AF1-7A23-7721-CF19-44CAD57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1" name="TextBox 1230">
              <a:extLst>
                <a:ext uri="{FF2B5EF4-FFF2-40B4-BE49-F238E27FC236}">
                  <a16:creationId xmlns:a16="http://schemas.microsoft.com/office/drawing/2014/main" id="{B4F73995-1694-15EA-B322-C3FEFB084A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E68FFEFC-B17E-80C3-3227-1B537C4091D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0C83DDA4-943A-D471-E84E-D831A507FC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C587EB96-0A47-851F-19F1-B8CD346DBE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45" name="TextBox 1244">
              <a:hlinkClick r:id="rId80" action="ppaction://hlinksldjump"/>
              <a:extLst>
                <a:ext uri="{FF2B5EF4-FFF2-40B4-BE49-F238E27FC236}">
                  <a16:creationId xmlns:a16="http://schemas.microsoft.com/office/drawing/2014/main" id="{1B9675AF-7BEC-8D96-681A-E6E0B0CEE2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246" name="TextBox 1245">
              <a:extLst>
                <a:ext uri="{FF2B5EF4-FFF2-40B4-BE49-F238E27FC236}">
                  <a16:creationId xmlns:a16="http://schemas.microsoft.com/office/drawing/2014/main" id="{69D00126-5CA6-0875-5281-3ED4AB5E83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47" name="TextBox 1246">
              <a:extLst>
                <a:ext uri="{FF2B5EF4-FFF2-40B4-BE49-F238E27FC236}">
                  <a16:creationId xmlns:a16="http://schemas.microsoft.com/office/drawing/2014/main" id="{86C6959B-2D15-97BC-4CA5-B4A647CB93D8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0D6D5D72-3B59-A2F3-2DFD-52C44AE6D526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EAB16A4-9AD6-C0ED-204A-8E568CD2B3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AB903FD4-4958-66E3-B3CB-EBFAEA6C8D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FE826C-1F30-18DA-AB22-D359E2F0825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C9AF20E5-E5F4-D0D1-2CB8-E9FB37D82D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71C7B4A4-9263-6BA1-B879-ED74CB7F7E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2A0B751C-4058-0CFF-EBC4-F4F51CD624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390" name="TextBox 389">
              <a:hlinkClick r:id="rId81" action="ppaction://hlinksldjump"/>
              <a:extLst>
                <a:ext uri="{FF2B5EF4-FFF2-40B4-BE49-F238E27FC236}">
                  <a16:creationId xmlns:a16="http://schemas.microsoft.com/office/drawing/2014/main" id="{0335BD5E-2297-73FA-5833-CC95106254E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30741FCF-D0FC-B952-0C9B-F544B11BA3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2650BD69-D9F7-3F29-FA29-617B5E5972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5056D92B-BABC-62C2-AC20-D041168E38E6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7A34BC70-712B-F0E7-8387-68035A25DC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D8785A8B-17F3-FFAC-DE6B-6FEA1F97F5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4782B4DC-74CA-57D7-A432-94CF2B197D8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2EB2AD8E-3C67-C9DA-E372-415AB86C47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E304EA8C-7D4B-6A5E-57FF-5A6DA0F0E0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D4741253-89D4-7BD6-BE77-DC2119BE2F4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415" name="TextBox 414">
              <a:hlinkClick r:id="rId82" action="ppaction://hlinksldjump"/>
              <a:extLst>
                <a:ext uri="{FF2B5EF4-FFF2-40B4-BE49-F238E27FC236}">
                  <a16:creationId xmlns:a16="http://schemas.microsoft.com/office/drawing/2014/main" id="{B0A80C80-489F-7082-5305-D5A86A17196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049F6ACB-AF4E-D4CB-B680-642131F93C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74B20F03-CD27-A868-1D24-CA58E67730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6547FDD7-3F9C-3715-9015-FB868EE4D87D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1C07B8B7-33C1-3795-F46A-5A1AEBE4EA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C860D21D-EAED-2C14-5F34-1C5EF12818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35BB9067-1ADA-0F22-18C5-3F1271F1AD2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39DF6B3A-9B1B-9F38-369E-C5525C833F5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A7BC17F-B5A2-7313-0DD3-B659A0D66F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66A9EA8D-7F2F-6B83-48B5-81EB040DA7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435" name="TextBox 434">
              <a:hlinkClick r:id="rId83" action="ppaction://hlinksldjump"/>
              <a:extLst>
                <a:ext uri="{FF2B5EF4-FFF2-40B4-BE49-F238E27FC236}">
                  <a16:creationId xmlns:a16="http://schemas.microsoft.com/office/drawing/2014/main" id="{EB8222D8-2FFA-9DBC-2F3E-ADF3C8EC8D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236FC74C-2CD6-C784-D330-BFD1B9A2D7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B8B3F644-1495-7B43-7527-5DBBE00B6C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677FCB42-1C69-3FD0-05C0-CE1580D0982B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7D7E215E-DE8E-82DC-4BA4-702FB0F539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9539A7F4-2AEB-337E-C5FD-B03F87AC80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8B70A4DA-9CF6-0C65-E75F-DA7B6CC911D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CEB7786-C55C-99B3-463B-8FECE466CA7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58031DD3-2E0F-3DAA-016A-EC8F2936DC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7B3A6F13-5684-C848-FBB9-A323F4743C7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455" name="TextBox 454">
              <a:hlinkClick r:id="rId84" action="ppaction://hlinksldjump"/>
              <a:extLst>
                <a:ext uri="{FF2B5EF4-FFF2-40B4-BE49-F238E27FC236}">
                  <a16:creationId xmlns:a16="http://schemas.microsoft.com/office/drawing/2014/main" id="{17057895-1D7D-6EA3-6456-A19B4C53D9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487AA24D-8838-52C5-0B04-54ACE89FEF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796E2C8D-9574-AB51-E69D-107799A8F6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AE9DFACD-0C69-783F-E94F-84ED2C1F041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49F8F611-A8ED-3032-5CA6-CD6622858C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77BF6823-20AB-BFA4-7FDD-0DF5CBB5D9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AC92831A-686D-583A-C5C8-4799A81C0E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D1D406C5-2E31-7FC5-5114-5F76191BE1C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8A02D5B7-DC37-2F7F-0F2F-4495CF7EE1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34BE187D-B30C-0C6B-9579-BF893C76E3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65" name="TextBox 464">
              <a:hlinkClick r:id="rId85" action="ppaction://hlinksldjump"/>
              <a:extLst>
                <a:ext uri="{FF2B5EF4-FFF2-40B4-BE49-F238E27FC236}">
                  <a16:creationId xmlns:a16="http://schemas.microsoft.com/office/drawing/2014/main" id="{46B1E1E6-F719-BACD-3DC8-74D2AAFD86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041F4DAC-A0F7-05B5-01B5-66D1BE0A98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0EDAC3FD-E582-E72B-1603-37A53601200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BF9B76F7-A932-69D5-8A44-06A4AFA16558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9EFD2EF3-A37F-FDE4-62F5-FAC213E56D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C5A8D547-B964-4576-1361-49B9107DD7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A23C1468-38FF-F503-44D4-225E1B087A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53420910-ED04-6682-45A4-9CFB96C000E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3E3AC28A-79CD-67B6-02A2-B53A9FC2A8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BACAB347-B240-3EA8-DCA7-6EB333307C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75" name="TextBox 474">
              <a:hlinkClick r:id="rId86" action="ppaction://hlinksldjump"/>
              <a:extLst>
                <a:ext uri="{FF2B5EF4-FFF2-40B4-BE49-F238E27FC236}">
                  <a16:creationId xmlns:a16="http://schemas.microsoft.com/office/drawing/2014/main" id="{D3F5513A-FA65-FFCA-76F8-26DAFA2113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76E134BE-2056-4777-0C30-1E1A037308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8DB85B1E-C768-1DA2-E5C2-824A274DB97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5BC22588-937C-39FB-F994-091EBCC2461C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3D0BE100-8F05-E47D-329D-B01D21B15F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580F92B5-342A-6525-D27D-F16F849490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4A5A9E5F-9ED3-AABA-2CC4-C52358D824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A1486952-A9F1-FBF5-C793-3ABCA01525F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1C5E39C6-A049-7BA9-C213-3E889329C3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EA107CFB-4477-BDE6-3DC2-97B48F0246B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5" name="TextBox 484">
              <a:hlinkClick r:id="rId87" action="ppaction://hlinksldjump"/>
              <a:extLst>
                <a:ext uri="{FF2B5EF4-FFF2-40B4-BE49-F238E27FC236}">
                  <a16:creationId xmlns:a16="http://schemas.microsoft.com/office/drawing/2014/main" id="{65813D43-92D6-F51B-BA6E-5D422A334F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0F1D04FA-35AC-2C58-2AE7-C90657028D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F2378D78-DA9D-6231-A907-2DC718B83C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3E9F8EB8-780A-4068-5C14-DC2A8B03D96E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AA3D45C9-036E-B042-F663-6B4AA0A95A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D4DA558C-8A43-4E97-2D72-E9928197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CC978E86-A670-8AF8-3E56-6C48FEA5E2D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206995EC-676B-E7A9-A2CB-5A7F262DD93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BEA7B9B7-2C12-172A-988E-D2EFD5E207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018B6A11-2BD0-2175-6CD1-236E791E81BF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495" name="TextBox 494">
              <a:hlinkClick r:id="rId88" action="ppaction://hlinksldjump"/>
              <a:extLst>
                <a:ext uri="{FF2B5EF4-FFF2-40B4-BE49-F238E27FC236}">
                  <a16:creationId xmlns:a16="http://schemas.microsoft.com/office/drawing/2014/main" id="{59BE0AD1-4C59-E349-A110-4E3341CACE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03A98D25-3F87-3E1B-747F-990FC6FD94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3813B46D-FEB9-9F3F-5518-2AFEE05A77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498" name="TextBox 497">
            <a:extLst>
              <a:ext uri="{FF2B5EF4-FFF2-40B4-BE49-F238E27FC236}">
                <a16:creationId xmlns:a16="http://schemas.microsoft.com/office/drawing/2014/main" id="{7912F43D-5B91-D7C7-5F72-2E16477D4AA6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499" name="TextBox 498">
            <a:extLst>
              <a:ext uri="{FF2B5EF4-FFF2-40B4-BE49-F238E27FC236}">
                <a16:creationId xmlns:a16="http://schemas.microsoft.com/office/drawing/2014/main" id="{5CEB34DF-E32A-C3EB-FE7C-9EC3C487CDE8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500" name="TextBox 499">
            <a:hlinkClick r:id="rId89" action="ppaction://hlinksldjump"/>
            <a:extLst>
              <a:ext uri="{FF2B5EF4-FFF2-40B4-BE49-F238E27FC236}">
                <a16:creationId xmlns:a16="http://schemas.microsoft.com/office/drawing/2014/main" id="{B4FA1A06-BE31-0210-6D19-1BE900F6B7B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501" name="TextBox 500">
            <a:hlinkClick r:id="rId90" action="ppaction://hlinksldjump"/>
            <a:extLst>
              <a:ext uri="{FF2B5EF4-FFF2-40B4-BE49-F238E27FC236}">
                <a16:creationId xmlns:a16="http://schemas.microsoft.com/office/drawing/2014/main" id="{E3CD4DE0-E6AF-9ED4-DC37-9368F81405C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502" name="TextBox 501">
            <a:hlinkClick r:id="rId91" action="ppaction://hlinksldjump"/>
            <a:extLst>
              <a:ext uri="{FF2B5EF4-FFF2-40B4-BE49-F238E27FC236}">
                <a16:creationId xmlns:a16="http://schemas.microsoft.com/office/drawing/2014/main" id="{6C60BCD2-E4FB-C97D-513D-E04B691DFDA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503" name="TextBox 502">
            <a:hlinkClick r:id="rId92" action="ppaction://hlinksldjump"/>
            <a:extLst>
              <a:ext uri="{FF2B5EF4-FFF2-40B4-BE49-F238E27FC236}">
                <a16:creationId xmlns:a16="http://schemas.microsoft.com/office/drawing/2014/main" id="{CC395E76-DEF1-7E86-C9D2-C1ECACAA70AC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504" name="TextBox 503">
            <a:hlinkClick r:id="rId93" action="ppaction://hlinksldjump"/>
            <a:extLst>
              <a:ext uri="{FF2B5EF4-FFF2-40B4-BE49-F238E27FC236}">
                <a16:creationId xmlns:a16="http://schemas.microsoft.com/office/drawing/2014/main" id="{8EE60B48-A3B9-A673-7733-94F9A4FE0E01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505" name="TextBox 504">
            <a:hlinkClick r:id="rId94" action="ppaction://hlinksldjump"/>
            <a:extLst>
              <a:ext uri="{FF2B5EF4-FFF2-40B4-BE49-F238E27FC236}">
                <a16:creationId xmlns:a16="http://schemas.microsoft.com/office/drawing/2014/main" id="{E3776A48-1766-8A82-20FD-AEBA8422EBB3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506" name="TextBox 505">
            <a:hlinkClick r:id="rId95" action="ppaction://hlinksldjump"/>
            <a:extLst>
              <a:ext uri="{FF2B5EF4-FFF2-40B4-BE49-F238E27FC236}">
                <a16:creationId xmlns:a16="http://schemas.microsoft.com/office/drawing/2014/main" id="{43F61FC5-3174-1E60-8025-9A263C79570C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507" name="TextBox 506">
            <a:hlinkClick r:id="rId96" action="ppaction://hlinksldjump"/>
            <a:extLst>
              <a:ext uri="{FF2B5EF4-FFF2-40B4-BE49-F238E27FC236}">
                <a16:creationId xmlns:a16="http://schemas.microsoft.com/office/drawing/2014/main" id="{0632454F-2A16-217B-0C3F-4C452FF4FA14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508" name="TextBox 507">
            <a:hlinkClick r:id="rId97" action="ppaction://hlinksldjump"/>
            <a:extLst>
              <a:ext uri="{FF2B5EF4-FFF2-40B4-BE49-F238E27FC236}">
                <a16:creationId xmlns:a16="http://schemas.microsoft.com/office/drawing/2014/main" id="{7555A3A5-C31C-83F1-1F4A-84DB1E4E34D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509" name="TextBox 508">
            <a:hlinkClick r:id="rId98" action="ppaction://hlinksldjump"/>
            <a:extLst>
              <a:ext uri="{FF2B5EF4-FFF2-40B4-BE49-F238E27FC236}">
                <a16:creationId xmlns:a16="http://schemas.microsoft.com/office/drawing/2014/main" id="{494DCBF7-8003-110B-FD37-B9BC31C18890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510" name="TextBox 509">
            <a:hlinkClick r:id="rId99" action="ppaction://hlinksldjump"/>
            <a:extLst>
              <a:ext uri="{FF2B5EF4-FFF2-40B4-BE49-F238E27FC236}">
                <a16:creationId xmlns:a16="http://schemas.microsoft.com/office/drawing/2014/main" id="{ED4923E1-7F6F-177B-39C0-03A232C8569D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11" name="TextBox 510">
            <a:hlinkClick r:id="rId100" action="ppaction://hlinksldjump"/>
            <a:extLst>
              <a:ext uri="{FF2B5EF4-FFF2-40B4-BE49-F238E27FC236}">
                <a16:creationId xmlns:a16="http://schemas.microsoft.com/office/drawing/2014/main" id="{0B44441D-9963-F392-49F7-779AE9A7D81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512" name="TextBox 511">
            <a:hlinkClick r:id="rId101" action="ppaction://hlinksldjump"/>
            <a:extLst>
              <a:ext uri="{FF2B5EF4-FFF2-40B4-BE49-F238E27FC236}">
                <a16:creationId xmlns:a16="http://schemas.microsoft.com/office/drawing/2014/main" id="{53F45B6B-0008-5ED2-9149-A333CD249AC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513" name="TextBox 512">
            <a:hlinkClick r:id="rId102" action="ppaction://hlinksldjump"/>
            <a:extLst>
              <a:ext uri="{FF2B5EF4-FFF2-40B4-BE49-F238E27FC236}">
                <a16:creationId xmlns:a16="http://schemas.microsoft.com/office/drawing/2014/main" id="{6519F8A4-D953-BC6A-D6AA-4C5CEDE67E55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514" name="TextBox 513">
            <a:hlinkClick r:id="rId103" action="ppaction://hlinksldjump"/>
            <a:extLst>
              <a:ext uri="{FF2B5EF4-FFF2-40B4-BE49-F238E27FC236}">
                <a16:creationId xmlns:a16="http://schemas.microsoft.com/office/drawing/2014/main" id="{B62169C9-1099-3653-FECC-4F3CF26602C9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525" name="TextBox 524">
            <a:hlinkClick r:id="rId104" action="ppaction://hlinksldjump"/>
            <a:extLst>
              <a:ext uri="{FF2B5EF4-FFF2-40B4-BE49-F238E27FC236}">
                <a16:creationId xmlns:a16="http://schemas.microsoft.com/office/drawing/2014/main" id="{37E28508-CEEE-BCB7-CA00-88E21C50BE81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526" name="TextBox 525">
            <a:hlinkClick r:id="rId105" action="ppaction://hlinksldjump"/>
            <a:extLst>
              <a:ext uri="{FF2B5EF4-FFF2-40B4-BE49-F238E27FC236}">
                <a16:creationId xmlns:a16="http://schemas.microsoft.com/office/drawing/2014/main" id="{290C7051-24D6-1C44-72BF-DD00C72A830D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27" name="TextBox 526">
            <a:hlinkClick r:id="rId106" action="ppaction://hlinksldjump"/>
            <a:extLst>
              <a:ext uri="{FF2B5EF4-FFF2-40B4-BE49-F238E27FC236}">
                <a16:creationId xmlns:a16="http://schemas.microsoft.com/office/drawing/2014/main" id="{94B4CC30-923A-3BD7-6047-65A3D09F55B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528" name="Rectangle 527">
            <a:hlinkClick r:id="rId107" action="ppaction://hlinksldjump"/>
            <a:extLst>
              <a:ext uri="{FF2B5EF4-FFF2-40B4-BE49-F238E27FC236}">
                <a16:creationId xmlns:a16="http://schemas.microsoft.com/office/drawing/2014/main" id="{2F9FF1FE-234A-AB69-EDEB-FE72218AF4F9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529" name="Rectangle 528">
            <a:hlinkClick r:id="rId108" action="ppaction://hlinksldjump"/>
            <a:extLst>
              <a:ext uri="{FF2B5EF4-FFF2-40B4-BE49-F238E27FC236}">
                <a16:creationId xmlns:a16="http://schemas.microsoft.com/office/drawing/2014/main" id="{AFB17BE2-DFE0-D044-825B-8CE02B880A0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530" name="Rectangle 529">
            <a:hlinkClick r:id="rId109" action="ppaction://hlinksldjump"/>
            <a:extLst>
              <a:ext uri="{FF2B5EF4-FFF2-40B4-BE49-F238E27FC236}">
                <a16:creationId xmlns:a16="http://schemas.microsoft.com/office/drawing/2014/main" id="{8686F7DE-518E-4811-7B39-2A6D7B396761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531" name="Rectangle 530">
            <a:hlinkClick r:id="rId110" action="ppaction://hlinksldjump"/>
            <a:extLst>
              <a:ext uri="{FF2B5EF4-FFF2-40B4-BE49-F238E27FC236}">
                <a16:creationId xmlns:a16="http://schemas.microsoft.com/office/drawing/2014/main" id="{DCDAD3BC-7A7C-F0F8-24EA-46E3A7EE01CA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532" name="Rectangle 531">
            <a:hlinkClick r:id="rId111" action="ppaction://hlinksldjump"/>
            <a:extLst>
              <a:ext uri="{FF2B5EF4-FFF2-40B4-BE49-F238E27FC236}">
                <a16:creationId xmlns:a16="http://schemas.microsoft.com/office/drawing/2014/main" id="{8C5754E7-39B1-0F7E-312D-90E0DBE30818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533" name="Rectangle 532">
            <a:hlinkClick r:id="rId112" action="ppaction://hlinksldjump"/>
            <a:extLst>
              <a:ext uri="{FF2B5EF4-FFF2-40B4-BE49-F238E27FC236}">
                <a16:creationId xmlns:a16="http://schemas.microsoft.com/office/drawing/2014/main" id="{A4F642C3-CC05-1DBD-86E4-D31543201B0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534" name="Rectangle 533">
            <a:hlinkClick r:id="rId113" action="ppaction://hlinksldjump"/>
            <a:extLst>
              <a:ext uri="{FF2B5EF4-FFF2-40B4-BE49-F238E27FC236}">
                <a16:creationId xmlns:a16="http://schemas.microsoft.com/office/drawing/2014/main" id="{A055E0BB-DA4C-71F7-5098-5DC179914D5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74) Tungsten">
            <a:hlinkClick r:id="" action="ppaction://media"/>
            <a:extLst>
              <a:ext uri="{FF2B5EF4-FFF2-40B4-BE49-F238E27FC236}">
                <a16:creationId xmlns:a16="http://schemas.microsoft.com/office/drawing/2014/main" id="{7EFEE039-9BA2-639D-21FA-65BA4486C979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06667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67BDBB54-E2BB-3317-0C00-B504A75FCBEC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A7C6B3C3-A4A7-25FB-39E2-5E8AE435F472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31F5D97E-50BD-D6F2-D0A4-89720FCDDDE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894238C1-4CB0-5D8F-1C4A-1DF033B02AEF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74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FF926FAD-65B2-AAED-8797-D7060A4BB17B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W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F9581363-461C-FD4B-AF33-85452647DEC6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Tungsten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F442B35C-0F66-B9F4-1460-0D13BF2FBA0C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183,85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0FB584B4-04B6-6106-A838-845FEE710C65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2,36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1D8ADC2C-386B-1ECB-F827-6682FE0B4820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4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0E1E2386-FB8C-A324-EE74-CFAD5A5FBC34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[3], [4], [5], 6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D109543F-4BDC-CC1B-62B8-193975EB667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1EB5F19A-A500-D53D-D6BA-3843429589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36C4AAAA-5577-AA72-F9C0-B52FF272FF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E2F1F2B6-A9C6-C656-9AB7-A7FFC3D56E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2DB087C6-6766-E574-5DAF-3E0A589F1D8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BA21B38C-7C1E-CA80-75BD-063FF3300B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EFECBE53-E602-BBBC-EE68-D052BF01F65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72069BC-FAB5-570E-3478-AE7C836E85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CAF87C1F-B5D5-DB8E-B870-501AD1A0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2B2E8E58-7B72-8D24-1D0A-006BD3EA85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F9E4EEE2-5A48-6538-CDC2-287C23226D2D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E0226E6D-3326-EA7C-C2B2-678385DB90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D9788635-F131-19D5-1A76-53AE10A62D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A5BE9CA1-9C83-91C4-6503-2C7B308DD91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1E8EF641-D3E3-1CB2-D19B-E03E721D62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9E6357FB-615E-C44B-3B25-17B0E1EF81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9F3A7BEB-7E28-2E06-FF0D-FD94028E8F9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538" name="TextBox 53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D4FDCDDC-855E-CB8D-CF8D-1E7AF1C4A2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3D3185CF-1A44-2CB4-FA95-B83F8AC588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ABCC3AE2-2AA0-26DF-68ED-1C46FD202A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A98267D2-9B35-14E3-ADF6-F6CC92F27A0A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4D573D1B-3D93-494F-8752-85E11AF1DC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57DE0EB4-1F79-66D2-5D6E-C26C93BF03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652ABF85-43DA-C3A4-4C96-84C089A2F3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E6BB147-D456-E398-D109-923ED0D9099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594E7892-9BD9-D378-B80D-CA47A0BAF1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04B5239C-335C-04DC-317E-06319652C99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548" name="TextBox 547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582B646-A012-EB87-B9DE-B1560C47B6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6CCC6A8F-DE2B-9FF6-A0CD-EFA577813A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0C01B2A5-1B11-EAB5-1B51-7F3F0288A7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A1C1CB45-4F6C-5D83-D54D-15134161C58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9F71D493-AB67-10BD-A3AF-D8E5F4D68D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C642E874-6DC5-334C-09CC-12610D295F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7B44170C-CAD5-6DE3-62AC-87A77423E5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6BD35087-00B5-1863-B983-93DE60C3C8C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108175FE-72E1-05BE-B8DA-FE1B49E9B3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DB72BBDD-A105-9EFA-8BEC-30F3C50613D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8" name="TextBox 557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3B76A8B-790D-67EE-9682-CFEA990DBF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3EFE0313-3874-71BD-8254-ED506D4230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5BDAE902-1E20-9623-39A4-8641BDC24E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FD552275-23CC-CA03-4722-D7A061E2090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5D412791-66B1-3C68-4E24-7E8F3CD4DE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8427143D-C47C-93A0-C1D0-44B4E95E82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258E7879-F377-C037-4476-0E8C5105F6E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D18E72F4-C2F3-7756-E019-534BB3F3AB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8DBB3DC-A731-2E23-4C44-7B1D086416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C00DF0E0-83E3-3E38-B9C4-5F2F31A161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568" name="TextBox 567">
              <a:hlinkClick r:id="rId119" action="ppaction://hlinksldjump"/>
              <a:extLst>
                <a:ext uri="{FF2B5EF4-FFF2-40B4-BE49-F238E27FC236}">
                  <a16:creationId xmlns:a16="http://schemas.microsoft.com/office/drawing/2014/main" id="{CB9CC01B-BDB3-3FF8-E876-0F8B687AC9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D6230E96-92D9-69D9-EB38-F4C9CDFF36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B7D165BE-4CB0-6CAF-3D5B-63933D770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08D1E54-35E1-2E5D-FC4B-13CBB3532F89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E970C360-5FCA-8F54-261C-5B47582BDC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1224AC1E-079B-C9DC-F3A2-F9CAE0DD08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30B7A1DB-518F-A8C0-2451-4ED5052A877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FBDCCF49-9C97-FCA8-A4AB-38DB6AD749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F114BBF6-8D53-4996-7185-23F8E28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F3F60D81-ED51-3C34-CD62-7425DF672C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34" name="TextBox 833">
              <a:hlinkClick r:id="rId120" action="ppaction://hlinksldjump"/>
              <a:extLst>
                <a:ext uri="{FF2B5EF4-FFF2-40B4-BE49-F238E27FC236}">
                  <a16:creationId xmlns:a16="http://schemas.microsoft.com/office/drawing/2014/main" id="{836510D4-A298-7393-8194-D2B2B3E39F7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7831DB51-EE36-08BF-8F6E-E2EB366F94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ED3C663C-8FF2-243F-DA87-CB7A1BD196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37" name="Group 836">
            <a:extLst>
              <a:ext uri="{FF2B5EF4-FFF2-40B4-BE49-F238E27FC236}">
                <a16:creationId xmlns:a16="http://schemas.microsoft.com/office/drawing/2014/main" id="{21CF7D4E-E6EA-A89D-B33A-91E1F6D8D7C4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38" name="Rectangle 837">
              <a:extLst>
                <a:ext uri="{FF2B5EF4-FFF2-40B4-BE49-F238E27FC236}">
                  <a16:creationId xmlns:a16="http://schemas.microsoft.com/office/drawing/2014/main" id="{46AA41A8-3119-E5E1-6138-C49A5E0822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9" name="Rectangle 838">
              <a:extLst>
                <a:ext uri="{FF2B5EF4-FFF2-40B4-BE49-F238E27FC236}">
                  <a16:creationId xmlns:a16="http://schemas.microsoft.com/office/drawing/2014/main" id="{5CD01819-8F59-126E-F09E-46DC4A9E5F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FFD9A499-ABFF-5AD3-060E-961F210F8E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DE7E9305-453D-492D-EBD5-A88296D107D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29267FAD-EDB9-6265-114E-F312A7343C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0730BAFF-E256-06D1-A809-EE75AC371C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4" name="TextBox 843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3579475-2EAC-A61F-10E8-2062AD7CE7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29290843-4BCF-8B25-A045-0F03F758E0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0CB7A1F8-D128-564C-AB0D-8E411BAD079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86DECDF-1CDC-BA21-4F30-CD0C5627F838}"/>
              </a:ext>
            </a:extLst>
          </p:cNvPr>
          <p:cNvGrpSpPr/>
          <p:nvPr/>
        </p:nvGrpSpPr>
        <p:grpSpPr>
          <a:xfrm>
            <a:off x="3349807" y="3981749"/>
            <a:ext cx="647699" cy="632746"/>
            <a:chOff x="3349807" y="3981749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3F57577-BD79-A951-9C78-DAD9BFB0D591}"/>
                </a:ext>
              </a:extLst>
            </p:cNvPr>
            <p:cNvSpPr/>
            <p:nvPr/>
          </p:nvSpPr>
          <p:spPr>
            <a:xfrm>
              <a:off x="3404840" y="401338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43D14D1-681B-FD6B-9678-D616ACCEF62E}"/>
                </a:ext>
              </a:extLst>
            </p:cNvPr>
            <p:cNvSpPr/>
            <p:nvPr/>
          </p:nvSpPr>
          <p:spPr>
            <a:xfrm>
              <a:off x="3404840" y="448752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C145CCA-5603-F33E-B0CB-34D1B8ACF597}"/>
                </a:ext>
              </a:extLst>
            </p:cNvPr>
            <p:cNvSpPr txBox="1"/>
            <p:nvPr/>
          </p:nvSpPr>
          <p:spPr>
            <a:xfrm>
              <a:off x="3376263" y="4445218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756527F-3A78-FB8D-B70A-F4C1F8241C3D}"/>
                </a:ext>
              </a:extLst>
            </p:cNvPr>
            <p:cNvSpPr txBox="1"/>
            <p:nvPr/>
          </p:nvSpPr>
          <p:spPr>
            <a:xfrm>
              <a:off x="3392141" y="4351999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4086D4B-F9A3-7B77-B5C8-873D17255375}"/>
                </a:ext>
              </a:extLst>
            </p:cNvPr>
            <p:cNvSpPr txBox="1"/>
            <p:nvPr/>
          </p:nvSpPr>
          <p:spPr>
            <a:xfrm>
              <a:off x="3349807" y="398175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029C039-F9CE-96D6-023D-332429FB4225}"/>
                </a:ext>
              </a:extLst>
            </p:cNvPr>
            <p:cNvSpPr txBox="1"/>
            <p:nvPr/>
          </p:nvSpPr>
          <p:spPr>
            <a:xfrm>
              <a:off x="3497242" y="398174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D0DFAC6-5784-581C-91D7-ED8411DCADBE}"/>
                </a:ext>
              </a:extLst>
            </p:cNvPr>
            <p:cNvSpPr txBox="1"/>
            <p:nvPr/>
          </p:nvSpPr>
          <p:spPr>
            <a:xfrm>
              <a:off x="3351274" y="407208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75EC207-1C52-AB0F-B024-BBA61800BAB0}"/>
                </a:ext>
              </a:extLst>
            </p:cNvPr>
            <p:cNvSpPr txBox="1"/>
            <p:nvPr/>
          </p:nvSpPr>
          <p:spPr>
            <a:xfrm>
              <a:off x="3637672" y="40962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52C9814-3D7A-2F7B-DDAB-79673AFB68A7}"/>
                </a:ext>
              </a:extLst>
            </p:cNvPr>
            <p:cNvSpPr txBox="1"/>
            <p:nvPr/>
          </p:nvSpPr>
          <p:spPr>
            <a:xfrm>
              <a:off x="3349807" y="4212984"/>
              <a:ext cx="62518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893579B-7980-A09D-6F36-3A7CE7494D5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0D8D0785-94F5-4F83-1B4F-114FD398435B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6397457C-F3C8-1AA7-B76B-CC28EFFFB6B5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8E96F325-772F-A280-7BAD-EEBF9E16F492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9D4013B6-68EE-4034-B50C-6310B511E9C1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26BDAC05-BDB5-050C-1A2F-7FA6F0A3E83D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E8E3BEBB-7C90-3AA3-DBB2-F837916221A6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50C465EE-3C1D-C582-EBDF-0798E89E49E2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7E4C851-C966-43D3-FDF7-E49EC50C38A0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C03D09F5-1B90-6913-1A5B-88EA3FCFF34F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97E9362F-AAA6-4C9B-7EAA-2A44E1074D72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C2A25ED5-A986-4F31-9619-5F77A188E49B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5BC635FB-C2F3-EFF4-EB11-7BB8FC060CE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65" name="Group 364">
                <a:extLst>
                  <a:ext uri="{FF2B5EF4-FFF2-40B4-BE49-F238E27FC236}">
                    <a16:creationId xmlns:a16="http://schemas.microsoft.com/office/drawing/2014/main" id="{50D158A6-CFB8-7167-A718-C25651A80FA0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0B054992-1007-5469-6C02-FDBF9D4AEA1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70" name="Group 369">
                    <a:extLst>
                      <a:ext uri="{FF2B5EF4-FFF2-40B4-BE49-F238E27FC236}">
                        <a16:creationId xmlns:a16="http://schemas.microsoft.com/office/drawing/2014/main" id="{BF571BD9-3BEF-9D5C-7E89-528CBF2CDCE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72" name="Group 371">
                      <a:extLst>
                        <a:ext uri="{FF2B5EF4-FFF2-40B4-BE49-F238E27FC236}">
                          <a16:creationId xmlns:a16="http://schemas.microsoft.com/office/drawing/2014/main" id="{3B27FD7E-8FE4-C2F6-8A54-EFD72E661C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94" name="Group 393">
                        <a:extLst>
                          <a:ext uri="{FF2B5EF4-FFF2-40B4-BE49-F238E27FC236}">
                            <a16:creationId xmlns:a16="http://schemas.microsoft.com/office/drawing/2014/main" id="{A937D222-AD3C-9DB6-8B22-34AA3B91FC5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99" name="Group 398">
                          <a:extLst>
                            <a:ext uri="{FF2B5EF4-FFF2-40B4-BE49-F238E27FC236}">
                              <a16:creationId xmlns:a16="http://schemas.microsoft.com/office/drawing/2014/main" id="{2CC0DAE2-21F3-C7E2-A7A7-C3A3989CFB0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02" name="Group 401">
                            <a:extLst>
                              <a:ext uri="{FF2B5EF4-FFF2-40B4-BE49-F238E27FC236}">
                                <a16:creationId xmlns:a16="http://schemas.microsoft.com/office/drawing/2014/main" id="{3B93D947-4AB8-2DBF-6097-317E642F7D8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05" name="Group 404">
                              <a:extLst>
                                <a:ext uri="{FF2B5EF4-FFF2-40B4-BE49-F238E27FC236}">
                                  <a16:creationId xmlns:a16="http://schemas.microsoft.com/office/drawing/2014/main" id="{3A5D1489-F772-D930-742E-1ED71A04F6C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07" name="Straight Connector 406">
                                <a:extLst>
                                  <a:ext uri="{FF2B5EF4-FFF2-40B4-BE49-F238E27FC236}">
                                    <a16:creationId xmlns:a16="http://schemas.microsoft.com/office/drawing/2014/main" id="{83C27C05-FD59-5A15-6B21-F78653C913F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8" name="Straight Connector 417">
                                <a:extLst>
                                  <a:ext uri="{FF2B5EF4-FFF2-40B4-BE49-F238E27FC236}">
                                    <a16:creationId xmlns:a16="http://schemas.microsoft.com/office/drawing/2014/main" id="{18550E2F-66BF-993F-0AF6-511A2752589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9" name="Straight Connector 418">
                                <a:extLst>
                                  <a:ext uri="{FF2B5EF4-FFF2-40B4-BE49-F238E27FC236}">
                                    <a16:creationId xmlns:a16="http://schemas.microsoft.com/office/drawing/2014/main" id="{7AF8DADE-4F8C-C8BB-8207-F30EC240B9B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06" name="Straight Connector 405">
                              <a:extLst>
                                <a:ext uri="{FF2B5EF4-FFF2-40B4-BE49-F238E27FC236}">
                                  <a16:creationId xmlns:a16="http://schemas.microsoft.com/office/drawing/2014/main" id="{4F366DF8-AAB4-F68F-26DB-10184E21FB8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7E16B40-FA09-8757-293A-94A29E255F15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01" name="Straight Connector 400">
                          <a:extLst>
                            <a:ext uri="{FF2B5EF4-FFF2-40B4-BE49-F238E27FC236}">
                              <a16:creationId xmlns:a16="http://schemas.microsoft.com/office/drawing/2014/main" id="{1C381504-E1C4-41CA-FE05-EB0DFDA0756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98" name="Straight Connector 397">
                        <a:extLst>
                          <a:ext uri="{FF2B5EF4-FFF2-40B4-BE49-F238E27FC236}">
                            <a16:creationId xmlns:a16="http://schemas.microsoft.com/office/drawing/2014/main" id="{1979841B-89E3-D87B-DFEB-62A76698A08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93" name="Straight Connector 392">
                      <a:extLst>
                        <a:ext uri="{FF2B5EF4-FFF2-40B4-BE49-F238E27FC236}">
                          <a16:creationId xmlns:a16="http://schemas.microsoft.com/office/drawing/2014/main" id="{416DA931-909B-F5FB-9E8E-D56D9E96087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71" name="Straight Connector 370">
                    <a:extLst>
                      <a:ext uri="{FF2B5EF4-FFF2-40B4-BE49-F238E27FC236}">
                        <a16:creationId xmlns:a16="http://schemas.microsoft.com/office/drawing/2014/main" id="{64C5C4B1-723B-E4D9-F958-64AED4B7786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B77723-8203-19FD-6A82-BD225EB3A9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A812BCF1-1F40-F48A-8EC9-4F153DCFC91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Connector 366">
                <a:extLst>
                  <a:ext uri="{FF2B5EF4-FFF2-40B4-BE49-F238E27FC236}">
                    <a16:creationId xmlns:a16="http://schemas.microsoft.com/office/drawing/2014/main" id="{4AF06B54-FBAC-BEC1-7C35-06B9149D842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6950840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43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6" name="Picture 645">
            <a:extLst>
              <a:ext uri="{FF2B5EF4-FFF2-40B4-BE49-F238E27FC236}">
                <a16:creationId xmlns:a16="http://schemas.microsoft.com/office/drawing/2014/main" id="{C63FCAD5-E5B6-8DF8-25EC-B53E0610958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Db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68577B8D-D9DB-9D60-43E1-F67DB7241625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A58FD066-DECF-A747-3F0D-6B6B1EBE7F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38E26EBA-8828-E38E-8677-A9E54BD7D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E6A58AF8-0669-28CC-6B09-3F44F07EEE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523FEBA-7EB3-74CA-0474-9799C8121BA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1B2CE311-6B23-4B9F-89D5-C487378012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1C7071C4-0740-8B7B-6D17-327AFDD6C64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59" action="ppaction://hlinksldjump"/>
              <a:extLst>
                <a:ext uri="{FF2B5EF4-FFF2-40B4-BE49-F238E27FC236}">
                  <a16:creationId xmlns:a16="http://schemas.microsoft.com/office/drawing/2014/main" id="{0204B087-DBE3-29F2-A4D6-3BB9ACCAF7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6E1CA4F4-4263-3C45-1345-5BC4550810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31A019B2-05B4-6E71-C919-054CD12BEC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0597EA36-4ADA-16C5-931B-5FF62CC0417A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D0067895-9CFA-924F-4C58-757515CB51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BCE5E7E1-4BEF-E982-15F7-09CF92C002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B31033C7-329D-FD02-7BB8-6FB4614F58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826551A0-C0CF-2107-B877-E567AD7AF8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804FAF05-C923-97D4-CE2F-3CBC2346E5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8112116-4632-F9B3-536F-4975D43A40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0" action="ppaction://hlinksldjump"/>
              <a:extLst>
                <a:ext uri="{FF2B5EF4-FFF2-40B4-BE49-F238E27FC236}">
                  <a16:creationId xmlns:a16="http://schemas.microsoft.com/office/drawing/2014/main" id="{DBEF7DD4-D8EA-09B9-01B7-9433EC6546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8C7D2B63-EBA4-2080-9FC9-6975DBA8FC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D1CDB8E2-FE8A-5CA4-F3D3-A2E3B29348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3BCC5E79-B13A-7F76-E9AF-CE2D03FF09BF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0F287EF4-58AE-4FF1-3E78-D52F8A9614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1817602-7F61-2485-95A9-E82DFDB0AF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441DA861-E11C-40C2-A9AC-61F97EFA84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D3A7969-AF57-64C8-C5B0-1567D218A3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7111BA5-EB06-CA52-DF1D-F1C643F8A3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81F3124F-B25D-73FA-59D8-2EDEBFF4D48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1" action="ppaction://hlinksldjump"/>
              <a:extLst>
                <a:ext uri="{FF2B5EF4-FFF2-40B4-BE49-F238E27FC236}">
                  <a16:creationId xmlns:a16="http://schemas.microsoft.com/office/drawing/2014/main" id="{E0E03A82-6BB0-CFBA-6927-10697EEEE6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ED36363-798E-4198-C685-E9460BADFB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2DE29089-3CFC-6D60-7E91-3B75FB0237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801FFAD5-F8C3-5533-CEFE-54A1CC04BEEC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3A6869D8-2FA2-BF8D-AB2C-A60091180E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F8B9AE4-781D-00E3-3C89-736CC74E15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377D7EAD-68DD-2F35-1B26-94396F526FB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0A54CA93-EA3F-6826-0615-21921768FC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A405D0F-8CC2-2AC5-2419-12D10984FF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18DA8A9C-19BB-2943-8F8F-69BD01969A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2" action="ppaction://hlinksldjump"/>
              <a:extLst>
                <a:ext uri="{FF2B5EF4-FFF2-40B4-BE49-F238E27FC236}">
                  <a16:creationId xmlns:a16="http://schemas.microsoft.com/office/drawing/2014/main" id="{08685B00-8C1B-724D-524B-312B354DA94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A6768FB7-64B7-FA8B-738D-F52B1F89E5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A9E816D6-1B49-ED2F-A68D-B6954A2E74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EFA0871F-F3F2-81F0-8BBB-19786A7D0488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76A430B5-2BE3-D91A-FBBD-10DD9E28B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BB40DDF7-5B32-D611-80C5-E0948C6F9B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19CA3162-8002-23C1-9100-2C093E8E4C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3A13E3C1-984E-8B8F-5A2F-61CEB2D7FC6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D194FD2-1ED8-0F67-4824-B6AE65C35C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B5E606E-3E30-5FD0-6A2F-E86C82B3CE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3" action="ppaction://hlinksldjump"/>
              <a:extLst>
                <a:ext uri="{FF2B5EF4-FFF2-40B4-BE49-F238E27FC236}">
                  <a16:creationId xmlns:a16="http://schemas.microsoft.com/office/drawing/2014/main" id="{4D1A790B-5A28-18FF-75E1-321CBBA570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DA13AF1-DED1-1320-3604-A1184D8C81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E9BEF25A-D4FC-0D79-ECFA-EAC284EF5D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9C3207FC-5CDE-F144-9AE0-D99E86BE542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13516206-1896-EE3A-A9A0-5951392D96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92B7EAAC-5142-EF99-0A08-19178B1909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990FA367-1CBB-C678-1FDF-EACC247C1D12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D3CE328B-C64A-41B8-DDFA-3C763EC54A2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7AD2247F-D1E6-74F0-2196-68C729053CA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B848EABC-344E-E842-2CD4-932B3641BE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4" action="ppaction://hlinksldjump"/>
              <a:extLst>
                <a:ext uri="{FF2B5EF4-FFF2-40B4-BE49-F238E27FC236}">
                  <a16:creationId xmlns:a16="http://schemas.microsoft.com/office/drawing/2014/main" id="{3244259B-7890-09A7-ED95-4145ED68E3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F15BEA06-3954-2650-3E8A-660E88A0B8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DD2524FE-C14F-B50F-611A-066F24529C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B7B44F54-2559-CCAF-223A-F19B040B2D4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FF2FA3E5-BD43-54E1-3FB6-C1F490DEC5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E52B24D3-BA2B-1FFD-7946-BC48D351B3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75A98DFE-A4B0-EC42-494F-95448A422C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E1A41343-CEA9-AAB3-6D21-73821ABD7F0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EFB91BF5-F14C-8B9D-E138-B59A16C71C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3101ADB0-EFF1-6019-6C68-AC348B3BD7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0" name="TextBox 379">
              <a:hlinkClick r:id="rId65" action="ppaction://hlinksldjump"/>
              <a:extLst>
                <a:ext uri="{FF2B5EF4-FFF2-40B4-BE49-F238E27FC236}">
                  <a16:creationId xmlns:a16="http://schemas.microsoft.com/office/drawing/2014/main" id="{D5EC9990-712F-9E59-9A8F-23216ACA4D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558D0C71-7CA7-F3F7-0BDE-E0969D3013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82418C04-FFFE-EA27-9479-98D1638ECE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A7761153-59C1-E942-9A64-A4F611F45C59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052DA3DC-F30D-BE92-0999-315CB2B053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54719F3B-EBC9-6762-EFB4-74580E7BEA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BCB2C15F-DD15-91AC-23F3-5FABFB1386A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7EA5F60A-11BD-4BEA-CE99-2AFD93C2A77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3F34413B-FAE1-A5C4-E343-4E3A8C09D4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0151AFFF-8E96-2B9E-8A90-38434EFCE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35" name="TextBox 534">
              <a:hlinkClick r:id="rId66" action="ppaction://hlinksldjump"/>
              <a:extLst>
                <a:ext uri="{FF2B5EF4-FFF2-40B4-BE49-F238E27FC236}">
                  <a16:creationId xmlns:a16="http://schemas.microsoft.com/office/drawing/2014/main" id="{C269E254-0DC9-FC47-4AA2-19DB2C77068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03A9628A-9E9B-D9C4-F8EF-EDB2B0BFCC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427347B4-AD14-87B6-A1DE-9D35C8CD4C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F6906D65-76C2-86A2-2C2F-BED1C611D84A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A0A65B87-2506-A896-7CDD-1EC8D959DA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1D110667-928D-9EB9-7212-25808F955D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E4AD7AC7-23D0-B157-82B6-C0BF4AB6EDE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3DA8D4DC-45CE-5DC4-C5B0-1E11E870A1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2EB8BEBE-6CD3-C7E9-F7C8-66929DEA8F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F5F8F1FA-907D-74D0-7AA4-775C881AD8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45" name="TextBox 544">
              <a:hlinkClick r:id="rId67" action="ppaction://hlinksldjump"/>
              <a:extLst>
                <a:ext uri="{FF2B5EF4-FFF2-40B4-BE49-F238E27FC236}">
                  <a16:creationId xmlns:a16="http://schemas.microsoft.com/office/drawing/2014/main" id="{32C385A2-8DBB-A7B6-ABB6-881A8A925D8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E3A7370C-6FD9-D8ED-01E6-6D3F204C655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1A5B6F66-AFEC-686A-40A0-6B0F9803E0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EB45F3CA-2417-EACA-6E67-F14B1A95DFB8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D6DE95DF-6395-8B58-6F4B-59DA742C46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09977D1A-7780-8397-C76D-DE82FA9EE9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86DF4AE6-3D72-9CCF-440F-9366D34D5F6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F928625E-6D61-3120-FC27-799E7DB0021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AB20153-22DA-1AB1-02E4-32DBE02A39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B9D5ABEC-23BA-4E96-CDC7-2899646E00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55" name="TextBox 554">
              <a:hlinkClick r:id="rId68" action="ppaction://hlinksldjump"/>
              <a:extLst>
                <a:ext uri="{FF2B5EF4-FFF2-40B4-BE49-F238E27FC236}">
                  <a16:creationId xmlns:a16="http://schemas.microsoft.com/office/drawing/2014/main" id="{916C38C8-B51A-E319-6B9D-DFB2F5C6C6E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432B0E43-2D43-0D71-A38E-45260A0F78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3444BFC-CDCA-31C5-91E7-C02B70B9BE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41E7CE17-D419-6C68-19F1-046C1FC11C0F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1D5B870C-163A-6ABC-F7DF-062F2E6D7E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F314C811-FFEE-0026-44A5-108B8ADD9D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BEF966D6-30DD-8EBF-25CF-7F4BA4960F8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23C048B6-AA7A-1206-76FC-F2660B446D0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86B0F95F-F902-9D0C-D32C-2B68DC4465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AD4B2E22-43F6-6864-DF06-CB4D5E2D32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65" name="TextBox 564">
              <a:hlinkClick r:id="rId69" action="ppaction://hlinksldjump"/>
              <a:extLst>
                <a:ext uri="{FF2B5EF4-FFF2-40B4-BE49-F238E27FC236}">
                  <a16:creationId xmlns:a16="http://schemas.microsoft.com/office/drawing/2014/main" id="{938931B8-5AC8-22F6-9A9B-FFE3F23DE65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E18CC2D0-6D96-FC88-556B-21DC1DFED9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5EE1C28F-44E5-DCBA-EF03-EB26E8C763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767CA91D-49B2-3556-8DFD-2F66375F5458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523C2C75-9DE9-141D-E238-C5A6AD51EA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50A748CF-4928-ACF3-86EB-C1484EFD38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006CD340-2CC8-C9C7-6366-8BCB2B078E6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A8E9A300-E32D-CC5F-B631-A34F2A5F040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9221C19D-08C2-7272-2B94-B6011C2AE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8D0C74AB-3966-F247-3483-49BA8FD1A0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655" name="TextBox 654">
              <a:hlinkClick r:id="rId70" action="ppaction://hlinksldjump"/>
              <a:extLst>
                <a:ext uri="{FF2B5EF4-FFF2-40B4-BE49-F238E27FC236}">
                  <a16:creationId xmlns:a16="http://schemas.microsoft.com/office/drawing/2014/main" id="{B46F7992-516D-4017-7D3A-9C3FD288203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E95D45BC-7323-1FF0-4B1D-118C75CCF4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3258C978-EECE-3DD4-9B90-BF67D21B6B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4F16CAEE-6424-9B37-F05A-C8361BF005E3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F4B27630-8C96-91E2-4498-D1B74EF5E3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10597049-06DC-13BF-C2FD-272EC57E91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CC2356B3-653E-6A3A-1A39-2E1BC373885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538F0894-C4DF-5AA2-203D-B4713560E7B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9C4B3198-1211-77ED-8B23-5D3671665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95CCB0DE-45A5-B337-3039-F76FA70B8B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665" name="TextBox 664">
              <a:hlinkClick r:id="rId71" action="ppaction://hlinksldjump"/>
              <a:extLst>
                <a:ext uri="{FF2B5EF4-FFF2-40B4-BE49-F238E27FC236}">
                  <a16:creationId xmlns:a16="http://schemas.microsoft.com/office/drawing/2014/main" id="{602A9F0C-367C-EB6C-60B9-E36C92706C7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332BFB79-3024-8C7C-A607-7F00EDA1EB9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5F95073-9022-223A-ADE5-330F6BE7DE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0D94C759-C595-4D57-33E6-22C9771461E1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8891E355-9B00-98A9-A31F-8433862534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8EA070DB-6A41-8BC2-5C56-0BE9C00AF5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045C79DD-C598-D63B-B111-8BC7B0A790C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3C27E30B-F520-FF34-23AF-44F7475FD2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0BF60B14-132F-F11C-2583-7E424BD91C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CCA8ABAA-AF78-7D7E-058C-B0C808FACD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675" name="TextBox 674">
              <a:hlinkClick r:id="rId72" action="ppaction://hlinksldjump"/>
              <a:extLst>
                <a:ext uri="{FF2B5EF4-FFF2-40B4-BE49-F238E27FC236}">
                  <a16:creationId xmlns:a16="http://schemas.microsoft.com/office/drawing/2014/main" id="{E6A3E47D-AC67-F35D-4311-CCBC5DAC5C0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8B787D27-0FF8-0D41-6DC8-DED2D841B9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64D1112A-8834-1BDE-B96E-9EB8749D48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D1343DB9-BF3C-BF96-71ED-FA37F3E84DEF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B5EC6FDD-677E-6BFC-0DBE-07A5CAE0FD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A1B9C734-CE53-0142-5835-CFE9800115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FE94E6D5-E8EB-CE4B-FF9F-81D4D62C93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91BE24D4-D47E-8A46-7A88-FB6883DE4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7D28C387-F1D1-07EB-42AB-14E2ED8DF3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D43565D3-75B1-CA7B-F1D0-AB151A5C33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85" name="TextBox 684">
              <a:hlinkClick r:id="rId73" action="ppaction://hlinksldjump"/>
              <a:extLst>
                <a:ext uri="{FF2B5EF4-FFF2-40B4-BE49-F238E27FC236}">
                  <a16:creationId xmlns:a16="http://schemas.microsoft.com/office/drawing/2014/main" id="{E79526F4-3C36-29AC-BF16-A38A2972720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8DC64326-B987-6F41-588F-95C4C01826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D41B0248-6681-5FED-C4C6-B962DC6C4D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26BC7B34-EC47-40EA-5150-3CF87BFF4B8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C3DFD7BF-313A-FF1B-6604-EC957D3B35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2533B170-5530-525A-0C25-B1BD32486C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362A821B-21F5-C0B2-02F4-9280050C65B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FEBD7D89-B219-22E7-29EB-A5A83DCFA49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17ECE941-35F7-9865-C48F-104B1A62D8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CFA4C881-89BC-F0D2-A126-4A14988F99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815" name="TextBox 814">
              <a:hlinkClick r:id="rId74" action="ppaction://hlinksldjump"/>
              <a:extLst>
                <a:ext uri="{FF2B5EF4-FFF2-40B4-BE49-F238E27FC236}">
                  <a16:creationId xmlns:a16="http://schemas.microsoft.com/office/drawing/2014/main" id="{8630CDE2-D1FD-1908-D798-190AE3B19C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FC1086A1-AE02-CC1B-59D9-9CF814B0DB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63F8A35E-FCD3-4FAE-D170-382F6FCB2D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F1B3C50F-08EB-A404-2FB4-991B2C31326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F5A842E9-893D-449C-426F-20E915EB79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89787DA4-8031-2AD7-93E2-9A86A2A101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C4AA7749-D906-1E2B-BDF2-40701361703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1288A9B-FB7F-0843-BC0F-D74795A177F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41E8B790-2312-1BE2-5233-BA201271D1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DCF0F12F-DA21-6C4C-8E9C-A528234CF33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825" name="TextBox 824">
              <a:hlinkClick r:id="rId75" action="ppaction://hlinksldjump"/>
              <a:extLst>
                <a:ext uri="{FF2B5EF4-FFF2-40B4-BE49-F238E27FC236}">
                  <a16:creationId xmlns:a16="http://schemas.microsoft.com/office/drawing/2014/main" id="{4C198078-FE65-9250-4039-E2A2313381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CA26D29F-43A2-EEED-7AE0-70BD45CB49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FE582422-3501-16BC-4421-B78DE0EA3F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D6C87D1A-3AAD-FEC4-23D9-8A18B0B4EACD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94D93A46-B641-D524-615B-86AD973C2E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6EF0FE5B-3A2B-F97B-AF2F-A88FF20780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F1458E8A-D7DB-3E47-E1C5-224A83DD7C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F95E2951-878E-0CFE-5488-6EDB8A9E3C5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376263A0-73D7-A1A0-1BD6-A426A31075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4636B3FA-884B-4DBB-5A7D-DA7CBEF31E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35" name="TextBox 834">
              <a:hlinkClick r:id="rId76" action="ppaction://hlinksldjump"/>
              <a:extLst>
                <a:ext uri="{FF2B5EF4-FFF2-40B4-BE49-F238E27FC236}">
                  <a16:creationId xmlns:a16="http://schemas.microsoft.com/office/drawing/2014/main" id="{E2F28DD8-53E4-CE0C-003A-CAFD15DAE5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D3AB9CAC-4982-DD83-8F9E-A17DFC85B7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530B5F5B-07A0-0760-80AE-4509B3C130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EF3A81EE-4F83-DFA8-89E1-004C1C9C193B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39" name="Rectangle 838">
              <a:extLst>
                <a:ext uri="{FF2B5EF4-FFF2-40B4-BE49-F238E27FC236}">
                  <a16:creationId xmlns:a16="http://schemas.microsoft.com/office/drawing/2014/main" id="{01FA4B89-869B-00A2-83E6-66767A0F2E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12B70856-BCEB-F167-D2C5-3302E970D1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A1EB76CC-7A42-339D-E4F1-65877628CF7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BEFC7BB4-A888-61C0-D321-61B3ED14C14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0D4006A3-3F76-9D9D-47BE-59E2182B44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DA07B185-258C-C9A7-A1F2-F133A2FEB49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45" name="TextBox 844">
              <a:hlinkClick r:id="rId77" action="ppaction://hlinksldjump"/>
              <a:extLst>
                <a:ext uri="{FF2B5EF4-FFF2-40B4-BE49-F238E27FC236}">
                  <a16:creationId xmlns:a16="http://schemas.microsoft.com/office/drawing/2014/main" id="{92E552D7-D333-CDFD-A7A7-D96EAC2A0F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63164BCD-1631-255F-B31B-F31DBBF0B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F8855F1E-FBE9-7D37-4BBF-FBB34B4278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48" name="Group 847">
            <a:extLst>
              <a:ext uri="{FF2B5EF4-FFF2-40B4-BE49-F238E27FC236}">
                <a16:creationId xmlns:a16="http://schemas.microsoft.com/office/drawing/2014/main" id="{5844CC9A-AA4D-990C-5A1D-762852B0D47B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49" name="Rectangle 848">
              <a:extLst>
                <a:ext uri="{FF2B5EF4-FFF2-40B4-BE49-F238E27FC236}">
                  <a16:creationId xmlns:a16="http://schemas.microsoft.com/office/drawing/2014/main" id="{52DE1151-D080-C6F0-719F-AD03F9401A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F6585BE7-9FEC-775B-4D40-767DA6775B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8AE6019F-17DF-74B8-3AF3-E471A5954DA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1CACBA09-614B-338A-5801-FEB64B1D65C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95F24A75-1449-D53F-196D-C841AB173E2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22765DDC-9709-A761-E424-9ABC5C1F3F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5" name="TextBox 894">
              <a:hlinkClick r:id="rId78" action="ppaction://hlinksldjump"/>
              <a:extLst>
                <a:ext uri="{FF2B5EF4-FFF2-40B4-BE49-F238E27FC236}">
                  <a16:creationId xmlns:a16="http://schemas.microsoft.com/office/drawing/2014/main" id="{CD68B291-1842-44C3-AF2B-CF1659CA30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5A883C1D-BF7D-DC65-0546-90BBF84CEC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2AB210DF-9A0B-09A4-0136-34711536EB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EA7A6256-7975-1E9E-2821-543690E6D656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CD9653BA-7545-F864-8893-5C164B4B2C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BF010C53-822C-419F-C8F7-DC4CA8D82F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F697CE5B-5FB7-93AB-3C41-8AD5DD3BB4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3BDED463-8FC8-0D6D-67D3-474B86F9C82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2AF80631-A407-72F2-9186-22B2F008CE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345727CB-B806-888D-AEBC-874FEA7EC93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5" name="TextBox 934">
              <a:hlinkClick r:id="rId79" action="ppaction://hlinksldjump"/>
              <a:extLst>
                <a:ext uri="{FF2B5EF4-FFF2-40B4-BE49-F238E27FC236}">
                  <a16:creationId xmlns:a16="http://schemas.microsoft.com/office/drawing/2014/main" id="{3B0AB1F8-2565-7CB5-AF5A-248DD27B45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301C4C1D-CD82-1A95-4F09-E7D91F850B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F8E90C46-4455-AFD8-3D5F-26C09A5633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377952AA-7B00-FC62-16CE-E9E1AAEF9FBC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E6A3CD0D-85C3-9D04-7984-39D7149957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6D992BC7-2CE4-E3E8-28BB-4FD8B06BDB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EDCC05ED-5BF1-54F8-0B11-41ABA78301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93D5984-8D15-0D64-E09B-C37C4711D76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2D1ECB7-7294-F311-2E95-9F6B4410D2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4A1A7C18-05DA-D295-8725-F9D44963CF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5" name="TextBox 944">
              <a:hlinkClick r:id="rId80" action="ppaction://hlinksldjump"/>
              <a:extLst>
                <a:ext uri="{FF2B5EF4-FFF2-40B4-BE49-F238E27FC236}">
                  <a16:creationId xmlns:a16="http://schemas.microsoft.com/office/drawing/2014/main" id="{3B079A4B-7B85-EDFE-872D-A665F27C59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E1625F2A-5E84-77C1-E555-C41E363E1F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4837A13A-633C-F6DE-85E3-F409FBF0CB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3181911F-6C84-5B58-DD49-ABA75955F75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0F8129B8-4A0E-17FC-E357-2E9197389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BA869861-4145-9196-F4C6-1FA8938421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BE0F0CC9-19CF-1616-3F23-FD42D80F8D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2FCF2E3E-E689-F1BE-0C8C-C2732749960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0DDEFB2F-6635-DB95-1233-E958EF18E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C25B7294-8043-21E4-F013-37D4BDD481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5" name="TextBox 954">
              <a:hlinkClick r:id="rId81" action="ppaction://hlinksldjump"/>
              <a:extLst>
                <a:ext uri="{FF2B5EF4-FFF2-40B4-BE49-F238E27FC236}">
                  <a16:creationId xmlns:a16="http://schemas.microsoft.com/office/drawing/2014/main" id="{9201AE23-6F2C-CDED-3D9D-9CCF947284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C27082D1-C182-7516-804A-2FF932CAA4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5948CD76-1534-50D8-DF84-63F17F14630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36189ECC-6738-A199-467E-79EDB781057F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DE3B56BA-E5B7-1BBE-635F-B4C57ED55F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8AD146CF-0189-8E56-DCFF-574DC18A9B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1323472-30E2-2D72-7923-6390F0DF64A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ECFE2681-74C7-1522-2EDB-FC0FEEEC5D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CCBC703E-AC7D-24FF-0753-9E5E6070DA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B6BB3EC7-05F7-8FFA-221D-A22CDBB950A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390" name="TextBox 389">
              <a:hlinkClick r:id="rId82" action="ppaction://hlinksldjump"/>
              <a:extLst>
                <a:ext uri="{FF2B5EF4-FFF2-40B4-BE49-F238E27FC236}">
                  <a16:creationId xmlns:a16="http://schemas.microsoft.com/office/drawing/2014/main" id="{11FBA92A-0F34-16FD-44ED-2DED40D99FF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72DAA01-9621-8FE3-118D-C753CCA8CC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8255CBAF-C1F2-5CA4-EC26-47D0AC8925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CB05631E-B9C9-3094-9DEA-582E0A82516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43195AB1-21F8-9433-E3CE-EE5FB8A890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FEE55A31-C8C8-49D7-D2EE-85B9390A3A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6D96361D-6E4D-2F39-A995-F3796D2BCA7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66E97055-6CD2-9880-EAF8-D9A80B701C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AB212FA7-515B-A954-B67F-6CAD0854F1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F6E38F29-2334-A73E-27B8-DDDE9987CC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415" name="TextBox 414">
              <a:hlinkClick r:id="rId83" action="ppaction://hlinksldjump"/>
              <a:extLst>
                <a:ext uri="{FF2B5EF4-FFF2-40B4-BE49-F238E27FC236}">
                  <a16:creationId xmlns:a16="http://schemas.microsoft.com/office/drawing/2014/main" id="{4A7659BA-2139-4C88-0624-49D36202955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C2E9A9B6-48CF-1F35-A1C8-BA1C1EF0E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04545680-15BF-00D6-CE9D-E478FD0160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ACFA180D-E380-39A9-18FE-BD328274AD17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4A3F401E-DEBC-A10C-95EB-04DDA7520F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0850C0C3-A17A-DCA3-6016-BBB2BAE578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F454F77C-7D47-2E0B-D644-E543C1D9FE0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DBCAF34C-F46F-496D-FFBB-30A72700500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88EEE3B8-CA07-757D-0DF5-0997A2F8EE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37D5E5B-BA18-FE3C-2661-EF9CB7CFD4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435" name="TextBox 434">
              <a:hlinkClick r:id="rId84" action="ppaction://hlinksldjump"/>
              <a:extLst>
                <a:ext uri="{FF2B5EF4-FFF2-40B4-BE49-F238E27FC236}">
                  <a16:creationId xmlns:a16="http://schemas.microsoft.com/office/drawing/2014/main" id="{CABDD1E3-B0B2-E1F8-3165-2B373E84B3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112F4EF9-4E94-E4A6-080E-479D39D853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D7784F5F-C2B4-0745-BED7-914C4AFD79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FCD14B14-C31E-738B-2695-54DB54DED34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AA7854E0-58E8-49BD-DD6E-D907CA325C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F56ADD3F-0FEB-C2E0-CBA1-559888EF17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8FDFDAC5-501D-6313-C6A1-B5EE7348A85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4262B9B3-9A07-CB73-EDEB-3D5D3DF70F3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9257CDF4-AB79-63CC-BD13-B6904A05C9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13F82DA8-0EE5-A999-8641-A8F92449BFF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455" name="TextBox 454">
              <a:hlinkClick r:id="rId85" action="ppaction://hlinksldjump"/>
              <a:extLst>
                <a:ext uri="{FF2B5EF4-FFF2-40B4-BE49-F238E27FC236}">
                  <a16:creationId xmlns:a16="http://schemas.microsoft.com/office/drawing/2014/main" id="{D618D53F-A384-7CBC-B135-E96CF0F4BD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B8F69B94-5AAF-F9D7-687D-96DECB0E7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E56204A4-7CCB-21C6-3AF0-D4919E0805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73E8BAAA-25A6-418C-0BFB-30FE07335146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F4E23968-76FA-DDAB-E35B-9BE493298C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D013038A-B432-DC51-627B-E042351E1B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60B6491D-23DF-F974-A9EB-7C1BE8F41E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260937A-4764-C487-3112-D81C704A050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0AFC096A-8BF5-3244-F5FB-0F692F0086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26697C02-2339-3D2B-005C-C5FD4E5D27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65" name="TextBox 464">
              <a:hlinkClick r:id="rId86" action="ppaction://hlinksldjump"/>
              <a:extLst>
                <a:ext uri="{FF2B5EF4-FFF2-40B4-BE49-F238E27FC236}">
                  <a16:creationId xmlns:a16="http://schemas.microsoft.com/office/drawing/2014/main" id="{3497EE64-F6F9-50E3-6A83-60ABCFF244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CEC13343-5B8C-054A-0279-A4836F7C2C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1A9ECA1A-F5FD-D7CC-1F32-FBED20B0A71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4A20EC7D-862F-F61C-D569-BD657E861434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1F38F974-FBA2-5629-F3E9-683B3F4333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5972516B-B6ED-388F-B2EC-0ADDDA39FF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DC6BA25C-B1EA-4586-FE12-28CB4CD7CE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086C5D21-F9F1-AEE4-77DF-7BB5AB8ABB6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FB2275BA-AAF8-668D-DF94-61E5134425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2D97F568-06AD-2D25-AD7A-97138B5120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75" name="TextBox 474">
              <a:hlinkClick r:id="rId87" action="ppaction://hlinksldjump"/>
              <a:extLst>
                <a:ext uri="{FF2B5EF4-FFF2-40B4-BE49-F238E27FC236}">
                  <a16:creationId xmlns:a16="http://schemas.microsoft.com/office/drawing/2014/main" id="{008ED971-BE15-23D0-E1E1-8498B1BE09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71D2DF66-87CE-CC4B-F4C0-2FE13237EF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5675EA41-D587-8C26-C5FE-15165A0C802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4FE10BE0-7391-431A-A2CB-3644E1A3D6A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FAFC8D4A-D2F9-33FD-9853-96AEB7B5E3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EA1A8492-659B-50DE-4B17-2343056307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CE2406A5-5710-76CF-C2B7-57A3B23E73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494A50B2-A228-4A2D-48FD-FF3534C50AC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0E4F78-2A65-BEA1-22F6-2841C9B40C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EDFE7A58-9F8F-841C-64CD-5458EE38D15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95" name="TextBox 494">
              <a:hlinkClick r:id="rId88" action="ppaction://hlinksldjump"/>
              <a:extLst>
                <a:ext uri="{FF2B5EF4-FFF2-40B4-BE49-F238E27FC236}">
                  <a16:creationId xmlns:a16="http://schemas.microsoft.com/office/drawing/2014/main" id="{12B617B5-26E0-34CF-8B7B-667EE8291F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070D1B8E-3DD4-E704-2C91-A540976927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946D7693-F2EC-B843-8AE6-D367513216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A3CF9EA2-E76B-D7D5-E3BC-0EC2FCE6C21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CB13C78B-1639-88DB-9F41-90B537E49D5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C5642472-B8B9-FF03-6B3E-3A9587D910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7EFD400B-083C-54B1-1342-6CC9F09DC2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C6F71D25-DBEC-7483-EC55-FDBEECC740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24CB9A5F-E355-DF36-ADCE-C93EB570990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FAE54801-80B8-644F-B545-766FAE23636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505" name="TextBox 504">
              <a:hlinkClick r:id="rId89" action="ppaction://hlinksldjump"/>
              <a:extLst>
                <a:ext uri="{FF2B5EF4-FFF2-40B4-BE49-F238E27FC236}">
                  <a16:creationId xmlns:a16="http://schemas.microsoft.com/office/drawing/2014/main" id="{C05BA8B3-1F40-ABFF-A75D-C4DA9F0325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283CFB40-2901-2787-A081-111B8F1CCD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F6EB8BA4-2331-C9F1-B008-685EA13B0A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508" name="TextBox 507">
            <a:extLst>
              <a:ext uri="{FF2B5EF4-FFF2-40B4-BE49-F238E27FC236}">
                <a16:creationId xmlns:a16="http://schemas.microsoft.com/office/drawing/2014/main" id="{3DCAFAD8-5F97-AF90-5CBA-292221E3631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509" name="TextBox 508">
            <a:extLst>
              <a:ext uri="{FF2B5EF4-FFF2-40B4-BE49-F238E27FC236}">
                <a16:creationId xmlns:a16="http://schemas.microsoft.com/office/drawing/2014/main" id="{E01327F3-37F6-8F50-C32E-38F96396E831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510" name="TextBox 509">
            <a:hlinkClick r:id="rId90" action="ppaction://hlinksldjump"/>
            <a:extLst>
              <a:ext uri="{FF2B5EF4-FFF2-40B4-BE49-F238E27FC236}">
                <a16:creationId xmlns:a16="http://schemas.microsoft.com/office/drawing/2014/main" id="{C4C3D38B-038D-0438-B431-76788C20975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511" name="TextBox 510">
            <a:hlinkClick r:id="rId91" action="ppaction://hlinksldjump"/>
            <a:extLst>
              <a:ext uri="{FF2B5EF4-FFF2-40B4-BE49-F238E27FC236}">
                <a16:creationId xmlns:a16="http://schemas.microsoft.com/office/drawing/2014/main" id="{9955C1E1-2A32-09CE-87B8-F7245112DA2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512" name="TextBox 511">
            <a:hlinkClick r:id="rId92" action="ppaction://hlinksldjump"/>
            <a:extLst>
              <a:ext uri="{FF2B5EF4-FFF2-40B4-BE49-F238E27FC236}">
                <a16:creationId xmlns:a16="http://schemas.microsoft.com/office/drawing/2014/main" id="{455A312B-8AAF-4856-B654-97FE0DEFB081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513" name="TextBox 512">
            <a:hlinkClick r:id="rId93" action="ppaction://hlinksldjump"/>
            <a:extLst>
              <a:ext uri="{FF2B5EF4-FFF2-40B4-BE49-F238E27FC236}">
                <a16:creationId xmlns:a16="http://schemas.microsoft.com/office/drawing/2014/main" id="{272DB1A0-23E0-D1FA-4FA9-4FFB1D63B8D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514" name="TextBox 513">
            <a:hlinkClick r:id="rId94" action="ppaction://hlinksldjump"/>
            <a:extLst>
              <a:ext uri="{FF2B5EF4-FFF2-40B4-BE49-F238E27FC236}">
                <a16:creationId xmlns:a16="http://schemas.microsoft.com/office/drawing/2014/main" id="{0D8E66C2-3AB7-8D6A-4351-D1220201111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515" name="TextBox 514">
            <a:hlinkClick r:id="rId95" action="ppaction://hlinksldjump"/>
            <a:extLst>
              <a:ext uri="{FF2B5EF4-FFF2-40B4-BE49-F238E27FC236}">
                <a16:creationId xmlns:a16="http://schemas.microsoft.com/office/drawing/2014/main" id="{A642740B-796B-0EDA-44E1-5F3824FFE54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516" name="TextBox 515">
            <a:hlinkClick r:id="rId96" action="ppaction://hlinksldjump"/>
            <a:extLst>
              <a:ext uri="{FF2B5EF4-FFF2-40B4-BE49-F238E27FC236}">
                <a16:creationId xmlns:a16="http://schemas.microsoft.com/office/drawing/2014/main" id="{E35B843E-E51A-4E11-235B-F0176A6452DC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517" name="TextBox 516">
            <a:hlinkClick r:id="rId97" action="ppaction://hlinksldjump"/>
            <a:extLst>
              <a:ext uri="{FF2B5EF4-FFF2-40B4-BE49-F238E27FC236}">
                <a16:creationId xmlns:a16="http://schemas.microsoft.com/office/drawing/2014/main" id="{6B2AB92C-51C5-13A3-DE29-89598A72E52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518" name="TextBox 517">
            <a:hlinkClick r:id="rId98" action="ppaction://hlinksldjump"/>
            <a:extLst>
              <a:ext uri="{FF2B5EF4-FFF2-40B4-BE49-F238E27FC236}">
                <a16:creationId xmlns:a16="http://schemas.microsoft.com/office/drawing/2014/main" id="{5DA58161-CAD1-EE9E-15C7-272B01A31CC6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519" name="TextBox 518">
            <a:hlinkClick r:id="rId99" action="ppaction://hlinksldjump"/>
            <a:extLst>
              <a:ext uri="{FF2B5EF4-FFF2-40B4-BE49-F238E27FC236}">
                <a16:creationId xmlns:a16="http://schemas.microsoft.com/office/drawing/2014/main" id="{D31FD6DB-0CE3-B7C3-6553-C4704464E0BA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520" name="TextBox 519">
            <a:hlinkClick r:id="rId100" action="ppaction://hlinksldjump"/>
            <a:extLst>
              <a:ext uri="{FF2B5EF4-FFF2-40B4-BE49-F238E27FC236}">
                <a16:creationId xmlns:a16="http://schemas.microsoft.com/office/drawing/2014/main" id="{20835949-FE61-B5E9-7911-82503615310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21" name="TextBox 520">
            <a:hlinkClick r:id="rId101" action="ppaction://hlinksldjump"/>
            <a:extLst>
              <a:ext uri="{FF2B5EF4-FFF2-40B4-BE49-F238E27FC236}">
                <a16:creationId xmlns:a16="http://schemas.microsoft.com/office/drawing/2014/main" id="{B65EC57A-5452-20E6-5E34-D7C7A598E648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522" name="TextBox 521">
            <a:hlinkClick r:id="rId102" action="ppaction://hlinksldjump"/>
            <a:extLst>
              <a:ext uri="{FF2B5EF4-FFF2-40B4-BE49-F238E27FC236}">
                <a16:creationId xmlns:a16="http://schemas.microsoft.com/office/drawing/2014/main" id="{21973EE8-3888-8124-F6F2-D2A521488A10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523" name="TextBox 522">
            <a:hlinkClick r:id="rId103" action="ppaction://hlinksldjump"/>
            <a:extLst>
              <a:ext uri="{FF2B5EF4-FFF2-40B4-BE49-F238E27FC236}">
                <a16:creationId xmlns:a16="http://schemas.microsoft.com/office/drawing/2014/main" id="{58901F5E-4BFF-A6DF-1251-FBA3F34E1F3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524" name="TextBox 523">
            <a:hlinkClick r:id="rId104" action="ppaction://hlinksldjump"/>
            <a:extLst>
              <a:ext uri="{FF2B5EF4-FFF2-40B4-BE49-F238E27FC236}">
                <a16:creationId xmlns:a16="http://schemas.microsoft.com/office/drawing/2014/main" id="{E6F34564-8867-CCC5-DC3F-421D3F970434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525" name="TextBox 524">
            <a:hlinkClick r:id="rId105" action="ppaction://hlinksldjump"/>
            <a:extLst>
              <a:ext uri="{FF2B5EF4-FFF2-40B4-BE49-F238E27FC236}">
                <a16:creationId xmlns:a16="http://schemas.microsoft.com/office/drawing/2014/main" id="{D5F016A0-0E96-4DBA-4322-4C3DA8630E2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526" name="TextBox 525">
            <a:hlinkClick r:id="rId106" action="ppaction://hlinksldjump"/>
            <a:extLst>
              <a:ext uri="{FF2B5EF4-FFF2-40B4-BE49-F238E27FC236}">
                <a16:creationId xmlns:a16="http://schemas.microsoft.com/office/drawing/2014/main" id="{87D848C0-235B-DFD9-D816-B184811A49B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27" name="TextBox 526">
            <a:hlinkClick r:id="rId107" action="ppaction://hlinksldjump"/>
            <a:extLst>
              <a:ext uri="{FF2B5EF4-FFF2-40B4-BE49-F238E27FC236}">
                <a16:creationId xmlns:a16="http://schemas.microsoft.com/office/drawing/2014/main" id="{B4E5C270-5A2E-077E-6903-DA98612158E3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575" name="Rectangle 574">
            <a:hlinkClick r:id="rId108" action="ppaction://hlinksldjump"/>
            <a:extLst>
              <a:ext uri="{FF2B5EF4-FFF2-40B4-BE49-F238E27FC236}">
                <a16:creationId xmlns:a16="http://schemas.microsoft.com/office/drawing/2014/main" id="{916E794D-1CEB-554C-3EB5-A30486F5E80C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640" name="Rectangle 639">
            <a:hlinkClick r:id="rId109" action="ppaction://hlinksldjump"/>
            <a:extLst>
              <a:ext uri="{FF2B5EF4-FFF2-40B4-BE49-F238E27FC236}">
                <a16:creationId xmlns:a16="http://schemas.microsoft.com/office/drawing/2014/main" id="{E47EB6A8-775D-A439-2E77-B52A5725D9F1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641" name="Rectangle 640">
            <a:hlinkClick r:id="rId110" action="ppaction://hlinksldjump"/>
            <a:extLst>
              <a:ext uri="{FF2B5EF4-FFF2-40B4-BE49-F238E27FC236}">
                <a16:creationId xmlns:a16="http://schemas.microsoft.com/office/drawing/2014/main" id="{8E4B6B98-B665-4DC9-5757-7C6678EDF18B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642" name="Rectangle 641">
            <a:hlinkClick r:id="rId111" action="ppaction://hlinksldjump"/>
            <a:extLst>
              <a:ext uri="{FF2B5EF4-FFF2-40B4-BE49-F238E27FC236}">
                <a16:creationId xmlns:a16="http://schemas.microsoft.com/office/drawing/2014/main" id="{364C8BAC-4894-082E-F513-4957747880E3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643" name="Rectangle 642">
            <a:hlinkClick r:id="rId112" action="ppaction://hlinksldjump"/>
            <a:extLst>
              <a:ext uri="{FF2B5EF4-FFF2-40B4-BE49-F238E27FC236}">
                <a16:creationId xmlns:a16="http://schemas.microsoft.com/office/drawing/2014/main" id="{A8D0C76F-BC0C-6CDE-5B22-FEF6E5015EB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644" name="Rectangle 643">
            <a:hlinkClick r:id="rId113" action="ppaction://hlinksldjump"/>
            <a:extLst>
              <a:ext uri="{FF2B5EF4-FFF2-40B4-BE49-F238E27FC236}">
                <a16:creationId xmlns:a16="http://schemas.microsoft.com/office/drawing/2014/main" id="{65A997A6-9D86-3443-E4CB-96545E19A6C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645" name="Rectangle 644">
            <a:hlinkClick r:id="rId114" action="ppaction://hlinksldjump"/>
            <a:extLst>
              <a:ext uri="{FF2B5EF4-FFF2-40B4-BE49-F238E27FC236}">
                <a16:creationId xmlns:a16="http://schemas.microsoft.com/office/drawing/2014/main" id="{EEFEA95A-D8F0-F5B4-8745-1C995D5D47AD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78" name="(105) Dubnium">
            <a:hlinkClick r:id="" action="ppaction://media"/>
            <a:extLst>
              <a:ext uri="{FF2B5EF4-FFF2-40B4-BE49-F238E27FC236}">
                <a16:creationId xmlns:a16="http://schemas.microsoft.com/office/drawing/2014/main" id="{4F6164AD-D773-3642-81D1-19B288E0DBFB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5"/>
          <a:stretch>
            <a:fillRect/>
          </a:stretch>
        </p:blipFill>
        <p:spPr>
          <a:xfrm>
            <a:off x="11004605" y="39755"/>
            <a:ext cx="406400" cy="406400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7DB3D136-BD3A-FDB8-A94D-0FC96BD0BF2E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B9EB1BDC-0901-A1E6-1FDD-CF4DA91AF9D7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27E8D8FC-C694-954A-2D0B-1473C14B0412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F3E8DC7-2C55-55C2-831B-C96963F458D4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105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53C13F2-4E14-D5B3-918E-ED94EADE0DC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Db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6B9367E-6750-7D59-0CD0-A233F2109FB4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Dubnium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0373336-E681-EA59-663C-45FD5E39D71D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(268)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861CD9B1-001C-3692-1C2C-E898CF3DBE37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0B0F6A69-3212-62EB-AF64-2260F7EA9E09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3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ACDDD30D-900F-2904-E2C1-65400164936A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83B29285-9D40-3903-9660-5188F377E088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2DD4B561-1A82-FB7E-69F7-14FA6ACF35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1B627A11-B537-6E3F-6721-7F1E1F3F3A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16E8B88-BCCE-2BA7-5623-74828926B5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E3E22473-44B4-990B-1753-BFA552B4F8F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831710D4-136A-5A14-8C68-00B2BB9BE9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4B5B3D1F-A95B-52B9-4900-58C70F5BC57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6" action="ppaction://hlinksldjump"/>
              <a:extLst>
                <a:ext uri="{FF2B5EF4-FFF2-40B4-BE49-F238E27FC236}">
                  <a16:creationId xmlns:a16="http://schemas.microsoft.com/office/drawing/2014/main" id="{ED460CE7-CD2B-4B6D-1C60-D663CDD7F5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89F610FE-6AFA-C069-F9D1-8F928D3F5C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27E8DFAE-44FF-3A4B-CBD3-898668CD01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5717F2AD-2450-5526-F365-BDEB28023E4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3E99065D-D514-9F6E-7043-8AE11A0631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7729B529-523E-B451-204C-3EC9E66421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B2AFF5D1-3A6D-3D2A-A85B-93F98BF2D9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C717E2A6-6325-16B6-CEC7-7D5707F6EF0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33FEC314-02FD-4FB7-BB40-D692D81897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95187885-A03C-AE28-7EFB-AF760280672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649" name="TextBox 64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80B06938-9347-1D44-7CDC-9AA8741CBD6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97C69295-453A-6F47-F2FD-668951294B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ED8716FB-1D55-93BE-BE7C-13A967E6B5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652" name="Group 651">
            <a:extLst>
              <a:ext uri="{FF2B5EF4-FFF2-40B4-BE49-F238E27FC236}">
                <a16:creationId xmlns:a16="http://schemas.microsoft.com/office/drawing/2014/main" id="{3B7A34B4-3C08-C298-CCC9-1026831D095C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653" name="Rectangle 652">
              <a:extLst>
                <a:ext uri="{FF2B5EF4-FFF2-40B4-BE49-F238E27FC236}">
                  <a16:creationId xmlns:a16="http://schemas.microsoft.com/office/drawing/2014/main" id="{615E0B93-88E3-6050-1252-B84A3B4C257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4" name="Rectangle 653">
              <a:extLst>
                <a:ext uri="{FF2B5EF4-FFF2-40B4-BE49-F238E27FC236}">
                  <a16:creationId xmlns:a16="http://schemas.microsoft.com/office/drawing/2014/main" id="{D4EB5028-2881-EB36-E21A-AE0D605CBB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4E301669-7125-DB9C-EA59-8284C95F538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696" name="TextBox 695">
              <a:extLst>
                <a:ext uri="{FF2B5EF4-FFF2-40B4-BE49-F238E27FC236}">
                  <a16:creationId xmlns:a16="http://schemas.microsoft.com/office/drawing/2014/main" id="{86E0D3D0-AC6B-8778-2A22-2CFC6E44CBA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47F37DBD-54ED-084E-8A24-4219C31B08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D8B9DF37-79E6-746C-46D5-B50E0220A4A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699" name="TextBox 698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9D9F025-775E-97DB-C2B1-0249FD2715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B67991E8-8DC1-21C9-12A0-C68667835C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86083F14-B557-68F4-2397-A3C4487D0A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D0302BBC-4292-F61E-ADA0-7969101D90D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777" name="Rectangle 776">
              <a:extLst>
                <a:ext uri="{FF2B5EF4-FFF2-40B4-BE49-F238E27FC236}">
                  <a16:creationId xmlns:a16="http://schemas.microsoft.com/office/drawing/2014/main" id="{B03EF6D2-44B8-E5EA-FDD2-DE83B58AB0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E1331EA4-5333-2871-0AFC-651639BBF3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1AA07868-B2EE-831B-8878-3711D392422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9EDBD7D1-9886-EE3F-F09F-E3A60FF3009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6D2F8BF6-D5F9-6544-0976-06F4640625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3344E5E7-4033-FCB2-7C4B-467CA072A9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783" name="TextBox 78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489EC4FE-F4A2-8DDA-0D58-C5F6B8264AD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2FD6B578-C9E1-494D-DD54-9E078EFA190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0D70A71C-A377-5BC9-5336-3290196552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5D1ED7A2-79A1-5B1E-9D22-3EEDBBEC9D9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1FA615C4-2005-4A26-8EEA-22DE1E3F36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Rectangle 787">
              <a:extLst>
                <a:ext uri="{FF2B5EF4-FFF2-40B4-BE49-F238E27FC236}">
                  <a16:creationId xmlns:a16="http://schemas.microsoft.com/office/drawing/2014/main" id="{0FA31245-C8B9-A83E-B08D-487A8972D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E7696E46-4301-AC1C-AE87-9319A47D1F9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2A586A18-487B-4F7C-87E8-211DE8BDBAC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F2206BDA-95E1-A737-CEE9-401E16DC0F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28F8EC16-F5C1-3AB9-81F5-BA0077048A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793" name="TextBox 79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E440BFCD-C561-1C34-FD9C-DD8BB4959DC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482B6E61-E0A8-2EA7-E9DE-F343EEEDA6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F06FEEE0-64F6-DC90-B4AF-DE13977C05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B41E2554-45AB-39B3-D8E9-427F1F5EA1DD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7080AD89-892F-951E-5046-47152ADC26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Rectangle 797">
              <a:extLst>
                <a:ext uri="{FF2B5EF4-FFF2-40B4-BE49-F238E27FC236}">
                  <a16:creationId xmlns:a16="http://schemas.microsoft.com/office/drawing/2014/main" id="{DE34928C-7122-A2F3-3396-344ACE59D9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BB343494-BBC3-D76F-1E6D-9681820723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D39A835E-F3F2-36FC-6E68-4CCBC31B02C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F421381-4F74-B878-3336-73BEEEBE3A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8ACFEF1C-5103-DC5E-0F22-5449AF9501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3" name="TextBox 80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FBB313FC-007F-A756-E94C-2D312F2BB8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9D926D96-E454-0A7D-A5BC-3C1855AFDA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DA35A869-C525-3054-F4F1-C96D31EE0BA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1ED8288-00EF-053F-6015-7C2E346FACE7}"/>
              </a:ext>
            </a:extLst>
          </p:cNvPr>
          <p:cNvGrpSpPr/>
          <p:nvPr/>
        </p:nvGrpSpPr>
        <p:grpSpPr>
          <a:xfrm>
            <a:off x="2778422" y="4564324"/>
            <a:ext cx="647699" cy="632746"/>
            <a:chOff x="2778422" y="4564324"/>
            <a:chExt cx="647699" cy="632746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BAA66397-5786-66DC-A64D-E466BAED9788}"/>
                </a:ext>
              </a:extLst>
            </p:cNvPr>
            <p:cNvSpPr/>
            <p:nvPr/>
          </p:nvSpPr>
          <p:spPr>
            <a:xfrm>
              <a:off x="2833455" y="459596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E2998039-A2B6-E25E-9FC2-CD93E0B376FD}"/>
                </a:ext>
              </a:extLst>
            </p:cNvPr>
            <p:cNvSpPr/>
            <p:nvPr/>
          </p:nvSpPr>
          <p:spPr>
            <a:xfrm>
              <a:off x="2833455" y="507009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77FD9D7-F2D7-38A7-1A78-F8F08EC1B380}"/>
                </a:ext>
              </a:extLst>
            </p:cNvPr>
            <p:cNvSpPr txBox="1"/>
            <p:nvPr/>
          </p:nvSpPr>
          <p:spPr>
            <a:xfrm>
              <a:off x="2833454" y="502779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D8543BE2-5E61-88B1-5DCB-C65C799F57E6}"/>
                </a:ext>
              </a:extLst>
            </p:cNvPr>
            <p:cNvSpPr txBox="1"/>
            <p:nvPr/>
          </p:nvSpPr>
          <p:spPr>
            <a:xfrm>
              <a:off x="2813135" y="493457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E1CD713-564B-514A-C0CE-47047B2791A1}"/>
                </a:ext>
              </a:extLst>
            </p:cNvPr>
            <p:cNvSpPr txBox="1"/>
            <p:nvPr/>
          </p:nvSpPr>
          <p:spPr>
            <a:xfrm>
              <a:off x="2778422" y="456432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777A2A90-465F-B846-A468-586D0D9FB43A}"/>
                </a:ext>
              </a:extLst>
            </p:cNvPr>
            <p:cNvSpPr txBox="1"/>
            <p:nvPr/>
          </p:nvSpPr>
          <p:spPr>
            <a:xfrm>
              <a:off x="2925857" y="456432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63" name="TextBox 1862">
              <a:hlinkClick r:id="rId122" action="ppaction://hlinksldjump"/>
              <a:extLst>
                <a:ext uri="{FF2B5EF4-FFF2-40B4-BE49-F238E27FC236}">
                  <a16:creationId xmlns:a16="http://schemas.microsoft.com/office/drawing/2014/main" id="{8F62109F-458B-BE15-8C5E-47C211E032D5}"/>
                </a:ext>
              </a:extLst>
            </p:cNvPr>
            <p:cNvSpPr txBox="1"/>
            <p:nvPr/>
          </p:nvSpPr>
          <p:spPr>
            <a:xfrm>
              <a:off x="2779889" y="465465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43716C4A-0669-F955-726A-62F2CD55BEB1}"/>
                </a:ext>
              </a:extLst>
            </p:cNvPr>
            <p:cNvSpPr txBox="1"/>
            <p:nvPr/>
          </p:nvSpPr>
          <p:spPr>
            <a:xfrm>
              <a:off x="3066287" y="467885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E6A5F7E8-435D-8DDF-A4DD-3B7F6FAD4629}"/>
                </a:ext>
              </a:extLst>
            </p:cNvPr>
            <p:cNvSpPr txBox="1"/>
            <p:nvPr/>
          </p:nvSpPr>
          <p:spPr>
            <a:xfrm>
              <a:off x="2778422" y="4795559"/>
              <a:ext cx="5926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869" name="Group 1868">
            <a:extLst>
              <a:ext uri="{FF2B5EF4-FFF2-40B4-BE49-F238E27FC236}">
                <a16:creationId xmlns:a16="http://schemas.microsoft.com/office/drawing/2014/main" id="{FEF63F63-A120-FFFF-7BDB-7342CD9DF0B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7A55A8D5-DE3C-84B6-17BC-C3D3BBBF8347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0AABDBDD-30B8-3ECC-B495-3B794BCC5C7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F998BA0-EBE7-4864-7812-7E1B3B3596C2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5BCABDBA-47B7-DE81-D424-A57A40C2EBC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74" name="Rectangle 1873">
              <a:extLst>
                <a:ext uri="{FF2B5EF4-FFF2-40B4-BE49-F238E27FC236}">
                  <a16:creationId xmlns:a16="http://schemas.microsoft.com/office/drawing/2014/main" id="{42FDF518-13E8-EC28-1E81-C485267B5450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5" name="Rectangle 1874">
              <a:extLst>
                <a:ext uri="{FF2B5EF4-FFF2-40B4-BE49-F238E27FC236}">
                  <a16:creationId xmlns:a16="http://schemas.microsoft.com/office/drawing/2014/main" id="{B24BFDA3-4A45-F291-E51C-5BFAF0A075BF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FB198A02-8263-2C92-6C2A-58422D0D06B6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400D552B-65D0-412B-35DF-3C79D4C58708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BFAEF0C4-6B5F-1C1A-82DB-82B5D122522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6DDFA8D9-763A-77F5-2A7D-77C627EBF70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1E8725D7-1D9A-ADD0-0425-91C6B232707A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94" name="Group 393">
              <a:extLst>
                <a:ext uri="{FF2B5EF4-FFF2-40B4-BE49-F238E27FC236}">
                  <a16:creationId xmlns:a16="http://schemas.microsoft.com/office/drawing/2014/main" id="{8B545AA7-9FE6-0678-78C9-3A3E13F1D2D7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98" name="Group 397">
                <a:extLst>
                  <a:ext uri="{FF2B5EF4-FFF2-40B4-BE49-F238E27FC236}">
                    <a16:creationId xmlns:a16="http://schemas.microsoft.com/office/drawing/2014/main" id="{1F77E22B-29A9-443F-3644-0614AEACC0D9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402" name="Group 401">
                  <a:extLst>
                    <a:ext uri="{FF2B5EF4-FFF2-40B4-BE49-F238E27FC236}">
                      <a16:creationId xmlns:a16="http://schemas.microsoft.com/office/drawing/2014/main" id="{2538B8D3-031B-FBBD-6157-3D058260554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405" name="Group 404">
                    <a:extLst>
                      <a:ext uri="{FF2B5EF4-FFF2-40B4-BE49-F238E27FC236}">
                        <a16:creationId xmlns:a16="http://schemas.microsoft.com/office/drawing/2014/main" id="{05921E3D-D9ED-3197-9590-12F37C0C05C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7EBAD5EC-3433-3C0A-72B6-F39760C4F6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19" name="Group 418">
                        <a:extLst>
                          <a:ext uri="{FF2B5EF4-FFF2-40B4-BE49-F238E27FC236}">
                            <a16:creationId xmlns:a16="http://schemas.microsoft.com/office/drawing/2014/main" id="{1FC24E74-7C12-5569-0B4F-3491052A131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421" name="Group 420">
                          <a:extLst>
                            <a:ext uri="{FF2B5EF4-FFF2-40B4-BE49-F238E27FC236}">
                              <a16:creationId xmlns:a16="http://schemas.microsoft.com/office/drawing/2014/main" id="{85C4E7D1-49FE-6515-50A8-5654E18C8E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23" name="Group 422">
                            <a:extLst>
                              <a:ext uri="{FF2B5EF4-FFF2-40B4-BE49-F238E27FC236}">
                                <a16:creationId xmlns:a16="http://schemas.microsoft.com/office/drawing/2014/main" id="{030B959E-2FA9-E3D4-A36A-AEE8AEB63DD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25" name="Group 424">
                              <a:extLst>
                                <a:ext uri="{FF2B5EF4-FFF2-40B4-BE49-F238E27FC236}">
                                  <a16:creationId xmlns:a16="http://schemas.microsoft.com/office/drawing/2014/main" id="{BF0A878A-D4DD-363C-B0AB-B5149C318AF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7" name="Straight Connector 426">
                                <a:extLst>
                                  <a:ext uri="{FF2B5EF4-FFF2-40B4-BE49-F238E27FC236}">
                                    <a16:creationId xmlns:a16="http://schemas.microsoft.com/office/drawing/2014/main" id="{909AC8E0-598C-A5E0-BBEA-9718AD29DB0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85" name="Straight Connector 484">
                                <a:extLst>
                                  <a:ext uri="{FF2B5EF4-FFF2-40B4-BE49-F238E27FC236}">
                                    <a16:creationId xmlns:a16="http://schemas.microsoft.com/office/drawing/2014/main" id="{6CEB7042-9845-D23D-4DC5-190F9602174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86" name="Straight Connector 485">
                                <a:extLst>
                                  <a:ext uri="{FF2B5EF4-FFF2-40B4-BE49-F238E27FC236}">
                                    <a16:creationId xmlns:a16="http://schemas.microsoft.com/office/drawing/2014/main" id="{E89C8848-55C7-FFBB-0929-0D0DBC600D0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26" name="Straight Connector 425">
                              <a:extLst>
                                <a:ext uri="{FF2B5EF4-FFF2-40B4-BE49-F238E27FC236}">
                                  <a16:creationId xmlns:a16="http://schemas.microsoft.com/office/drawing/2014/main" id="{A2DCB8EA-9A8D-5599-8F4A-077B48DD8F0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24" name="Straight Connector 423">
                            <a:extLst>
                              <a:ext uri="{FF2B5EF4-FFF2-40B4-BE49-F238E27FC236}">
                                <a16:creationId xmlns:a16="http://schemas.microsoft.com/office/drawing/2014/main" id="{69DBA7F1-011C-CC00-0E6E-10069CC26B5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22" name="Straight Connector 421">
                          <a:extLst>
                            <a:ext uri="{FF2B5EF4-FFF2-40B4-BE49-F238E27FC236}">
                              <a16:creationId xmlns:a16="http://schemas.microsoft.com/office/drawing/2014/main" id="{36F2E9C8-6FC7-D831-6477-845234367E5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20" name="Straight Connector 419">
                        <a:extLst>
                          <a:ext uri="{FF2B5EF4-FFF2-40B4-BE49-F238E27FC236}">
                            <a16:creationId xmlns:a16="http://schemas.microsoft.com/office/drawing/2014/main" id="{BD36F0B3-E2DD-EFDA-DA17-2761726F859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18" name="Straight Connector 417">
                      <a:extLst>
                        <a:ext uri="{FF2B5EF4-FFF2-40B4-BE49-F238E27FC236}">
                          <a16:creationId xmlns:a16="http://schemas.microsoft.com/office/drawing/2014/main" id="{50634AD8-944D-0548-DB3A-8589C3E0601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06" name="Straight Connector 405">
                    <a:extLst>
                      <a:ext uri="{FF2B5EF4-FFF2-40B4-BE49-F238E27FC236}">
                        <a16:creationId xmlns:a16="http://schemas.microsoft.com/office/drawing/2014/main" id="{C556B1FE-5FD8-8A6F-8899-7A6B1361C01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14DF7F5B-9729-3EC3-E40B-89F5E40B47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99" name="Straight Connector 398">
                <a:extLst>
                  <a:ext uri="{FF2B5EF4-FFF2-40B4-BE49-F238E27FC236}">
                    <a16:creationId xmlns:a16="http://schemas.microsoft.com/office/drawing/2014/main" id="{56114D6C-13BF-BE83-B9F5-2EE57834AA5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507B4B51-FF93-84DE-697D-4016198B7D1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91109923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78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96" fill="hold"/>
                                        <p:tgtEl>
                                          <p:spTgt spid="187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6" name="Picture 645">
            <a:extLst>
              <a:ext uri="{FF2B5EF4-FFF2-40B4-BE49-F238E27FC236}">
                <a16:creationId xmlns:a16="http://schemas.microsoft.com/office/drawing/2014/main" id="{2957F226-C5BC-DB7F-C06A-6BECB1738C7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19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0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3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4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5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7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29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0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1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2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3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4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5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6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Sg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39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0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1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2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3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4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5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7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8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0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1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2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3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4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6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7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8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59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0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1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2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3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4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4312ACFF-01B1-B1FA-E68C-0C31ACA50987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FC59736F-B6CF-E231-BABF-C9CCE77B01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2C94DDD7-89C3-30B7-F1C5-EF78984188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351B9821-53A5-CF89-79B9-0A9B55DBD3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B5D8D281-86F5-C90E-8242-687D3F7085E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4A40C055-E490-90F7-1D9B-6AAFF60A74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CBF7A4E2-328C-85AC-AA5F-E9575F17C3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35" name="TextBox 534">
              <a:hlinkClick r:id="rId65" action="ppaction://hlinksldjump"/>
              <a:extLst>
                <a:ext uri="{FF2B5EF4-FFF2-40B4-BE49-F238E27FC236}">
                  <a16:creationId xmlns:a16="http://schemas.microsoft.com/office/drawing/2014/main" id="{D83F663D-D5A2-BDB7-8AB3-3AC41F7C5AD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3D63CD94-4F67-917C-5CA1-2774A9B7FA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089C41B0-A3E4-76FE-EC33-FD36A8AF6C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983A209A-F542-3424-657D-5C1BE0241DC7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96E6AA1B-DAA2-0BEA-E140-9B42AA6604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0605C846-F0D7-54E8-F073-BE98A8BC3A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BD14C044-9094-026E-DA7C-2E2C2584871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5043ADDA-4095-3F40-FA12-E8760C52AB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DC2448E2-9185-84F9-09AB-8D78CC009D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CC67271A-FD26-7B2B-C187-FC6FE1C2A7B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45" name="TextBox 544">
              <a:hlinkClick r:id="rId66" action="ppaction://hlinksldjump"/>
              <a:extLst>
                <a:ext uri="{FF2B5EF4-FFF2-40B4-BE49-F238E27FC236}">
                  <a16:creationId xmlns:a16="http://schemas.microsoft.com/office/drawing/2014/main" id="{961FD8BE-FF71-8383-7E49-BB15B402905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93A1BF86-0CD3-4E95-FB7F-18FD8DF9DB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4991C03E-48C3-618F-E004-0438507A9B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1A86A63F-4D17-6F22-1B4A-1B230712A695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A9DAA760-5FA8-4C13-5C44-12DE4E74AC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69E15188-E67B-57B9-8B5C-E117999A1B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96206BE7-DA4A-796D-34B1-D5B35B79F87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E354659-12C2-B167-1B56-31E7CF7574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6721A3A2-1AF5-85AA-459C-11FD6731F5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D235997F-F816-644C-3E1D-CEF99EC084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555" name="TextBox 554">
              <a:hlinkClick r:id="rId67" action="ppaction://hlinksldjump"/>
              <a:extLst>
                <a:ext uri="{FF2B5EF4-FFF2-40B4-BE49-F238E27FC236}">
                  <a16:creationId xmlns:a16="http://schemas.microsoft.com/office/drawing/2014/main" id="{05DF7BC5-B208-F662-DD31-3FA8FAB8203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1BF50DFD-106D-EF9A-4985-872EB76924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B0AD6E3A-9FCB-6B89-A03F-7D05F18C9D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F2202CBD-EB06-4351-A53F-2866B603AB37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BF7954EC-0020-4537-1AEE-E2217CDE93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E10A725E-ECB4-CEC2-9434-20C67D02BB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961DFEF0-796B-8E5F-DDDF-2B2AF0EAC0E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E6954FCB-19E0-87A5-63A8-0E704A5D549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A2BF7EBB-471C-2AA8-5AAD-1A9A3F396D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B608A029-120D-D814-8E9C-77B78EFD8B0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65" name="TextBox 564">
              <a:hlinkClick r:id="rId68" action="ppaction://hlinksldjump"/>
              <a:extLst>
                <a:ext uri="{FF2B5EF4-FFF2-40B4-BE49-F238E27FC236}">
                  <a16:creationId xmlns:a16="http://schemas.microsoft.com/office/drawing/2014/main" id="{661E6036-FED0-2A4B-B6F1-7653E244D34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3F3010C7-6F12-53CA-4475-52E95CF867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285D0AB-93DA-AD29-66AE-AC25BB064A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4742A9F4-688C-02D2-4E96-69769C1FE588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55B51F05-1E04-3EE2-A01E-C71E5D072E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36248BB5-E60F-786C-1691-B13121BCDB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4883BE60-2979-4A36-FBF3-5189907DE3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4251740A-4AC2-8ECF-0B65-357731DED80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0C6A826-C36D-2036-6A15-A5C0B1755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9671182F-8465-34BC-E425-B7FEDF3E14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655" name="TextBox 654">
              <a:hlinkClick r:id="rId69" action="ppaction://hlinksldjump"/>
              <a:extLst>
                <a:ext uri="{FF2B5EF4-FFF2-40B4-BE49-F238E27FC236}">
                  <a16:creationId xmlns:a16="http://schemas.microsoft.com/office/drawing/2014/main" id="{AC79A70D-2336-0C6F-1C35-B630B1AB9DE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E859412A-5F7E-B601-4E6A-5523F33EC2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11D4CE-6F64-027E-AD83-79B99F3182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744A6A44-D4D7-00BF-EED3-F565ABBB95AD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C45488F2-0C16-5DBC-D732-D2F5C63BCC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11BC1F10-6A74-6E92-7251-77E7CBCFBD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6311C03F-D997-3451-026D-C95A04FCC59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AC0C72C1-BA00-F44E-7C90-9A232648A7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CB6CAFA3-DA90-0F3F-21BC-AB497BEAF21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3B5CFB22-36C9-ECD6-9703-4555950FC6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665" name="TextBox 664">
              <a:hlinkClick r:id="rId70" action="ppaction://hlinksldjump"/>
              <a:extLst>
                <a:ext uri="{FF2B5EF4-FFF2-40B4-BE49-F238E27FC236}">
                  <a16:creationId xmlns:a16="http://schemas.microsoft.com/office/drawing/2014/main" id="{9DC2B701-DD14-EF9C-E923-CF768A801B7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C4F09D69-FFA6-9A75-B76F-67151B544D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FCCC1E9D-ABFE-44B5-36F3-2B7A852A16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8AA58DD1-C919-5482-88B8-997EE139D792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E8CB5F48-5F95-557B-2C9D-10DABD2174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EA0DF49C-967E-7FC8-0100-76DBA8D17F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62EE54BA-A08A-F807-3924-B448C1671FB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EB5342AB-36A0-B75E-9735-284137D140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21706509-1E61-12E9-283A-4E2E84ACE0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BA6863EB-EAC1-6EBB-83E8-2700E478BAE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675" name="TextBox 674">
              <a:hlinkClick r:id="rId71" action="ppaction://hlinksldjump"/>
              <a:extLst>
                <a:ext uri="{FF2B5EF4-FFF2-40B4-BE49-F238E27FC236}">
                  <a16:creationId xmlns:a16="http://schemas.microsoft.com/office/drawing/2014/main" id="{0D0FE6E7-C1D0-DEB7-925E-9233325C645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1735F69C-381E-6045-D6FC-1AB295DEE1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F6DC5E29-A41D-8C87-BA77-7536F01F79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334BD1DF-6FA0-B245-70BA-E144A07829F5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98D78E06-4178-B64A-9088-1E25955718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016ABB24-ED46-BAFB-6F3C-BF23DF344A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982CC80D-8520-8F56-19C9-20B1ACD2DC6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28C0DE20-E3C4-518E-B7E1-B4157B994A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C2A98346-7F1D-4982-6976-1C810405B4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684" name="TextBox 683">
              <a:extLst>
                <a:ext uri="{FF2B5EF4-FFF2-40B4-BE49-F238E27FC236}">
                  <a16:creationId xmlns:a16="http://schemas.microsoft.com/office/drawing/2014/main" id="{16F1972B-F32A-BA84-B308-AC42C926BA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685" name="TextBox 684">
              <a:hlinkClick r:id="rId72" action="ppaction://hlinksldjump"/>
              <a:extLst>
                <a:ext uri="{FF2B5EF4-FFF2-40B4-BE49-F238E27FC236}">
                  <a16:creationId xmlns:a16="http://schemas.microsoft.com/office/drawing/2014/main" id="{B77985E7-5FC5-A66F-1262-D28E13B0F6A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7C9009E3-2353-3F6F-363F-B24C41490E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EE6E502A-7205-BF73-8E3E-D398F9A763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FCCDE1C3-D4D6-915F-5769-9A6C31A85A22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4924A70A-A296-D5CA-F04B-FF19268CD5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B55A402F-2D71-4AE8-CFAF-A78C7C2EB8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19159B33-7A26-C28F-F690-65433AEB9EF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026A4A8E-C60D-7574-53EC-F1A7964740C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B6D39441-8310-43C2-D9B4-B34BF1A495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3C15816F-4E1B-0A38-7BF6-4BC6E7F53B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815" name="TextBox 814">
              <a:hlinkClick r:id="rId73" action="ppaction://hlinksldjump"/>
              <a:extLst>
                <a:ext uri="{FF2B5EF4-FFF2-40B4-BE49-F238E27FC236}">
                  <a16:creationId xmlns:a16="http://schemas.microsoft.com/office/drawing/2014/main" id="{28AB085C-F012-C5DD-B3C3-DA5112C1E1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7CF77D3C-3DBA-C220-13D6-9AB84F2A84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F98A3C01-6584-5E14-24F1-993CA64A8E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4D5BCB8E-0982-EE76-C222-D126838A9224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14F355D9-41A1-A2D2-EFD5-F64D20048F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AD85AF59-401B-A489-6695-7AB34E9D1F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5CF512AE-A0BB-93DB-2FCE-799471CC082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E16AE6B1-BC38-F11A-B826-434D7FECF56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32E4368D-E52F-16EB-C5F2-C7B465CBAF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65DC5B0-D0CB-CBF8-2B80-9BB39DF998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825" name="TextBox 824">
              <a:hlinkClick r:id="rId74" action="ppaction://hlinksldjump"/>
              <a:extLst>
                <a:ext uri="{FF2B5EF4-FFF2-40B4-BE49-F238E27FC236}">
                  <a16:creationId xmlns:a16="http://schemas.microsoft.com/office/drawing/2014/main" id="{B65B2B3B-5A5B-DCE2-8CE9-DE112B131B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B4D69D40-BCBC-EDEB-A3A4-B41727C898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E2ADB264-B539-46C2-998F-C68AAD35C6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F6ECEF2D-FAB0-663C-6E51-7A2A99050DA5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116A3B4F-9A8D-2009-CD32-946A2DEEEB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41708C24-4732-CFAD-41DB-D165A1AE1B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DD592243-3624-FDF5-887F-AEB0B46A40F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E5A13757-E26C-F1CF-7CE6-F96B5E40DAD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4DE03DFC-A7ED-7CBB-C074-7C41856265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A36722AA-98C7-37A3-C606-171F164301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35" name="TextBox 834">
              <a:hlinkClick r:id="rId75" action="ppaction://hlinksldjump"/>
              <a:extLst>
                <a:ext uri="{FF2B5EF4-FFF2-40B4-BE49-F238E27FC236}">
                  <a16:creationId xmlns:a16="http://schemas.microsoft.com/office/drawing/2014/main" id="{C4B34920-52C1-27E4-E383-D0AFCD6E7C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29BCCBF7-1AFD-C1DF-4AD7-5AD8C3E228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8300992B-458A-19F8-2B3E-E6AF7182BC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A80C56EA-4BA3-D143-DA7F-C709326A61FD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839" name="Rectangle 838">
              <a:extLst>
                <a:ext uri="{FF2B5EF4-FFF2-40B4-BE49-F238E27FC236}">
                  <a16:creationId xmlns:a16="http://schemas.microsoft.com/office/drawing/2014/main" id="{A2933BF3-16EB-F92B-F285-648E8DFE2B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CD75B49B-E10E-D228-C9AF-FF1C4B0B88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21C32712-DF5B-ABDC-4684-2B697D9865E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B8C64492-B32B-20BB-4E80-D4F504FF20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79FBB431-22D7-7611-FC82-C24C4FC373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5F61145D-541F-B9DF-6C0E-1AA8334977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45" name="TextBox 844">
              <a:hlinkClick r:id="rId76" action="ppaction://hlinksldjump"/>
              <a:extLst>
                <a:ext uri="{FF2B5EF4-FFF2-40B4-BE49-F238E27FC236}">
                  <a16:creationId xmlns:a16="http://schemas.microsoft.com/office/drawing/2014/main" id="{D1181178-6EE8-5B51-453E-0EDD922534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C5299CFB-B4EB-60E7-890B-5F2A9E4C6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E30D3718-0BA2-847F-47B1-1AF4EB12C9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48" name="Group 847">
            <a:extLst>
              <a:ext uri="{FF2B5EF4-FFF2-40B4-BE49-F238E27FC236}">
                <a16:creationId xmlns:a16="http://schemas.microsoft.com/office/drawing/2014/main" id="{42CF00B0-A1A5-1092-EB22-1529F13C789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849" name="Rectangle 848">
              <a:extLst>
                <a:ext uri="{FF2B5EF4-FFF2-40B4-BE49-F238E27FC236}">
                  <a16:creationId xmlns:a16="http://schemas.microsoft.com/office/drawing/2014/main" id="{F46D7682-CA04-8ECD-780A-D85F715589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625A429B-79CE-95D8-B8A3-D6A88F7199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D2182932-07A2-89DC-0BB7-1BB3F3C100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82B87D5B-4E04-72EB-C59C-72FC11F1CDF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D1E04426-A3F9-1849-3764-65E6506CB7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210D6708-CE1A-4C51-9192-996526A503E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5" name="TextBox 894">
              <a:hlinkClick r:id="rId77" action="ppaction://hlinksldjump"/>
              <a:extLst>
                <a:ext uri="{FF2B5EF4-FFF2-40B4-BE49-F238E27FC236}">
                  <a16:creationId xmlns:a16="http://schemas.microsoft.com/office/drawing/2014/main" id="{8CE85B9F-0402-09F9-C0EF-73D75E7DEC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0A2485D5-00C8-D01C-ECF6-732A5A180F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C2F77861-0685-D747-3A59-507ABFE78D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FE14CEF8-7839-F90F-9C8A-6221397F2305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899" name="Rectangle 898">
              <a:extLst>
                <a:ext uri="{FF2B5EF4-FFF2-40B4-BE49-F238E27FC236}">
                  <a16:creationId xmlns:a16="http://schemas.microsoft.com/office/drawing/2014/main" id="{6B30C8C7-9A41-1927-3ADA-866A804047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Rectangle 899">
              <a:extLst>
                <a:ext uri="{FF2B5EF4-FFF2-40B4-BE49-F238E27FC236}">
                  <a16:creationId xmlns:a16="http://schemas.microsoft.com/office/drawing/2014/main" id="{FFB5C006-861F-AEA1-7504-1BF6591124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DD2D167D-0FCB-7421-15BF-22C62187F3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1234364B-3874-587B-F562-67846F96863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48B62B43-EE99-F4A4-6AE7-FAFDD40DA3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4CF5750F-3039-AD71-33CD-C369FD9720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5" name="TextBox 9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4882A176-DF28-762D-242A-8A673E8837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94A10B81-D22C-8B5A-3227-CDBE4F614F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C41DE0B8-857D-4972-8621-BD03CFFD40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1402188A-A03C-B9D5-2DD1-7526C047F34F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939" name="Rectangle 938">
              <a:extLst>
                <a:ext uri="{FF2B5EF4-FFF2-40B4-BE49-F238E27FC236}">
                  <a16:creationId xmlns:a16="http://schemas.microsoft.com/office/drawing/2014/main" id="{643DE4C3-5FF1-2404-9B05-F859C626E6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AD913985-B936-6E04-34EA-471C45D86B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A65B6EA5-435D-0284-6998-F7AAF563CA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52877A71-1F16-B65B-BCC1-F85DE9070D3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2106C746-A8FA-15E7-A093-F71CAD5169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442C2CC6-4561-2C25-B928-FAF352F7C3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5" name="TextBox 9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DCF87A29-FD88-F1B3-13A1-57F310ABE3B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F2A7BEDB-5FC4-AA32-B2FC-2D95E9B325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F2675A6A-D009-7D2A-B249-4324A6AA6A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DCFE627E-DADE-24C0-F0D4-9B76FF0D2577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949" name="Rectangle 948">
              <a:extLst>
                <a:ext uri="{FF2B5EF4-FFF2-40B4-BE49-F238E27FC236}">
                  <a16:creationId xmlns:a16="http://schemas.microsoft.com/office/drawing/2014/main" id="{9A0FFFC9-B679-B5B4-5D13-4A7CCFD336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Rectangle 949">
              <a:extLst>
                <a:ext uri="{FF2B5EF4-FFF2-40B4-BE49-F238E27FC236}">
                  <a16:creationId xmlns:a16="http://schemas.microsoft.com/office/drawing/2014/main" id="{3E4383AE-0BE3-2E39-0145-29B1D49770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743716EF-7DF7-A42F-4D25-99418B50D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4F0BBFBC-03AF-374E-BE50-7E18FE7A4BF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B8CBD14D-2797-CDE9-8D47-32D9402BB57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91FC681C-5729-72DC-1136-613CF8F1F7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5" name="TextBox 9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D8C363A9-0A40-0449-232D-5B6B41C121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F8EB398E-29D8-46E5-D6C7-4E6053CF3F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85E7A948-BFDC-8F55-E383-FC4175666BCE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78491EDA-052D-B718-CE49-CBF4D2F6C596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D4A634F8-D6E6-7CEC-3A5D-58729899F5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586C60A8-A5FD-8514-DD7A-FE7523A02E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136ADBC6-3F84-ACF7-AB87-7B43C484B1D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2992AAB5-E31B-B5C3-8A36-97EABF7B282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774AF902-A96D-0560-7E99-94949AE79A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1170C591-7F8B-F964-2C3A-81B19F4E1F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390" name="TextBox 389">
              <a:hlinkClick r:id="rId81" action="ppaction://hlinksldjump"/>
              <a:extLst>
                <a:ext uri="{FF2B5EF4-FFF2-40B4-BE49-F238E27FC236}">
                  <a16:creationId xmlns:a16="http://schemas.microsoft.com/office/drawing/2014/main" id="{9CBC37B0-C670-8A6E-0FC2-D28D2F1E1D4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C4DB4949-342B-9EB6-A745-C7AFBC88FA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D2F1BFA6-1AC5-E3F5-5A01-15CD220B31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B7153361-AE16-6664-488E-AFBFB867FD2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AD904FED-1CC2-785C-9506-6EA50ED43E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BCFFBF0D-9746-53E9-19BC-EDA2A2C828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E488E2FA-F991-4AD9-F44E-2BD406E60B0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822D858-FF03-4073-1DF8-E5F3F8C0E8F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098898A3-7756-DEAA-9686-13BF4687EE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B1BF7F74-882D-F4EB-7E54-27C40D70C0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415" name="TextBox 414">
              <a:hlinkClick r:id="rId82" action="ppaction://hlinksldjump"/>
              <a:extLst>
                <a:ext uri="{FF2B5EF4-FFF2-40B4-BE49-F238E27FC236}">
                  <a16:creationId xmlns:a16="http://schemas.microsoft.com/office/drawing/2014/main" id="{B8F27023-0D1C-7EAF-7E08-9920043A1A5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F1CDCEA4-B9A4-DDB9-B767-9592F251C1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C8A92075-4F5F-790E-6AE2-A41CA38B3C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88A3B3DD-2C76-D362-9715-E7BC5D41721C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BA201327-C1D9-24EE-9FF0-3E60D66284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96D8AA0D-FB01-DA5F-1F6B-42DD30DF71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8C7D622B-5AB0-B3F3-D12C-B27759D7EFC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DF72895B-59D1-0BC5-C91D-71097B13F01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2124988-AE8F-9F69-82A4-F8B2D4DCC1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7A309BE4-A027-DC82-3257-849114120E2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435" name="TextBox 434">
              <a:hlinkClick r:id="rId83" action="ppaction://hlinksldjump"/>
              <a:extLst>
                <a:ext uri="{FF2B5EF4-FFF2-40B4-BE49-F238E27FC236}">
                  <a16:creationId xmlns:a16="http://schemas.microsoft.com/office/drawing/2014/main" id="{81B88276-6376-FC72-007B-0F24A6B289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C1DED745-EB92-9F61-E310-866BB12321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7A9A0410-5560-23D8-C70C-CCFACB339B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0F664EE7-ACBC-24D7-A63C-E209799D991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4C5E6669-6D85-E34F-E0C3-D2249987ED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2592A3D4-C8B7-9CC2-DCA0-95FEEA7759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599704D1-C9B2-B48D-22BD-527B4AA8084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54431A5-921B-8A11-ABCB-A013117C5F1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B3E37773-7CA6-40E9-682D-0BF4811FE9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A97ADF21-32C2-FF5F-C19E-1F6C3C68EE3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455" name="TextBox 454">
              <a:hlinkClick r:id="rId84" action="ppaction://hlinksldjump"/>
              <a:extLst>
                <a:ext uri="{FF2B5EF4-FFF2-40B4-BE49-F238E27FC236}">
                  <a16:creationId xmlns:a16="http://schemas.microsoft.com/office/drawing/2014/main" id="{700052BF-3DD4-A59C-E3C9-962ECAA91D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E25A06EC-262B-6A6E-AD90-36DC1ACEE8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F14CFAF9-3AA7-6379-E825-93A63CD190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9E921D04-C1EB-FDD0-EEE6-A57BF1F5CEFE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F68B77B2-15C3-FE91-F1DD-D74F5A30D1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9A3F9B99-249F-7200-095E-EF08868F61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D29B1179-37F8-7978-0C8B-82BCC97BA7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3B1D38AE-8318-F64B-35A8-B1B52932478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1E55E3C4-B425-0D7D-3C0C-2685B48C0C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159A1FC-0BE4-43B6-F8D5-FFB11A3A74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65" name="TextBox 464">
              <a:hlinkClick r:id="rId85" action="ppaction://hlinksldjump"/>
              <a:extLst>
                <a:ext uri="{FF2B5EF4-FFF2-40B4-BE49-F238E27FC236}">
                  <a16:creationId xmlns:a16="http://schemas.microsoft.com/office/drawing/2014/main" id="{F1E745B6-7E26-0F5C-82D3-2741B2051C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B181E7A5-A510-1692-EA3C-937298415C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E26F57A6-6732-4A80-FBD3-693DE66A0CF9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9EB1C2B9-7C0F-5FE1-21FE-1994B647056E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977F2FB1-2297-8F74-B23B-17E9E2B925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2968D229-160C-CC3B-4DE6-052D63ADC8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02271571-4992-A0C7-D4A4-B7CB871B41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A13DB3EA-5B72-A6AF-C443-89BC0FB3464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F718AF14-FF72-AA27-9148-4ED272A42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8F1D41EC-5FAB-6660-BE9C-70929757EA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75" name="TextBox 474">
              <a:hlinkClick r:id="rId86" action="ppaction://hlinksldjump"/>
              <a:extLst>
                <a:ext uri="{FF2B5EF4-FFF2-40B4-BE49-F238E27FC236}">
                  <a16:creationId xmlns:a16="http://schemas.microsoft.com/office/drawing/2014/main" id="{E5F1E021-CCBC-FFAC-0FF0-54F99D4EE02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40E7E1BF-12E6-EF4C-90C9-6D6F175CD9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0CF9B0E8-7D52-6512-7C15-2660FF891C7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F307DC8-371A-6759-BC7B-CA88BE819CD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E932E64F-35AA-DAB8-8C26-5ADE277BD9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ACC1CFF7-56A2-C287-B02F-0BFF4185C7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48690489-7D15-8D0E-211C-04F873EB2C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A3153692-41FF-983C-B011-F42C9050730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B07A3196-2649-1EA9-ECE7-EE46A55110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EA02873-8C29-BD28-8510-84CB937B061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5" name="TextBox 484">
              <a:hlinkClick r:id="rId87" action="ppaction://hlinksldjump"/>
              <a:extLst>
                <a:ext uri="{FF2B5EF4-FFF2-40B4-BE49-F238E27FC236}">
                  <a16:creationId xmlns:a16="http://schemas.microsoft.com/office/drawing/2014/main" id="{6BF9079F-E8D9-530A-88EB-FE91ED0A42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B4F2C410-DC06-5745-66D5-20003B2431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440D6EC6-C523-C215-8AAC-62E053CCCB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3B93B6E2-C20F-8564-09EA-8836F955A92C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C3229106-6F44-245B-FF24-5CEC1D7A4F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57FA443B-3355-5E9C-4B19-7362137C9B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15CFA1B1-0F66-C22F-3E92-AF3824ED86D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9BECBEBF-512F-F85D-A95F-54D4E67886E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00C78C9C-6133-F9C1-D829-993E06F283E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6BBD78EE-7022-36E9-2028-1A6651190A0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495" name="TextBox 494">
              <a:hlinkClick r:id="rId88" action="ppaction://hlinksldjump"/>
              <a:extLst>
                <a:ext uri="{FF2B5EF4-FFF2-40B4-BE49-F238E27FC236}">
                  <a16:creationId xmlns:a16="http://schemas.microsoft.com/office/drawing/2014/main" id="{C9ACB8AA-5575-0D8F-75B5-196024514E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70E42AA1-71A6-46B8-0BEA-26217BD63C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C015902B-9882-645B-C004-6796FB410C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498" name="TextBox 497">
            <a:extLst>
              <a:ext uri="{FF2B5EF4-FFF2-40B4-BE49-F238E27FC236}">
                <a16:creationId xmlns:a16="http://schemas.microsoft.com/office/drawing/2014/main" id="{AE218BDE-FBBD-7397-83BB-CDA2A2047003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499" name="TextBox 498">
            <a:extLst>
              <a:ext uri="{FF2B5EF4-FFF2-40B4-BE49-F238E27FC236}">
                <a16:creationId xmlns:a16="http://schemas.microsoft.com/office/drawing/2014/main" id="{5AF4C78B-0D4D-6F57-AAD6-624E952BD970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500" name="TextBox 499">
            <a:hlinkClick r:id="rId89" action="ppaction://hlinksldjump"/>
            <a:extLst>
              <a:ext uri="{FF2B5EF4-FFF2-40B4-BE49-F238E27FC236}">
                <a16:creationId xmlns:a16="http://schemas.microsoft.com/office/drawing/2014/main" id="{A86C2004-5D3B-787F-B0ED-1D8129231F7F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501" name="TextBox 500">
            <a:hlinkClick r:id="rId90" action="ppaction://hlinksldjump"/>
            <a:extLst>
              <a:ext uri="{FF2B5EF4-FFF2-40B4-BE49-F238E27FC236}">
                <a16:creationId xmlns:a16="http://schemas.microsoft.com/office/drawing/2014/main" id="{ED9AEEA8-7662-6B14-6973-238DCF81D91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502" name="TextBox 501">
            <a:hlinkClick r:id="rId91" action="ppaction://hlinksldjump"/>
            <a:extLst>
              <a:ext uri="{FF2B5EF4-FFF2-40B4-BE49-F238E27FC236}">
                <a16:creationId xmlns:a16="http://schemas.microsoft.com/office/drawing/2014/main" id="{6C1B5FEA-4F4D-BF32-CAA0-9690C98627BF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503" name="TextBox 502">
            <a:hlinkClick r:id="rId92" action="ppaction://hlinksldjump"/>
            <a:extLst>
              <a:ext uri="{FF2B5EF4-FFF2-40B4-BE49-F238E27FC236}">
                <a16:creationId xmlns:a16="http://schemas.microsoft.com/office/drawing/2014/main" id="{223FA0F3-B35D-A6DB-C672-C4C8014157B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504" name="TextBox 503">
            <a:hlinkClick r:id="rId93" action="ppaction://hlinksldjump"/>
            <a:extLst>
              <a:ext uri="{FF2B5EF4-FFF2-40B4-BE49-F238E27FC236}">
                <a16:creationId xmlns:a16="http://schemas.microsoft.com/office/drawing/2014/main" id="{D6D87AA4-9CB7-0FD2-64E8-44643C6462C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505" name="TextBox 504">
            <a:hlinkClick r:id="rId94" action="ppaction://hlinksldjump"/>
            <a:extLst>
              <a:ext uri="{FF2B5EF4-FFF2-40B4-BE49-F238E27FC236}">
                <a16:creationId xmlns:a16="http://schemas.microsoft.com/office/drawing/2014/main" id="{C8D7FF31-50B1-B4EA-6C8B-D18E886420B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506" name="TextBox 505">
            <a:hlinkClick r:id="rId95" action="ppaction://hlinksldjump"/>
            <a:extLst>
              <a:ext uri="{FF2B5EF4-FFF2-40B4-BE49-F238E27FC236}">
                <a16:creationId xmlns:a16="http://schemas.microsoft.com/office/drawing/2014/main" id="{3AE13A1F-4454-8C82-A02B-2A32DB34225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507" name="TextBox 506">
            <a:hlinkClick r:id="rId96" action="ppaction://hlinksldjump"/>
            <a:extLst>
              <a:ext uri="{FF2B5EF4-FFF2-40B4-BE49-F238E27FC236}">
                <a16:creationId xmlns:a16="http://schemas.microsoft.com/office/drawing/2014/main" id="{54272BF0-2164-E576-CAEB-9DC9FC99AEBB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508" name="TextBox 507">
            <a:hlinkClick r:id="rId97" action="ppaction://hlinksldjump"/>
            <a:extLst>
              <a:ext uri="{FF2B5EF4-FFF2-40B4-BE49-F238E27FC236}">
                <a16:creationId xmlns:a16="http://schemas.microsoft.com/office/drawing/2014/main" id="{D8CFB1F3-BFA2-2315-26D0-1CBDADA04C72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509" name="TextBox 508">
            <a:hlinkClick r:id="rId98" action="ppaction://hlinksldjump"/>
            <a:extLst>
              <a:ext uri="{FF2B5EF4-FFF2-40B4-BE49-F238E27FC236}">
                <a16:creationId xmlns:a16="http://schemas.microsoft.com/office/drawing/2014/main" id="{5F5BDF21-9664-4056-CF1D-13676D7C7298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510" name="TextBox 509">
            <a:hlinkClick r:id="rId99" action="ppaction://hlinksldjump"/>
            <a:extLst>
              <a:ext uri="{FF2B5EF4-FFF2-40B4-BE49-F238E27FC236}">
                <a16:creationId xmlns:a16="http://schemas.microsoft.com/office/drawing/2014/main" id="{32F4D632-472E-4039-D204-2F973E202278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11" name="TextBox 510">
            <a:hlinkClick r:id="rId100" action="ppaction://hlinksldjump"/>
            <a:extLst>
              <a:ext uri="{FF2B5EF4-FFF2-40B4-BE49-F238E27FC236}">
                <a16:creationId xmlns:a16="http://schemas.microsoft.com/office/drawing/2014/main" id="{877318B3-D2BB-4747-6412-1B63D335888F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512" name="TextBox 511">
            <a:hlinkClick r:id="rId101" action="ppaction://hlinksldjump"/>
            <a:extLst>
              <a:ext uri="{FF2B5EF4-FFF2-40B4-BE49-F238E27FC236}">
                <a16:creationId xmlns:a16="http://schemas.microsoft.com/office/drawing/2014/main" id="{D1516B3A-2ABC-084E-2E56-9C108F54842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513" name="TextBox 512">
            <a:hlinkClick r:id="rId102" action="ppaction://hlinksldjump"/>
            <a:extLst>
              <a:ext uri="{FF2B5EF4-FFF2-40B4-BE49-F238E27FC236}">
                <a16:creationId xmlns:a16="http://schemas.microsoft.com/office/drawing/2014/main" id="{86A405CE-BBED-C395-95B3-D75D1910C7C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514" name="TextBox 513">
            <a:hlinkClick r:id="rId103" action="ppaction://hlinksldjump"/>
            <a:extLst>
              <a:ext uri="{FF2B5EF4-FFF2-40B4-BE49-F238E27FC236}">
                <a16:creationId xmlns:a16="http://schemas.microsoft.com/office/drawing/2014/main" id="{DC874E3F-6F55-91BF-85C0-F1E64357D479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515" name="TextBox 514">
            <a:hlinkClick r:id="rId104" action="ppaction://hlinksldjump"/>
            <a:extLst>
              <a:ext uri="{FF2B5EF4-FFF2-40B4-BE49-F238E27FC236}">
                <a16:creationId xmlns:a16="http://schemas.microsoft.com/office/drawing/2014/main" id="{DAEE453D-4F68-CB63-6507-3E3C79EA9C26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516" name="TextBox 515">
            <a:hlinkClick r:id="rId105" action="ppaction://hlinksldjump"/>
            <a:extLst>
              <a:ext uri="{FF2B5EF4-FFF2-40B4-BE49-F238E27FC236}">
                <a16:creationId xmlns:a16="http://schemas.microsoft.com/office/drawing/2014/main" id="{3D197152-F57A-2CC2-4A88-DD1A756B90D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17" name="TextBox 516">
            <a:hlinkClick r:id="rId106" action="ppaction://hlinksldjump"/>
            <a:extLst>
              <a:ext uri="{FF2B5EF4-FFF2-40B4-BE49-F238E27FC236}">
                <a16:creationId xmlns:a16="http://schemas.microsoft.com/office/drawing/2014/main" id="{D58D37AD-6BFA-8C79-B047-474126AC1DD5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575" name="Rectangle 574">
            <a:hlinkClick r:id="rId107" action="ppaction://hlinksldjump"/>
            <a:extLst>
              <a:ext uri="{FF2B5EF4-FFF2-40B4-BE49-F238E27FC236}">
                <a16:creationId xmlns:a16="http://schemas.microsoft.com/office/drawing/2014/main" id="{3DD4DDD5-2E99-1EAA-E7A4-A08EEB8DA585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640" name="Rectangle 639">
            <a:hlinkClick r:id="rId108" action="ppaction://hlinksldjump"/>
            <a:extLst>
              <a:ext uri="{FF2B5EF4-FFF2-40B4-BE49-F238E27FC236}">
                <a16:creationId xmlns:a16="http://schemas.microsoft.com/office/drawing/2014/main" id="{E74E3FFD-5776-C758-89BE-312BCB39648E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641" name="Rectangle 640">
            <a:hlinkClick r:id="rId109" action="ppaction://hlinksldjump"/>
            <a:extLst>
              <a:ext uri="{FF2B5EF4-FFF2-40B4-BE49-F238E27FC236}">
                <a16:creationId xmlns:a16="http://schemas.microsoft.com/office/drawing/2014/main" id="{BFE7F20A-4D32-9419-321A-9ECE0BA56A85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642" name="Rectangle 641">
            <a:hlinkClick r:id="rId110" action="ppaction://hlinksldjump"/>
            <a:extLst>
              <a:ext uri="{FF2B5EF4-FFF2-40B4-BE49-F238E27FC236}">
                <a16:creationId xmlns:a16="http://schemas.microsoft.com/office/drawing/2014/main" id="{0277CFC7-BBCE-2E14-598F-EEFA45BBD8B1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643" name="Rectangle 642">
            <a:hlinkClick r:id="rId111" action="ppaction://hlinksldjump"/>
            <a:extLst>
              <a:ext uri="{FF2B5EF4-FFF2-40B4-BE49-F238E27FC236}">
                <a16:creationId xmlns:a16="http://schemas.microsoft.com/office/drawing/2014/main" id="{150782CE-5D2D-88A8-A7ED-1BBAF1AEF8AF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644" name="Rectangle 643">
            <a:hlinkClick r:id="rId112" action="ppaction://hlinksldjump"/>
            <a:extLst>
              <a:ext uri="{FF2B5EF4-FFF2-40B4-BE49-F238E27FC236}">
                <a16:creationId xmlns:a16="http://schemas.microsoft.com/office/drawing/2014/main" id="{DB0A7832-1BE3-8317-7837-DD5CB89DAC7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645" name="Rectangle 644">
            <a:hlinkClick r:id="rId113" action="ppaction://hlinksldjump"/>
            <a:extLst>
              <a:ext uri="{FF2B5EF4-FFF2-40B4-BE49-F238E27FC236}">
                <a16:creationId xmlns:a16="http://schemas.microsoft.com/office/drawing/2014/main" id="{492257FD-57E7-77DD-E3CA-DC52DC9D823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06) Seaborgium">
            <a:hlinkClick r:id="" action="ppaction://media"/>
            <a:extLst>
              <a:ext uri="{FF2B5EF4-FFF2-40B4-BE49-F238E27FC236}">
                <a16:creationId xmlns:a16="http://schemas.microsoft.com/office/drawing/2014/main" id="{A54935C6-B055-4FE2-AE51-B5AB905D183D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71749" y="23446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B2A78B26-4D4B-4B97-9E7E-CE068F02496C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E7A423D9-A9D6-DCAD-034B-926B30BB998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6521A129-310E-9446-666E-6129D1CD7AE0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FBEFC5B-AEE4-8249-074F-42076D2AE44E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106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7CD6B078-A04C-3FB4-E90E-AC05E419D322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Sg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E50F86F-4E7C-BA9B-65C7-A6E6FC17BC04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Seaborgium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EC0C791-3759-BD5C-6C3C-1C99D3AC67E1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(269)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737D047A-C070-EA61-42E5-5212EEF255FF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D598FEC1-7735-3A18-54F2-2E3EBE3AB10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4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21203D13-9846-1E92-A926-BB14579B0E50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71B3F8A0-8F8E-D106-427C-D8B438E6449C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4B4CBD52-D375-D97E-72A1-BFF17956D2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BEF9D113-9F8B-32B1-6FAD-89EF1ADA6B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EE2E0B2C-68FD-4AED-1EA4-8D21C54050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C78AA928-A309-ECB9-6CBF-4320C979C1E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E4A678D6-ED0F-89BF-8E0B-7F3D6E083A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9F5281C8-A212-DB94-ECB8-9C0A218CDC4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D7FF5E2D-5389-2E19-2819-71CF9C981A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8B8D2FEB-5CF5-8506-44EF-AE8A7833CF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A895BB69-BF86-6E08-719C-60B34D058F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D76F9F2F-0146-1516-CFB1-9881F15368D0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21FC8083-2944-8DD1-A2C5-BFCF8B0F44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116AA84C-4658-FD0B-C3D8-547784E5A0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7692F16-58C2-DB6F-5F4A-C52F40C2E6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2A9C5FC8-5039-D37D-2DFC-4001C7EC82F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AA1132B1-1E32-7ADC-4141-7EF7F4DB9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253048A6-80CA-DD03-64D9-E7244B592BD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649" name="TextBox 64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5A2C50FA-BB2F-EE51-1E4D-063704438E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3D08FAC3-0091-FDFE-CC6A-F6ED126393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53C8D56D-3F6D-D98C-DD82-BD37AE0648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652" name="Group 651">
            <a:extLst>
              <a:ext uri="{FF2B5EF4-FFF2-40B4-BE49-F238E27FC236}">
                <a16:creationId xmlns:a16="http://schemas.microsoft.com/office/drawing/2014/main" id="{9535AD5B-53F5-E982-13B4-09FC794A123E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653" name="Rectangle 652">
              <a:extLst>
                <a:ext uri="{FF2B5EF4-FFF2-40B4-BE49-F238E27FC236}">
                  <a16:creationId xmlns:a16="http://schemas.microsoft.com/office/drawing/2014/main" id="{0FCABE89-2D8D-8119-BD10-C4F9BD9300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4" name="Rectangle 653">
              <a:extLst>
                <a:ext uri="{FF2B5EF4-FFF2-40B4-BE49-F238E27FC236}">
                  <a16:creationId xmlns:a16="http://schemas.microsoft.com/office/drawing/2014/main" id="{73757063-59CF-04C0-E23B-C5B414FFDDA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1933B2D3-1E74-3D77-657F-A7D01203B74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696" name="TextBox 695">
              <a:extLst>
                <a:ext uri="{FF2B5EF4-FFF2-40B4-BE49-F238E27FC236}">
                  <a16:creationId xmlns:a16="http://schemas.microsoft.com/office/drawing/2014/main" id="{3AFE3F38-96E1-9004-E654-6F5C4DE3917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E164BC67-6CB4-2947-3A19-CDAC09EC89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A9DE1D9B-8FEF-84DA-D802-2D021899B82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699" name="TextBox 69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8F868A1-771B-E4E2-B55C-A2D4E69509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5A592A9A-2249-467A-E008-18CA9B5733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A61DD04E-6457-F693-5C0E-583111C299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02" name="Group 701">
            <a:extLst>
              <a:ext uri="{FF2B5EF4-FFF2-40B4-BE49-F238E27FC236}">
                <a16:creationId xmlns:a16="http://schemas.microsoft.com/office/drawing/2014/main" id="{5B87885B-68CE-1E61-A8A3-5F91654DBD1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97A63ED1-BB57-54C8-A188-B19278872A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0AFA4795-6D7E-A5AB-028E-96067EA656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923714F-5750-2211-C6F8-18B373498B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ABEB1C81-732D-F332-BDF3-87D43900D1B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67D8FB28-854D-9D51-1023-7BD8655FC2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0A727B86-490C-1F71-7D14-8EE1698D81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1FA2301-11D3-A3FB-6DAF-BA4F2CDE75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FC8E6A58-5C51-39FE-771F-100EF270A4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B9DFC162-9CD4-1753-A17D-73217039BD9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8E833EAB-B233-260D-E20D-8B7A3FF7772F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777" name="Rectangle 776">
              <a:extLst>
                <a:ext uri="{FF2B5EF4-FFF2-40B4-BE49-F238E27FC236}">
                  <a16:creationId xmlns:a16="http://schemas.microsoft.com/office/drawing/2014/main" id="{2B4A7450-1244-F2A4-195C-13E5E0F3BE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91D428F9-0AAB-50F4-7530-FC3ADA70FA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D9F5DFE9-22F1-2FC1-C2F0-1066800D1BA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DB946B41-7EE1-B90D-2893-8398FDB27F2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CDF8928C-906A-0800-DB41-FF2970B3E9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C63DFDD6-98E1-BBB9-51F1-7598E75059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783" name="TextBox 78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37204D22-99B5-D48B-9D70-03BACAB01D1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0ED8D856-4D15-D8DB-D85B-89E07EFE99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DB098883-B227-D130-CEBF-A6FAE6B05B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C2DD4D7A-0965-6B45-2FA6-847D9918AA4E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4773B278-FD85-941D-12EF-B2C1571ED1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Rectangle 787">
              <a:extLst>
                <a:ext uri="{FF2B5EF4-FFF2-40B4-BE49-F238E27FC236}">
                  <a16:creationId xmlns:a16="http://schemas.microsoft.com/office/drawing/2014/main" id="{A885DF90-6632-EC89-1B11-74BD4D9E0D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2D615E3B-C1CC-C3E9-8CB1-C51E18EF2F6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11F261A1-0367-E6E8-8DFA-36079923ED6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4B59BED5-1C1A-C539-694D-EA838882BD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379204D9-D0E2-C39E-76D7-0DB098BAAA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793" name="TextBox 79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6AF635B4-3ED4-B6D1-DC72-81CDA73B5E5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437538D4-8D13-A27C-30FC-E6998DD8AD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81C39215-A58F-979F-F49E-96B744FA6F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889191A8-AB90-FA9D-BF01-179E2F9339F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974D517F-C7F8-626B-76DC-0AF36E3AFF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Rectangle 797">
              <a:extLst>
                <a:ext uri="{FF2B5EF4-FFF2-40B4-BE49-F238E27FC236}">
                  <a16:creationId xmlns:a16="http://schemas.microsoft.com/office/drawing/2014/main" id="{BC9A0E00-6782-4BA0-C7F0-2C42317552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3716FB26-C97D-17A2-9DE1-A44CA13C6F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4160542E-C2DE-C95A-1DE7-56E666E7535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6D0C7DEA-D70C-893F-9123-C84EF4F53C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98B4479B-C398-B478-3954-74684E3EB3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3" name="TextBox 80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06CEBD60-771F-88C4-2796-F781FAC936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443A456A-7936-3E28-DE49-3E0342235E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81A22606-088E-7781-69BF-366044D5E83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922D26B-54D8-3304-ECA9-CE9CD893B49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3349809" y="4563835"/>
            <a:chExt cx="821917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08F105D1-E176-9E6E-B01A-141EFD5C9C95}"/>
                </a:ext>
              </a:extLst>
            </p:cNvPr>
            <p:cNvSpPr/>
            <p:nvPr/>
          </p:nvSpPr>
          <p:spPr>
            <a:xfrm>
              <a:off x="3404842" y="459547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C74CABB-4E21-A8BB-3E3F-958E39C8211B}"/>
                </a:ext>
              </a:extLst>
            </p:cNvPr>
            <p:cNvSpPr/>
            <p:nvPr/>
          </p:nvSpPr>
          <p:spPr>
            <a:xfrm>
              <a:off x="3404842" y="506960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4BD8D64-5941-FC53-215E-22CE5E9FEDA9}"/>
                </a:ext>
              </a:extLst>
            </p:cNvPr>
            <p:cNvSpPr txBox="1"/>
            <p:nvPr/>
          </p:nvSpPr>
          <p:spPr>
            <a:xfrm>
              <a:off x="3404841" y="50273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75AE098-56E7-7D15-D32A-F759DAA43340}"/>
                </a:ext>
              </a:extLst>
            </p:cNvPr>
            <p:cNvSpPr txBox="1"/>
            <p:nvPr/>
          </p:nvSpPr>
          <p:spPr>
            <a:xfrm>
              <a:off x="3384522" y="4934085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F0C1901-EFAC-E780-C29E-252BC3AE8498}"/>
                </a:ext>
              </a:extLst>
            </p:cNvPr>
            <p:cNvSpPr txBox="1"/>
            <p:nvPr/>
          </p:nvSpPr>
          <p:spPr>
            <a:xfrm>
              <a:off x="3349809" y="456383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B767C50-684F-141C-EE5B-F360D8EAE7F7}"/>
                </a:ext>
              </a:extLst>
            </p:cNvPr>
            <p:cNvSpPr txBox="1"/>
            <p:nvPr/>
          </p:nvSpPr>
          <p:spPr>
            <a:xfrm>
              <a:off x="3497244" y="456383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04150769-7CB8-32A8-7ED6-CE06146D0353}"/>
                </a:ext>
              </a:extLst>
            </p:cNvPr>
            <p:cNvSpPr txBox="1"/>
            <p:nvPr/>
          </p:nvSpPr>
          <p:spPr>
            <a:xfrm>
              <a:off x="3351276" y="465416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6566231-1DD6-6172-F332-B53C53070F0E}"/>
                </a:ext>
              </a:extLst>
            </p:cNvPr>
            <p:cNvSpPr txBox="1"/>
            <p:nvPr/>
          </p:nvSpPr>
          <p:spPr>
            <a:xfrm>
              <a:off x="3637674" y="4678364"/>
              <a:ext cx="2818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2F2E94D-B1A6-38E3-C471-A4BB6DD89971}"/>
                </a:ext>
              </a:extLst>
            </p:cNvPr>
            <p:cNvSpPr txBox="1"/>
            <p:nvPr/>
          </p:nvSpPr>
          <p:spPr>
            <a:xfrm>
              <a:off x="3349809" y="479507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6485C019-CC70-DC88-1228-59083237C7A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6B453778-10C2-02FD-2DB0-1DD5098B7DFB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E8009E70-06A6-C20C-34E5-B8D9E92550DC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98F4A19B-63BF-C870-AC46-E06C0E10BD7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E2454577-E1F0-BD03-7B69-DF77E5CD9289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5FDF05A5-295F-8196-8BDC-E43A7636824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A689E077-D73F-2B6B-3892-F7AC6FDAACB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E4D28277-650E-EE11-92F2-A5002A3AC15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27F9686A-5250-C538-FC64-44810FC518B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5B604422-BC79-B266-E67F-F129DC268E3E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7887BB0E-C4E5-4CB2-8A6D-1F90611406C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A88176A0-30B0-EE5A-9267-E89463E1AC77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315B2A7-5209-1E2D-5ECE-9C731E63043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29B904BD-B412-4363-5103-C3B276AD27E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EFF7B4B7-CCCB-4FDC-6512-03F69E933A8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FE297B52-CA79-F4CA-97E8-C9457872F9D7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2" name="Group 381">
                      <a:extLst>
                        <a:ext uri="{FF2B5EF4-FFF2-40B4-BE49-F238E27FC236}">
                          <a16:creationId xmlns:a16="http://schemas.microsoft.com/office/drawing/2014/main" id="{3171588D-E520-0F3F-B9CD-54BDE81C63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94" name="Group 393">
                        <a:extLst>
                          <a:ext uri="{FF2B5EF4-FFF2-40B4-BE49-F238E27FC236}">
                            <a16:creationId xmlns:a16="http://schemas.microsoft.com/office/drawing/2014/main" id="{17E930D6-BF54-03F7-CF1B-23EEAECEEA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99" name="Group 398">
                          <a:extLst>
                            <a:ext uri="{FF2B5EF4-FFF2-40B4-BE49-F238E27FC236}">
                              <a16:creationId xmlns:a16="http://schemas.microsoft.com/office/drawing/2014/main" id="{19AB5125-9AA7-F398-6EA8-67C3D1F438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02" name="Group 401">
                            <a:extLst>
                              <a:ext uri="{FF2B5EF4-FFF2-40B4-BE49-F238E27FC236}">
                                <a16:creationId xmlns:a16="http://schemas.microsoft.com/office/drawing/2014/main" id="{A9C8FB19-F81E-CA55-9567-EFED9DC62A4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05" name="Group 404">
                              <a:extLst>
                                <a:ext uri="{FF2B5EF4-FFF2-40B4-BE49-F238E27FC236}">
                                  <a16:creationId xmlns:a16="http://schemas.microsoft.com/office/drawing/2014/main" id="{C9852294-7B4C-BD2A-FC38-F5A033F764E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07" name="Straight Connector 406">
                                <a:extLst>
                                  <a:ext uri="{FF2B5EF4-FFF2-40B4-BE49-F238E27FC236}">
                                    <a16:creationId xmlns:a16="http://schemas.microsoft.com/office/drawing/2014/main" id="{D50DAB49-4FFA-9C1C-87EB-20CC7C401A4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8" name="Straight Connector 417">
                                <a:extLst>
                                  <a:ext uri="{FF2B5EF4-FFF2-40B4-BE49-F238E27FC236}">
                                    <a16:creationId xmlns:a16="http://schemas.microsoft.com/office/drawing/2014/main" id="{A542F0FC-DDD6-EA59-A632-7DE32284DA4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19" name="Straight Connector 418">
                                <a:extLst>
                                  <a:ext uri="{FF2B5EF4-FFF2-40B4-BE49-F238E27FC236}">
                                    <a16:creationId xmlns:a16="http://schemas.microsoft.com/office/drawing/2014/main" id="{3D3A0AA0-132D-54FB-53BE-C112D7ED7B5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06" name="Straight Connector 405">
                              <a:extLst>
                                <a:ext uri="{FF2B5EF4-FFF2-40B4-BE49-F238E27FC236}">
                                  <a16:creationId xmlns:a16="http://schemas.microsoft.com/office/drawing/2014/main" id="{04B47CA7-94B0-CB63-BDE7-DF41DCF9ED58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400C9AF8-7087-C419-8B43-C95D6880140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01" name="Straight Connector 400">
                          <a:extLst>
                            <a:ext uri="{FF2B5EF4-FFF2-40B4-BE49-F238E27FC236}">
                              <a16:creationId xmlns:a16="http://schemas.microsoft.com/office/drawing/2014/main" id="{E0016B2F-CFBC-4E6D-352A-924C9542174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98" name="Straight Connector 397">
                        <a:extLst>
                          <a:ext uri="{FF2B5EF4-FFF2-40B4-BE49-F238E27FC236}">
                            <a16:creationId xmlns:a16="http://schemas.microsoft.com/office/drawing/2014/main" id="{E2DE45DB-38A9-0D5B-A715-23076D7141E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93" name="Straight Connector 392">
                      <a:extLst>
                        <a:ext uri="{FF2B5EF4-FFF2-40B4-BE49-F238E27FC236}">
                          <a16:creationId xmlns:a16="http://schemas.microsoft.com/office/drawing/2014/main" id="{7892BE00-81D1-EF5E-3DCC-A3250FE7F52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A4738755-C564-4C8E-5E48-954E5CB25D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189E2779-AE68-BA88-BA4D-619E506EF0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5044D2E4-5D5F-B236-3536-0AF079FEC9F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2F7850DC-A965-23C7-8776-3744E2966BF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589006767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59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A7B6D4B0-1135-2C74-B5E2-FA7F7C703E7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Mn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pic>
        <p:nvPicPr>
          <p:cNvPr id="383" name="(25) Manganese">
            <a:hlinkClick r:id="" action="ppaction://media"/>
            <a:extLst>
              <a:ext uri="{FF2B5EF4-FFF2-40B4-BE49-F238E27FC236}">
                <a16:creationId xmlns:a16="http://schemas.microsoft.com/office/drawing/2014/main" id="{BDF4A8EA-3E1D-9CDE-64A7-6FEDA1663211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6"/>
          <a:stretch>
            <a:fillRect/>
          </a:stretch>
        </p:blipFill>
        <p:spPr>
          <a:xfrm>
            <a:off x="11063799" y="39755"/>
            <a:ext cx="406400" cy="406400"/>
          </a:xfrm>
          <a:prstGeom prst="rect">
            <a:avLst/>
          </a:prstGeom>
        </p:spPr>
      </p:pic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9C521F7-B3D5-C531-CCE2-6B0FE961CB4C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7AEFC237-EEF7-284C-6397-CB36D7AE4F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95E9F01A-9D34-E7D0-AA8B-B9DAE76EEA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CBB6DA9F-1770-1AB4-EF43-60A01727FD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B0FEB58E-6D21-DEF3-9855-304D5BD340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FF8A1C3A-9A13-15FA-D82C-A9F1307A36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57DE2AD7-D0F9-1B55-189B-B577E43993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391" name="TextBox 390">
              <a:hlinkClick r:id="rId67" action="ppaction://hlinksldjump"/>
              <a:extLst>
                <a:ext uri="{FF2B5EF4-FFF2-40B4-BE49-F238E27FC236}">
                  <a16:creationId xmlns:a16="http://schemas.microsoft.com/office/drawing/2014/main" id="{515AF8D8-1C3A-66E1-851E-0B33010133D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09833F96-777E-63DC-9A14-1A8B339450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C33D9EA3-7E21-2132-0552-253C531F8F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D1EC8B9A-34D0-52BC-1136-B8C67D373FAA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1246DB13-E86D-33CE-67D5-E3265497AA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8685B506-9402-797C-3786-6E28D95102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6400F9F-F6AC-CAFA-815C-E189B0E7621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C94C7734-28FF-7D3E-518B-E08379062D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3F329ECF-03FA-EB30-7307-A5C7FC8B37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ED316879-D3FC-4377-8EDD-EE672F0E94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6" name="TextBox 405">
              <a:hlinkClick r:id="rId68" action="ppaction://hlinksldjump"/>
              <a:extLst>
                <a:ext uri="{FF2B5EF4-FFF2-40B4-BE49-F238E27FC236}">
                  <a16:creationId xmlns:a16="http://schemas.microsoft.com/office/drawing/2014/main" id="{8897CD25-45D1-BEB7-5FA6-A24A0EEFA50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CBA79E5D-C47D-EC64-B695-0AACDB1F7F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E5580C5-FC5A-1F00-F38F-E1D58F6F33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4F97AB58-6ACE-1B7A-EB2E-32F62A654B3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AB604FC1-4BF7-F34A-1905-1A271C80BA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2E38DB99-12CE-10A7-F178-0CA24CDCBF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ECDB765C-FA02-0397-D66B-8832359ACAD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2A57F1A0-5D7C-82FC-DFAA-A769F75A43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2611DEBE-46B4-4645-D0E9-9F6DA491B2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9F6727C-977F-A84A-5F0E-7E0EB38CF0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16" name="TextBox 415">
              <a:hlinkClick r:id="rId69" action="ppaction://hlinksldjump"/>
              <a:extLst>
                <a:ext uri="{FF2B5EF4-FFF2-40B4-BE49-F238E27FC236}">
                  <a16:creationId xmlns:a16="http://schemas.microsoft.com/office/drawing/2014/main" id="{A59188C7-0C65-C766-7A35-2FE9AB52439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C52A9910-E98C-C29E-EC27-18ED3310E1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C1ADF364-D081-DE4D-285B-B140E91B8C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1B4AF008-8892-4457-90E5-71E3235D55F2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FB2BB6E-621F-B6D3-136A-779B204A3E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70321661-7262-E3BA-434B-EE8E6A8FA4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07B6D1AE-5470-B517-43C2-8F2014A0F70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5426B300-9E24-2112-9329-C8C3CC786CD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F7A68965-67D5-05EE-E6AE-C2AB153715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79774CAB-9AE2-1E89-BACC-23BDA8B0C9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26" name="TextBox 425">
              <a:hlinkClick r:id="rId70" action="ppaction://hlinksldjump"/>
              <a:extLst>
                <a:ext uri="{FF2B5EF4-FFF2-40B4-BE49-F238E27FC236}">
                  <a16:creationId xmlns:a16="http://schemas.microsoft.com/office/drawing/2014/main" id="{99C48819-BA58-FC5A-0D78-DE993CB2FE3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C6D088D9-A6BE-BA4D-F172-D1C794FC92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652FA229-A6E3-1B9B-DB76-6D0738EC06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C2DE7B73-E119-385B-FA41-1359F58FC235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D2C869D9-B372-DCC0-AF82-57DCC3CDCA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6A9CD9B4-21E1-26D3-BEF0-B93678376F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204EE0AF-DC15-42ED-941E-64938895D4A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5B4D7644-7C3B-AA4E-726C-DB89E05F5A0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033A6825-D581-54F4-A412-354BA72721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1C78A7D4-E18C-55D0-5CB6-923062E3B9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36" name="TextBox 435">
              <a:hlinkClick r:id="rId71" action="ppaction://hlinksldjump"/>
              <a:extLst>
                <a:ext uri="{FF2B5EF4-FFF2-40B4-BE49-F238E27FC236}">
                  <a16:creationId xmlns:a16="http://schemas.microsoft.com/office/drawing/2014/main" id="{D18100EE-B40A-2D71-28D6-30043FBFC98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A81BBCD9-1670-3A85-0DB6-902595E8E8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9A49988F-0C01-3A29-8824-9A4DE5DB9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0B69BF37-3399-D571-8FAC-ED45A1539E8D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BEECBD5D-EFBE-AABA-0FCE-5F635F8708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C1FA431C-9004-A97F-3C0A-6B84045665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4CEC6FC6-441E-8EAF-D961-7B643B65465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EEA2EC4D-3F28-AF28-6A0D-BBFD235BCA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05F8ECCB-7EDD-9644-3C4D-4A0B4BF902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C1A458C3-C527-C12C-CB4F-BD517AB9AE6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56" name="TextBox 455">
              <a:hlinkClick r:id="rId72" action="ppaction://hlinksldjump"/>
              <a:extLst>
                <a:ext uri="{FF2B5EF4-FFF2-40B4-BE49-F238E27FC236}">
                  <a16:creationId xmlns:a16="http://schemas.microsoft.com/office/drawing/2014/main" id="{7EE24ED8-74AE-0CDC-0543-3035D1048EE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0C9F39AF-25CC-0E4F-C81E-72C8C95934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9D8C5F36-C33C-1FEE-A35F-02901D4424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53FBF6A5-1B97-5619-E835-A53F8972043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5550C2E4-48C9-BDEF-E415-97BAF54FE1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7CF3251C-E191-3088-7BF0-73182A9949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0926B1C6-D4C3-F2E5-9CAA-9DE390FCC5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8C656A2-87ED-0B7B-33A9-DFCB079B76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BCC35E50-6CB6-298B-23C2-117153EB9D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C22D6533-CA2C-8E34-CB91-C706B90C8D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66" name="TextBox 465">
              <a:hlinkClick r:id="rId73" action="ppaction://hlinksldjump"/>
              <a:extLst>
                <a:ext uri="{FF2B5EF4-FFF2-40B4-BE49-F238E27FC236}">
                  <a16:creationId xmlns:a16="http://schemas.microsoft.com/office/drawing/2014/main" id="{F56D64F2-522C-E34D-BCEA-367FCC7E59E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A8146AA1-DB40-97C3-7611-F601871C14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3E545AA0-868B-47A6-6971-F0944B7CA3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7BC01EE7-B3E7-7AE4-D81B-286B9C592E37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4AE6F4ED-3EC2-7F2B-C497-2CEECCDC26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F6A9324E-C1FB-196B-60FB-DB9576A951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F0AC5831-CB00-5836-11EB-E0C8DCA403E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59B45C78-CDC6-C828-96DC-F8B48482A42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45B28F27-08E3-250D-2A42-F504C2E1D9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C1673E81-C3D7-79FF-2E03-873F4E4FDE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76" name="TextBox 4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9EB82027-3152-AE02-9888-904CA4F51E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99F02C56-3FE3-E9C4-3C94-70F20DC40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B8D3990E-141B-5795-2510-77AD168E4C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092D05B3-6E99-C9D6-01C4-270C35DF4CFE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8F377EB3-FBA7-AC15-6AAE-A02733BCA8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B88F08FD-DA5C-ECD7-AFAD-15D694916A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A7CB911E-8080-8170-055F-AED9447B320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32F6B43B-BE9D-CD05-88CB-CE7B0DA8D2A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647E8ABE-FA15-58AB-99EC-3F60F6B8E3B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23053827-0B16-0D3A-0E7B-CE532B2DF0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86" name="TextBox 4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88EF03C6-4D86-46CE-A8E4-6FFA97ECA5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4928470F-2F43-619B-A8FE-AF14573E6C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053DD7EA-EBCC-B82C-53C2-51EA65A1E0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2BEF702B-965A-F9BE-28F0-BC2F165944F8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53DAA42B-3228-39AE-0157-6FDA213514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D1CC4958-AE6E-5AA2-62CB-D1147ACD8C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F69A6450-F440-71F9-4861-8E377EB6AFB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3FBA69AB-A1EC-EB0B-812A-955FCD680A1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1D75067D-8C03-D885-55D4-CB5BDA8435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AD8172DB-6764-6121-EC6E-0D808DBD2FE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6" name="TextBox 4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2E847FDC-42F5-1554-1BAF-F539A1146E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D5E138D6-1F95-3B0C-B77C-A00E1B76BB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4C651E06-916C-CC68-1105-A605BC8253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1B16A915-F702-BA6B-DFE6-F9B2AFE03F5A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5D37FE3B-3706-C623-E2B7-900B7B81A3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96DC985C-6095-1991-7D32-71FC19E500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F066A88D-63EE-3323-0251-572AED066FB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1F77C967-4555-1BF5-7346-F1848D86750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D964E153-E5D5-AC95-9403-A115EE08A7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78371D16-65F7-272D-DDF1-BC5FFF0E50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6" name="TextBox 5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934853F4-7C5F-79F0-45B5-6D77CB823D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8EE4B590-288C-7CE4-2BB1-749A0EE225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0814595-F20A-D27A-8884-4EFEFF42C7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BCDB23BE-BE04-0937-0AC0-35CAA1463B7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50D7221C-8A9A-946C-0C4B-DA12E999FF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5706C46B-0720-672A-B58F-F28392BA6C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F963CFB3-0607-A33D-561C-F220986405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B0C77C5A-7211-61BF-DBE9-69C7F07816F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10EE3203-B2A4-F1EF-8D20-EF41226CE3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2AB8712-032B-2107-087A-ADC4468E90A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6" name="TextBox 5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40D81986-79F2-1ED9-AE8A-F731576885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F4F52FF2-4338-7947-132D-8DFF0A288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C759C30A-CFD9-D889-1D3A-881A88E432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6A8A901D-08FF-2DF3-CEE7-A8BD014E8D1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FA06FA38-FB5A-1963-A78C-A265ACA529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B757590-097A-0F56-4078-7D08575331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3489634F-C387-EBA5-DAA5-AAED113914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4C16D46D-6250-39A1-0683-6945087E2E2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96BCC0DE-7EA9-A06F-FA52-CC6FAA9F04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D68D8B94-DC20-BA4C-7F29-CF588D3E666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6" name="TextBox 535">
              <a:hlinkClick r:id="rId79" action="ppaction://hlinksldjump"/>
              <a:extLst>
                <a:ext uri="{FF2B5EF4-FFF2-40B4-BE49-F238E27FC236}">
                  <a16:creationId xmlns:a16="http://schemas.microsoft.com/office/drawing/2014/main" id="{AB9FC8CC-32C8-7235-380A-55DCBB27C3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59C3689D-44A6-76AD-1467-B85DC9730F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C3C8257D-6701-FBE5-C683-7D65C47B62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C94B6B3E-F1F9-7415-D821-82BA9980FAC9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7F890013-5E13-6669-0222-2F31D5C7C2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CB8882D4-E25C-0E00-743E-858846595E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53C9A5C4-3DEA-8FF8-ED70-F94D73D5429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B2F40D50-C2DC-774D-948D-F7965DC1344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11DD3EEA-1B3D-81C3-A9C2-619F0E2FB5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F4E48B6-04AC-6A27-1428-CE7B753228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6" name="TextBox 545">
              <a:hlinkClick r:id="rId80" action="ppaction://hlinksldjump"/>
              <a:extLst>
                <a:ext uri="{FF2B5EF4-FFF2-40B4-BE49-F238E27FC236}">
                  <a16:creationId xmlns:a16="http://schemas.microsoft.com/office/drawing/2014/main" id="{16F884F5-3CBE-C8AF-1DD8-A9D7F8F59FC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0C56A186-755B-94AA-6BF1-F5B4F3F318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C57F77B4-5DA7-E2FE-0622-5FF6A52674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3D991AB0-2534-CCD7-78D7-99180CCD5FF4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1A2A78CA-7A14-E139-4092-2973945646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81285FB6-483A-627F-B8BF-8F189867C0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D4C419FB-97EF-1537-2995-23C1CAE412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5511F77F-F3B7-AB1E-9F0A-D03E537E717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6E783488-7230-E44C-F020-09F1EF7147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301EA77D-929E-E2D0-D766-C9231880CE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81" action="ppaction://hlinksldjump"/>
              <a:extLst>
                <a:ext uri="{FF2B5EF4-FFF2-40B4-BE49-F238E27FC236}">
                  <a16:creationId xmlns:a16="http://schemas.microsoft.com/office/drawing/2014/main" id="{65AD8363-56C2-AB9D-EE70-4004CE4926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1F46894-593C-9F29-BCB6-6A3B22C981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2DE703FB-0245-AA03-9C14-A8F4A6C0030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ECE58309-A9F2-7BBF-EABC-6A4832E983B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93A78C01-9CA0-3345-D2EF-42B318B646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61D6C516-64A3-F36D-B84C-FC3D4B8B61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BF2E7F8C-30F4-C496-5A0B-8CC46A9FF1F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433B99E4-3D61-5419-AA85-7AD4E732ECA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B545A980-6324-98E7-5DA9-3C0DB25AD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7086B461-AA0E-78F7-48B1-9AE674ABF4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6" name="TextBox 565">
              <a:hlinkClick r:id="rId82" action="ppaction://hlinksldjump"/>
              <a:extLst>
                <a:ext uri="{FF2B5EF4-FFF2-40B4-BE49-F238E27FC236}">
                  <a16:creationId xmlns:a16="http://schemas.microsoft.com/office/drawing/2014/main" id="{FD0F3036-B09E-BBBE-29EA-99FC8A729B8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85122C29-5B9C-356E-E533-59797F1DBD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46BB5A4E-9E54-3E9E-1277-2DC96470F6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35911FC9-5AB3-6479-28F6-18600B16394D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04CE52B8-5172-167B-9AD7-23EE680250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95DBFA1B-D329-7553-B85B-D65DF38E20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2" name="TextBox 591">
              <a:extLst>
                <a:ext uri="{FF2B5EF4-FFF2-40B4-BE49-F238E27FC236}">
                  <a16:creationId xmlns:a16="http://schemas.microsoft.com/office/drawing/2014/main" id="{6F221638-AC24-3DE2-EA31-7FB51ACD867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593" name="TextBox 592">
              <a:extLst>
                <a:ext uri="{FF2B5EF4-FFF2-40B4-BE49-F238E27FC236}">
                  <a16:creationId xmlns:a16="http://schemas.microsoft.com/office/drawing/2014/main" id="{72051A5E-853D-81BD-26C1-D77DD10C937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94" name="TextBox 593">
              <a:extLst>
                <a:ext uri="{FF2B5EF4-FFF2-40B4-BE49-F238E27FC236}">
                  <a16:creationId xmlns:a16="http://schemas.microsoft.com/office/drawing/2014/main" id="{A7035068-15E4-28CA-395B-6FEE83DE69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595" name="TextBox 594">
              <a:extLst>
                <a:ext uri="{FF2B5EF4-FFF2-40B4-BE49-F238E27FC236}">
                  <a16:creationId xmlns:a16="http://schemas.microsoft.com/office/drawing/2014/main" id="{58A1E389-D073-F547-2A35-193DAD926B7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596" name="TextBox 595">
              <a:hlinkClick r:id="rId83" action="ppaction://hlinksldjump"/>
              <a:extLst>
                <a:ext uri="{FF2B5EF4-FFF2-40B4-BE49-F238E27FC236}">
                  <a16:creationId xmlns:a16="http://schemas.microsoft.com/office/drawing/2014/main" id="{67EB52F0-8F49-27DE-AD7F-DA5F0BB1191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597" name="TextBox 596">
              <a:extLst>
                <a:ext uri="{FF2B5EF4-FFF2-40B4-BE49-F238E27FC236}">
                  <a16:creationId xmlns:a16="http://schemas.microsoft.com/office/drawing/2014/main" id="{1504FA85-4739-B3C6-DCA3-8577964DC2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31DBE5A1-ECAC-8B27-DEF4-54E0A86463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609" name="Group 608">
            <a:extLst>
              <a:ext uri="{FF2B5EF4-FFF2-40B4-BE49-F238E27FC236}">
                <a16:creationId xmlns:a16="http://schemas.microsoft.com/office/drawing/2014/main" id="{3E520AE4-0840-DF42-4D1B-3A2DE2E2F83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C9BAD0F6-A23C-EFA6-8DF8-A4F015006C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Rectangle 610">
              <a:extLst>
                <a:ext uri="{FF2B5EF4-FFF2-40B4-BE49-F238E27FC236}">
                  <a16:creationId xmlns:a16="http://schemas.microsoft.com/office/drawing/2014/main" id="{685E700E-5B85-829C-800C-6AA34D068E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2" name="TextBox 611">
              <a:extLst>
                <a:ext uri="{FF2B5EF4-FFF2-40B4-BE49-F238E27FC236}">
                  <a16:creationId xmlns:a16="http://schemas.microsoft.com/office/drawing/2014/main" id="{2C6F6FC0-ABE4-4B58-D887-79F6E5A6D9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4C67692D-A1FB-229E-07C3-B2FD48F65A9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5AF9E1E0-01DA-2134-C66F-932A44831C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615" name="TextBox 614">
              <a:extLst>
                <a:ext uri="{FF2B5EF4-FFF2-40B4-BE49-F238E27FC236}">
                  <a16:creationId xmlns:a16="http://schemas.microsoft.com/office/drawing/2014/main" id="{D2D37C90-FD46-37B8-A6AA-A8144F5367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616" name="TextBox 615">
              <a:hlinkClick r:id="rId84" action="ppaction://hlinksldjump"/>
              <a:extLst>
                <a:ext uri="{FF2B5EF4-FFF2-40B4-BE49-F238E27FC236}">
                  <a16:creationId xmlns:a16="http://schemas.microsoft.com/office/drawing/2014/main" id="{30A3DF24-BFD9-A46C-E1E9-FB4A3F4C3E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617" name="TextBox 616">
              <a:extLst>
                <a:ext uri="{FF2B5EF4-FFF2-40B4-BE49-F238E27FC236}">
                  <a16:creationId xmlns:a16="http://schemas.microsoft.com/office/drawing/2014/main" id="{C883D03A-C804-2515-6FEB-2E46B7146B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618" name="TextBox 617">
              <a:extLst>
                <a:ext uri="{FF2B5EF4-FFF2-40B4-BE49-F238E27FC236}">
                  <a16:creationId xmlns:a16="http://schemas.microsoft.com/office/drawing/2014/main" id="{A06C3334-3D9E-103E-1075-605694BEE7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619" name="Group 618">
            <a:extLst>
              <a:ext uri="{FF2B5EF4-FFF2-40B4-BE49-F238E27FC236}">
                <a16:creationId xmlns:a16="http://schemas.microsoft.com/office/drawing/2014/main" id="{64A1FAED-B0D7-CA42-2499-292AF9A2B047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47BD4F29-5333-F7E2-1A7C-14A35C8B842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Rectangle 620">
              <a:extLst>
                <a:ext uri="{FF2B5EF4-FFF2-40B4-BE49-F238E27FC236}">
                  <a16:creationId xmlns:a16="http://schemas.microsoft.com/office/drawing/2014/main" id="{6DFCCAE1-5A24-EC50-A105-BA46DA024C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2" name="TextBox 621">
              <a:extLst>
                <a:ext uri="{FF2B5EF4-FFF2-40B4-BE49-F238E27FC236}">
                  <a16:creationId xmlns:a16="http://schemas.microsoft.com/office/drawing/2014/main" id="{72065B8C-346B-B379-40BD-CB14A4CA745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23" name="TextBox 622">
              <a:extLst>
                <a:ext uri="{FF2B5EF4-FFF2-40B4-BE49-F238E27FC236}">
                  <a16:creationId xmlns:a16="http://schemas.microsoft.com/office/drawing/2014/main" id="{509DBA75-9750-B8E5-6985-596595486F0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D460A5A0-BEBD-9D77-5C3A-F3BDE76AD8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625" name="TextBox 624">
              <a:extLst>
                <a:ext uri="{FF2B5EF4-FFF2-40B4-BE49-F238E27FC236}">
                  <a16:creationId xmlns:a16="http://schemas.microsoft.com/office/drawing/2014/main" id="{CEF65DB7-8C24-4140-2B7B-5DCDDA8AB9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626" name="TextBox 625">
              <a:hlinkClick r:id="rId85" action="ppaction://hlinksldjump"/>
              <a:extLst>
                <a:ext uri="{FF2B5EF4-FFF2-40B4-BE49-F238E27FC236}">
                  <a16:creationId xmlns:a16="http://schemas.microsoft.com/office/drawing/2014/main" id="{A8842FE9-11CB-D026-1C61-60F75BCB7C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1ECD60F3-D674-F75F-052E-2B48DBEB57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28" name="TextBox 627">
              <a:extLst>
                <a:ext uri="{FF2B5EF4-FFF2-40B4-BE49-F238E27FC236}">
                  <a16:creationId xmlns:a16="http://schemas.microsoft.com/office/drawing/2014/main" id="{959CC031-F1B2-0447-359E-390E5E782F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07BB5AE8-64F9-D863-3EB3-A523F1189ED2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183CEA70-60FA-129A-D9A4-FC5625B97E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Rectangle 630">
              <a:extLst>
                <a:ext uri="{FF2B5EF4-FFF2-40B4-BE49-F238E27FC236}">
                  <a16:creationId xmlns:a16="http://schemas.microsoft.com/office/drawing/2014/main" id="{9A9147C4-788A-9BBE-BFF3-90A59A303D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D2F96457-2BF4-7F43-E4F5-951850408F9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245ABD58-9C7D-ED3E-981F-2974A794EF4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F51CDF7D-A799-5D45-7CB7-8CB3CA092E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635" name="TextBox 634">
              <a:extLst>
                <a:ext uri="{FF2B5EF4-FFF2-40B4-BE49-F238E27FC236}">
                  <a16:creationId xmlns:a16="http://schemas.microsoft.com/office/drawing/2014/main" id="{90D641B1-948E-64BB-2E7B-9C0C019D33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36" name="TextBox 635">
              <a:hlinkClick r:id="rId86" action="ppaction://hlinksldjump"/>
              <a:extLst>
                <a:ext uri="{FF2B5EF4-FFF2-40B4-BE49-F238E27FC236}">
                  <a16:creationId xmlns:a16="http://schemas.microsoft.com/office/drawing/2014/main" id="{40EF1D8E-AE7A-7DD3-9626-0FAF3B9D26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100CFD24-EAD9-65B3-38FB-832B0E6D0D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38" name="TextBox 637">
              <a:extLst>
                <a:ext uri="{FF2B5EF4-FFF2-40B4-BE49-F238E27FC236}">
                  <a16:creationId xmlns:a16="http://schemas.microsoft.com/office/drawing/2014/main" id="{46014868-18E5-FE0F-0EA3-CC2DCF8E90B4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430762C9-FFA6-3F2E-66B5-1261A8D09C5D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4F92D270-59C1-462B-0861-04467349B5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Rectangle 768">
              <a:extLst>
                <a:ext uri="{FF2B5EF4-FFF2-40B4-BE49-F238E27FC236}">
                  <a16:creationId xmlns:a16="http://schemas.microsoft.com/office/drawing/2014/main" id="{BCA05490-6C62-33BC-0B14-21FF0F31CD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878A77A8-43B6-8384-CDEC-725B561BA4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3F1C1443-D9D0-464D-8EDD-35654004C14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B9F6BCCF-7A84-172C-CDA6-CB6E79ADD1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A9A403D8-07CD-6343-409F-57DCAB34DC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4" name="TextBox 773">
              <a:hlinkClick r:id="rId87" action="ppaction://hlinksldjump"/>
              <a:extLst>
                <a:ext uri="{FF2B5EF4-FFF2-40B4-BE49-F238E27FC236}">
                  <a16:creationId xmlns:a16="http://schemas.microsoft.com/office/drawing/2014/main" id="{2FAFDB59-E7DA-63A7-7C44-DA3963EBF6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1059292D-2A46-4976-B5F6-249A6C5100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6AB3C66D-BBB0-D41E-AD26-5848ECD19CD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C11BB19-949C-BA10-1D85-BACE70C3B21C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943B1867-0142-C211-F6B4-92B6E79A24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B07D1557-9920-2649-6516-579ABDF3F9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F025DF06-EB3C-4816-C273-495716874E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E4568068-0B4A-B71B-46E2-08615ACE50D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6D26E75D-D394-7D9C-AD9E-B9C5BB783C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621C871E-2DFA-AF98-6599-4B8482E6D495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4" name="TextBox 823">
              <a:hlinkClick r:id="rId88" action="ppaction://hlinksldjump"/>
              <a:extLst>
                <a:ext uri="{FF2B5EF4-FFF2-40B4-BE49-F238E27FC236}">
                  <a16:creationId xmlns:a16="http://schemas.microsoft.com/office/drawing/2014/main" id="{EB40BF19-2DB1-6432-09D1-00CD100D9C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97EE0C92-1F17-8B42-E028-54760702AD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84FC860F-D11E-D80A-2211-6817DCE9BD4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7" name="Group 826">
            <a:extLst>
              <a:ext uri="{FF2B5EF4-FFF2-40B4-BE49-F238E27FC236}">
                <a16:creationId xmlns:a16="http://schemas.microsoft.com/office/drawing/2014/main" id="{C44E0F5B-646A-CDF3-C7F6-918979289A11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577F169D-665E-4919-ADBA-52003116A5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D7FE10DB-C5A3-C4E3-1FA4-D6EAAF63F9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FB8B802-D3AD-C2BF-F241-D2D37249FC1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17432369-8334-69F1-6093-A45B9C4B2B5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1708727E-6C69-BAF2-0776-F200E94411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B876CA68-CA10-E8C9-51F5-3251AE27D7F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4" name="TextBox 833">
              <a:hlinkClick r:id="rId89" action="ppaction://hlinksldjump"/>
              <a:extLst>
                <a:ext uri="{FF2B5EF4-FFF2-40B4-BE49-F238E27FC236}">
                  <a16:creationId xmlns:a16="http://schemas.microsoft.com/office/drawing/2014/main" id="{DA3FD536-788D-F808-0983-F3189D851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072C5FDE-0B0D-7E24-C036-195FFF6C7B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665862F0-9A23-9FBA-767E-BCA331E142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7" name="TextBox 836">
            <a:extLst>
              <a:ext uri="{FF2B5EF4-FFF2-40B4-BE49-F238E27FC236}">
                <a16:creationId xmlns:a16="http://schemas.microsoft.com/office/drawing/2014/main" id="{8A36DD7E-CA62-8C32-F65B-F6D9284E73B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8" name="TextBox 837">
            <a:extLst>
              <a:ext uri="{FF2B5EF4-FFF2-40B4-BE49-F238E27FC236}">
                <a16:creationId xmlns:a16="http://schemas.microsoft.com/office/drawing/2014/main" id="{3CA779D5-254D-0F72-6579-D21D36F3786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669CF720-35F8-81E8-FE65-D6678E06D33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8DA50B31-00CE-16AB-7B3B-CF7E4389DC8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95D11192-5D69-5CFF-E8D8-D6EC3CD96E7F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F419A45C-79D4-6376-9281-2A1ABD909F92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6A18394A-85DD-4057-7BCA-E45D0236418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38DCCA92-25B3-01E7-2F85-23B455876659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EC3BBDC9-084C-C3D9-9070-AD2E3522EF3E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FBD3A850-38ED-7344-A751-AA2DE399F78D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A843B537-3E19-6169-D2AC-A484FE56591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4BFD8479-EA38-9DAB-CEDA-A70D3066783D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1068B73D-858F-8D35-663E-E6E478863935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48495633-5C3C-7B0F-FDAD-8EA38C7791FA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9BA413DD-68EE-6F3A-231F-6B37E7F03AF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E8A0CDF9-8A4D-149C-49F7-4451C98B155C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83C0D70B-16F1-4789-5004-BD6FFA7AA3B1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D7A3AEE8-7786-6411-7607-399FA9511F4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71ED1FB8-FB4B-48CE-2F77-74BD966C545E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EBE2E1A3-7164-01B0-A518-33416D5DF174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23D819A4-6560-83C7-E55A-D01E108D28C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CFFC1091-9957-4DD3-1228-B09277FA87AA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8B7741A6-D03D-0D1D-88C8-C664CDDA5A3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CE4DF7D1-952F-B96F-0097-121E6D807956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F9797CD1-D237-7BDB-3F9F-26D1E6B36C9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04DD3CA4-4DFD-E280-38EE-8FF13B539755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929D88DC-93B7-17C3-0118-870B64B45A7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DA687F58-3576-87FB-F27F-6DFF11EB528A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6008EFD0-C0A9-BA59-E834-225030FF48C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83AEC561-7134-AE2C-F4B6-7BFB541A27BC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96CCD2AF-FDC4-90C8-C19B-B3E3613265F7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25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A58BAB15-BDC6-D65C-4804-60305BD31078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Mn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B5A292C4-2020-4724-4DAB-E8F5F37C8070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Manganese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E25E9E11-994E-6055-5E64-2063EF64BFEA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54,94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C85F2B3-A8BD-58A3-90C9-2A5C968A7F29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1,55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2348ACF-FB0D-1EC5-D67C-558B7CDFBB00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5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487C2EC0-E9ED-64ED-554A-6C0AB5A668E7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4, [5], 6, 7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C171ADC9-D005-3A08-CE4E-4DDC905832F6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F64DBBE6-53FB-CBED-226A-5F9CA4071F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72B3887-A440-643C-E238-D9D8E011CC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6497B2F9-3BF7-2CFF-2590-33607C30EC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2682D89-5C62-8379-E35C-54F02F6D410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7323F409-4322-178B-BBE8-D2A02AC772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F73369EC-7CD1-906F-680D-7377D6074DE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68BA556-F08F-3D5A-5FB5-3CE387F9E9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327EBB6-C5B6-D391-BED0-B4482E149D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86602E94-4A7D-74E0-C20E-2862C60FA1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016CAF6C-7811-7950-26A2-50FC0EA8104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780DEDC4-5C4B-AA38-2763-EBD0029B1A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DEA10E43-D678-9BC6-01DD-0C9FADD6A7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2CBA0FBD-3184-D48F-B96F-C6D25F77725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B53F4E07-F217-6813-ACE1-7878694988D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C0F6BE5A-1D4D-ABCC-EE3D-BF3F893EE0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4DB95892-54A0-07BB-4479-E0EBCCBFB27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148A1768-DAC7-742C-AE42-BDBB14131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CCCB078D-260D-D913-88C4-99B84C198E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3A066778-4C85-3C55-5996-D8A934F2E3D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C33071B3-C1A5-769B-9DCD-2BB74A1A04C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6A05BDCC-2415-B17B-1ACB-F90A4EDCBC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DB121F11-CE25-EE25-384F-F21D68EF28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80611E4E-1FA5-763C-A20F-DE6A47DD18E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B9DC14D7-69DC-B826-EBFB-72D2DA77829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CD8F58C5-7289-8A87-1A38-69AF630AB6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82CB2A68-1AAC-C230-DD89-DFB68C74B1A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6E2612F-F5F5-D4F6-08C2-7B7703C952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09EDA864-E22B-7EBC-9BA5-7CDCFB63F3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AE0C2E1C-5518-7E49-DFC6-86A806C823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194A2329-FA9F-DAEA-2DA8-8A428A6593C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B6448316-FDFA-6A33-CCB1-D3F9FC5534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0BF072DE-CF08-F21D-92F8-311965D98F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62706A5B-CAB4-8CBB-BDDF-4C033530BC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C61A1A09-CC01-D149-2A22-FBE51A434F0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1491698E-C979-508B-8C72-41B33CF6BE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B590BEA8-39CA-833B-B716-41963DD4CD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19ADDD3A-3415-0D0D-FE0F-F0EE5AA468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D99CE34E-034F-0926-DAED-A92F4CD0F3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2C54B2D0-96E3-2E89-7C70-66A0EEDA4D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CC4496CC-A5FF-A801-B563-3A8776471A67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60029175-E5AF-4CC6-20BB-AD483FADF3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2F4A1E3B-2FD0-6146-10AD-6252E8E625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F971FFD9-AC67-408F-EA64-A333856687F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EFBE6C35-1784-DD76-F9CB-13A0547AF3F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F936EBEA-996B-F0DF-7329-49E89880C8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B11DD1BC-B3F0-7B53-2C4E-5712F4C08E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EF897063-17F8-1F76-D805-BA08BB4FB6C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02079C25-E820-4A0A-39F8-B95DB3B88C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1C33B9EF-3785-4221-28FE-B00E597B61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1002CB9D-EC71-BD93-0C35-2406F48ECD39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72930CAD-0BEF-49C6-5A4C-6633E1490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84AB2D23-2594-D3FB-0117-344B6CC830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E436BB3A-22D5-EB87-8E83-ACCA364637D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29B7281-60FD-A9C2-B639-52235ACC89B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01EC79FF-9EEC-EE34-4FBA-53E8583945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C47CDABF-0A60-2466-48B9-CE3DB18D1F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BCB6323D-4BE0-BFDB-75EF-8661C7023CF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C31E15FF-45BA-3984-150E-F5CFD569E0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E7E60FBE-1D6A-7712-B4EC-15559BC52D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69A0CA1D-AB49-7F81-81D8-377876A686B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E1E0CBC5-BD81-8BAA-6409-216E2CD565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029DC75F-8312-EAED-7463-08E5E3C9B5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18804ECF-49BC-9FF5-9CC5-20392E0136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4A86E935-7ECD-59F7-5288-EF56B839793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0A311B59-AA89-0A33-B7B5-81F79CB10E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0C5477FF-7E83-8A65-5BD0-DF14F91653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A8921B65-5869-74E5-C8C2-FDABCA9B0D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022AA274-C696-8AC5-05D4-A065A8BBC5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B888542D-6D94-1380-C058-713F1A3927B6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A76F02D-6BF0-E2F1-53A6-962FBDD37D63}"/>
              </a:ext>
            </a:extLst>
          </p:cNvPr>
          <p:cNvGrpSpPr/>
          <p:nvPr/>
        </p:nvGrpSpPr>
        <p:grpSpPr>
          <a:xfrm>
            <a:off x="3921867" y="2820885"/>
            <a:ext cx="686116" cy="632746"/>
            <a:chOff x="3921867" y="2820885"/>
            <a:chExt cx="68611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883DA2EE-0070-B323-996F-B4D6AB873641}"/>
                </a:ext>
              </a:extLst>
            </p:cNvPr>
            <p:cNvSpPr/>
            <p:nvPr/>
          </p:nvSpPr>
          <p:spPr>
            <a:xfrm>
              <a:off x="3976900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870759A2-DEE3-0758-2F46-BC9DDBF1D723}"/>
                </a:ext>
              </a:extLst>
            </p:cNvPr>
            <p:cNvSpPr/>
            <p:nvPr/>
          </p:nvSpPr>
          <p:spPr>
            <a:xfrm>
              <a:off x="3976900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863C8A2-BED9-D49C-5D21-BC9324FC71B3}"/>
                </a:ext>
              </a:extLst>
            </p:cNvPr>
            <p:cNvSpPr txBox="1"/>
            <p:nvPr/>
          </p:nvSpPr>
          <p:spPr>
            <a:xfrm>
              <a:off x="3954674" y="3284354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BC64567-B02A-B32D-8AB9-3CBB81639531}"/>
                </a:ext>
              </a:extLst>
            </p:cNvPr>
            <p:cNvSpPr txBox="1"/>
            <p:nvPr/>
          </p:nvSpPr>
          <p:spPr>
            <a:xfrm>
              <a:off x="3976900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4C37F5A-9D75-FFB0-00DF-D4BA69A66949}"/>
                </a:ext>
              </a:extLst>
            </p:cNvPr>
            <p:cNvSpPr txBox="1"/>
            <p:nvPr/>
          </p:nvSpPr>
          <p:spPr>
            <a:xfrm>
              <a:off x="3921867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8470E28-AF42-BFE2-C858-4080F2482662}"/>
                </a:ext>
              </a:extLst>
            </p:cNvPr>
            <p:cNvSpPr txBox="1"/>
            <p:nvPr/>
          </p:nvSpPr>
          <p:spPr>
            <a:xfrm>
              <a:off x="4069302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D223FEC9-D762-AE8E-65BE-02880339E426}"/>
                </a:ext>
              </a:extLst>
            </p:cNvPr>
            <p:cNvSpPr txBox="1"/>
            <p:nvPr/>
          </p:nvSpPr>
          <p:spPr>
            <a:xfrm>
              <a:off x="3923333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268ACAF3-0515-4757-FBDB-341A6C6FB371}"/>
                </a:ext>
              </a:extLst>
            </p:cNvPr>
            <p:cNvSpPr txBox="1"/>
            <p:nvPr/>
          </p:nvSpPr>
          <p:spPr>
            <a:xfrm>
              <a:off x="4209732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7D7F254-3C7E-699D-F94D-B637AE23F2D1}"/>
                </a:ext>
              </a:extLst>
            </p:cNvPr>
            <p:cNvSpPr txBox="1"/>
            <p:nvPr/>
          </p:nvSpPr>
          <p:spPr>
            <a:xfrm>
              <a:off x="3921867" y="3052120"/>
              <a:ext cx="68611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AB8813D6-BF72-C025-935D-0D48A191FEF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7C33AA08-8EDF-D765-ABBC-FDCEF24BB988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032B3408-9F7A-AFE1-47C9-CA425DF4869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B05017A8-6D7A-078E-7057-8C466409BF2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5317E645-D987-3769-7C10-141919EAECA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102A37F0-0B28-FECE-C8D3-9CDB64AF795B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4C2FBF94-C368-1B77-4AE3-4DF5B929E026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21965379-3447-D88D-EE71-E08DD82E8D5C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83E88EF8-1C18-6A4C-8019-56019B5F09F5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BAD5FFC4-6BC1-E6C3-80BC-C8A670F0BB1D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C95C7965-08D4-0464-DA4D-04241EB96058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2EB15A88-8E20-2CB7-38FF-CBEB6A04979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206023D-0BB6-EFCB-A004-4A5DA7CBC3BB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9CB0D68B-E1B7-8FFC-5E56-9B88ACA9BD81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E6525397-756B-6E67-2431-13E0C3EED442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B443DD4D-CF7C-F6D8-09F5-7E1313FF200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2" name="Group 381">
                      <a:extLst>
                        <a:ext uri="{FF2B5EF4-FFF2-40B4-BE49-F238E27FC236}">
                          <a16:creationId xmlns:a16="http://schemas.microsoft.com/office/drawing/2014/main" id="{C4AF2CC9-6B48-27E2-FE89-D1F0611CCE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70" name="Group 569">
                        <a:extLst>
                          <a:ext uri="{FF2B5EF4-FFF2-40B4-BE49-F238E27FC236}">
                            <a16:creationId xmlns:a16="http://schemas.microsoft.com/office/drawing/2014/main" id="{7EECC622-461E-F5AB-7E8A-18ED6C69F8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2" name="Group 571">
                          <a:extLst>
                            <a:ext uri="{FF2B5EF4-FFF2-40B4-BE49-F238E27FC236}">
                              <a16:creationId xmlns:a16="http://schemas.microsoft.com/office/drawing/2014/main" id="{6B350F84-F7C1-FF82-2D4F-8756488DBF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4" name="Group 573">
                            <a:extLst>
                              <a:ext uri="{FF2B5EF4-FFF2-40B4-BE49-F238E27FC236}">
                                <a16:creationId xmlns:a16="http://schemas.microsoft.com/office/drawing/2014/main" id="{7E9D99AE-A685-E133-CDD9-4BC99545463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6" name="Group 575">
                              <a:extLst>
                                <a:ext uri="{FF2B5EF4-FFF2-40B4-BE49-F238E27FC236}">
                                  <a16:creationId xmlns:a16="http://schemas.microsoft.com/office/drawing/2014/main" id="{3F39B34F-7F30-8D47-12FF-0F951FCFC84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578" name="Straight Connector 577">
                                <a:extLst>
                                  <a:ext uri="{FF2B5EF4-FFF2-40B4-BE49-F238E27FC236}">
                                    <a16:creationId xmlns:a16="http://schemas.microsoft.com/office/drawing/2014/main" id="{E6EBE139-5092-8757-9EA3-CF4DAEEB48A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79" name="Straight Connector 578">
                                <a:extLst>
                                  <a:ext uri="{FF2B5EF4-FFF2-40B4-BE49-F238E27FC236}">
                                    <a16:creationId xmlns:a16="http://schemas.microsoft.com/office/drawing/2014/main" id="{294AB41B-CDD5-B86F-AD40-363E9B07700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80" name="Straight Connector 579">
                                <a:extLst>
                                  <a:ext uri="{FF2B5EF4-FFF2-40B4-BE49-F238E27FC236}">
                                    <a16:creationId xmlns:a16="http://schemas.microsoft.com/office/drawing/2014/main" id="{02FB5037-2F1A-E823-49E1-BE25C5230A0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577" name="Straight Connector 576">
                              <a:extLst>
                                <a:ext uri="{FF2B5EF4-FFF2-40B4-BE49-F238E27FC236}">
                                  <a16:creationId xmlns:a16="http://schemas.microsoft.com/office/drawing/2014/main" id="{96EBE65C-850F-05EC-4008-09AF4845C45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3436D3B4-C54B-DD1B-6999-D624D8C84563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3" name="Straight Connector 572">
                          <a:extLst>
                            <a:ext uri="{FF2B5EF4-FFF2-40B4-BE49-F238E27FC236}">
                              <a16:creationId xmlns:a16="http://schemas.microsoft.com/office/drawing/2014/main" id="{8ED4A0B6-E665-CD55-D286-D3718B36ABD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1" name="Straight Connector 570">
                        <a:extLst>
                          <a:ext uri="{FF2B5EF4-FFF2-40B4-BE49-F238E27FC236}">
                            <a16:creationId xmlns:a16="http://schemas.microsoft.com/office/drawing/2014/main" id="{EB4ACD52-C1F0-7E06-5572-1CB96257CCA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9" name="Straight Connector 568">
                      <a:extLst>
                        <a:ext uri="{FF2B5EF4-FFF2-40B4-BE49-F238E27FC236}">
                          <a16:creationId xmlns:a16="http://schemas.microsoft.com/office/drawing/2014/main" id="{82656B01-C17D-1919-C64D-89AFF24131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CCDB4B98-E198-14D0-A5B0-8CF7C2037C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B3646E6E-37F9-B7F0-5FC6-0C316EE5EA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4B2FD76C-8C92-850D-79E1-5222732FAC2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67787783-4EC5-34EE-6736-A28E5DF756CB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20452081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8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56" fill="hold"/>
                                        <p:tgtEl>
                                          <p:spTgt spid="38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1" name="Picture 800">
            <a:extLst>
              <a:ext uri="{FF2B5EF4-FFF2-40B4-BE49-F238E27FC236}">
                <a16:creationId xmlns:a16="http://schemas.microsoft.com/office/drawing/2014/main" id="{DF986C26-8B9D-702F-2829-4817CD686D2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Fe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446890FE-3592-ABB3-9E04-057E2F70A8A9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0A167607-F1AD-A990-A96F-55C85D40B6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76F9AAC9-3F76-3E62-0B5C-878F6F00B5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BC17F564-7402-1D7A-1C5A-A54AEFDAE6B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561CD73F-0972-B2F5-9174-9737A6B648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6F0DB2B-7755-13C3-46B0-433070A429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3C2BD16-6502-3135-A9F4-10D67110A7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B55DF25A-1E5F-A791-5ED4-0F069D3C127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F01CCEEB-E3B6-512B-1807-23EE77EE8B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6F6AACA-2848-F4B1-9A97-3A7880F6EE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pic>
        <p:nvPicPr>
          <p:cNvPr id="393" name="(26) Iron">
            <a:hlinkClick r:id="" action="ppaction://media"/>
            <a:extLst>
              <a:ext uri="{FF2B5EF4-FFF2-40B4-BE49-F238E27FC236}">
                <a16:creationId xmlns:a16="http://schemas.microsoft.com/office/drawing/2014/main" id="{5F83D5AA-CDBC-CB19-3C6E-F2FBCC8C2FD8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7"/>
          <a:stretch>
            <a:fillRect/>
          </a:stretch>
        </p:blipFill>
        <p:spPr>
          <a:xfrm>
            <a:off x="11133666" y="39755"/>
            <a:ext cx="406400" cy="406400"/>
          </a:xfrm>
          <a:prstGeom prst="rect">
            <a:avLst/>
          </a:prstGeom>
        </p:spPr>
      </p:pic>
      <p:grpSp>
        <p:nvGrpSpPr>
          <p:cNvPr id="394" name="Group 393">
            <a:extLst>
              <a:ext uri="{FF2B5EF4-FFF2-40B4-BE49-F238E27FC236}">
                <a16:creationId xmlns:a16="http://schemas.microsoft.com/office/drawing/2014/main" id="{23EE7C43-6C64-A6E7-74FF-73A39747320D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0DE07390-3791-965B-6FC1-7BFCA7DADC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0AD7BA2D-86D0-C12D-1D9A-761859AF4A9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4689A91-1BF5-2DAF-803E-81792D7ADB5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089D586E-D624-65BF-867E-1682D664FD6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64E2968C-F9B9-0303-F5B7-2B06C04C02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954A5C33-AB18-531F-E07F-E9069E2AC7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06" name="TextBox 405">
              <a:hlinkClick r:id="rId68" action="ppaction://hlinksldjump"/>
              <a:extLst>
                <a:ext uri="{FF2B5EF4-FFF2-40B4-BE49-F238E27FC236}">
                  <a16:creationId xmlns:a16="http://schemas.microsoft.com/office/drawing/2014/main" id="{4DA3AFC7-41CC-6026-7928-8765EA672CD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847F4647-CF38-D7B9-0AB7-6D1F007778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41FBC07E-7B64-D865-F407-6707289A5E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AED13B1C-92E5-E8D6-E349-EF273527C6F4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E917F1F5-DF0D-6369-7C60-075D956F76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4954D1DB-6924-D199-5BC4-08CE512880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361EA85-8BB6-1A30-C1F6-0FB300C45B4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8113CD08-2026-885C-3144-76462C6681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AEE88C91-EFD2-B5D6-9C82-F0CCBE6300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F5B3470C-7FF2-721C-A023-A67635A723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16" name="TextBox 415">
              <a:hlinkClick r:id="rId69" action="ppaction://hlinksldjump"/>
              <a:extLst>
                <a:ext uri="{FF2B5EF4-FFF2-40B4-BE49-F238E27FC236}">
                  <a16:creationId xmlns:a16="http://schemas.microsoft.com/office/drawing/2014/main" id="{F6DE5002-444A-1D01-0779-B7B3ABA5C3B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345AE641-16F5-5E32-8FA8-9A631F13B8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FDF07169-C968-8912-1643-E4F2AF57DB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E5BE1A41-ADFB-7EE3-5907-3E5C2DD4B0B3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7FC167E0-AE80-92DA-FBD7-7EBE9EE15E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E81AFC7D-D700-F30E-A29E-F14C8CF060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046F4CDC-B207-A868-918D-98DA23AD7D6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FBF448F9-0664-3134-D94B-1B12EFAF541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32AC2C5F-DA69-A4F3-2C66-691BCB4EA9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71C3413E-5E4B-AB4B-C7F9-DCF32C2176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26" name="TextBox 425">
              <a:hlinkClick r:id="rId70" action="ppaction://hlinksldjump"/>
              <a:extLst>
                <a:ext uri="{FF2B5EF4-FFF2-40B4-BE49-F238E27FC236}">
                  <a16:creationId xmlns:a16="http://schemas.microsoft.com/office/drawing/2014/main" id="{3B339560-D772-DA67-6891-7A12B118BA0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5CBBE1DB-E787-4B76-9175-E74FF0AF49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AA7B7956-C54B-3CAE-BEAC-B64E761A58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5E19CD79-9036-115E-9220-9F11DF2CDDB1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E7CC6E99-8D9B-E15E-3C24-53D71A8169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C1FDA9B-431D-E11F-5CD9-74C247B20C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8332BCCA-531C-FC3D-D4FF-AEE99ED7A96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865AFD34-C845-D5CB-5C76-F98B9227288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583038CA-DA91-5F82-02FE-A5C15429EF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3BC4B229-B505-2DAF-4608-FCD5084A40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36" name="TextBox 435">
              <a:hlinkClick r:id="rId71" action="ppaction://hlinksldjump"/>
              <a:extLst>
                <a:ext uri="{FF2B5EF4-FFF2-40B4-BE49-F238E27FC236}">
                  <a16:creationId xmlns:a16="http://schemas.microsoft.com/office/drawing/2014/main" id="{8A385A3A-51DE-17EA-DDD0-2753076DAF4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E795150F-216B-5865-C7EE-CCAEB621F0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6C571667-FBAC-FC13-AA39-94FF9B1F1C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BE7D8704-3D5E-1ECD-54E1-0C48C6C33880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63311CBA-9407-DFB3-DB03-E7FB8A4D98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4A6A4319-8E97-47DD-E127-6048F18D40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9A944066-E9F5-E4FC-F9CA-F3BEA5E60ED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E2EB8235-D34E-D505-DB02-8DD4FC107FA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7470D6F4-BF09-7908-A031-7F18D3F4078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A25081EF-BD56-3A02-364A-98FA583DB5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56" name="TextBox 455">
              <a:hlinkClick r:id="rId72" action="ppaction://hlinksldjump"/>
              <a:extLst>
                <a:ext uri="{FF2B5EF4-FFF2-40B4-BE49-F238E27FC236}">
                  <a16:creationId xmlns:a16="http://schemas.microsoft.com/office/drawing/2014/main" id="{93C81F8A-A029-CC05-7692-91AE11F49C4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033302E1-F14C-8181-E9E4-5EE223E634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31840DD0-C523-E988-17AD-3A5C22566F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ACE53643-07FF-A888-8A39-BB0FBFF2B99A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03E26E5A-86AD-9D9B-4C6E-A41EDF2D3B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F3ADCF79-0ED7-0A91-82C0-B17CB9E7DD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6966C4B9-07D9-F007-CA32-8A689F8F337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259462BE-626A-9BB2-E8F9-2E6C3F86A5D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87F117E6-008D-5292-21FA-1B5B5FFA23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4DD2EA36-CAE4-44A0-5709-78B078183D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66" name="TextBox 465">
              <a:hlinkClick r:id="rId73" action="ppaction://hlinksldjump"/>
              <a:extLst>
                <a:ext uri="{FF2B5EF4-FFF2-40B4-BE49-F238E27FC236}">
                  <a16:creationId xmlns:a16="http://schemas.microsoft.com/office/drawing/2014/main" id="{7B6748CF-20FA-200A-D9A2-EBBA8568772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884B68A6-026A-58F7-09AE-E092213094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C1BDF4F1-0C47-681F-1C58-EA717898ED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99A69A41-44B4-6242-EC69-B8A444613C38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405AAEB0-0447-B32F-E62E-D5988EFE37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574F6BA1-EB41-D581-607D-36E0AB958B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5DFF9458-DF41-2552-7559-E37710808E0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8E089E24-2D28-007F-0C5F-1F835DA212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38B57DE5-A2A3-EAB4-6AD3-AC203DA286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1D146D83-EC7F-EB4A-788E-6B086AEDAD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76" name="TextBox 4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FD544942-3303-0FD9-C136-64BD912738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3E8816D2-7954-1602-2B6D-39FF03A0FC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C74DB884-3330-48E3-916D-D9846F3B4C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D43714C0-52B2-20C5-7741-DE52AF46FCD0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0BA5C2EC-CE82-BB93-A825-CE65DA73B1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92494EB2-34CA-B4AD-75B0-F1E0F1927F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DC6A9EC0-1B2A-4007-5773-070D6C9B4ED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B5D9B2A6-6FA6-EADE-0BBB-9729F44D7EE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92732483-8424-33CF-D76A-1C66D7B13B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2C135529-1638-0780-10D8-9BF704E3EA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86" name="TextBox 4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9D4A6968-3560-2C12-6E3E-F2277DA14A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D8456E6C-1025-D7E3-6840-7D1CC30FAD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E574980A-9790-CFEC-5E87-9C2F2D85F0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0DC28F2E-B25D-E0CD-33E6-3E1121273877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991FFA8E-D822-20C1-9104-9B5E3E4BEA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F43043BB-20A7-8FE9-4A22-3A5F594BD8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A7C0C8F3-8108-CE05-8D64-56AD369FD6F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2284E92E-8F62-534A-A1DB-9F6DA4E6661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E32E1CE1-0520-6CAD-06F5-ADBEDBA340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DF5AB363-F8D9-6756-837E-E9CB373715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6" name="TextBox 4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B3055EC8-721C-FE80-C270-3C2A55173E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9032061E-E6B4-3646-4043-92B64B5824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EF7EB6F4-A993-4433-68F9-A2C580FBDD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FB81402B-BC0B-77FA-0FAC-463CCD950D6D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8B0035CE-7D6A-9E6E-F73F-E709B30B71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FDAE9EAE-CDF2-0850-F450-AA164AA8C7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3021A6B9-8711-C32D-758E-6F9A6875DA4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F089C88E-CA0E-0509-E83F-DC8BD08E1AB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6C7F6B72-CFB5-2181-3B1F-6ED706D31E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EA7F314E-0D46-8CB8-8473-3A3AAEC970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6" name="TextBox 5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478478DD-AA82-74CD-8FDB-57F5AE7F1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F2783484-2F59-97A9-17E5-E9B7A645A3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6F51315C-9F6F-7B10-376F-7F4BFC3D29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CED16228-7F86-0DC8-863E-3D73D4244655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AEAA3FB1-FC3C-D33C-51C4-8D57D1BE3E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F80384C9-C14E-939C-1993-6631156EED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2AAFC9F3-967F-E724-2A90-62DC2221CB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A7B67561-BA5A-3031-3708-9C62C25471C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DF0F9675-FAB8-7843-FD07-269D536C3F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1EAC7E-E6A5-447B-DF5E-0DACFE3266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6" name="TextBox 5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C9E2948D-BAA5-9AD2-E67E-440601BE47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CABD0262-00EB-4ADC-E8C2-0263A2805B3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3F8D725B-A8FB-42FE-ECDF-C32ADF8254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6D71C5AB-DDDD-14D2-8062-70C77FF77E74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D2F5458B-9380-0F36-480C-8B472B7CA9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B2A37D81-6913-0F06-C836-64D04E192C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F33933E7-A4A6-4440-032E-5F244FB23C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9DE030C3-2B4A-37B1-98E2-4CAF361170E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F7B555D9-50C2-2EC6-9738-871AE06AE0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186C1E4B-C6A2-F6C5-17C6-11B269B592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6" name="TextBox 535">
              <a:hlinkClick r:id="rId79" action="ppaction://hlinksldjump"/>
              <a:extLst>
                <a:ext uri="{FF2B5EF4-FFF2-40B4-BE49-F238E27FC236}">
                  <a16:creationId xmlns:a16="http://schemas.microsoft.com/office/drawing/2014/main" id="{EB3ED89E-B9A6-32EB-2498-4408CBB622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1C2AF3A1-6F51-C9BE-1068-09ED17D968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84F2B7E1-D0DE-AEBB-4073-D560E061E8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E4B6C857-F8A4-4439-5825-D72F594EDBA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40620846-FEA2-290E-8AF0-D135826E0F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7366FAD1-7009-488B-1921-EE7CBB0ED1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8FAAB9C-5171-D635-E67E-9A4505DC52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04DA5B64-7532-DC6A-E44A-D50BF7EA11D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6D3288DD-1A17-3CE2-48B1-D77F99DDDA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535008A7-8363-6AB8-413B-AD68FCE464F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6" name="TextBox 545">
              <a:hlinkClick r:id="rId80" action="ppaction://hlinksldjump"/>
              <a:extLst>
                <a:ext uri="{FF2B5EF4-FFF2-40B4-BE49-F238E27FC236}">
                  <a16:creationId xmlns:a16="http://schemas.microsoft.com/office/drawing/2014/main" id="{4E87E5D9-2AB0-182D-9EDC-CD07323A87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2B8E2A4E-A353-3BC3-333E-E0FC7B539F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2ED1F673-5A8D-E664-2D47-F9CE5AAFBF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FB956D96-C163-CD16-2F95-85A5CEE4040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A4349F4C-09C4-71B7-5EB3-9ACEB48704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366B3D99-5F07-2EAC-A95E-FC8F809371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3B460C10-95A1-5257-4BEC-9A098D0310E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D84CAE66-2AFC-0B65-5D69-2C475F87A3C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F928DA54-D195-417A-F04E-3BC6495465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CD9EE63-68B1-B11D-0796-333F7DD8E2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81" action="ppaction://hlinksldjump"/>
              <a:extLst>
                <a:ext uri="{FF2B5EF4-FFF2-40B4-BE49-F238E27FC236}">
                  <a16:creationId xmlns:a16="http://schemas.microsoft.com/office/drawing/2014/main" id="{4982B31A-0CBE-1BB3-09DD-3D354614DA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6CBA41F0-B7F4-F348-5073-00A837C286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AF75E8CE-BC5B-3C25-1844-BE31C6AE616C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F08B07C4-A579-6F6E-6210-DB83DCE862E1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6EC96D1C-5707-A4C2-3BFE-9227B4D53F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3D18AD8E-8AC9-D1DA-58D1-F41B077D8D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23376E12-1D4D-3903-572E-40CE1D95CF0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65D7CB7A-D537-8118-B6A5-1C086A73A8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22D97FFF-CAFE-C752-234F-D36EE36A57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394F9F32-0A61-9378-21C5-DD27B37041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6" name="TextBox 565">
              <a:hlinkClick r:id="rId82" action="ppaction://hlinksldjump"/>
              <a:extLst>
                <a:ext uri="{FF2B5EF4-FFF2-40B4-BE49-F238E27FC236}">
                  <a16:creationId xmlns:a16="http://schemas.microsoft.com/office/drawing/2014/main" id="{28911044-6D2B-9A70-1C54-47FCB6FC813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D97EAA7B-FD3B-351A-7FC0-7FF564741F8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214678F8-7702-6034-369B-DF1BA9B73E4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579" name="Group 578">
            <a:extLst>
              <a:ext uri="{FF2B5EF4-FFF2-40B4-BE49-F238E27FC236}">
                <a16:creationId xmlns:a16="http://schemas.microsoft.com/office/drawing/2014/main" id="{A0394228-4D96-FC2E-E062-B88838E6AD7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41865D1C-131B-26B9-F053-00AF39736B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B9BD650B-6A41-27B7-CD25-6BC133442C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2" name="TextBox 581">
              <a:extLst>
                <a:ext uri="{FF2B5EF4-FFF2-40B4-BE49-F238E27FC236}">
                  <a16:creationId xmlns:a16="http://schemas.microsoft.com/office/drawing/2014/main" id="{CCB1C18B-461B-E196-BA74-725046E618C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583" name="TextBox 582">
              <a:extLst>
                <a:ext uri="{FF2B5EF4-FFF2-40B4-BE49-F238E27FC236}">
                  <a16:creationId xmlns:a16="http://schemas.microsoft.com/office/drawing/2014/main" id="{848A5CAA-9A35-5BA3-2F31-A088E15D51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84" name="TextBox 583">
              <a:extLst>
                <a:ext uri="{FF2B5EF4-FFF2-40B4-BE49-F238E27FC236}">
                  <a16:creationId xmlns:a16="http://schemas.microsoft.com/office/drawing/2014/main" id="{11DC5B74-BD5B-BB00-A938-48F2E35E01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585" name="TextBox 584">
              <a:extLst>
                <a:ext uri="{FF2B5EF4-FFF2-40B4-BE49-F238E27FC236}">
                  <a16:creationId xmlns:a16="http://schemas.microsoft.com/office/drawing/2014/main" id="{C7379C34-7709-A7B9-86D7-AB04B68492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586" name="TextBox 585">
              <a:hlinkClick r:id="rId83" action="ppaction://hlinksldjump"/>
              <a:extLst>
                <a:ext uri="{FF2B5EF4-FFF2-40B4-BE49-F238E27FC236}">
                  <a16:creationId xmlns:a16="http://schemas.microsoft.com/office/drawing/2014/main" id="{437CE39A-047E-4058-9A9F-02962ACA921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587" name="TextBox 586">
              <a:extLst>
                <a:ext uri="{FF2B5EF4-FFF2-40B4-BE49-F238E27FC236}">
                  <a16:creationId xmlns:a16="http://schemas.microsoft.com/office/drawing/2014/main" id="{F610C39C-2546-673A-7758-7C6B4BEFD7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588" name="TextBox 587">
              <a:extLst>
                <a:ext uri="{FF2B5EF4-FFF2-40B4-BE49-F238E27FC236}">
                  <a16:creationId xmlns:a16="http://schemas.microsoft.com/office/drawing/2014/main" id="{B7CF4F87-5AAF-22DE-DCCF-9440E518716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599" name="Group 598">
            <a:extLst>
              <a:ext uri="{FF2B5EF4-FFF2-40B4-BE49-F238E27FC236}">
                <a16:creationId xmlns:a16="http://schemas.microsoft.com/office/drawing/2014/main" id="{316418FC-9586-D61A-6F76-1A837576134B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D8308771-B996-9D12-3D97-07A2DD2001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1" name="Rectangle 600">
              <a:extLst>
                <a:ext uri="{FF2B5EF4-FFF2-40B4-BE49-F238E27FC236}">
                  <a16:creationId xmlns:a16="http://schemas.microsoft.com/office/drawing/2014/main" id="{8F0FD45F-E164-4EC1-C2C1-894837BE9B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B83FD956-0F26-C77E-D905-7BC873B91C3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03" name="TextBox 602">
              <a:extLst>
                <a:ext uri="{FF2B5EF4-FFF2-40B4-BE49-F238E27FC236}">
                  <a16:creationId xmlns:a16="http://schemas.microsoft.com/office/drawing/2014/main" id="{6B5446E4-DBE5-0EE0-B76F-DF3697B888A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04" name="TextBox 603">
              <a:extLst>
                <a:ext uri="{FF2B5EF4-FFF2-40B4-BE49-F238E27FC236}">
                  <a16:creationId xmlns:a16="http://schemas.microsoft.com/office/drawing/2014/main" id="{09322533-6841-FD8F-18A3-BB1147647A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605" name="TextBox 604">
              <a:extLst>
                <a:ext uri="{FF2B5EF4-FFF2-40B4-BE49-F238E27FC236}">
                  <a16:creationId xmlns:a16="http://schemas.microsoft.com/office/drawing/2014/main" id="{931D0B50-6D0B-429D-67E2-AEFB2F38CB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606" name="TextBox 605">
              <a:hlinkClick r:id="rId84" action="ppaction://hlinksldjump"/>
              <a:extLst>
                <a:ext uri="{FF2B5EF4-FFF2-40B4-BE49-F238E27FC236}">
                  <a16:creationId xmlns:a16="http://schemas.microsoft.com/office/drawing/2014/main" id="{ABE19445-0124-BAB3-7C74-2CE71C1213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607" name="TextBox 606">
              <a:extLst>
                <a:ext uri="{FF2B5EF4-FFF2-40B4-BE49-F238E27FC236}">
                  <a16:creationId xmlns:a16="http://schemas.microsoft.com/office/drawing/2014/main" id="{46FBBB19-5C15-1233-7038-BEFCA80458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608" name="TextBox 607">
              <a:extLst>
                <a:ext uri="{FF2B5EF4-FFF2-40B4-BE49-F238E27FC236}">
                  <a16:creationId xmlns:a16="http://schemas.microsoft.com/office/drawing/2014/main" id="{CFA4DFB9-99B5-AA17-DCD5-9666BF753A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609" name="Group 608">
            <a:extLst>
              <a:ext uri="{FF2B5EF4-FFF2-40B4-BE49-F238E27FC236}">
                <a16:creationId xmlns:a16="http://schemas.microsoft.com/office/drawing/2014/main" id="{EFA6A526-C150-77C0-C6CE-ECEF5F69AFFD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6AFF5255-49D3-4343-C79B-560E57BBB8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Rectangle 610">
              <a:extLst>
                <a:ext uri="{FF2B5EF4-FFF2-40B4-BE49-F238E27FC236}">
                  <a16:creationId xmlns:a16="http://schemas.microsoft.com/office/drawing/2014/main" id="{B510851C-8E05-5148-5D0B-9592E6F7BD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2" name="TextBox 611">
              <a:extLst>
                <a:ext uri="{FF2B5EF4-FFF2-40B4-BE49-F238E27FC236}">
                  <a16:creationId xmlns:a16="http://schemas.microsoft.com/office/drawing/2014/main" id="{C802137D-4783-4014-7E43-51D740A6E59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F68EC810-A100-3B2B-0378-43CCBCA682D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A666729A-E3C8-F7D3-17EE-FBF0D30D1B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625" name="TextBox 624">
              <a:extLst>
                <a:ext uri="{FF2B5EF4-FFF2-40B4-BE49-F238E27FC236}">
                  <a16:creationId xmlns:a16="http://schemas.microsoft.com/office/drawing/2014/main" id="{65D90EF5-88F4-BB6D-48F2-9BCBB0EBB4E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626" name="TextBox 625">
              <a:hlinkClick r:id="rId85" action="ppaction://hlinksldjump"/>
              <a:extLst>
                <a:ext uri="{FF2B5EF4-FFF2-40B4-BE49-F238E27FC236}">
                  <a16:creationId xmlns:a16="http://schemas.microsoft.com/office/drawing/2014/main" id="{6E7E6E88-CA43-F3FE-161D-FDC0A6B15F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61C8EBA6-3A01-97ED-EAD9-79B4CCBDCC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28" name="TextBox 627">
              <a:extLst>
                <a:ext uri="{FF2B5EF4-FFF2-40B4-BE49-F238E27FC236}">
                  <a16:creationId xmlns:a16="http://schemas.microsoft.com/office/drawing/2014/main" id="{A96E622B-B801-2F8D-154A-4CB8A6BB2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83D1B97B-ECF7-3BB1-11A4-B6EE4D206B6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67266A61-CC52-3334-E5B5-9CA2B73CDA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Rectangle 630">
              <a:extLst>
                <a:ext uri="{FF2B5EF4-FFF2-40B4-BE49-F238E27FC236}">
                  <a16:creationId xmlns:a16="http://schemas.microsoft.com/office/drawing/2014/main" id="{4AC14D15-CE70-B361-D3F2-D1D14C5B8E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0F53B260-ED9F-B574-3241-ACF6E5AE47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27902C6B-7632-EDD2-88F5-B8454B5BE26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B0591645-68A1-0269-8EDA-55357DB9534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635" name="TextBox 634">
              <a:extLst>
                <a:ext uri="{FF2B5EF4-FFF2-40B4-BE49-F238E27FC236}">
                  <a16:creationId xmlns:a16="http://schemas.microsoft.com/office/drawing/2014/main" id="{C503E538-D1AE-57FE-B1E9-0E8F18856E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36" name="TextBox 635">
              <a:hlinkClick r:id="rId86" action="ppaction://hlinksldjump"/>
              <a:extLst>
                <a:ext uri="{FF2B5EF4-FFF2-40B4-BE49-F238E27FC236}">
                  <a16:creationId xmlns:a16="http://schemas.microsoft.com/office/drawing/2014/main" id="{77FA9622-59C5-B681-D7F8-F1D78AD748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09E8CB39-4626-BA67-2F43-90B76E4967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38" name="TextBox 637">
              <a:extLst>
                <a:ext uri="{FF2B5EF4-FFF2-40B4-BE49-F238E27FC236}">
                  <a16:creationId xmlns:a16="http://schemas.microsoft.com/office/drawing/2014/main" id="{2D4081BB-56DC-1E27-DA8E-28F5B810DB9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890C363A-F8F1-61FC-AC35-8D3897EB43EA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71EC5DCA-6D97-A727-50BD-626FE01A72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Rectangle 768">
              <a:extLst>
                <a:ext uri="{FF2B5EF4-FFF2-40B4-BE49-F238E27FC236}">
                  <a16:creationId xmlns:a16="http://schemas.microsoft.com/office/drawing/2014/main" id="{0C7F088F-1873-632A-60FB-C38ADD0A9B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482F5705-03E8-E391-9F51-2A88CFDFCC6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ABE37A14-8C45-CFA0-EBF4-54DF539EC70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72EBD744-A4BC-DFC8-9B53-F46941DF1A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4D05944E-DA0A-CA6B-AEFC-6872074F920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4" name="TextBox 773">
              <a:hlinkClick r:id="rId87" action="ppaction://hlinksldjump"/>
              <a:extLst>
                <a:ext uri="{FF2B5EF4-FFF2-40B4-BE49-F238E27FC236}">
                  <a16:creationId xmlns:a16="http://schemas.microsoft.com/office/drawing/2014/main" id="{536A046B-0E0D-A5B6-4379-89E006B8C5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0B14FCB8-4111-3794-9FAC-A8784B1D27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E836BA6E-DC0F-85C2-CB25-1435FD4D857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6D03D430-572A-C729-A3AA-D01AD7A24AC0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89EE4C26-B40A-DE5E-BA6D-0517AAE2ED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3EF01221-253E-485A-9B10-682328714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9BCDB28D-AC0B-BE62-8805-B10A6FADA2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AA6B28FC-7C08-CA4C-4BFA-2643BC9D2A6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F9A360D6-4ECC-EA61-A1C5-0FE078AD5B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FAA4A7E6-DDEF-1E88-B759-C8BCADF8CEF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4" name="TextBox 823">
              <a:hlinkClick r:id="rId88" action="ppaction://hlinksldjump"/>
              <a:extLst>
                <a:ext uri="{FF2B5EF4-FFF2-40B4-BE49-F238E27FC236}">
                  <a16:creationId xmlns:a16="http://schemas.microsoft.com/office/drawing/2014/main" id="{8C1FF5BA-56DB-5668-BD43-FD4B1B748F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B4164042-5BD1-BACF-A1E1-923F228C92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4B49775F-2295-78B4-AC0C-5B6743DB92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7" name="Group 826">
            <a:extLst>
              <a:ext uri="{FF2B5EF4-FFF2-40B4-BE49-F238E27FC236}">
                <a16:creationId xmlns:a16="http://schemas.microsoft.com/office/drawing/2014/main" id="{DC21AE7E-033A-9504-6003-5295C6E11AC3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D75700EC-EB49-6885-232E-6194C579C7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44A672FA-291C-33A4-0CB0-DE4011D23A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0058AC3D-C839-285F-3037-6543EBE3291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FF02480E-2E57-B3DF-EA61-557391CBFEE8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DBAE8C03-9144-B625-DECE-4D4F4874CF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03717906-485A-49D2-E070-4007145D52C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4" name="TextBox 833">
              <a:hlinkClick r:id="rId89" action="ppaction://hlinksldjump"/>
              <a:extLst>
                <a:ext uri="{FF2B5EF4-FFF2-40B4-BE49-F238E27FC236}">
                  <a16:creationId xmlns:a16="http://schemas.microsoft.com/office/drawing/2014/main" id="{08118A4D-ED3D-0629-DF66-19C6CFE5E5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4685A40A-F0DF-F16D-8371-9CC21A396A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08244DDC-9C82-F8D2-2A65-1818B1C949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7" name="TextBox 836">
            <a:extLst>
              <a:ext uri="{FF2B5EF4-FFF2-40B4-BE49-F238E27FC236}">
                <a16:creationId xmlns:a16="http://schemas.microsoft.com/office/drawing/2014/main" id="{36A831FF-D4E3-51D1-468A-E000FA59FC36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8" name="TextBox 837">
            <a:extLst>
              <a:ext uri="{FF2B5EF4-FFF2-40B4-BE49-F238E27FC236}">
                <a16:creationId xmlns:a16="http://schemas.microsoft.com/office/drawing/2014/main" id="{6E0FCBA1-9958-BB50-2773-E779A8256407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BC1A301A-A0DD-861A-E016-263A7510A28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BC0511E3-9FDB-BAFD-0094-2FC8AA06DDEA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C7B7072C-F86F-19E4-8E96-8BEAC2C9BDE9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20EDE9BE-824E-44D1-0A69-C770151DEF91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DBA43937-0E89-3B06-9C1A-4E9B548B877D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BA71FA3A-9401-1ACD-16D2-64EABE09BE15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AF9C5FCB-88C5-7515-DB77-B8F494D4FE1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2C5E419F-433A-BF00-1414-5EF6DA77EE9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C81FFF5A-4551-DE98-9CBB-36246C2682D6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5E310245-1AE3-34F1-D865-B6DB78BECFCF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475B9ABF-5C1F-5647-E1FA-62962336010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CEE6A0E3-BA11-43C4-0D06-0029E79C9E6A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BC5B2A40-09D3-A526-E846-1DB456E73DE4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C3CB93F3-6C42-09EB-DDFC-9A8E41A98B4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DBF9A0DE-2553-BB67-8252-565092FF2AE2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0A9D7103-01AB-E756-EA2A-41BD27005B8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B405DB57-52D2-C2A8-28CE-D6DE6AEF0CF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B2CE8AB9-DC4B-5447-505B-C0BA083EB85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49027CA0-E763-0926-B923-0EC5FBF97C37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105439E9-F9B9-FC92-7814-5214344FCF53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80C4B67B-1771-5CC4-2CEB-0562E5DFB75E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D57FE7CD-581C-040D-76AB-18EC2C396636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EE1D418B-81DE-188D-5578-75E7FC4414FF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9693E5A1-4DEF-0D85-E1D2-858A7791CFA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42E1F755-19DB-1120-1DF2-CE1C75A4B5B9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AB68C2D3-179E-AB61-7317-6629B722E4BA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58A914E-CE07-C269-12E2-B930AF4D49F3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B03E247B-219A-1AE6-2316-C3B6B0BE1EC0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4D6F6636-2062-42BE-0906-1D71B94C38D7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26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70D7298-4711-3E8A-BE17-D7E6000D6BE0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Fe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7A6D7FC5-7689-A84E-C5F8-8B0D18B3CACC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Iron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7D59CA8B-4E72-CB91-8004-B6AC44969F61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55,85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14202986-D548-91AC-EAAC-993DA5302EEA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1,83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CEEE97B-8C92-A0A3-C421-D5CA6A8C2656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6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619004DD-2591-0E78-7988-26BE56E3E5C4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[4, 5, 6]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CB2268FF-A158-C37A-4C2C-8C6BD2E8530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EE7A8AF6-F41E-CA6C-4232-A6A8FCA8A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42B64EA7-8144-24C2-DBB2-5E2ECE9747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9777F740-C6B0-E074-7D79-F9C52D0B457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1FEA2F00-D57C-1CE0-7FE9-2870929582B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98B9F691-8DDF-CA57-BE2B-AACD801578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D978302-813F-A582-1F54-B686A8590D0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4733B394-5025-661C-81D3-CBA8E62F71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3ABC299B-71B7-809A-4000-CEF4E076F2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F75D4E61-CEFD-933D-5122-12A558DBE8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0CA1D4C2-28E4-F2CE-7058-1099161C0F4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D25CDD22-A82C-EE82-6C74-61343FFF2F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1CA3B106-B245-8959-3007-7998C8E7AC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F2DF15D8-9BBC-2111-174D-2FC884D2DA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6EEA7253-747C-14A4-55A5-E1662C22A19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3EA6BFF3-047D-8AA5-4BCF-C152584C16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4A127794-A652-B0ED-39BE-1D1710DE57F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4FDD2092-4D7D-2853-6CC5-740486E464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09953F25-D5BB-C9A8-2413-0EC8D104CE2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3F92F4E2-428C-D453-DB68-BC040A3F26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88EAACAD-2231-0378-0832-7E290841B75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A04B2395-B560-F7F0-8478-B60B9EDB5BC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51F9D39B-8500-69FD-5CF5-2487612D37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EBA69842-63F0-26F7-E1B6-CAC9F2A64E2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4016CB82-918A-B4D1-ADA2-1248BC078F0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3995DA53-A9BB-5EF8-671F-B979E9773F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CE9E3F59-EDCE-CAA7-DCB8-9E342312EC4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5DFFE76-228C-C55C-59A9-4ED1CF290C0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DC105561-2EBA-371E-8341-ACA10CEB6E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553CFDF1-4955-1966-AAA9-F3F6FD9811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62ECEF00-0E03-E1B0-AEB8-36F3985FBAE4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2275536D-7D7B-3E27-A485-9F522C4354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0F17E4B5-0A62-8387-4BC2-E5905EED8A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EE76CE0-B626-7DB9-2122-A31B9F48F90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D8DC5EB7-FE0A-2960-EDE8-5CB894DDDA3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3097A7DE-5B60-15E4-3C5C-7C30294C85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E61D1D3-A789-9AFA-A941-2F527C687F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1CB49981-A9FE-F48A-F688-59F386D4B6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FF44E4C9-EC77-81FC-0A40-3C700F65B4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1CD679EB-2268-1E37-9A5A-453D10A00E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F486F4EA-93D4-33C2-029F-D955BED7C30C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8950ED86-EECD-FA1D-4AF9-2858518FD2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F93467D4-251B-F90D-8139-8CBA49B02C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CBAF5C35-1ED1-17E0-81B8-76D0F677A9A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F8004F4F-9060-3CCA-A0DA-F3A4EBEDE4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DF50E645-C878-0608-0ED6-D339816A16A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6D25BB7A-AB56-DFBE-8BEF-A9996C2D02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52B4CE5C-89BF-7851-F988-DD8D62ED617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6BB9B0DB-13D8-29AC-DDC9-128D3641F3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20F74A39-BF01-011D-AC33-21B2AB749E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B0001197-4390-C853-9A05-108FBF2DDD3E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AC2CDF8A-1A88-79C5-6CC0-34B373F92E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6B2FEB0E-78C2-9410-5C2E-0680C320A2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643D0049-E4AB-B5E9-AED4-787E69FC361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C596E655-146F-C1FF-2055-A6DB552B118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9B99D8E-CE81-8D2B-467F-4B7DC3A4E5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9C14548B-CE58-BFCA-6CA0-77DB57900C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8FF87E98-A1F2-9E84-B9B2-44FCB58AAA6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200CBF69-0C7B-2756-BE4A-401784DDF5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DE8E8EC8-B19B-A8CF-2B21-919E50BDE5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957E285E-EEF6-9FD4-3215-B25F092CDD2D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69B78BFC-D084-4A86-25A8-A06211F7ED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94A21C0C-1AE6-F6B0-B459-BDB1BF4D6E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5E9C619C-1B79-F2B9-D859-D11E25C40F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498FD8E0-67ED-B816-D6EF-1F63C551730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06B661CE-B30D-0E0C-AB9F-81C384D92A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69EA7442-71A7-DCEF-638E-995D7250DE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A154082-3B79-99F2-2674-F6B1E97E5B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2A7FD57B-ED65-BB03-4370-C89B3FDF25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790188C0-65A7-D053-FD03-8B4F1B8E0E06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A349AD3-DEC2-A6E8-C11A-767EF9A10882}"/>
              </a:ext>
            </a:extLst>
          </p:cNvPr>
          <p:cNvGrpSpPr/>
          <p:nvPr/>
        </p:nvGrpSpPr>
        <p:grpSpPr>
          <a:xfrm>
            <a:off x="4494299" y="2820885"/>
            <a:ext cx="647699" cy="590441"/>
            <a:chOff x="4494299" y="2820885"/>
            <a:chExt cx="647699" cy="59044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B1EEA18-9DFB-BD7E-897D-71EBDBBCA224}"/>
                </a:ext>
              </a:extLst>
            </p:cNvPr>
            <p:cNvSpPr/>
            <p:nvPr/>
          </p:nvSpPr>
          <p:spPr>
            <a:xfrm>
              <a:off x="4549332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2BBBB07-C083-7C3C-FD9A-8AC043907757}"/>
                </a:ext>
              </a:extLst>
            </p:cNvPr>
            <p:cNvSpPr/>
            <p:nvPr/>
          </p:nvSpPr>
          <p:spPr>
            <a:xfrm>
              <a:off x="4549332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3E18B59-D93D-B3CA-C0AD-F91671473952}"/>
                </a:ext>
              </a:extLst>
            </p:cNvPr>
            <p:cNvSpPr txBox="1"/>
            <p:nvPr/>
          </p:nvSpPr>
          <p:spPr>
            <a:xfrm>
              <a:off x="4549332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FFA119E-DF61-71F3-8675-59CBA5F2FEE4}"/>
                </a:ext>
              </a:extLst>
            </p:cNvPr>
            <p:cNvSpPr txBox="1"/>
            <p:nvPr/>
          </p:nvSpPr>
          <p:spPr>
            <a:xfrm>
              <a:off x="4494299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D179406-4528-8567-D52E-88189A7AED0B}"/>
                </a:ext>
              </a:extLst>
            </p:cNvPr>
            <p:cNvSpPr txBox="1"/>
            <p:nvPr/>
          </p:nvSpPr>
          <p:spPr>
            <a:xfrm>
              <a:off x="4641734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4D7143A6-8CE1-86CF-14D7-9173E92D336E}"/>
                </a:ext>
              </a:extLst>
            </p:cNvPr>
            <p:cNvSpPr txBox="1"/>
            <p:nvPr/>
          </p:nvSpPr>
          <p:spPr>
            <a:xfrm>
              <a:off x="4495765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A81C2CF-5068-3C71-AAB2-ACD1B728884A}"/>
                </a:ext>
              </a:extLst>
            </p:cNvPr>
            <p:cNvSpPr txBox="1"/>
            <p:nvPr/>
          </p:nvSpPr>
          <p:spPr>
            <a:xfrm>
              <a:off x="4782164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99B154A-1889-FB81-5EF3-6AADB2D77892}"/>
                </a:ext>
              </a:extLst>
            </p:cNvPr>
            <p:cNvSpPr txBox="1"/>
            <p:nvPr/>
          </p:nvSpPr>
          <p:spPr>
            <a:xfrm>
              <a:off x="4494300" y="3052120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883A3133-549E-6281-ED44-572B2E7D3028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24B46022-856E-4065-23A4-A9EB9DB2EC4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6E15F53E-B4D3-595A-5E71-26FFB2E57C01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20B522B9-C67B-30F1-EE83-A67388D8066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8FB2F5EA-9AE6-8F06-9F0D-432A6C29B4A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3" name="Rectangle 1862">
              <a:extLst>
                <a:ext uri="{FF2B5EF4-FFF2-40B4-BE49-F238E27FC236}">
                  <a16:creationId xmlns:a16="http://schemas.microsoft.com/office/drawing/2014/main" id="{3FBE697B-2001-1471-0335-71EA0981D6C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F244440B-1D7A-63F5-8ABA-D4151B2DC1D3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C063DBA9-6F5F-DCDB-B7E1-09A2B37ECBC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15935426-077A-1F8D-8293-830ECEC8CFF6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0EF42CBB-0CB4-ED1D-C76A-264EF73A5FC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790CF4CC-1895-C4EE-A144-F92FC65C7A6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E3A8DFAE-022E-57FE-7FCA-9043FD285859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3" name="Group 372">
              <a:extLst>
                <a:ext uri="{FF2B5EF4-FFF2-40B4-BE49-F238E27FC236}">
                  <a16:creationId xmlns:a16="http://schemas.microsoft.com/office/drawing/2014/main" id="{CC950813-9C3A-9BF0-54C2-2A6C0629514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4" name="Group 373">
                <a:extLst>
                  <a:ext uri="{FF2B5EF4-FFF2-40B4-BE49-F238E27FC236}">
                    <a16:creationId xmlns:a16="http://schemas.microsoft.com/office/drawing/2014/main" id="{09FE6DC3-6380-344D-B3C9-7947C8498171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1712FEA4-5EE5-1FCB-27E8-15ECF5BA93A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23247418-A885-F428-F9E9-3A2D4D6248B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1" name="Group 380">
                      <a:extLst>
                        <a:ext uri="{FF2B5EF4-FFF2-40B4-BE49-F238E27FC236}">
                          <a16:creationId xmlns:a16="http://schemas.microsoft.com/office/drawing/2014/main" id="{ADC7332B-C55C-4A9D-4145-FF6CC2127E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38808CF8-89EE-D618-69F3-F891FE87DF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DDC4CF27-5301-FEE6-F353-50FA0CEECCC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CDB9F2B1-D3FB-F208-A662-2721F9ADF83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FB5F6715-03E3-EE6E-B2ED-C355A0A588D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577" name="Straight Connector 576">
                                <a:extLst>
                                  <a:ext uri="{FF2B5EF4-FFF2-40B4-BE49-F238E27FC236}">
                                    <a16:creationId xmlns:a16="http://schemas.microsoft.com/office/drawing/2014/main" id="{41042F6D-9E11-18E4-D67C-03002394DA8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78" name="Straight Connector 577">
                                <a:extLst>
                                  <a:ext uri="{FF2B5EF4-FFF2-40B4-BE49-F238E27FC236}">
                                    <a16:creationId xmlns:a16="http://schemas.microsoft.com/office/drawing/2014/main" id="{898477E0-64BD-CF40-EA52-C5731F12213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89" name="Straight Connector 588">
                                <a:extLst>
                                  <a:ext uri="{FF2B5EF4-FFF2-40B4-BE49-F238E27FC236}">
                                    <a16:creationId xmlns:a16="http://schemas.microsoft.com/office/drawing/2014/main" id="{6F113BDD-C0E8-6130-5E26-B2F8ECE4A77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576" name="Straight Connector 575">
                              <a:extLst>
                                <a:ext uri="{FF2B5EF4-FFF2-40B4-BE49-F238E27FC236}">
                                  <a16:creationId xmlns:a16="http://schemas.microsoft.com/office/drawing/2014/main" id="{7A20CAE0-43D3-27BB-9559-A9F768E61052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F8483F22-2EA3-8BE8-6E23-D572220BCD4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4E8A342E-4601-2077-431B-D6855B665E8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09B80A7F-BCBC-7063-0400-E0CE8B9DA90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92" name="Straight Connector 391">
                      <a:extLst>
                        <a:ext uri="{FF2B5EF4-FFF2-40B4-BE49-F238E27FC236}">
                          <a16:creationId xmlns:a16="http://schemas.microsoft.com/office/drawing/2014/main" id="{AE144FC4-0C01-C496-73FF-04B521330E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0" name="Straight Connector 379">
                    <a:extLst>
                      <a:ext uri="{FF2B5EF4-FFF2-40B4-BE49-F238E27FC236}">
                        <a16:creationId xmlns:a16="http://schemas.microsoft.com/office/drawing/2014/main" id="{4D9E0226-FFBA-38DA-E182-F944F5A9271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B557774D-E88F-CA6C-34EA-7105DB821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CD77CD07-E69F-A4CD-9999-1E199615850B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C2E683F0-9D6C-3881-E2E5-34B934B8ADD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51243323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93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68" fill="hold"/>
                                        <p:tgtEl>
                                          <p:spTgt spid="39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1" name="Picture 760">
            <a:extLst>
              <a:ext uri="{FF2B5EF4-FFF2-40B4-BE49-F238E27FC236}">
                <a16:creationId xmlns:a16="http://schemas.microsoft.com/office/drawing/2014/main" id="{0E2595FE-A685-5C34-5969-91518A6BB43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ACE926D-B140-7D49-E0E5-E9A54986CDF4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FEB749D3-8A2D-7A1E-D335-2E36D09826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EDAE37A3-386F-7C8A-800E-1A7142DB09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6406570A-BB11-5CD9-7F7D-6AE94671A9E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96D19E47-A8CE-0B4B-F672-73AD7BAB40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E4367638-DB2C-32F9-3A0E-867CDA40E0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4106476-409D-DE70-5D1C-99F6BCCC51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42C1B236-CF71-0CF7-A1A8-E931DBC09ED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3353318-286B-EE69-B454-EB0490414D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3B7DF30B-7E5F-88A1-B08A-37E789A1ADE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54764EDE-FB58-11DF-1259-91EF0941D38B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3A3F016B-4603-8574-A4F1-F79F30FD371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7851C093-B83E-5F23-13A6-5A8F4CB189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87A2BA18-B281-E5AC-9A79-FF0826981EC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B9BE1FC9-E702-B6DE-61E9-7A5F870601C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B5D9A95B-022A-BE54-33CD-D0E0B52DAD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08D9781-9693-DC0F-88F6-F09F2A100D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F54D1C7E-86D9-1F65-9224-3C70BD6421D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04D74FA7-431A-8944-25A0-A2D46D9631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B2C2739B-AE55-4B84-A2F4-C8C3E91602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pic>
        <p:nvPicPr>
          <p:cNvPr id="408" name="(27) Cobalt">
            <a:hlinkClick r:id="" action="ppaction://media"/>
            <a:extLst>
              <a:ext uri="{FF2B5EF4-FFF2-40B4-BE49-F238E27FC236}">
                <a16:creationId xmlns:a16="http://schemas.microsoft.com/office/drawing/2014/main" id="{8D264052-3C05-79E0-53E4-A5EB0A8A5D39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8"/>
          <a:stretch>
            <a:fillRect/>
          </a:stretch>
        </p:blipFill>
        <p:spPr>
          <a:xfrm>
            <a:off x="11099800" y="39755"/>
            <a:ext cx="406400" cy="406400"/>
          </a:xfrm>
          <a:prstGeom prst="rect">
            <a:avLst/>
          </a:prstGeom>
        </p:spPr>
      </p:pic>
      <p:grpSp>
        <p:nvGrpSpPr>
          <p:cNvPr id="409" name="Group 408">
            <a:extLst>
              <a:ext uri="{FF2B5EF4-FFF2-40B4-BE49-F238E27FC236}">
                <a16:creationId xmlns:a16="http://schemas.microsoft.com/office/drawing/2014/main" id="{D322A76B-C694-A61B-A551-07070BEACF8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893FB5EC-4C17-F65B-7961-E16CA3894B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586C60DD-4874-8E0D-3AB5-C7304D8A2C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6A1C4D91-6E74-3502-F429-5ABC477E8BF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3A86ACD7-506F-3EEE-92BD-EC1E1DDAAC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6FAFC77F-49A3-19B3-8CC5-85EDFDB5E2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6C04EE8B-C259-7C68-CD16-47B39E81E25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16" name="TextBox 415">
              <a:hlinkClick r:id="rId69" action="ppaction://hlinksldjump"/>
              <a:extLst>
                <a:ext uri="{FF2B5EF4-FFF2-40B4-BE49-F238E27FC236}">
                  <a16:creationId xmlns:a16="http://schemas.microsoft.com/office/drawing/2014/main" id="{767AA449-6838-0CD7-81D8-C2F03B0279B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C6D12DFC-219A-02B6-5002-B8C733A754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006E0D72-3F21-1976-57AB-69ED3E0F72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AAE345E4-3791-1423-4B6C-C4F643055F91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E670B08F-E06E-AFDD-89F2-DEC4A9CFCF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3E6AE680-85AF-E32D-4620-5DAA85CAF6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F655127C-4BE8-B076-0108-AEA6FCCFDB0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45BF39AA-43E4-5B89-FF02-13C005569C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A4F50630-B8E8-170B-3BE2-8C8C76A1D8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85AE74B-03AB-8926-7487-7384522FBC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26" name="TextBox 425">
              <a:hlinkClick r:id="rId70" action="ppaction://hlinksldjump"/>
              <a:extLst>
                <a:ext uri="{FF2B5EF4-FFF2-40B4-BE49-F238E27FC236}">
                  <a16:creationId xmlns:a16="http://schemas.microsoft.com/office/drawing/2014/main" id="{1EBEF164-9F80-F1FB-CA55-8A9FBA75FB2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BE796093-9FA9-3C6D-223C-50C643F444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3B4EB8BA-B757-9FA4-EDD5-27402ED4F9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324F0EBA-1310-AC6E-8877-A3344BC56FA9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6BDC80E0-8AA3-67D0-828C-1095E09215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C5E191A7-59CC-DE03-A1DC-D01EDE54EF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2C24CB3-D523-2F28-C321-BA24D4B11F1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0411FEEF-C792-E253-1DF0-10A8186823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5BB94EC2-D678-30D9-B42C-B0A1DA5843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4234C68D-C244-68FC-B67E-D8213EDFA0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36" name="TextBox 435">
              <a:hlinkClick r:id="rId71" action="ppaction://hlinksldjump"/>
              <a:extLst>
                <a:ext uri="{FF2B5EF4-FFF2-40B4-BE49-F238E27FC236}">
                  <a16:creationId xmlns:a16="http://schemas.microsoft.com/office/drawing/2014/main" id="{7CDF1925-BF89-DF48-3528-C9C194D333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16861B98-165A-4C4D-2E00-3CC51AB8C9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7375B765-CA80-D695-6BD9-E5F83707CC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E66BF141-0588-5F4E-F104-9B1A92FA7014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F044AC60-F276-F4F2-6370-6F13061886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3CC63188-4407-E02C-18DF-F3B3433749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4B8B4E1B-0C1A-E0F6-DEC4-A0EA1F2FDF4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AEC9BDC-1D19-ED48-6790-376C645EFC5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9598289D-D048-DFAE-CD38-FFD2C39354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82932B4A-790B-C4B1-92A2-F13E20417D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56" name="TextBox 455">
              <a:hlinkClick r:id="rId72" action="ppaction://hlinksldjump"/>
              <a:extLst>
                <a:ext uri="{FF2B5EF4-FFF2-40B4-BE49-F238E27FC236}">
                  <a16:creationId xmlns:a16="http://schemas.microsoft.com/office/drawing/2014/main" id="{67A97B17-FB8E-85CA-8E40-795473FD9B9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017ABA17-1D03-EC4E-C871-6A788F865B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C441627D-6FA9-86A0-10F0-65A604CFB8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C2B4D93F-5071-1327-8E56-8D99FF28C86D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3315A5BA-DCF6-BBDE-56E4-2E924EE49D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24495D3F-71B7-5AA8-B83A-D14302B4EA9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B8AE1B9D-EE09-AEB1-9312-27ED6EFF37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872F8D8-3C4B-2309-7BC3-55462035848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F3DEEF55-EC11-5B5F-5165-F79EC7BBD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797CE3B-73AE-71A4-29C0-156B747C26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66" name="TextBox 465">
              <a:hlinkClick r:id="rId73" action="ppaction://hlinksldjump"/>
              <a:extLst>
                <a:ext uri="{FF2B5EF4-FFF2-40B4-BE49-F238E27FC236}">
                  <a16:creationId xmlns:a16="http://schemas.microsoft.com/office/drawing/2014/main" id="{FFAE9D1F-BF03-4F7D-94D4-D6FEBD2CC6B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4436ADDA-0B14-B20D-6EF5-32CFCD9664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759326A2-9FC0-506F-0E76-FF1F0A32E7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D4C92F81-BC3B-9554-D5A4-7D7B9DA53268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C070F87F-0C03-F9C5-6FDE-6BF4E277F2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D5F5AA4A-E298-0EF4-D3C4-CB857F13F6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55CB79F0-EC51-8DB6-9A86-99313F93C99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CC7176F6-8A7A-62D7-49E7-1688BDAE198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A02FBE1A-B0C1-3ADF-03BB-B7573A78CC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8CD85338-0CCD-2A19-C220-B0998E33A7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76" name="TextBox 4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31DD32D1-514C-1353-F9BE-00FFDBFFF2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9319752A-C90C-DEDF-0061-B8D8E83E8F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FFEAF0D3-51FD-1D77-6629-02243721BE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8B9DF065-CAB6-BE67-AE82-0865AB4D01F0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4E26A3FE-CB9D-B1AB-8189-DF70C1F8EF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2A053CA5-A3B2-7ACC-B4B4-785209256A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BBA8A1F4-6DB7-9E97-3A8E-41CC25A5FF2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BADF8506-F779-D1A6-3610-FD7FF6B3241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08820B4E-D583-F6B7-ACA2-431335B40E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DEBA7723-9822-BBFF-C997-D9BE23D4D9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86" name="TextBox 4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F4224E27-D480-D5B1-7EA5-78899778D0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E22C2CB1-5D99-CDF4-213A-D335A4CA20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5D0E2DEB-1F87-3736-B23F-B27766860C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D73F7B68-CC67-F9DD-1F55-4BA9CB1D8AF4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6A7E98D0-B67B-BD93-6DF0-A54EC17C92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DB52CBCB-8F39-D9E2-324D-C8EF49CA7D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DF90CF2D-ED00-46BD-3FAB-09434622FEF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43B8A004-33C0-EB07-1576-130BFD56521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537271A0-6766-56A2-D54A-E8DAF877D6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E15A96BD-4175-3B55-67A1-E06193542C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6" name="TextBox 4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D1B004F1-BE87-689F-9520-635F727839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EA7FCC80-0948-1834-1163-D2D2E6F52E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C239FFEC-6F9D-B3A5-CF8E-DC0FA5A7CB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C17CD259-20D4-634E-693A-CA52956C7B08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D992C586-1742-D038-B523-F7B5406175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E03FC76C-B08E-DD3C-81BE-95A6271ED2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547AB575-7B65-C8CA-280C-3BD353BB5BC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F9F14A3E-DB8B-5414-7700-7CB4AB24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F9233F1A-D9ED-288A-BAA9-BDDDFF6E3B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51E66822-7E7D-5179-34D6-D790FE6A84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6" name="TextBox 5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30F6D174-4339-4B98-A0B1-0C7570EE40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6C81EDEC-8039-0315-1D88-0C0C40822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C508A459-94CB-0A7B-D3D5-1B2779CC48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9F5DDE98-B105-E476-5854-99F4D2C9AD1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83B53A1E-D475-1558-1CCE-1ACCCCAB22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5999BE96-715A-C238-34E1-81DDE03CE9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51673360-501D-313C-6C00-3902F69750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4D17DB35-D6C4-5616-4F6D-9916912D05B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4679CDD-E8C6-1A8D-C682-E42E69F4A5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A6CFBD04-8865-80BC-2A2F-F8050BEBE5D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6" name="TextBox 5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7FC1242E-D2E5-FECC-A0AE-11EE2B286B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927B63D-5038-966A-CA40-FEF3B321B7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892CD7C-BA21-26E6-5611-EC617D970F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680E017D-DCF1-53FB-5EBE-A8F056874BE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0A02A667-AA9F-0BC0-0914-487B1E7F9A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F9C0EEA0-E7A1-6F5A-1568-EE42C79B4C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46BD139D-589E-F295-D618-7815188F9DB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A492CC49-00C8-09CD-044C-73328DDE59B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54F35D01-827A-F8F5-21B6-1706F38074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36583B20-84BF-4883-C6FB-393A62988B4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6" name="TextBox 535">
              <a:hlinkClick r:id="rId79" action="ppaction://hlinksldjump"/>
              <a:extLst>
                <a:ext uri="{FF2B5EF4-FFF2-40B4-BE49-F238E27FC236}">
                  <a16:creationId xmlns:a16="http://schemas.microsoft.com/office/drawing/2014/main" id="{F266F106-5F92-E70E-96F3-4025DE029A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6BECA7A8-8DC0-B526-E7A8-DAD455CDC6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7E2B9E71-7651-1D47-5714-472EBAAB71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2488EE2A-7799-CDEB-C63C-44921E9C5D7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169B448F-5B4E-AF0C-7E66-951B663E86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890DA605-436E-7E15-2C2E-9F521BDBE9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C397C04E-72B8-6289-1F85-547D7F9CCE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3330D497-46A9-3296-A164-C9E29801601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22C271F9-082F-282E-EDBA-B593D658C7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705DE2DD-396C-27D7-B44C-64CF8988832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6" name="TextBox 545">
              <a:hlinkClick r:id="rId80" action="ppaction://hlinksldjump"/>
              <a:extLst>
                <a:ext uri="{FF2B5EF4-FFF2-40B4-BE49-F238E27FC236}">
                  <a16:creationId xmlns:a16="http://schemas.microsoft.com/office/drawing/2014/main" id="{E6E7C8C0-9C89-CA1E-D9FB-96408EC2B4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0F69101D-C2A3-52BB-5C9A-317F3E243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9C73C32C-1E87-D3F4-72B1-EE79692BF0B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CF2A5E89-BF55-38F3-4B71-AF2FAE4EB22B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BF07EB09-971E-1D5C-9BA6-EA0CA2E233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BF0FCC67-E9B1-D766-D555-0A3AEB0DD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A33970B6-A65E-FC93-CF85-02797641BB8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4B6D60E5-4728-2D02-3856-6F43FD198C7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457CBE8C-4C7F-7793-342D-272E67514F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55DC522-65E8-E284-90C6-695FC9BDE0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81" action="ppaction://hlinksldjump"/>
              <a:extLst>
                <a:ext uri="{FF2B5EF4-FFF2-40B4-BE49-F238E27FC236}">
                  <a16:creationId xmlns:a16="http://schemas.microsoft.com/office/drawing/2014/main" id="{60BAFBC2-3C53-FF93-0D33-96ED0032A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2938EAAA-BDF8-2C33-455B-43BAF8F2D6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8737AAF1-AE36-40C7-68AF-DF344EC03016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F3899195-223C-D657-7459-06D87E1D3881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329F986B-59C3-2EAB-7FF0-D15464E19F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2850940C-CBF9-2E18-9F70-B1BBC65E48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C783B63B-F3E4-C8DE-E72D-43000715D81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00EFB474-0E37-7884-72BE-AA1F8F41B4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8280476F-E5D0-966A-9B7A-9525CD2F00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97DC6AC4-32C8-C9C1-5723-E5890C842D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6" name="TextBox 565">
              <a:hlinkClick r:id="rId82" action="ppaction://hlinksldjump"/>
              <a:extLst>
                <a:ext uri="{FF2B5EF4-FFF2-40B4-BE49-F238E27FC236}">
                  <a16:creationId xmlns:a16="http://schemas.microsoft.com/office/drawing/2014/main" id="{2E0A2C03-06DA-54F8-B174-B5750B24BEE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BAA986E-7F6C-EA80-418A-A9E860BDEB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FA46F2-E8A4-98DB-45D7-9E2B16B436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2890FCC-3429-D483-DC1B-1AB3A0355AF9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644" name="Rectangle 643">
              <a:extLst>
                <a:ext uri="{FF2B5EF4-FFF2-40B4-BE49-F238E27FC236}">
                  <a16:creationId xmlns:a16="http://schemas.microsoft.com/office/drawing/2014/main" id="{453DDC8C-FA9E-B3E8-0CE1-9602AEC80A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Rectangle 644">
              <a:extLst>
                <a:ext uri="{FF2B5EF4-FFF2-40B4-BE49-F238E27FC236}">
                  <a16:creationId xmlns:a16="http://schemas.microsoft.com/office/drawing/2014/main" id="{BEA200D1-1C41-AC3F-ECF0-EABE7C029F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6" name="TextBox 645">
              <a:extLst>
                <a:ext uri="{FF2B5EF4-FFF2-40B4-BE49-F238E27FC236}">
                  <a16:creationId xmlns:a16="http://schemas.microsoft.com/office/drawing/2014/main" id="{B7DFC7B0-A5E4-A4D9-B27F-AA6CC43A978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B2D889A3-A52C-5DED-A23E-CA9D7F2D40D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13D018A0-A632-3A41-E627-1AC3B5C0A5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77AE5A4E-FD2A-7FE3-1063-6652B3539B5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650" name="TextBox 649">
              <a:hlinkClick r:id="rId83" action="ppaction://hlinksldjump"/>
              <a:extLst>
                <a:ext uri="{FF2B5EF4-FFF2-40B4-BE49-F238E27FC236}">
                  <a16:creationId xmlns:a16="http://schemas.microsoft.com/office/drawing/2014/main" id="{3CDFDA38-43D1-A570-9DEE-128BC91AF51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B956009C-9CB4-F911-84C1-2F656B74CC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CE0004D1-EFAA-A442-1606-079836EFCB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059D477E-FCE0-AF59-190E-EEA5EF81AB0D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E8CCC144-DC78-5B78-851C-8D5C3A6FEB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A0289CF2-B650-0CC2-9C10-0AB0592891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66B20325-834F-AAEA-3A33-07EF378F00E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0E3B4652-00DE-83AE-24AF-F68DDAFDD13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F080D1A0-C907-A0C9-82B2-AD74F7004A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8EA6DD8C-033D-CFC4-3957-E809E3993E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670" name="TextBox 669">
              <a:hlinkClick r:id="rId84" action="ppaction://hlinksldjump"/>
              <a:extLst>
                <a:ext uri="{FF2B5EF4-FFF2-40B4-BE49-F238E27FC236}">
                  <a16:creationId xmlns:a16="http://schemas.microsoft.com/office/drawing/2014/main" id="{6FCFE69B-1EFD-C3A8-6E8B-FA196515F7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F638916A-B88B-063D-A37F-D05C34810E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1E406B7E-49B1-4516-E431-A779666E88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BFDCE1D9-972A-7890-A3D4-317599721F72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9C8AE05D-13C9-3FC1-ECF0-C73B57FD07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E9D672DA-580B-4955-3BC3-E4561B2A5B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9833FD9E-19DB-4478-8CEE-727D8FCEC76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713CF37D-0225-4A30-4CD7-E53C827623A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8D575DBA-ACFD-7F49-6227-5C554B7482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D67E888F-3925-527A-7335-36E2B472703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680" name="TextBox 679">
              <a:hlinkClick r:id="rId85" action="ppaction://hlinksldjump"/>
              <a:extLst>
                <a:ext uri="{FF2B5EF4-FFF2-40B4-BE49-F238E27FC236}">
                  <a16:creationId xmlns:a16="http://schemas.microsoft.com/office/drawing/2014/main" id="{BCF2584D-EC56-46DF-6CA6-E64FE7F2E0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8AA96759-3713-EEB2-73B1-36719A33A0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2CD219FD-3B42-89B6-E250-DB245E9599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A8876F02-255E-9F9D-6282-62C8A6F3BE1E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42F57BA0-0A32-F6F4-9DB2-CE86D85FBB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EBFE19CF-0A2E-BE58-EF51-AD55B6B91D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2819A69B-0BBB-2E40-1AA4-92046D8CF7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7D6FE94D-5A33-650C-6352-0F57B804E2E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BF8E0CAF-C5ED-DA4A-401F-DF070139E3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F9F557F-306A-794D-7A93-28858D6A30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0" name="TextBox 689">
              <a:hlinkClick r:id="rId86" action="ppaction://hlinksldjump"/>
              <a:extLst>
                <a:ext uri="{FF2B5EF4-FFF2-40B4-BE49-F238E27FC236}">
                  <a16:creationId xmlns:a16="http://schemas.microsoft.com/office/drawing/2014/main" id="{6F587CF4-D5BF-FA1D-C962-D2AE0B5251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D1ACAE1F-6AA4-B43E-E1EE-01059076C5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7F48AF1-FF82-3FA7-0EC2-D5544C57D93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C7A73EDA-B5CB-2F11-04A4-EE1692B50D08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DFCB88BB-16C5-B6D5-F4E9-41AC10DC5C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5" name="Rectangle 704">
              <a:extLst>
                <a:ext uri="{FF2B5EF4-FFF2-40B4-BE49-F238E27FC236}">
                  <a16:creationId xmlns:a16="http://schemas.microsoft.com/office/drawing/2014/main" id="{9FCF39E4-7129-4B31-E080-64A8CF9AA3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C1BD710D-C166-9B1D-0010-0527EFBCC77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07" name="TextBox 706">
              <a:extLst>
                <a:ext uri="{FF2B5EF4-FFF2-40B4-BE49-F238E27FC236}">
                  <a16:creationId xmlns:a16="http://schemas.microsoft.com/office/drawing/2014/main" id="{E63A1071-084D-8FE0-B07C-741FE8B8B6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61B19BBC-6E07-35D6-C606-8DAC0D11D0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0C2D8206-8482-9288-632A-CE5F439413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10" name="TextBox 709">
              <a:hlinkClick r:id="rId87" action="ppaction://hlinksldjump"/>
              <a:extLst>
                <a:ext uri="{FF2B5EF4-FFF2-40B4-BE49-F238E27FC236}">
                  <a16:creationId xmlns:a16="http://schemas.microsoft.com/office/drawing/2014/main" id="{19786ADB-49F0-C7FB-25DE-C05946ED81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90DAA5C3-F455-64CF-4BBB-12D4131D91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FF8FD165-CB67-502B-4171-4036186A2C6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8136736D-A73C-4037-BF5A-4C6A63A20418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14" name="Rectangle 713">
              <a:extLst>
                <a:ext uri="{FF2B5EF4-FFF2-40B4-BE49-F238E27FC236}">
                  <a16:creationId xmlns:a16="http://schemas.microsoft.com/office/drawing/2014/main" id="{1BFF07E5-1780-C88A-C39B-35F53BCF33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5" name="Rectangle 714">
              <a:extLst>
                <a:ext uri="{FF2B5EF4-FFF2-40B4-BE49-F238E27FC236}">
                  <a16:creationId xmlns:a16="http://schemas.microsoft.com/office/drawing/2014/main" id="{54B1384F-D1DA-7728-923F-2C271DCA36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7F46BBEA-0417-9B64-67A1-2ADF8BE944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17" name="TextBox 716">
              <a:extLst>
                <a:ext uri="{FF2B5EF4-FFF2-40B4-BE49-F238E27FC236}">
                  <a16:creationId xmlns:a16="http://schemas.microsoft.com/office/drawing/2014/main" id="{6468758A-CE3A-46BC-CC67-66CBB9748C3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8" name="TextBox 717">
              <a:extLst>
                <a:ext uri="{FF2B5EF4-FFF2-40B4-BE49-F238E27FC236}">
                  <a16:creationId xmlns:a16="http://schemas.microsoft.com/office/drawing/2014/main" id="{67A5A332-F04B-5F29-9513-4833FDB481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19" name="TextBox 718">
              <a:extLst>
                <a:ext uri="{FF2B5EF4-FFF2-40B4-BE49-F238E27FC236}">
                  <a16:creationId xmlns:a16="http://schemas.microsoft.com/office/drawing/2014/main" id="{7BE8A952-9DC6-8DE6-526D-D02DABE5823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20" name="TextBox 719">
              <a:hlinkClick r:id="rId88" action="ppaction://hlinksldjump"/>
              <a:extLst>
                <a:ext uri="{FF2B5EF4-FFF2-40B4-BE49-F238E27FC236}">
                  <a16:creationId xmlns:a16="http://schemas.microsoft.com/office/drawing/2014/main" id="{2EB76C84-8D7C-0ECB-2068-F5B60490CD2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081B9A82-0369-1CFF-AA5A-647627A6F8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BDF34773-CB72-607D-DA39-B9F8A15499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23" name="Group 722">
            <a:extLst>
              <a:ext uri="{FF2B5EF4-FFF2-40B4-BE49-F238E27FC236}">
                <a16:creationId xmlns:a16="http://schemas.microsoft.com/office/drawing/2014/main" id="{7B804B5F-036F-6C7B-2802-1A265F16815D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24" name="Rectangle 723">
              <a:extLst>
                <a:ext uri="{FF2B5EF4-FFF2-40B4-BE49-F238E27FC236}">
                  <a16:creationId xmlns:a16="http://schemas.microsoft.com/office/drawing/2014/main" id="{782E890D-00C6-95F7-6FEB-C959506B42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5" name="Rectangle 724">
              <a:extLst>
                <a:ext uri="{FF2B5EF4-FFF2-40B4-BE49-F238E27FC236}">
                  <a16:creationId xmlns:a16="http://schemas.microsoft.com/office/drawing/2014/main" id="{43FE69B0-07B6-B88A-7C1A-4C4AC92EDF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6" name="TextBox 725">
              <a:extLst>
                <a:ext uri="{FF2B5EF4-FFF2-40B4-BE49-F238E27FC236}">
                  <a16:creationId xmlns:a16="http://schemas.microsoft.com/office/drawing/2014/main" id="{AB6BC100-CFCE-E5BA-493A-0F0786B7E94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7" name="TextBox 726">
              <a:extLst>
                <a:ext uri="{FF2B5EF4-FFF2-40B4-BE49-F238E27FC236}">
                  <a16:creationId xmlns:a16="http://schemas.microsoft.com/office/drawing/2014/main" id="{E2B88C2E-72ED-8C45-F321-69126DB19FD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8DFE1956-3FEB-1AFD-6B89-22A091CF4B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7F0585A1-3457-DDE7-7002-2B0ABB1FAB8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30" name="TextBox 729">
              <a:hlinkClick r:id="rId89" action="ppaction://hlinksldjump"/>
              <a:extLst>
                <a:ext uri="{FF2B5EF4-FFF2-40B4-BE49-F238E27FC236}">
                  <a16:creationId xmlns:a16="http://schemas.microsoft.com/office/drawing/2014/main" id="{2249705E-D7A5-07D6-06A7-E0AE1056D7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2F7A3C4E-A4C5-4470-6993-436B2A18DC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AD8A95A6-DF98-1C9F-A363-F4F8B4E1AB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33" name="TextBox 732">
            <a:extLst>
              <a:ext uri="{FF2B5EF4-FFF2-40B4-BE49-F238E27FC236}">
                <a16:creationId xmlns:a16="http://schemas.microsoft.com/office/drawing/2014/main" id="{377D6AE5-DF9F-6DA1-F55E-4522AA0E136C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34" name="TextBox 733">
            <a:extLst>
              <a:ext uri="{FF2B5EF4-FFF2-40B4-BE49-F238E27FC236}">
                <a16:creationId xmlns:a16="http://schemas.microsoft.com/office/drawing/2014/main" id="{DB1C9FD1-1E43-18E3-2F18-B68557ABB4DD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35" name="TextBox 734">
            <a:hlinkClick r:id="rId90" action="ppaction://hlinksldjump"/>
            <a:extLst>
              <a:ext uri="{FF2B5EF4-FFF2-40B4-BE49-F238E27FC236}">
                <a16:creationId xmlns:a16="http://schemas.microsoft.com/office/drawing/2014/main" id="{E4D8784F-5192-3FBA-F568-5B9FB8109D57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36" name="TextBox 735">
            <a:hlinkClick r:id="rId91" action="ppaction://hlinksldjump"/>
            <a:extLst>
              <a:ext uri="{FF2B5EF4-FFF2-40B4-BE49-F238E27FC236}">
                <a16:creationId xmlns:a16="http://schemas.microsoft.com/office/drawing/2014/main" id="{B94F32B6-93A1-F9D4-53F5-14839D3EE4D7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37" name="TextBox 736">
            <a:hlinkClick r:id="rId92" action="ppaction://hlinksldjump"/>
            <a:extLst>
              <a:ext uri="{FF2B5EF4-FFF2-40B4-BE49-F238E27FC236}">
                <a16:creationId xmlns:a16="http://schemas.microsoft.com/office/drawing/2014/main" id="{F9AD9FA5-1AD4-E5C6-55AE-61D934EF106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38" name="TextBox 737">
            <a:hlinkClick r:id="rId93" action="ppaction://hlinksldjump"/>
            <a:extLst>
              <a:ext uri="{FF2B5EF4-FFF2-40B4-BE49-F238E27FC236}">
                <a16:creationId xmlns:a16="http://schemas.microsoft.com/office/drawing/2014/main" id="{09FDA36C-4D73-002D-F023-5266DE75BEB8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39" name="TextBox 738">
            <a:hlinkClick r:id="rId94" action="ppaction://hlinksldjump"/>
            <a:extLst>
              <a:ext uri="{FF2B5EF4-FFF2-40B4-BE49-F238E27FC236}">
                <a16:creationId xmlns:a16="http://schemas.microsoft.com/office/drawing/2014/main" id="{0949490C-1C2A-3EAA-56DE-127309D65CA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40" name="TextBox 739">
            <a:hlinkClick r:id="rId95" action="ppaction://hlinksldjump"/>
            <a:extLst>
              <a:ext uri="{FF2B5EF4-FFF2-40B4-BE49-F238E27FC236}">
                <a16:creationId xmlns:a16="http://schemas.microsoft.com/office/drawing/2014/main" id="{C848585C-CDEC-5552-5445-445668BE6B90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41" name="TextBox 740">
            <a:hlinkClick r:id="rId96" action="ppaction://hlinksldjump"/>
            <a:extLst>
              <a:ext uri="{FF2B5EF4-FFF2-40B4-BE49-F238E27FC236}">
                <a16:creationId xmlns:a16="http://schemas.microsoft.com/office/drawing/2014/main" id="{A4DF048F-9824-8028-6129-9FA714FCD06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42" name="TextBox 741">
            <a:hlinkClick r:id="rId97" action="ppaction://hlinksldjump"/>
            <a:extLst>
              <a:ext uri="{FF2B5EF4-FFF2-40B4-BE49-F238E27FC236}">
                <a16:creationId xmlns:a16="http://schemas.microsoft.com/office/drawing/2014/main" id="{B1634FAD-C9E4-8C4E-51B4-5816D37BC64E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43" name="TextBox 742">
            <a:hlinkClick r:id="rId98" action="ppaction://hlinksldjump"/>
            <a:extLst>
              <a:ext uri="{FF2B5EF4-FFF2-40B4-BE49-F238E27FC236}">
                <a16:creationId xmlns:a16="http://schemas.microsoft.com/office/drawing/2014/main" id="{207218E9-D7E4-EAD2-8000-B441E37BCB7F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44" name="TextBox 743">
            <a:hlinkClick r:id="rId99" action="ppaction://hlinksldjump"/>
            <a:extLst>
              <a:ext uri="{FF2B5EF4-FFF2-40B4-BE49-F238E27FC236}">
                <a16:creationId xmlns:a16="http://schemas.microsoft.com/office/drawing/2014/main" id="{87983DFA-B109-DAF4-E9DD-D49C530279D9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45" name="TextBox 744">
            <a:hlinkClick r:id="rId100" action="ppaction://hlinksldjump"/>
            <a:extLst>
              <a:ext uri="{FF2B5EF4-FFF2-40B4-BE49-F238E27FC236}">
                <a16:creationId xmlns:a16="http://schemas.microsoft.com/office/drawing/2014/main" id="{97AE1B21-9BFA-995C-63E4-BCA1D5B2D02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46" name="TextBox 745">
            <a:hlinkClick r:id="rId101" action="ppaction://hlinksldjump"/>
            <a:extLst>
              <a:ext uri="{FF2B5EF4-FFF2-40B4-BE49-F238E27FC236}">
                <a16:creationId xmlns:a16="http://schemas.microsoft.com/office/drawing/2014/main" id="{E9B27734-6784-508B-7869-AD565D708FE2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47" name="TextBox 746">
            <a:hlinkClick r:id="rId102" action="ppaction://hlinksldjump"/>
            <a:extLst>
              <a:ext uri="{FF2B5EF4-FFF2-40B4-BE49-F238E27FC236}">
                <a16:creationId xmlns:a16="http://schemas.microsoft.com/office/drawing/2014/main" id="{9B45D642-7657-0669-BC19-E791D8BE947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48" name="TextBox 747">
            <a:hlinkClick r:id="rId103" action="ppaction://hlinksldjump"/>
            <a:extLst>
              <a:ext uri="{FF2B5EF4-FFF2-40B4-BE49-F238E27FC236}">
                <a16:creationId xmlns:a16="http://schemas.microsoft.com/office/drawing/2014/main" id="{3EAF6352-DC5E-329D-AB6E-082A6F0C9DA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49" name="TextBox 748">
            <a:hlinkClick r:id="rId104" action="ppaction://hlinksldjump"/>
            <a:extLst>
              <a:ext uri="{FF2B5EF4-FFF2-40B4-BE49-F238E27FC236}">
                <a16:creationId xmlns:a16="http://schemas.microsoft.com/office/drawing/2014/main" id="{869265A1-88C8-992F-7AE5-7AC8DE0D1F18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50" name="TextBox 749">
            <a:hlinkClick r:id="rId105" action="ppaction://hlinksldjump"/>
            <a:extLst>
              <a:ext uri="{FF2B5EF4-FFF2-40B4-BE49-F238E27FC236}">
                <a16:creationId xmlns:a16="http://schemas.microsoft.com/office/drawing/2014/main" id="{B2142450-D46A-0D47-7A9F-8A1984FE4CC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51" name="TextBox 750">
            <a:hlinkClick r:id="rId106" action="ppaction://hlinksldjump"/>
            <a:extLst>
              <a:ext uri="{FF2B5EF4-FFF2-40B4-BE49-F238E27FC236}">
                <a16:creationId xmlns:a16="http://schemas.microsoft.com/office/drawing/2014/main" id="{F4232466-DD1C-56A6-4389-1DA97CBF4A46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52" name="TextBox 751">
            <a:hlinkClick r:id="rId107" action="ppaction://hlinksldjump"/>
            <a:extLst>
              <a:ext uri="{FF2B5EF4-FFF2-40B4-BE49-F238E27FC236}">
                <a16:creationId xmlns:a16="http://schemas.microsoft.com/office/drawing/2014/main" id="{6CB3AE9C-DEF4-84DC-6293-EF53BDED0225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53" name="Rectangle 752">
            <a:hlinkClick r:id="rId108" action="ppaction://hlinksldjump"/>
            <a:extLst>
              <a:ext uri="{FF2B5EF4-FFF2-40B4-BE49-F238E27FC236}">
                <a16:creationId xmlns:a16="http://schemas.microsoft.com/office/drawing/2014/main" id="{BA2B0833-9B55-2B29-0E51-0E0EAE930943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54" name="Rectangle 753">
            <a:hlinkClick r:id="rId109" action="ppaction://hlinksldjump"/>
            <a:extLst>
              <a:ext uri="{FF2B5EF4-FFF2-40B4-BE49-F238E27FC236}">
                <a16:creationId xmlns:a16="http://schemas.microsoft.com/office/drawing/2014/main" id="{06B2C93A-A56B-C738-1C8B-69A82B73D8FA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55" name="Rectangle 754">
            <a:hlinkClick r:id="rId110" action="ppaction://hlinksldjump"/>
            <a:extLst>
              <a:ext uri="{FF2B5EF4-FFF2-40B4-BE49-F238E27FC236}">
                <a16:creationId xmlns:a16="http://schemas.microsoft.com/office/drawing/2014/main" id="{290FCFBA-15F2-AF83-D86C-D6F07C846B95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56" name="Rectangle 755">
            <a:hlinkClick r:id="rId111" action="ppaction://hlinksldjump"/>
            <a:extLst>
              <a:ext uri="{FF2B5EF4-FFF2-40B4-BE49-F238E27FC236}">
                <a16:creationId xmlns:a16="http://schemas.microsoft.com/office/drawing/2014/main" id="{CEB63BF4-555F-9E13-EFD6-6F79ABD42BFB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57" name="Rectangle 756">
            <a:hlinkClick r:id="rId112" action="ppaction://hlinksldjump"/>
            <a:extLst>
              <a:ext uri="{FF2B5EF4-FFF2-40B4-BE49-F238E27FC236}">
                <a16:creationId xmlns:a16="http://schemas.microsoft.com/office/drawing/2014/main" id="{384F10C3-622B-5F3A-1005-5DEF6A1383D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58" name="Rectangle 757">
            <a:hlinkClick r:id="rId113" action="ppaction://hlinksldjump"/>
            <a:extLst>
              <a:ext uri="{FF2B5EF4-FFF2-40B4-BE49-F238E27FC236}">
                <a16:creationId xmlns:a16="http://schemas.microsoft.com/office/drawing/2014/main" id="{D2974E42-E349-1E83-DE08-375B5FF60E93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59" name="Rectangle 758">
            <a:hlinkClick r:id="rId114" action="ppaction://hlinksldjump"/>
            <a:extLst>
              <a:ext uri="{FF2B5EF4-FFF2-40B4-BE49-F238E27FC236}">
                <a16:creationId xmlns:a16="http://schemas.microsoft.com/office/drawing/2014/main" id="{CD3E5763-DCAC-9560-0ACA-96B7C9A2403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04E51EA0-2520-82CD-D9CE-A81A9AF51F8A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4403050E-159A-C443-8B1E-EFCF44BF722B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C9FC601C-9C61-2632-9F16-1B85FD87CDD1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3BC42B3F-CFB2-CD5B-19C2-DDC3B3EF1635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27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05F951E-4AB2-2DD6-5489-20B19FB6B540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Co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2536E6BD-1619-FB02-591C-D33F78E63609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Cobalt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ED32E8E3-E8AB-755F-D5B7-919A0D36F117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58,93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4AE1BC28-CAC1-4A9F-7AFD-3D46FCAD2A25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1,88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65561C96-7DCC-2505-FE25-43C2601C5257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7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C8E92384-90FB-6C83-856B-D0DDA5ED58A0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[3], [4]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719EAE5D-F9B7-1E89-25FD-1B24F868297B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6C31C2E5-E39B-A53F-A73B-4B7D2A797B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4248F87-2F82-F833-868E-23B0BE3E28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009B959B-FFE3-D723-822A-F6E925463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F5DFD366-A3C8-A191-01E7-E32368BE983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9853CA97-F0B1-3D85-4771-E77863F954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1F291D94-FC24-7361-C90F-8415A7DFF91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2C9DDA6-3080-7441-8446-2C0F40B8435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B11C6F8C-8654-368C-5A43-E51F673BD6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44DAC30F-572A-85DB-CD0D-EED05CD32F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20680414-131E-EE98-73BF-279F097EF53D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140D2921-7B04-8B0E-0029-C32E766CA8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E58A1470-8128-ED19-6CCA-AFA30FCBB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B539F324-1975-E973-5902-EBA20A969E6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945619A1-171E-9867-0CF9-4367098E62D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37D020D9-4C4C-6A05-E04E-D757632AC2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DC589042-AE5A-D70C-505E-511D42621C7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62" name="TextBox 76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2F1CF772-A6A9-39CB-EA64-C02AFA681B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7CC709D1-8797-BE30-9028-FB1E3EC8336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6A6CB854-9D40-A049-DF34-6CFC116254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8EF6C6A1-A27F-0906-31E3-B61442B9DFAA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5DC27449-FE6F-7DAB-1843-E48891BF76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DEF22CE4-6A36-BA32-BA0A-F4B3D6DA94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83A6FBCF-01E6-EEF2-45BB-19FBCA0FA7F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7D6A43B0-B022-EFE7-68E1-2A8FC60514A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4B8EFDB7-3686-F7C7-1370-6BCB504BB26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E2140EFF-3882-87A7-45D5-8CA0F1DB4B5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900" name="TextBox 899">
              <a:hlinkClick r:id="rId117" action="ppaction://hlinksldjump"/>
              <a:extLst>
                <a:ext uri="{FF2B5EF4-FFF2-40B4-BE49-F238E27FC236}">
                  <a16:creationId xmlns:a16="http://schemas.microsoft.com/office/drawing/2014/main" id="{771CE5D2-8CFC-DD29-7AB8-4390CC890B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9CC56E79-E9E5-4F9E-4285-45B1061174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79DF3617-73D1-C47D-14DC-D340664E92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3CD1A691-7AC3-C52E-5DD1-7FB9FA33AFF3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BF570DA1-5CEF-EFB6-DF81-9004ECC911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32B338C2-449F-9702-8F72-562C628BDD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0D2E3697-2D26-AF6A-44C4-B94A5BD56F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782F5849-A845-0FA9-F1DC-22F8179E0DF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D83728CA-CBA3-F24B-36C6-1ACA7E4B06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36904054-8EB2-0676-562C-C27CCCA6D8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0" name="TextBox 939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63E38AD-4D6A-5E44-FF18-0528211A09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AFCBCBC9-6B36-325B-6F6F-13E3C11422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D5894A37-84B8-355F-CA10-A45B76A7C6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943" name="Group 942">
            <a:extLst>
              <a:ext uri="{FF2B5EF4-FFF2-40B4-BE49-F238E27FC236}">
                <a16:creationId xmlns:a16="http://schemas.microsoft.com/office/drawing/2014/main" id="{3E2D4C40-EC0D-3048-5DF8-D76C364FD9FF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5B6CA351-031A-F86A-6826-4188782DE2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35BDD25A-48BC-C097-5E64-26ED24BD9D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83BC95DE-43C3-B26E-C382-30D29C63EB1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59512639-D30F-E3D0-48EA-D975464153C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72BA1B30-8E4E-F4E2-4384-C0132BB988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437DC1A4-8BEE-334E-6C45-BB1F043255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950" name="TextBox 949">
              <a:hlinkClick r:id="rId119" action="ppaction://hlinksldjump"/>
              <a:extLst>
                <a:ext uri="{FF2B5EF4-FFF2-40B4-BE49-F238E27FC236}">
                  <a16:creationId xmlns:a16="http://schemas.microsoft.com/office/drawing/2014/main" id="{90BB077A-4B1B-A89A-3076-B68FA636DC3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0BA0D37B-B4E0-2469-868D-B21606553A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10160237-ADD0-9EFF-C371-BF23D72C74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7DC6ADBC-3E18-2B59-2A5C-6EE2356D0952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6C2B93D0-384F-4D52-5F97-015FC9F6F7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F552871C-5C25-84BF-86DE-80A87859DA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597517F9-75D6-AF58-CB03-F148F785665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5EFACE0C-66FE-DA47-4409-E1EABAE0D9C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4DF6D258-BADF-6CD4-09DC-04F1566D98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7A40FAA-9949-967A-74E3-B5AE4AB495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60" name="TextBox 959">
              <a:hlinkClick r:id="rId120" action="ppaction://hlinksldjump"/>
              <a:extLst>
                <a:ext uri="{FF2B5EF4-FFF2-40B4-BE49-F238E27FC236}">
                  <a16:creationId xmlns:a16="http://schemas.microsoft.com/office/drawing/2014/main" id="{353A679C-B9DB-0757-07E7-7EE5242657B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711AD8CC-3B0C-EC90-4694-E99CC8A19E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D523325C-990B-7E2B-4621-1437EDBF0A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3E8FC619-7BFC-0D40-D70B-ADB924E0F0FA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8F390FFD-5BD0-C850-8024-1728AC3258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19A5723F-1931-C671-3037-4EC0A365D6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69299EFC-5704-654A-8DFF-49B6F9728D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6F1E857E-32FE-AD68-84A5-D567D0F739D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5B102080-5B2C-28E0-6024-8C25872A82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502347FC-006E-5C23-B1F6-B54435D98FE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0" name="TextBox 969">
              <a:hlinkClick r:id="rId121" action="ppaction://hlinksldjump"/>
              <a:extLst>
                <a:ext uri="{FF2B5EF4-FFF2-40B4-BE49-F238E27FC236}">
                  <a16:creationId xmlns:a16="http://schemas.microsoft.com/office/drawing/2014/main" id="{91E13089-307D-B2D5-6042-F8DFFAAA21E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3498F230-05FF-6791-9797-39C90F67B97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6D3A80D8-4995-74F6-AE94-385031F07837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3097BCA-B0FE-F414-38E6-E173C09469BE}"/>
              </a:ext>
            </a:extLst>
          </p:cNvPr>
          <p:cNvGrpSpPr/>
          <p:nvPr/>
        </p:nvGrpSpPr>
        <p:grpSpPr>
          <a:xfrm>
            <a:off x="5062468" y="2820885"/>
            <a:ext cx="647699" cy="632746"/>
            <a:chOff x="5062468" y="2820885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8596736-4933-5F48-FF50-76D94DA2630A}"/>
                </a:ext>
              </a:extLst>
            </p:cNvPr>
            <p:cNvSpPr/>
            <p:nvPr/>
          </p:nvSpPr>
          <p:spPr>
            <a:xfrm>
              <a:off x="5117501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29FB67F-2908-EB16-2109-38DACB92D380}"/>
                </a:ext>
              </a:extLst>
            </p:cNvPr>
            <p:cNvSpPr/>
            <p:nvPr/>
          </p:nvSpPr>
          <p:spPr>
            <a:xfrm>
              <a:off x="5117501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6CE6838-1210-D4DE-A399-3494ACA59782}"/>
                </a:ext>
              </a:extLst>
            </p:cNvPr>
            <p:cNvSpPr txBox="1"/>
            <p:nvPr/>
          </p:nvSpPr>
          <p:spPr>
            <a:xfrm>
              <a:off x="5095275" y="3284354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963A242-8CCE-D57B-62F3-6080510D5203}"/>
                </a:ext>
              </a:extLst>
            </p:cNvPr>
            <p:cNvSpPr txBox="1"/>
            <p:nvPr/>
          </p:nvSpPr>
          <p:spPr>
            <a:xfrm>
              <a:off x="5117501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BD9C9ED-8B99-76FD-C77C-15DC2E4C8E50}"/>
                </a:ext>
              </a:extLst>
            </p:cNvPr>
            <p:cNvSpPr txBox="1"/>
            <p:nvPr/>
          </p:nvSpPr>
          <p:spPr>
            <a:xfrm>
              <a:off x="5062468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0A1041C-A27F-216B-1413-E92970CCEC46}"/>
                </a:ext>
              </a:extLst>
            </p:cNvPr>
            <p:cNvSpPr txBox="1"/>
            <p:nvPr/>
          </p:nvSpPr>
          <p:spPr>
            <a:xfrm>
              <a:off x="5209903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7E3920BD-081B-9044-45F1-09CB9FAF7171}"/>
                </a:ext>
              </a:extLst>
            </p:cNvPr>
            <p:cNvSpPr txBox="1"/>
            <p:nvPr/>
          </p:nvSpPr>
          <p:spPr>
            <a:xfrm>
              <a:off x="5063934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3296C35-EDBC-5BB6-3103-36457D81B1C8}"/>
                </a:ext>
              </a:extLst>
            </p:cNvPr>
            <p:cNvSpPr txBox="1"/>
            <p:nvPr/>
          </p:nvSpPr>
          <p:spPr>
            <a:xfrm>
              <a:off x="5350333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81FD2CD-DCA8-62B2-3017-A23AC1FF7F50}"/>
                </a:ext>
              </a:extLst>
            </p:cNvPr>
            <p:cNvSpPr txBox="1"/>
            <p:nvPr/>
          </p:nvSpPr>
          <p:spPr>
            <a:xfrm>
              <a:off x="5062468" y="3052120"/>
              <a:ext cx="57664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0010DFCE-660F-E2F6-BBD0-28997644A070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936E8126-987E-BA8E-CDE3-F626F826B0F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8D0EB62E-70B3-87CB-9040-5281E232AB67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0B915ED4-B8CB-5058-94C7-495B25311A41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E8D59346-44E2-E348-ECB7-8477148DFC09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E14A6587-BC66-3C7F-13E2-3AF86A2CD4D1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8E6109F5-E2E5-78D5-41B8-45829F2F1C56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54B92BC3-F656-B860-8BE2-8348062DA2D9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AD10D51-EA75-383B-8481-32EC4CD55DCB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EAE2F5FC-E07C-48CE-BFFB-54382D7026BE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0422D0CA-6923-BD91-7C80-ED1EC606E0F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C902C719-ABAC-1C5E-002C-BE184977C68C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B8ECFCD6-B341-A6B1-B9A6-15EB0E808A6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DEED91D7-CBC6-94D6-E541-8264A082737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A083D11C-3E90-40B8-A39F-8ECFC28DC812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0C0E9D73-593E-9D0F-1DD7-144DB932090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122281D6-8D6F-E5E4-2FD5-D91FD88AD3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70" name="Group 569">
                        <a:extLst>
                          <a:ext uri="{FF2B5EF4-FFF2-40B4-BE49-F238E27FC236}">
                            <a16:creationId xmlns:a16="http://schemas.microsoft.com/office/drawing/2014/main" id="{FBD6CBCC-65C3-D089-CF5B-C566199513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2" name="Group 571">
                          <a:extLst>
                            <a:ext uri="{FF2B5EF4-FFF2-40B4-BE49-F238E27FC236}">
                              <a16:creationId xmlns:a16="http://schemas.microsoft.com/office/drawing/2014/main" id="{FC4CE1E2-4E83-0347-CF49-7ECA345572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4" name="Group 573">
                            <a:extLst>
                              <a:ext uri="{FF2B5EF4-FFF2-40B4-BE49-F238E27FC236}">
                                <a16:creationId xmlns:a16="http://schemas.microsoft.com/office/drawing/2014/main" id="{5485FBBB-6575-D0CA-1AD2-6314E9FC7EE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640" name="Group 639">
                              <a:extLst>
                                <a:ext uri="{FF2B5EF4-FFF2-40B4-BE49-F238E27FC236}">
                                  <a16:creationId xmlns:a16="http://schemas.microsoft.com/office/drawing/2014/main" id="{F57D11B3-CD1C-915F-9A7D-4C531F10ED2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42" name="Straight Connector 641">
                                <a:extLst>
                                  <a:ext uri="{FF2B5EF4-FFF2-40B4-BE49-F238E27FC236}">
                                    <a16:creationId xmlns:a16="http://schemas.microsoft.com/office/drawing/2014/main" id="{9B998AAA-2FBD-6E66-2116-E37CEA93759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3" name="Straight Connector 652">
                                <a:extLst>
                                  <a:ext uri="{FF2B5EF4-FFF2-40B4-BE49-F238E27FC236}">
                                    <a16:creationId xmlns:a16="http://schemas.microsoft.com/office/drawing/2014/main" id="{E5C84B5C-CEF8-A36B-60C5-1DE5E768849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4" name="Straight Connector 653">
                                <a:extLst>
                                  <a:ext uri="{FF2B5EF4-FFF2-40B4-BE49-F238E27FC236}">
                                    <a16:creationId xmlns:a16="http://schemas.microsoft.com/office/drawing/2014/main" id="{D5B971C0-81F4-EA9A-3A78-6E36642FD96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41" name="Straight Connector 640">
                              <a:extLst>
                                <a:ext uri="{FF2B5EF4-FFF2-40B4-BE49-F238E27FC236}">
                                  <a16:creationId xmlns:a16="http://schemas.microsoft.com/office/drawing/2014/main" id="{E083DCA1-7E94-ED5A-C003-75C1345E5CF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D804CB71-A9F6-15EB-089C-C65AD4F8D33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3" name="Straight Connector 572">
                          <a:extLst>
                            <a:ext uri="{FF2B5EF4-FFF2-40B4-BE49-F238E27FC236}">
                              <a16:creationId xmlns:a16="http://schemas.microsoft.com/office/drawing/2014/main" id="{D1AF532C-1E04-B931-4FA4-8E219ED6BE0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1" name="Straight Connector 570">
                        <a:extLst>
                          <a:ext uri="{FF2B5EF4-FFF2-40B4-BE49-F238E27FC236}">
                            <a16:creationId xmlns:a16="http://schemas.microsoft.com/office/drawing/2014/main" id="{0A9BA1E6-E00C-343F-AA9F-CC0899F3CBC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9" name="Straight Connector 568">
                      <a:extLst>
                        <a:ext uri="{FF2B5EF4-FFF2-40B4-BE49-F238E27FC236}">
                          <a16:creationId xmlns:a16="http://schemas.microsoft.com/office/drawing/2014/main" id="{CDD1DDC1-B8C4-C888-CC3A-F2E45B3BB7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ED66F1C6-BF58-E73C-EE2B-924E8D789C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E72906D5-7352-9D11-F778-E29D78B393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AC73C200-652F-86A7-F8A0-59928112AAF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4BCC0443-E918-83AF-793F-88F10CCAE8E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4952490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08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64" fill="hold"/>
                                        <p:tgtEl>
                                          <p:spTgt spid="4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1" name="Picture 800">
            <a:extLst>
              <a:ext uri="{FF2B5EF4-FFF2-40B4-BE49-F238E27FC236}">
                <a16:creationId xmlns:a16="http://schemas.microsoft.com/office/drawing/2014/main" id="{C236C1FF-F1D5-A002-959E-79FA094A7DA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Ru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19442E7C-AC3B-C872-A0B9-FA9FD3441435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D9EE190F-79F8-EA81-8B01-E08E437467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AB1D293A-2FA3-4EF9-E7EA-CD2D58DDC4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5B55799D-3DEA-22FD-06EF-C23E3E1EAC1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DF49E29D-8C8C-EE06-ED4E-D635A9CE962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E4EFFF50-6ACA-42E7-1EBD-122A24395B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BB3F3731-5659-0717-6ADA-41A082AEC9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CC94F171-EAC2-8246-AC2E-A96D1B42FCA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508B5727-792E-DF1D-E304-68D8398048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B508D72F-233F-E235-A039-60EAA25282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D3A06DB4-4355-BC08-EF79-908184DEA35D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A443B970-86D7-5D1E-C721-A8F5A0248C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FC110F7C-50E1-12F0-7020-CA2530FD4E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1EF49BBF-FD51-D179-1385-C7F528E77BC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D0C222B-241A-8A32-BE9A-A3F119E65B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1846BD88-C022-34A5-E52C-F2B3641D18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5916E6FA-1ADF-2733-6955-3CF0A38361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8621995E-2F8E-C0C2-C2EE-15F08500D90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1F15BD9A-5B7B-1368-FBDA-D6A9605B1E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808B8E40-D726-DE53-932B-076CAA0F183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62E5697F-EC48-A103-9375-9B7A6CBB4735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27F604CB-34EA-A45D-650C-AFEE777D57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43932E62-22DF-AA8A-1B07-0603E5F200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D8893DC1-0A33-B5E7-A103-8DD0733670A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8AA8C39F-8CC7-BF01-5879-2189DB17145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955A2A6-9746-ED51-70CC-957CEA4C44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DEF6DB20-9638-4CA5-F118-1E49B1042C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4287D3C1-E7E5-4C7A-DBCA-7A0D3C0F909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1A94E2AA-AF03-2A44-D374-C382B422E5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4AD41BB-2816-A81D-2B67-AFB7884DDB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7A2E6F1-DF15-0A95-2912-5C2771C97D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20711DC-DE15-6162-97B6-9FC0049090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21E81578-B29C-CD8B-400A-9DD50B6C27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7513D92E-839A-EA09-476F-7C7A3F22791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663AD63-40D9-D507-ABAB-5F499EB2C8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0FDF2F1B-A6DE-33A6-246A-3FC178D06B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70805EC-8748-DD8B-FD72-5F14A52E87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5" name="TextBox 434">
              <a:hlinkClick r:id="rId69" action="ppaction://hlinksldjump"/>
              <a:extLst>
                <a:ext uri="{FF2B5EF4-FFF2-40B4-BE49-F238E27FC236}">
                  <a16:creationId xmlns:a16="http://schemas.microsoft.com/office/drawing/2014/main" id="{73CD655A-B66F-82DD-2BDA-48CAB30B59B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DAA36BD3-7FB0-E45D-D76F-B4094C8411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978DB1DE-8158-4B82-E2C9-C1E925DA40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096E294D-097B-3184-642A-5638B5C617B3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F50B0A55-E062-FC33-7B24-ED4D0BAEF9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7DF0F6E0-F8BF-C06A-5FD3-E46ADCD100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EEB012D1-EB7C-AC88-38E8-C0EA33D9A4E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5EFDE91D-FB03-DACE-6A74-8CF7B52C3F3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E4CF70A3-F52A-2EC6-E1E0-EB12B5D9F2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C64C8320-7DEE-61DF-D483-30EF83FFD12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55" name="TextBox 454">
              <a:hlinkClick r:id="rId70" action="ppaction://hlinksldjump"/>
              <a:extLst>
                <a:ext uri="{FF2B5EF4-FFF2-40B4-BE49-F238E27FC236}">
                  <a16:creationId xmlns:a16="http://schemas.microsoft.com/office/drawing/2014/main" id="{DB96B20F-2A0B-5C7B-F483-100926743A7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02E99B2E-48C9-3CE6-3122-5DAD47789F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D3B47AA9-8482-5EBC-3AB1-DF181B1243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225332E1-4199-BB5E-6BBB-CCB68CF43E6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9798F50C-5D92-A531-FF45-7938C42DE0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AD9397B3-5D76-7FEB-ACFD-E20AC853AA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F93A6CE9-D6FD-236F-0342-DF106461FAC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FA931395-CBEC-EB4E-7C4F-22367CB0ADA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8E01E426-D498-96BD-97D7-2D098F562F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24191388-DE31-655B-6F4B-B0307E884B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5" name="TextBox 464">
              <a:hlinkClick r:id="rId71" action="ppaction://hlinksldjump"/>
              <a:extLst>
                <a:ext uri="{FF2B5EF4-FFF2-40B4-BE49-F238E27FC236}">
                  <a16:creationId xmlns:a16="http://schemas.microsoft.com/office/drawing/2014/main" id="{2D5106C1-9FF9-9BC3-F4CB-7A2E674402B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9552540-12DD-4DCE-C518-DB2F0201B2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49C4618E-F1D0-3525-54B5-6064AB99A7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A3346004-F69E-9FE2-A35B-7F071F4947A1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AE8679EF-995D-4B6D-1A1B-0244CE8151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E83627C7-2AE8-C638-A2A2-3F687BF1A6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2E384840-4FC7-BF90-3D65-AEB1D96305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09B4105A-0534-C7A5-2B6C-21522AEF67E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9B868260-4BD0-8B8A-0645-A93126B6F7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26B4754B-55CB-D2CD-8833-C314B2C963F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5" name="TextBox 474">
              <a:hlinkClick r:id="rId72" action="ppaction://hlinksldjump"/>
              <a:extLst>
                <a:ext uri="{FF2B5EF4-FFF2-40B4-BE49-F238E27FC236}">
                  <a16:creationId xmlns:a16="http://schemas.microsoft.com/office/drawing/2014/main" id="{373397BE-D83E-49A6-70C0-F184BB7F55B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DF02584F-4BE7-0385-4379-3355071866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F41A9D4C-186B-53D2-9F38-19FF27C5D09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840E7B63-297B-6067-8533-8E6DED67B2B2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BC84D3A4-239A-9DB6-5957-19DBA82DA9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2A03BA9A-53B6-304A-ECCE-02FC7343B0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642B5820-4C51-BA3C-B488-3306474E23B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E3731952-7A78-A3AC-E839-3B53B46A256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103B056-37F1-35ED-B9BD-FDC673776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47B0C5B-F0C0-4E7A-ED35-6A128B06723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5" name="TextBox 484">
              <a:hlinkClick r:id="rId73" action="ppaction://hlinksldjump"/>
              <a:extLst>
                <a:ext uri="{FF2B5EF4-FFF2-40B4-BE49-F238E27FC236}">
                  <a16:creationId xmlns:a16="http://schemas.microsoft.com/office/drawing/2014/main" id="{2ABB02FB-A675-0954-5F03-895BC4E595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AE54BF00-81A4-2505-7677-35358FB39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859E2801-C5AF-8A1A-1662-E02A279F90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7EA5D307-3162-519D-D79D-25A02C48A023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A2AC3F86-B888-AD09-D379-42903F49C53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B00B0925-62CD-887A-783C-838AF125F4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D8772427-EB7E-1421-2663-9458C6EA122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60E7DD73-4C48-94BD-7247-D00F3A9D196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932D662-520A-4729-50F0-FDC6367068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206174D5-C952-B81E-FA9E-76EC934D598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5" name="TextBox 494">
              <a:hlinkClick r:id="rId74" action="ppaction://hlinksldjump"/>
              <a:extLst>
                <a:ext uri="{FF2B5EF4-FFF2-40B4-BE49-F238E27FC236}">
                  <a16:creationId xmlns:a16="http://schemas.microsoft.com/office/drawing/2014/main" id="{9F277BE2-3B35-3661-AAB8-6BD66C151C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67B4D8E6-FB3D-B314-E550-2CA081D384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61C354D9-4D7F-E48D-149B-564340D4D7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CC23CA40-E64B-1E20-E098-D751B1BD06D0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CB45FC60-3A99-7A9B-1D6D-A88FC198C6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D6D30C4B-7D0B-CFA3-28A1-4BB4F159E3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7B9DC1BB-9343-A0A6-2088-FBFC57FF7C3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69FB60A1-B8D2-DC67-B97D-F4CF2F02BE6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9DAA5BC4-67E9-069D-B626-BAF214B34F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D2B30EA1-EBA5-4F21-B546-2CDAEE7F9C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5" name="TextBox 504">
              <a:hlinkClick r:id="rId75" action="ppaction://hlinksldjump"/>
              <a:extLst>
                <a:ext uri="{FF2B5EF4-FFF2-40B4-BE49-F238E27FC236}">
                  <a16:creationId xmlns:a16="http://schemas.microsoft.com/office/drawing/2014/main" id="{BF3D91CE-9381-3D26-B41B-3AD12159E8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E5ACFE82-B60F-7229-18CB-BD0F486B82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2DF7C4AD-F587-1B89-947E-ADB328535C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11E66B73-1764-24EB-630A-2712E675D00D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87B446F7-B67A-6ABE-074D-526F5100C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5C831A19-417F-E221-F8D2-65104CDAEA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F23E866C-2EDD-1560-975E-289457ABB6E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61F0AA5-7AD7-4F4B-8C33-AA1035EDEDD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37B6037F-60A8-7210-94D6-8D922D7EE5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BBF5325E-C3C7-C82F-A719-C230DBE916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5" name="TextBox 514">
              <a:hlinkClick r:id="rId76" action="ppaction://hlinksldjump"/>
              <a:extLst>
                <a:ext uri="{FF2B5EF4-FFF2-40B4-BE49-F238E27FC236}">
                  <a16:creationId xmlns:a16="http://schemas.microsoft.com/office/drawing/2014/main" id="{37789146-A03E-0509-E164-49F5EB9C03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1A2859E6-27DA-6D7E-E1F8-FD8CDCA403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08B88524-AE7E-EC9F-A690-60453EAC90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0EAF9D35-CCF7-84B2-BBF6-432BF5E0E1FA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F4A8DBE1-36EE-0B9D-E7F2-1E1B56ACC1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C1CF6019-23BC-46B2-4620-1505F54AF50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2CE85C08-D21D-EB12-77F2-900ED17535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1DEEACBB-4711-094D-73B0-1B3700B9BA2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D0CFDB98-DD78-64A4-3016-01A978A57B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7F582643-5007-8849-4939-1354442C23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7" action="ppaction://hlinksldjump"/>
              <a:extLst>
                <a:ext uri="{FF2B5EF4-FFF2-40B4-BE49-F238E27FC236}">
                  <a16:creationId xmlns:a16="http://schemas.microsoft.com/office/drawing/2014/main" id="{A6A568CC-BABE-B211-F582-16697D18BDC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A52E338F-BF5D-4A96-E500-D8FCEE44D5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37F8D019-C4C7-45B7-E444-F10062BD07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77D32DC8-3203-1EF2-DA88-96FA30B4C29B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D362DA1B-0E29-7E76-FA06-C9FF81F3A7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E1D04E7B-909A-2BE0-BF37-478EEC5041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BDC01691-EC34-A54F-C3CC-C2DCDDC49F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96831352-E430-9D66-E995-60D75D6F197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4BC39974-97D9-B914-6E25-730C22CCAC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B3E420D0-E103-AD15-8753-AD29A50189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8" action="ppaction://hlinksldjump"/>
              <a:extLst>
                <a:ext uri="{FF2B5EF4-FFF2-40B4-BE49-F238E27FC236}">
                  <a16:creationId xmlns:a16="http://schemas.microsoft.com/office/drawing/2014/main" id="{16D9A4CF-BD9C-2FC4-2BF7-397DE8BB9AC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D9747583-41A9-ED2D-876E-59AD9FF1E8E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0717710C-203F-3819-1C60-899232B90E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2FCD8B14-7487-2B38-5A71-8E438CF8C5D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5781C6D6-16F7-EB0F-CCF2-74FDBE2FBE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9E4AC4E1-6E1A-80EB-2FF4-76C31A1E82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981CAE98-122D-609D-CC99-319C55B051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DE398E9-BEBD-1772-0D75-02A71497012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822348BC-095A-0653-E94A-C68EB4D2AD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76CD5914-EE57-E3CE-29EB-E999231A44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79" action="ppaction://hlinksldjump"/>
              <a:extLst>
                <a:ext uri="{FF2B5EF4-FFF2-40B4-BE49-F238E27FC236}">
                  <a16:creationId xmlns:a16="http://schemas.microsoft.com/office/drawing/2014/main" id="{3CF48941-B8F0-A0E2-7EC9-FFB90BBE32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8F0D8F5A-EAFC-1EB2-8FC0-CFFBBD5ADC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5605127D-048C-D4ED-BB82-79988560BD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9576E4E9-3C4B-00B2-91BD-727BB31A94D3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D29067FE-DC61-A422-9F73-6B6DD38A1D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EC8DCF18-0B05-1407-8411-0DD6635A05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E62D9025-6CB1-9F43-B1C2-08CA95B36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2061CA19-0524-8BF5-EE9F-B9ED4D437EB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D22C802-C73E-E454-F80F-DC518E63A1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B588C337-5FAD-E732-D395-BF30D6CC16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5" name="TextBox 564">
              <a:hlinkClick r:id="rId80" action="ppaction://hlinksldjump"/>
              <a:extLst>
                <a:ext uri="{FF2B5EF4-FFF2-40B4-BE49-F238E27FC236}">
                  <a16:creationId xmlns:a16="http://schemas.microsoft.com/office/drawing/2014/main" id="{11F64D81-2DEE-47CD-5AF3-417714C963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B2E88C6A-441E-54AB-CFA1-03C32EC986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FFF1FF19-0335-E40C-53B7-5D0D5BEA26F7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2551EF74-36A1-2904-1609-9A83CE1DADBC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D313E65A-015A-14F8-434B-EAF1334B9F0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FA312CAD-3F5A-D523-E1F9-7340EB3FD8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C61E3662-E5BD-C84E-82E7-8CAB8349C2F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8EC516C3-644A-4B5C-85CC-5D7E9F94152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650FEB5A-3FE5-026D-C25C-6ED6184576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5DA65C7F-DF4E-008A-ACC3-A091855CE0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75" name="TextBox 574">
              <a:hlinkClick r:id="rId81" action="ppaction://hlinksldjump"/>
              <a:extLst>
                <a:ext uri="{FF2B5EF4-FFF2-40B4-BE49-F238E27FC236}">
                  <a16:creationId xmlns:a16="http://schemas.microsoft.com/office/drawing/2014/main" id="{C58CA92C-4835-955A-1E56-9BC70D47A77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54C2C3C3-CDF5-D5B8-F9A2-B2BF2CCD11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78FCCE55-26D7-A4EE-7290-E614F1E167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06DAA08A-D8C1-474C-8C05-E170B2F2DF46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A0205BD3-1CB8-1459-94C7-9DB3DA020F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E8ADAEA6-BADD-777D-130A-DC31A309E5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CC23E1CE-AF1C-6F62-809B-F7345613467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672522B-BA82-38F9-32F0-CD870FD7128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2E1919E5-C66B-0814-E821-EC3ACE4D20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140F4B75-81F0-DD7F-59D1-05798F2A4D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827" name="TextBox 826">
              <a:hlinkClick r:id="rId82" action="ppaction://hlinksldjump"/>
              <a:extLst>
                <a:ext uri="{FF2B5EF4-FFF2-40B4-BE49-F238E27FC236}">
                  <a16:creationId xmlns:a16="http://schemas.microsoft.com/office/drawing/2014/main" id="{6FFC8CD5-BFBF-A65E-44B6-C9DDD5E0507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5579E7CE-1E09-72AF-434D-AA425AC827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3BE6FD44-051F-2445-9D98-ADF5C8AA21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8BA55A3D-B316-405E-DF2C-14188004D6DB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22FE8340-54FB-6E10-954D-12ECFC5364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2D57920C-A2FA-DBA0-0A8D-44813FE1704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83082074-D033-E91E-4180-F042A5CE706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2F14BE10-9A8D-5CAD-93E5-ECB591B31A7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B3B8117-BCE4-D4F7-2873-8E7DE07D48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D2EEDC41-309F-9EBD-48DD-FD416BDD9D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7" name="TextBox 846">
              <a:hlinkClick r:id="rId83" action="ppaction://hlinksldjump"/>
              <a:extLst>
                <a:ext uri="{FF2B5EF4-FFF2-40B4-BE49-F238E27FC236}">
                  <a16:creationId xmlns:a16="http://schemas.microsoft.com/office/drawing/2014/main" id="{0F8D5945-A223-0F6C-6B19-B952DDBF9D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D9A3B8DD-E32D-8FEA-9AE2-1A02C906FBF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5496CE8E-B809-905C-D94E-2B99586C14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72E0C017-B58E-A232-7B05-DAF396E057E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E6E9FDD3-A010-2394-28B5-598E6D946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37C5813D-F226-7412-F189-C2815A41B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EAEC106F-5E55-6B08-4745-C130AA8D20E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C5B6D0E5-F74F-1E7A-466B-BCEB2391075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6A098E97-48CB-2F64-92EB-9F1F2FB56B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B9CFEDC0-878D-D0F2-73E1-F867B76B06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7" name="TextBox 896">
              <a:hlinkClick r:id="rId84" action="ppaction://hlinksldjump"/>
              <a:extLst>
                <a:ext uri="{FF2B5EF4-FFF2-40B4-BE49-F238E27FC236}">
                  <a16:creationId xmlns:a16="http://schemas.microsoft.com/office/drawing/2014/main" id="{CE2CBA28-E78E-AC5B-5F72-CCBD7C7E21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E99B57DB-630C-B6D1-991E-B40797DA44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2E801236-9D01-2D1E-295E-6F2B75802E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3DBC4F48-0652-3607-2468-BFAD95BF06A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1" name="Rectangle 900">
              <a:extLst>
                <a:ext uri="{FF2B5EF4-FFF2-40B4-BE49-F238E27FC236}">
                  <a16:creationId xmlns:a16="http://schemas.microsoft.com/office/drawing/2014/main" id="{6F830D8C-18CB-665C-1EE9-43D3E40888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F305546B-BDDB-2340-F226-DF061F66C5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4D9099FC-0FD4-C1B3-B235-EE0E8F4544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C3030E8A-5DD9-1D92-DDD5-1E3142F0919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83FC22A1-F3D1-F360-E29F-29C626C4E0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F8D28E3D-293B-FFB4-067E-CB8CC549F4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7" name="TextBox 936">
              <a:hlinkClick r:id="rId85" action="ppaction://hlinksldjump"/>
              <a:extLst>
                <a:ext uri="{FF2B5EF4-FFF2-40B4-BE49-F238E27FC236}">
                  <a16:creationId xmlns:a16="http://schemas.microsoft.com/office/drawing/2014/main" id="{08BEFEBB-4CF1-D00C-261C-F2ABD72B79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C317C3EE-0B57-CBFD-9E4B-F9EC46F526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4D787911-7432-ECAE-6793-0FC46C4398A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C357B7EE-0AC5-0240-D3B6-4272F1631D7A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1" name="Rectangle 940">
              <a:extLst>
                <a:ext uri="{FF2B5EF4-FFF2-40B4-BE49-F238E27FC236}">
                  <a16:creationId xmlns:a16="http://schemas.microsoft.com/office/drawing/2014/main" id="{FF82AB79-2875-2C7B-3245-1DC5A1BCFD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7F9BB2F4-5AED-0D89-3121-F0840D0C2C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881A8EAC-0E4F-52F4-D451-6BA848408D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A78EF5DD-ACD1-88EF-E830-E1C7DBC4D96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47CDBE2D-7A6D-4F88-B12E-E88AD3748C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2A248A60-0EAF-AA19-B1FC-75E2FDC64D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7" name="TextBox 946">
              <a:hlinkClick r:id="rId86" action="ppaction://hlinksldjump"/>
              <a:extLst>
                <a:ext uri="{FF2B5EF4-FFF2-40B4-BE49-F238E27FC236}">
                  <a16:creationId xmlns:a16="http://schemas.microsoft.com/office/drawing/2014/main" id="{FD8E90F8-0351-D344-E623-B3F88FD94E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0C1A5A25-18BD-5D44-8977-C7C495AEAF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7224637-02AA-7932-7A79-EE4E25C4C8D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3529C7F9-8AE4-6330-917B-AA21151B6D56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1" name="Rectangle 950">
              <a:extLst>
                <a:ext uri="{FF2B5EF4-FFF2-40B4-BE49-F238E27FC236}">
                  <a16:creationId xmlns:a16="http://schemas.microsoft.com/office/drawing/2014/main" id="{EB482E7E-BE2A-F7EE-F435-F8FCC290AC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C39227FC-D3B9-2DDD-564A-4F529D0042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59F7FA6D-DB21-3C0A-EE41-0ABEDA2E3CC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797F5902-14D2-E900-C013-9D0D3EDE38F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413866C8-25FE-E420-5364-5F19294550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56A0BEBB-0CE9-94E6-95F2-548DDA85A6D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7" name="TextBox 956">
              <a:hlinkClick r:id="rId87" action="ppaction://hlinksldjump"/>
              <a:extLst>
                <a:ext uri="{FF2B5EF4-FFF2-40B4-BE49-F238E27FC236}">
                  <a16:creationId xmlns:a16="http://schemas.microsoft.com/office/drawing/2014/main" id="{916E9576-784D-739B-CC90-B1D395706F8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8254736-9721-96B7-93A4-1036BC5199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C099AA86-B73F-9ACA-3664-B668C78CA8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8F1D9596-6CBD-C51A-50BB-544834E92644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1" name="Rectangle 960">
              <a:extLst>
                <a:ext uri="{FF2B5EF4-FFF2-40B4-BE49-F238E27FC236}">
                  <a16:creationId xmlns:a16="http://schemas.microsoft.com/office/drawing/2014/main" id="{726B2BB5-D113-D8E8-6DF2-5B43E51773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A4E8827A-7FF4-EE29-25A4-FB26FC224F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EF3025BB-4C45-430B-04DE-94D6305264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925C4169-0FBA-8CC8-E9C5-0061C67154A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86F14786-E9CC-DB30-0DEC-23265C57AA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925B122E-75EB-F394-1ED9-D59607D5D80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7" name="TextBox 966">
              <a:hlinkClick r:id="rId88" action="ppaction://hlinksldjump"/>
              <a:extLst>
                <a:ext uri="{FF2B5EF4-FFF2-40B4-BE49-F238E27FC236}">
                  <a16:creationId xmlns:a16="http://schemas.microsoft.com/office/drawing/2014/main" id="{6161A79E-7E58-1F90-28E6-9920216958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DE6D99B6-3B79-6D86-CC41-8245AFCB36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56084ED1-3D70-7ED2-2FA9-1821F2FD0F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0" name="TextBox 969">
            <a:extLst>
              <a:ext uri="{FF2B5EF4-FFF2-40B4-BE49-F238E27FC236}">
                <a16:creationId xmlns:a16="http://schemas.microsoft.com/office/drawing/2014/main" id="{2348CFE2-480D-E444-E0E8-0CF98C4C1D9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7E0A95CD-311E-A424-C38F-03832472F349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B2DDE489-2C50-00BA-003B-49C200225E1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0136A728-B2D2-7D58-8317-DBA73BB45014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C99B0531-6FF0-761C-CFF9-2CC655B50C6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A4E9FD69-8187-F5BC-B9D3-90919A9BC55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08EEAC50-E182-D50F-C31F-F9E3EC1745F0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D0593BF6-0E0D-13DA-A859-CE990A8153E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F9CAAB68-3EB4-278E-0B0B-E2968275527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F67F3A59-040A-47F7-6BD0-DCF617C9CED1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F04AB173-9A5E-B6FA-4DDD-C106092621C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BF780120-7FB6-E929-37A9-72C83B7DCC2D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2D0661DD-E4FC-A99C-8957-BA6E2DBA22C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BC3393E4-1761-6A3D-F535-BBC75DAB864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CF828F6C-A709-EF9E-E32A-0FB10339F49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39818128-D87E-089F-6D01-7E35EFE90C6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776F5E77-D66C-A833-8804-902AB3FB5264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9AD5C3D8-ED4B-20C2-074E-DBCC46EDE98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6E0ECD32-E672-5383-D6BD-8FEC0227CA98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D70EE986-DBFC-8AC9-76DA-D4785D2EFE78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092B9603-AB37-504E-F646-987BA237B51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2679F03C-1DF7-A1E4-B371-B2B25AC775A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482BE1F5-836C-00CF-0788-6DD8021D5CAC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EFC48D4F-14A8-9A1F-BBD1-7FB7D14140C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773997E6-C552-7649-CDB4-B5EAB205414B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CDC0A726-100B-3C1A-2EB5-D37182305571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75B85A31-7D43-D93E-DAA5-33FB33CA3F68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44) Ruthenium">
            <a:hlinkClick r:id="" action="ppaction://media"/>
            <a:extLst>
              <a:ext uri="{FF2B5EF4-FFF2-40B4-BE49-F238E27FC236}">
                <a16:creationId xmlns:a16="http://schemas.microsoft.com/office/drawing/2014/main" id="{4A5738BA-E009-534E-F1A4-3E663099F30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19458" y="46923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ADF6BBB4-FFDE-06AB-83B1-33AA39E7624A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C558DD81-5750-15C9-165E-DFB3EB490316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1A6E7916-1396-5E49-5F74-94DAFC37660F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C85D2EE-645E-40F6-BF25-43089277C6C8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44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53D2DDB6-CFFF-07A3-7571-9E4A80F2E477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Ru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9EF9CFD5-DE4C-B51F-72D6-6AFE7A279FF1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Ruthenium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BB9B68C-C4BA-8938-66A9-FA881FF6B636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101,07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F01BD13-0E7A-4985-39FF-D59E65FC9D8C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2,20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5E683CB2-ECA7-8DD1-46CB-46D3E07EF360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7</a:t>
              </a:r>
              <a:r>
                <a:rPr lang="en-US" sz="1400"/>
                <a:t>5s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4A5AA033-B8CD-12CF-A0CF-D801101031EE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4, [5, 6], 8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7BD17A21-FE81-1AAE-98A3-73B0A76446E4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3DC7B13-DEA2-03B8-8381-8AD787F4FA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B1082DE5-6A4A-B29C-7B50-66EED5B99A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259535C-C14B-13F0-5118-7A3EE8190F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75EE7FFA-AEAD-681F-0E0A-4763686D284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30E097D1-697E-A7FE-FC77-7BCEB050D2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19E0FCD1-F46D-CCA5-F749-21CD22E0D5C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0777BF3-F753-16B9-824B-C9C4826B990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E857FA36-6C7C-B467-7216-4C9CB138CB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C9931893-235A-AB80-63E5-BC5DEC63F7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41418D41-C457-1431-FF39-643D107439F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C26CD260-CF14-1202-10E7-9641994B9C4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ECD13038-7F58-EEE2-F0FA-0A87328921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061EEB4-5E49-09B5-5CBF-EB19707139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0F552488-CAFD-1091-770E-2B77DF49AE5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4DEAE28A-7E37-B2A6-CDD1-92B9C2FA25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FC16382E-D83C-3A60-11CA-2709D041355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56923360-DDA6-8B02-FC3E-95DD2DF9B0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11FF05EC-20AD-DB07-4737-9C1795B611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20E07AA2-F45A-A8B9-6381-8CBC7D1CB6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8F7B9003-8B13-2E23-31B2-6BC48A98781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641ABB56-570C-5930-B117-A64B3BDD77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B7C6B0BA-E125-CF8B-24F0-E8A38A4F34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6E15AD1-D769-A253-4B4E-50EA79BC6A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83FB7D5E-53E9-822D-DF7B-94967293CAE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C2ACE875-968C-7E92-F7F6-150C141DE7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75DF6EE9-8DB7-90EB-3125-D0B3815D9B1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E2A3D9C3-F509-B665-457B-7F43304BFB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3E69AD96-E01A-C031-234F-D14D1E490D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D20A46BB-33CD-B41C-90AA-D6226D0282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AEEBD07F-B2F2-2AB4-A40A-C0ADDF42925D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9DEC8C69-472D-ED51-B4F2-C352C437B6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14C6C785-4B93-AFF5-0D81-87DBA4F5E8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10997F9E-C902-1C02-86F1-96B8DC25791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AE962D36-2B3C-D15E-A6DC-8E92F19BBB1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A4C0DA54-44F5-1CC5-54A6-1EC11A7253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58F0CE46-ECCC-E922-8CB0-07C307144A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42267C4E-D63A-9480-8050-0D89D4AB4C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44B2DBF7-8F21-92D9-B116-3AB438D4F4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C1717D61-39D8-64F5-B144-7B5688A6E0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B3BA13B3-C82A-687B-E48A-85A61EEEF401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37110A73-E2BB-2C19-75DD-FD521F42C7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05D9BE15-5B2D-35B2-7BD4-253C94DE79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0BFB35C6-5EDF-1FB3-4C6C-3028A6C3C85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ADF95275-870A-B355-BBAB-C47FFCDD4E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67BFB66F-9181-B811-3FB4-53B295C5D3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02E4BCED-1BA9-108D-831B-6781DCB9F3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3" name="TextBox 872">
              <a:hlinkClick r:id="rId119" action="ppaction://hlinksldjump"/>
              <a:extLst>
                <a:ext uri="{FF2B5EF4-FFF2-40B4-BE49-F238E27FC236}">
                  <a16:creationId xmlns:a16="http://schemas.microsoft.com/office/drawing/2014/main" id="{8933EB09-DD30-D85A-5E8A-C9EDBE51A75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C4AB5FA3-66BC-B479-DDA4-F0F605D639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FB77D125-544C-F8CB-AFDA-CB33D519289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533BB725-831C-3F19-0D18-08AB0722AFF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EF8C3DE1-E70E-B250-73C3-3A3EB57B75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Rectangle 877">
              <a:extLst>
                <a:ext uri="{FF2B5EF4-FFF2-40B4-BE49-F238E27FC236}">
                  <a16:creationId xmlns:a16="http://schemas.microsoft.com/office/drawing/2014/main" id="{388CDB88-156A-57C1-F42F-8419906872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CE22CE5A-A73C-5210-37AB-B05BE14989C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AC000181-5D4A-8691-532B-8E8B7031363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5307DB6D-BCA5-39F0-6E77-997F53B0FD5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0D5EA808-85D3-4A51-3A7D-0705DCA91E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3" name="TextBox 882">
              <a:hlinkClick r:id="rId120" action="ppaction://hlinksldjump"/>
              <a:extLst>
                <a:ext uri="{FF2B5EF4-FFF2-40B4-BE49-F238E27FC236}">
                  <a16:creationId xmlns:a16="http://schemas.microsoft.com/office/drawing/2014/main" id="{E3573D28-CE3D-6E32-3CE5-A0BF9AAFE77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80A63D70-7D04-ACBB-AFA8-B8A919E39E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498CAF47-B8C0-576B-2FF3-70E058CAF5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9020235C-228C-7D15-AA1D-7A2CBFD730D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6040A31B-8738-97CA-72BA-8DA7030698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Rectangle 887">
              <a:extLst>
                <a:ext uri="{FF2B5EF4-FFF2-40B4-BE49-F238E27FC236}">
                  <a16:creationId xmlns:a16="http://schemas.microsoft.com/office/drawing/2014/main" id="{75F2670C-F177-D12A-E0B5-95EFE79886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6FA51AAD-D653-2D50-8B2A-2CB81EC814D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A5EBCB2B-EFAB-FCCB-E90D-6928B9799D2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E10BDAD1-348D-09D6-80F7-ACD6DE24D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EA56A75E-2520-555B-2A78-D8E9A8AB6B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3" name="TextBox 892">
              <a:hlinkClick r:id="rId121" action="ppaction://hlinksldjump"/>
              <a:extLst>
                <a:ext uri="{FF2B5EF4-FFF2-40B4-BE49-F238E27FC236}">
                  <a16:creationId xmlns:a16="http://schemas.microsoft.com/office/drawing/2014/main" id="{096D06F4-8CFF-C6D3-5E48-CE7CC167C2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B517D9C3-1159-E4E0-49FC-061B8674C7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C8AD8854-3724-F8FD-ABDF-65D81243EB2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A497E64-E1E7-DAC0-BD6B-587F0F54A29D}"/>
              </a:ext>
            </a:extLst>
          </p:cNvPr>
          <p:cNvGrpSpPr/>
          <p:nvPr/>
        </p:nvGrpSpPr>
        <p:grpSpPr>
          <a:xfrm>
            <a:off x="4494302" y="3401383"/>
            <a:ext cx="674598" cy="632746"/>
            <a:chOff x="4494302" y="3401383"/>
            <a:chExt cx="674598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7B0E2DB-2BE6-FFC0-1907-6FB307A85FDB}"/>
                </a:ext>
              </a:extLst>
            </p:cNvPr>
            <p:cNvSpPr/>
            <p:nvPr/>
          </p:nvSpPr>
          <p:spPr>
            <a:xfrm>
              <a:off x="4549335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91A129-1359-19B2-454D-D79D00987AB8}"/>
                </a:ext>
              </a:extLst>
            </p:cNvPr>
            <p:cNvSpPr/>
            <p:nvPr/>
          </p:nvSpPr>
          <p:spPr>
            <a:xfrm>
              <a:off x="4549335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F93F124-C56F-C459-BD6B-5CE3B6112CC8}"/>
                </a:ext>
              </a:extLst>
            </p:cNvPr>
            <p:cNvSpPr txBox="1"/>
            <p:nvPr/>
          </p:nvSpPr>
          <p:spPr>
            <a:xfrm>
              <a:off x="4514409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6543C5C-4492-0B5E-5A9B-B8A23B088FEA}"/>
                </a:ext>
              </a:extLst>
            </p:cNvPr>
            <p:cNvSpPr txBox="1"/>
            <p:nvPr/>
          </p:nvSpPr>
          <p:spPr>
            <a:xfrm>
              <a:off x="4549335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36E62D7-1965-6FFC-FB83-CB6F8C450E36}"/>
                </a:ext>
              </a:extLst>
            </p:cNvPr>
            <p:cNvSpPr txBox="1"/>
            <p:nvPr/>
          </p:nvSpPr>
          <p:spPr>
            <a:xfrm>
              <a:off x="4494302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6D96ADD-0528-20BE-30B7-DB4538838F0B}"/>
                </a:ext>
              </a:extLst>
            </p:cNvPr>
            <p:cNvSpPr txBox="1"/>
            <p:nvPr/>
          </p:nvSpPr>
          <p:spPr>
            <a:xfrm>
              <a:off x="4641737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6B4D4775-6700-9CEB-BB47-EFD19D0416E9}"/>
                </a:ext>
              </a:extLst>
            </p:cNvPr>
            <p:cNvSpPr txBox="1"/>
            <p:nvPr/>
          </p:nvSpPr>
          <p:spPr>
            <a:xfrm>
              <a:off x="4495768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66F0251-5F4E-37E1-23EC-C897AD00E183}"/>
                </a:ext>
              </a:extLst>
            </p:cNvPr>
            <p:cNvSpPr txBox="1"/>
            <p:nvPr/>
          </p:nvSpPr>
          <p:spPr>
            <a:xfrm>
              <a:off x="4782167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F53700B-F42F-C0BF-11D2-8F5C87308906}"/>
                </a:ext>
              </a:extLst>
            </p:cNvPr>
            <p:cNvSpPr txBox="1"/>
            <p:nvPr/>
          </p:nvSpPr>
          <p:spPr>
            <a:xfrm>
              <a:off x="4494302" y="3632618"/>
              <a:ext cx="6745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250780-8ECA-0019-EA73-40809EB649A9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B505E6B3-3669-C39C-8975-90A80BA4FC71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9D81C6E6-0CE2-4C47-3E6B-E83BF010D5C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5DF693DB-3533-83F2-B12E-20BA088B8E46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9F089A76-F875-3DBC-021F-2D18756C1557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EC5C0172-B553-A22B-A3EF-07277576F1C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A3CFEFA1-760A-8EA7-8BD2-E68FC81CE454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76E6C4AB-D304-7AB8-0460-A813CACFD2B8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5DA08D6F-35F5-B09A-F17E-B7726E9DC751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7821D203-9BF0-8D60-D36F-622C107E8873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31D30F3-504E-93B8-E600-D25B6EA2464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ED7F8623-2408-AF82-86AD-63265C63BEC4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25DE2CE3-9232-F2F5-5DEA-CED83D3A62FB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5DF08F6C-C9BA-986A-F2C2-6EB30A396C19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3DF8B2F0-CE09-82E4-A59B-D42E8DDD53D4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EE7D6CAB-5A07-6707-652C-5FDA0C6E8708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17" name="Group 416">
                      <a:extLst>
                        <a:ext uri="{FF2B5EF4-FFF2-40B4-BE49-F238E27FC236}">
                          <a16:creationId xmlns:a16="http://schemas.microsoft.com/office/drawing/2014/main" id="{1C87DB02-738D-987C-FE16-ECE0A5388B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19" name="Group 418">
                        <a:extLst>
                          <a:ext uri="{FF2B5EF4-FFF2-40B4-BE49-F238E27FC236}">
                            <a16:creationId xmlns:a16="http://schemas.microsoft.com/office/drawing/2014/main" id="{9D899C29-8819-70B2-0BD3-DDF214F7A7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421" name="Group 420">
                          <a:extLst>
                            <a:ext uri="{FF2B5EF4-FFF2-40B4-BE49-F238E27FC236}">
                              <a16:creationId xmlns:a16="http://schemas.microsoft.com/office/drawing/2014/main" id="{AAC7F883-FC2D-CE76-A320-2904EE0497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23" name="Group 422">
                            <a:extLst>
                              <a:ext uri="{FF2B5EF4-FFF2-40B4-BE49-F238E27FC236}">
                                <a16:creationId xmlns:a16="http://schemas.microsoft.com/office/drawing/2014/main" id="{1977F384-6B06-869C-2B04-C099DCC54B9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25" name="Group 424">
                              <a:extLst>
                                <a:ext uri="{FF2B5EF4-FFF2-40B4-BE49-F238E27FC236}">
                                  <a16:creationId xmlns:a16="http://schemas.microsoft.com/office/drawing/2014/main" id="{14BA6609-D952-AE07-BBE6-8AFB87AB24F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7" name="Straight Connector 426">
                                <a:extLst>
                                  <a:ext uri="{FF2B5EF4-FFF2-40B4-BE49-F238E27FC236}">
                                    <a16:creationId xmlns:a16="http://schemas.microsoft.com/office/drawing/2014/main" id="{3F895926-20BC-F0EA-3F3C-F0648BA1ED9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0" name="Straight Connector 769">
                                <a:extLst>
                                  <a:ext uri="{FF2B5EF4-FFF2-40B4-BE49-F238E27FC236}">
                                    <a16:creationId xmlns:a16="http://schemas.microsoft.com/office/drawing/2014/main" id="{32929212-050B-DC81-D8D7-44F3E61DA49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1" name="Straight Connector 770">
                                <a:extLst>
                                  <a:ext uri="{FF2B5EF4-FFF2-40B4-BE49-F238E27FC236}">
                                    <a16:creationId xmlns:a16="http://schemas.microsoft.com/office/drawing/2014/main" id="{BE2B350D-0DEC-87CE-894A-38F2EC27ED0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26" name="Straight Connector 425">
                              <a:extLst>
                                <a:ext uri="{FF2B5EF4-FFF2-40B4-BE49-F238E27FC236}">
                                  <a16:creationId xmlns:a16="http://schemas.microsoft.com/office/drawing/2014/main" id="{A5ED2C3A-43B0-ED53-2F34-ACEB126D0335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24" name="Straight Connector 423">
                            <a:extLst>
                              <a:ext uri="{FF2B5EF4-FFF2-40B4-BE49-F238E27FC236}">
                                <a16:creationId xmlns:a16="http://schemas.microsoft.com/office/drawing/2014/main" id="{F11B473A-DE18-CE70-35AF-2C639CDFEBE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22" name="Straight Connector 421">
                          <a:extLst>
                            <a:ext uri="{FF2B5EF4-FFF2-40B4-BE49-F238E27FC236}">
                              <a16:creationId xmlns:a16="http://schemas.microsoft.com/office/drawing/2014/main" id="{F38F9AC6-BC96-EB2D-48CF-F9245312268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20" name="Straight Connector 419">
                        <a:extLst>
                          <a:ext uri="{FF2B5EF4-FFF2-40B4-BE49-F238E27FC236}">
                            <a16:creationId xmlns:a16="http://schemas.microsoft.com/office/drawing/2014/main" id="{6A8A9D0E-E477-DB24-1B15-07A1FC1DB63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18" name="Straight Connector 417">
                      <a:extLst>
                        <a:ext uri="{FF2B5EF4-FFF2-40B4-BE49-F238E27FC236}">
                          <a16:creationId xmlns:a16="http://schemas.microsoft.com/office/drawing/2014/main" id="{A0DC4AB3-EBE5-9993-2990-A2FABF92BA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D1969AF4-3B4F-746B-D9EC-64281BE6FAF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B74042A-A398-E1C1-C21E-FDD3646905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6CF08B84-15B3-1FB1-A9C0-77D9ED5B77A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E6A92459-33DC-EF00-C2E1-861BC8CD237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994928628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28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ACC45C83-7AC7-04E7-1A1B-CF980D839F7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Rh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DC277954-8439-D691-94F4-B6ED133039A2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8A06E826-192A-5B0D-F947-D72FDE11B8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92D700F7-2EB1-644B-1C1C-0BDE29FD51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C33681AC-0A76-7747-DDBF-E279A94CCA8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7675836D-C807-BE73-C8C8-C1252DDBF1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57472A4C-6D03-BB6E-59C9-1DDC1918D2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E82FD42-219E-0E4D-D432-2CA4FD55B9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25C4A1C8-FDFC-1355-8219-11CF442127F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3C67ACDF-B97C-79CE-D1B0-26FFEC0AE3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0DBB717C-C10F-0FD7-0D75-0E36A9588C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695B28D-0EF6-9D0D-52A4-80ADEDC13F48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713FF9D4-FA2D-4D83-12DB-FAB43F35A2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300944E8-0193-E67A-AF97-AB64CA8B6A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86EC5157-3866-1676-C8B0-F96BCE66758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689B4DCB-C7B3-2849-72D8-8C019F5752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6CC2806F-08D5-C7D8-554D-9752EEF70D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DCEB04F0-88C2-E67F-D012-73DDF04D0C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77ABC3AB-25D1-208F-82A3-82A409605F8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3F2D73C2-0287-1BEF-1719-EDDC8AEA44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10167B9-9545-AF97-14BD-22FA154180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7F65DBD3-49D1-9486-1E1D-EA88D8C8CF9B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70A3AC61-FD36-78EA-1DBA-345693D0D3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6225985F-1DAB-FB3C-4E0E-4697CE529A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2832F192-A534-FD0E-7619-4A169D2617F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E687E44F-27BD-169B-A8BE-D3FAE74BEE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EAB97D05-49AE-A8BF-0E40-0578318EEC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8EEA8BA2-1723-B05A-B859-1EC0268C23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5E3722DB-41A9-1AB5-9E10-C70EA390629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E4E79EFF-9D8C-251B-62D8-167583A622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3457C324-C3F0-7D70-15B3-37FEE8D27B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8738FC9B-0566-26CB-BA26-1446500FDB0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470A4929-12BF-FE59-302D-49B26D261C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05DB719-BAED-8961-6CA4-54D4AC223F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1F680D3A-D103-53C9-12E2-F93DB873178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E1E9298E-792E-3940-924B-B04CDFED66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CE18919-F83F-869C-9F61-DB926BDE26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225D13A1-6D92-3839-9FFA-B645B5A2DB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ED0286EF-9EAD-2389-E9A9-134384564C3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8B4678A3-9C68-E966-CF6B-9A6515DF88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74642F28-9CBD-3D2C-B313-20E36CB0D1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D278CE89-BD1C-6C03-1F1F-23CB8277FEF0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D27C52EF-1ED7-CA64-1670-BAE9B69BFC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BB1CE5ED-DDA4-B629-C5A7-9464E37BD1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D6743C3F-D102-6451-982B-A2FE54D3C0B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4E511D76-A71E-5A57-FA4A-321F4C1B34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5E281F32-35B6-1AE3-8BF2-58345839F3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E9CB9E9-7477-0290-3091-0D75857EE12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35" name="TextBox 434">
              <a:hlinkClick r:id="rId70" action="ppaction://hlinksldjump"/>
              <a:extLst>
                <a:ext uri="{FF2B5EF4-FFF2-40B4-BE49-F238E27FC236}">
                  <a16:creationId xmlns:a16="http://schemas.microsoft.com/office/drawing/2014/main" id="{798799CD-D52A-E1B2-CA38-12ACE7C339C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1F717A25-E2ED-8C02-7E8D-434E607DAA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0E9DE683-4341-14A6-1C2A-6500EDCE85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EB99AA7D-0AD4-538C-26ED-2EC0C51CEF5B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AFBFA8B4-0475-651D-AB5F-BD636F50F7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48A33BD8-D385-A4B5-9F53-6973125DB5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AA2A7E89-52AB-A903-3741-56CAC2F1A8F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1A3584C0-46D1-C589-5BF2-344954AE962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C72F6AA8-5F18-0270-8EAD-7D175A0BFE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D42C5188-C6CD-793F-0A46-8636FCB04B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55" name="TextBox 454">
              <a:hlinkClick r:id="rId71" action="ppaction://hlinksldjump"/>
              <a:extLst>
                <a:ext uri="{FF2B5EF4-FFF2-40B4-BE49-F238E27FC236}">
                  <a16:creationId xmlns:a16="http://schemas.microsoft.com/office/drawing/2014/main" id="{4F507D6D-B01C-9E11-008B-D4103B2CCFD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9A3800A1-1E9D-40D0-90C2-4A648780CC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B7499157-9765-7C37-8EF4-016A63F9D5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856C170B-095B-AB7A-5AAF-FAD7514B89C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7F3C5927-30B0-8333-D5BB-9B46250DF9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B18B310B-1CA7-08BA-154B-BE2DFA3738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07ED253E-254B-F167-0701-C1D22C251D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1E345083-343C-B77E-A3CA-F24D0FFA5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21F6090-5917-A9D9-975F-58FC44288F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CB79FF8E-E5D4-B48C-29E6-935C75158E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65" name="TextBox 464">
              <a:hlinkClick r:id="rId72" action="ppaction://hlinksldjump"/>
              <a:extLst>
                <a:ext uri="{FF2B5EF4-FFF2-40B4-BE49-F238E27FC236}">
                  <a16:creationId xmlns:a16="http://schemas.microsoft.com/office/drawing/2014/main" id="{8BF52EEB-7DD3-3C2F-DDCA-60E7172DE06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EE28F3A1-9FE9-63A3-D719-05EA312FFA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8E02634D-FAEC-BC0B-6CC8-1E9907D7A5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A1F5D22B-8087-3BE7-46F0-83D3B663EB35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B6C3219E-44B9-ADFC-1FA6-F2D8615E6C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40AB41FA-7C05-081A-1BEB-BCF6A9BC88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C4819BFF-1DDB-92ED-1E72-99049308DEC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A2D229FB-DA73-D8BC-EBFE-49A06809757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84A23B23-19A6-C78D-C93A-5B1E0D748F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595A918B-85AB-FABC-FB08-6CDF5F2B9BC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75" name="TextBox 474">
              <a:hlinkClick r:id="rId73" action="ppaction://hlinksldjump"/>
              <a:extLst>
                <a:ext uri="{FF2B5EF4-FFF2-40B4-BE49-F238E27FC236}">
                  <a16:creationId xmlns:a16="http://schemas.microsoft.com/office/drawing/2014/main" id="{68D515ED-7A83-3652-E78B-2DB6FFFAE8A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9B6A9899-86D8-AD76-79FE-6208C687CF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6D28A437-3DAF-F5AF-4EB0-7449044B14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D23BE4FD-0347-03FF-BDAB-CB5E6EC0F4CE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1AD9AF62-12D8-088D-624E-8AA4F03A54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B53BFF06-4374-4575-9C18-FA7BC65259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198029AB-9EB6-114B-8A5E-87191275845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6205485-31C7-AEB8-4D17-AE1C11BAEA7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C2627EFA-1178-F501-CBB7-30468F702A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0E5490E-03C2-F4D3-F434-AF7F78A73C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85" name="TextBox 484">
              <a:hlinkClick r:id="rId74" action="ppaction://hlinksldjump"/>
              <a:extLst>
                <a:ext uri="{FF2B5EF4-FFF2-40B4-BE49-F238E27FC236}">
                  <a16:creationId xmlns:a16="http://schemas.microsoft.com/office/drawing/2014/main" id="{B478C842-423D-C225-BEA2-461838E8B5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BA21987C-E04B-9FA0-F485-49CAA740EC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424398C8-54C9-BCD6-CD54-743BD453F6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2499E2A7-37AD-0B4E-8A97-869EF31E6A95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B75A230F-21E8-DF5A-A9C9-C6960CEB0D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78B11279-91BC-BE33-5D05-48E2930083A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FD73F584-822B-7411-A28B-16111070484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CC0225BB-4596-5DAF-0807-6915FE7C05F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2D3EB98B-0E00-5B41-F8E7-EE97910C7D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8BDF601E-D02C-F25B-B34F-F2002AC570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5" name="TextBox 494">
              <a:hlinkClick r:id="rId75" action="ppaction://hlinksldjump"/>
              <a:extLst>
                <a:ext uri="{FF2B5EF4-FFF2-40B4-BE49-F238E27FC236}">
                  <a16:creationId xmlns:a16="http://schemas.microsoft.com/office/drawing/2014/main" id="{D02A79E1-3517-40B9-6A05-9108C45E2C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09C63E37-2544-6B2F-8971-0388005A5A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EE35EEAC-B4D0-954A-A947-2C1839B23D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218249AE-7726-419C-01A3-8073DE4D2DB1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49B254C-29B7-94DE-3848-127E9AF0F76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97B95F48-7A72-ED82-D601-F3663AC752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C17EB66F-2958-D0FC-BEDF-B76EA9548CA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734B71F7-D599-42B1-516A-842FBF5D6FF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1329C098-FA73-BEBD-2A7E-DD4E1187CA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77DA43D8-27AE-9841-E912-9DCCEA20E7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5" name="TextBox 504">
              <a:hlinkClick r:id="rId76" action="ppaction://hlinksldjump"/>
              <a:extLst>
                <a:ext uri="{FF2B5EF4-FFF2-40B4-BE49-F238E27FC236}">
                  <a16:creationId xmlns:a16="http://schemas.microsoft.com/office/drawing/2014/main" id="{86DF2C9B-2253-E82A-AE54-A4D879764D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94DDA783-4C8A-A0A2-1FBA-B6E9706EA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A48A1A59-B29B-9D03-6331-4ADCFD3508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49073ACD-1F08-2EE3-4488-6E45BEC44EE5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C25DE91E-DFBE-362B-9411-405073764D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87083D39-3117-FF37-B615-0E404978E5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0A8FC627-DBA2-A56E-E515-B36CF4A6C5C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CD80C0E9-EFF9-41B7-C73D-F036E07CF9C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83B02BEC-47F8-394E-6248-F66B23D10D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C759E0D6-E72E-1CD4-6371-0E744E65FA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5" name="TextBox 514">
              <a:hlinkClick r:id="rId77" action="ppaction://hlinksldjump"/>
              <a:extLst>
                <a:ext uri="{FF2B5EF4-FFF2-40B4-BE49-F238E27FC236}">
                  <a16:creationId xmlns:a16="http://schemas.microsoft.com/office/drawing/2014/main" id="{124232C5-61DA-2DBB-C528-E7CF27266CF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EDBCA998-7467-E66D-F3A2-600000F2D5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452A80B5-6A8E-329F-FCAC-75D66FA941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DA6F1928-0171-276A-38F1-640CEA2B2E27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239759DC-298A-7A2E-66ED-CF6F5692A1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9F9BCDDB-4E91-EAA4-2DE5-5EB7778EF0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76B7D859-ED8D-5B1D-A146-5132CF5090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92BFC801-EB5A-00F4-B783-6020D9E282D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C971050A-104A-9E2B-7FA8-8B032B7C22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AABD8B8C-F004-3B48-3535-8A609D61F5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99CD38EE-B56A-0B6A-CE7D-CACE029E4D1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B85A3449-A7EA-9A63-F47C-7E0C8C9635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9931E382-E261-2B29-B6A7-8640AC05E4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47225DDA-EB3A-15A2-B4A4-BED54542A593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A25C8A19-E9D1-1624-AB23-3E1028AC1D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B288348C-E856-89B0-5FD9-FA207A86C8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000C9F15-7DE0-3220-0802-80388F4FF5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5C7010B-0EA1-62F4-3984-16DE4FFD763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C3F918E0-E9C7-82C6-E064-C27A5BF2C3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57362AC6-7540-B19A-19FE-AA1ABD2C38F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C0739A6B-B831-2B7B-5977-D890A663978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93106316-F5FC-586E-1B3D-F28945F2CB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AF326C59-F721-77A5-D7CC-B7D605F7BCA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6FF7930D-50EA-8767-2E93-95387C7B6294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97E157D5-CD97-CFFD-A142-CA9EFCD699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2801804C-34AB-6F11-29E5-0FC7B2AECB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FD2D2139-9155-B355-89F9-0A10AC99F36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77EDF6A-245E-A13D-76A8-E429C9ED9FB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D2010A5F-E0B4-E6E9-03E3-2B5746027C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945042FA-A359-36A2-68AE-A59D0B06B45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F43C1F32-A1CA-9C4F-94B6-CA364C36BA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C6948790-9EF6-5FEA-259F-91B987C728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AE757BFF-634C-B253-7327-36E5B2B5F11C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70E1E912-6E94-B49E-EFC4-2FBDFCAA5183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74BBDBC8-6D98-25CD-1F3C-8947F6FE36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D0A3D7A8-B299-6F10-DDFA-75C1D63F87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4257FCAA-8B9C-AFFC-3C7A-0C9333A5A6A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C0DA6F9A-7453-5704-60FA-7F41F7C31F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410D110B-55A4-C5EF-FCCA-3BF82AD193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3DDFA357-4EC9-F65E-2233-85EA4026EE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5" name="TextBox 5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DBEC629E-CCCF-D570-5A26-51B30B1C3EB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43DA3A1-488E-DEAE-E2E0-376A705ECAB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7D545ED3-DAE8-C067-373B-18811404CB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16" name="Group 715">
            <a:extLst>
              <a:ext uri="{FF2B5EF4-FFF2-40B4-BE49-F238E27FC236}">
                <a16:creationId xmlns:a16="http://schemas.microsoft.com/office/drawing/2014/main" id="{80BAFD0E-63F0-CCE3-EFED-E519630181DD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17" name="Rectangle 716">
              <a:extLst>
                <a:ext uri="{FF2B5EF4-FFF2-40B4-BE49-F238E27FC236}">
                  <a16:creationId xmlns:a16="http://schemas.microsoft.com/office/drawing/2014/main" id="{9D49FF3A-E980-2B86-1541-456F01EBDF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8" name="Rectangle 717">
              <a:extLst>
                <a:ext uri="{FF2B5EF4-FFF2-40B4-BE49-F238E27FC236}">
                  <a16:creationId xmlns:a16="http://schemas.microsoft.com/office/drawing/2014/main" id="{850509F1-2CAC-EB16-2EFD-D515903778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TextBox 718">
              <a:extLst>
                <a:ext uri="{FF2B5EF4-FFF2-40B4-BE49-F238E27FC236}">
                  <a16:creationId xmlns:a16="http://schemas.microsoft.com/office/drawing/2014/main" id="{649895F8-0664-906C-367C-D64E760DF4C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20" name="TextBox 719">
              <a:extLst>
                <a:ext uri="{FF2B5EF4-FFF2-40B4-BE49-F238E27FC236}">
                  <a16:creationId xmlns:a16="http://schemas.microsoft.com/office/drawing/2014/main" id="{FCB46BD5-B2C9-214A-2EE1-792AAD1050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BCCC2348-E72E-E764-8E3F-DD51491BD0B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CE0CBB6B-3E12-37B7-8ED5-73706AEFDB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23" name="TextBox 722">
              <a:hlinkClick r:id="rId82" action="ppaction://hlinksldjump"/>
              <a:extLst>
                <a:ext uri="{FF2B5EF4-FFF2-40B4-BE49-F238E27FC236}">
                  <a16:creationId xmlns:a16="http://schemas.microsoft.com/office/drawing/2014/main" id="{4C862F60-1258-A25E-4131-461EA1679EF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24" name="TextBox 723">
              <a:extLst>
                <a:ext uri="{FF2B5EF4-FFF2-40B4-BE49-F238E27FC236}">
                  <a16:creationId xmlns:a16="http://schemas.microsoft.com/office/drawing/2014/main" id="{00A04FA8-CFA6-4115-2DF3-558F69D59F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24AF1F77-EE8B-3DFB-FCB0-472D074138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06CB9C58-527D-EA7E-AD1A-78172955C1A0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37" name="Rectangle 736">
              <a:extLst>
                <a:ext uri="{FF2B5EF4-FFF2-40B4-BE49-F238E27FC236}">
                  <a16:creationId xmlns:a16="http://schemas.microsoft.com/office/drawing/2014/main" id="{6D23C64E-A866-969B-C5E3-D01E7A2848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4218700C-0DDE-F80C-F566-C042A940EE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TextBox 738">
              <a:extLst>
                <a:ext uri="{FF2B5EF4-FFF2-40B4-BE49-F238E27FC236}">
                  <a16:creationId xmlns:a16="http://schemas.microsoft.com/office/drawing/2014/main" id="{DAAA9FFC-575B-4832-1BF7-C48CDA097E3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78EF97D3-18FB-C8EB-A2C4-0225B6EB85A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8D25E887-2A8F-E4DB-189B-F9836BDD4A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5558E6BF-5F9F-A399-C32E-AF2BFABC00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43" name="TextBox 742">
              <a:hlinkClick r:id="rId83" action="ppaction://hlinksldjump"/>
              <a:extLst>
                <a:ext uri="{FF2B5EF4-FFF2-40B4-BE49-F238E27FC236}">
                  <a16:creationId xmlns:a16="http://schemas.microsoft.com/office/drawing/2014/main" id="{3E69E1A6-BCCD-CDC2-FF7C-3423CFDE6C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102828C1-BCDC-6BC7-D2D6-D6720BDBA4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D88C73B0-6BBA-FBE7-9EA8-2F326D6A9A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46" name="Group 745">
            <a:extLst>
              <a:ext uri="{FF2B5EF4-FFF2-40B4-BE49-F238E27FC236}">
                <a16:creationId xmlns:a16="http://schemas.microsoft.com/office/drawing/2014/main" id="{83D7471F-E524-DC3A-903A-C28327D48ECE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47" name="Rectangle 746">
              <a:extLst>
                <a:ext uri="{FF2B5EF4-FFF2-40B4-BE49-F238E27FC236}">
                  <a16:creationId xmlns:a16="http://schemas.microsoft.com/office/drawing/2014/main" id="{A5D2E70D-C053-FF7D-A068-7E90279DB4D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C3686764-0A2E-DDB3-4D02-8CA740DDC7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EB4E10C8-8324-874C-4AAE-F74E83C999E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50A1A33D-F63B-E98C-0DD0-AA2AEF40E46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E8FE052E-191C-84B5-C251-4FA862F326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0433E20E-9863-C111-8598-42A0530CAA6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53" name="TextBox 752">
              <a:hlinkClick r:id="rId84" action="ppaction://hlinksldjump"/>
              <a:extLst>
                <a:ext uri="{FF2B5EF4-FFF2-40B4-BE49-F238E27FC236}">
                  <a16:creationId xmlns:a16="http://schemas.microsoft.com/office/drawing/2014/main" id="{7C3944A6-BAD8-78D1-F1C9-4B069CC3FC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42FFEE49-9350-DF33-225C-A96D39353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6B95CC35-5B30-2B6E-7879-6472B31CA7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56" name="Group 755">
            <a:extLst>
              <a:ext uri="{FF2B5EF4-FFF2-40B4-BE49-F238E27FC236}">
                <a16:creationId xmlns:a16="http://schemas.microsoft.com/office/drawing/2014/main" id="{8E886204-5A6E-F97B-7E00-90FCBC70ABA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57" name="Rectangle 756">
              <a:extLst>
                <a:ext uri="{FF2B5EF4-FFF2-40B4-BE49-F238E27FC236}">
                  <a16:creationId xmlns:a16="http://schemas.microsoft.com/office/drawing/2014/main" id="{4C25B520-1C67-D17C-F741-E62764E0C6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CDA5F48B-2CAE-E3B6-5975-07983EC368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EEB20AA7-E545-D675-1F50-2231A703E86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E2883278-1074-64C4-F9A4-0C4CC81D9F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ED9E419C-D9CA-1275-82BE-43C51104C2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2BF06F25-5EEE-8B56-CE08-385495C7E4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3" name="TextBox 7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5BEB279A-B16C-6134-289B-9CC4BDAB610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11305C89-9206-9295-84AF-842757C4EE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65" name="TextBox 764">
              <a:extLst>
                <a:ext uri="{FF2B5EF4-FFF2-40B4-BE49-F238E27FC236}">
                  <a16:creationId xmlns:a16="http://schemas.microsoft.com/office/drawing/2014/main" id="{D97E4858-D478-1A50-C995-76515478B78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66" name="Group 765">
            <a:extLst>
              <a:ext uri="{FF2B5EF4-FFF2-40B4-BE49-F238E27FC236}">
                <a16:creationId xmlns:a16="http://schemas.microsoft.com/office/drawing/2014/main" id="{915A538B-9286-11C0-DCDF-1314A70D36DE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C76FE5C9-FA8E-D960-00F4-DA3EEEA17C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7DF8A76D-38A4-D50F-7DDA-5A81E5E19F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3A9403E6-8F00-1F7D-7669-3B6AD2F2C4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57339A15-AECB-00CB-5F33-B17191D041D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BED1F4C8-304C-7939-D8C3-D73EC4D5C3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B237F72C-337B-1B05-74F0-0276A077EC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2800BB98-D02A-02FC-DDE1-64B74BEE1D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5E81B2E3-868B-6403-C1F1-BFFEB7025D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78B30E08-B914-D5BC-4E4E-204F1AAC5224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042E42CB-3747-2EC2-EB2A-C6B6439B8DF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CC10B1BE-6CA2-3A7A-9B7B-25B52CF6E7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F11706FD-49DA-44F1-4D7C-19F4A812B1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1B7D1ED2-0D09-11DE-6566-CE907A6AAA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52E0313D-7EF1-7466-77AF-91A26C1D53E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2C57C65F-58AE-DC4F-EE96-E67F0FB8D0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A8D170CA-16F7-DFF6-1791-65754518F69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3" name="TextBox 822">
              <a:hlinkClick r:id="rId87" action="ppaction://hlinksldjump"/>
              <a:extLst>
                <a:ext uri="{FF2B5EF4-FFF2-40B4-BE49-F238E27FC236}">
                  <a16:creationId xmlns:a16="http://schemas.microsoft.com/office/drawing/2014/main" id="{87E93E59-0EB9-0626-FAF4-C7B5FA27B15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AD1786F6-490B-023B-A0EE-57429FCEC7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E697584E-3F07-2AB1-4090-5B139C69FE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709BA144-1AC2-9A7D-5077-F10C186CA50C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D88D3270-9668-5E63-1081-92E387743F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E768CA76-22C8-F60E-3F97-CD3D62F9E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25644F14-1089-8C0B-1E61-67ADB9BFC2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C8755BF-B6C6-858C-D8E8-203B61CAAC7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757883A4-8DA3-A38E-9154-423CE1A39D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62732D12-7A78-ECF5-6543-0A5BE0A9FEE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3" name="TextBox 832">
              <a:hlinkClick r:id="rId88" action="ppaction://hlinksldjump"/>
              <a:extLst>
                <a:ext uri="{FF2B5EF4-FFF2-40B4-BE49-F238E27FC236}">
                  <a16:creationId xmlns:a16="http://schemas.microsoft.com/office/drawing/2014/main" id="{1318984F-8D29-CEBB-0B95-94280EBA024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00E81084-80DC-E93B-3D98-712192F667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EA107396-D947-5A87-EF6B-452D6C7912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6" name="TextBox 835">
            <a:extLst>
              <a:ext uri="{FF2B5EF4-FFF2-40B4-BE49-F238E27FC236}">
                <a16:creationId xmlns:a16="http://schemas.microsoft.com/office/drawing/2014/main" id="{DDC2D533-05FF-3DAB-2971-315B6D2FDDAB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B1D86902-F388-2007-781F-2AC3C2653E5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5B4D1A2A-1348-1B0F-E567-D0E755B681B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423DEB7F-8519-EADF-CD75-870BB344ED47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E318F49C-F401-A097-508E-6C1793CE47C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96CACB74-3FDC-F2A7-13AE-8C7E955F3CD4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DAA2E8CB-3BC2-AF76-20D8-4520935F124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2A997738-6D04-09DE-8F97-4C01D26266D7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0ED3AAAF-03A6-C397-64BE-CC20BC147EC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306117CC-E80C-0F73-33FF-0375D882F54F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B968B89E-62FE-ED7D-14B8-1FCCACDA528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24F07E3C-4B83-BE1B-6933-55209A34B323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21C6FB30-CB29-2AAF-E46E-80B8B7D1F9F5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DB276E9C-1428-4A5C-40FC-5FB63AC882C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EAEE480E-4573-CF3F-882C-29B0B54D7D56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2EC59FE1-2B9E-8528-9910-B1170C886057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9FF3C34B-650F-7256-64A5-A7D516B37308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82708FFA-0C4E-869C-F3A4-91A151E2131F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BCE5D8FE-960F-8BF3-EEC2-F061BE2635B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D114E3CB-34A9-4ADA-27AC-D2D3CF10C474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FA57EE16-F549-EF7F-9EAF-F1FA3E5DF2B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B7BA700D-B347-8D17-EBC2-01BA47A6985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BFC36ADD-9BF3-6461-A2FE-4E9ABDCCE46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399EFD21-732D-ECC0-B5A7-B0C437DE831F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FAF73FF0-0BC0-988B-C729-24EB747A8B6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2227E9BF-50B1-DF93-83DA-EC639E5BE03F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1E442315-9B17-79A5-B7DA-F99E2D726CCE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45) Rhodium">
            <a:hlinkClick r:id="" action="ppaction://media"/>
            <a:extLst>
              <a:ext uri="{FF2B5EF4-FFF2-40B4-BE49-F238E27FC236}">
                <a16:creationId xmlns:a16="http://schemas.microsoft.com/office/drawing/2014/main" id="{8B235269-328D-EAC1-CD13-4BF683718C6A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03555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503BF62D-ECFE-00CB-A12A-30ED6250F7F5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54983B35-796D-4875-92AF-988EEF997913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C629A807-94F7-9B07-3035-EF1230C8385E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8DFF071F-05CD-920B-4292-A3DFBDCC2943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45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EDA610E-A124-C1D4-BB14-65DEDB1B5AF0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Rh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B28C8FF-18B8-BFBC-C632-A32395E63E1E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Rhodium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80970C0-0CF7-5AE6-4C56-C80363F4A72A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102,91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4A6FDFF-7A2B-3627-4B72-E1CE14E8E291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2,28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B3865A0A-5B4E-D369-8E29-81902AD73341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8</a:t>
              </a:r>
              <a:r>
                <a:rPr lang="en-US" sz="1400"/>
                <a:t>5s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5946C4ED-01E2-373D-45B5-CAF7B22ADE72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2, 3, 4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9499EA58-9858-3BF7-C4BB-661C8446F4D5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AB9762A4-7686-E02F-AAAF-6597C41BD1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83EC20DE-EF83-B2CD-5E52-A5996F2936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2E26EF28-013F-BC73-969F-F4B67D0D6C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B633869C-A10A-5B00-3B01-46942A67C24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D8DCDE4A-32AC-EBE1-AC5C-2DCDB6002B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07F899C0-C58C-1EAC-B882-0183E73746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2CCD8AD-91FE-DED3-FCD4-788C7A337D4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EC81E5AF-2F60-F063-6D0D-61C0029140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1C6B0C0C-1A70-3FA4-38D8-3ABA4A175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C931BA1A-22C5-ADE6-CCCA-4CE969F5AFE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D8B65104-EE3D-6C08-1CEF-9E73C7BB46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3A648C73-91CC-AA14-6A50-39EA8709B2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1FC3F9E4-49ED-4076-42E5-1B20D806AD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F83A7C44-7C29-EEAA-B879-66E3CC2A741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E990CC87-F351-9599-38D5-CC224FF31F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C9C2F5AA-4564-817D-FD7B-1188ACE2BE9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D9BC7ABF-903C-282D-C387-4A571E592C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9215ABDD-1E38-BC35-A39A-3AC430FEBA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B364953E-CE73-E030-99B7-B3DD937A40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82B9A925-CAA4-DCD2-0A20-D4BD79630A8C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FD69F191-CF3F-EF35-E68D-9487F8E3E0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5BE4DC5D-5AAD-9659-7418-2E21F05EAE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3CC110EE-4B92-2190-21E0-0EFB61D3EB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4D814AE1-4BFA-61E8-2F3E-48B2CB93CD6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57DA0D65-26B9-6B14-B474-50795D65ED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0E544709-2A3B-5D58-6A9B-F052E7FDF13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F6DDE506-EB51-BA5F-B696-83E903DEE7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D1604DA5-3015-7B72-85A8-B8AB2D42D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13C21305-E30F-0D94-6A4C-1447F0C038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8767EEEB-9BFD-0D67-C65A-9A83B3333511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FEB6BA44-A343-5708-D303-F40AB2862A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4042F002-0172-490B-3B17-2CBFC157D6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C50369D4-6495-332F-0056-30064EF3F3B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D11A2CEA-2529-E0B7-F985-80CA16BC73B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80983EF0-3057-DF8E-A99A-B13573AABD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3E61B607-1F8E-A4FE-8E0E-4A5B911F80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4BC0BA0C-6C85-C919-46EC-461AFB673D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2B7AC078-9FAA-4FCF-8242-9907F36AEA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EF8B8C5E-0CE7-10D6-C499-33B1995F2F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16477650-38B9-0DAF-90FA-676F8BE24330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B4F30E48-2EA5-1AE1-6DBE-F3ED1651A6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372DDED3-ECC4-7A95-8C46-A94218A6F3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4FA2BF24-5956-F738-0DC3-E3A94E45538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1075F051-4FE0-202B-804D-2770BCE0C45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BAA7D31B-BD59-A526-61E7-A50AF7F105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197227D0-89EB-7260-AE5A-5187DC480E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1CFFBEA0-77E3-AC7A-66A0-8E9A5BEA05A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B8D2D482-8FB4-F202-AE9E-487434D2A4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9D4A0598-39A4-7943-DB6E-116EF68429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4AE663E0-C3A7-0DD5-AFA3-A544051FAD29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3B1A4266-02D8-52F4-E68E-074948F8B2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B069BB54-9994-8AA8-212C-915DAF7BD2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04936B31-1C38-C4EE-6944-7F6336DE6F2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F35F718B-4F87-5166-1F87-B7DD77BCD03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6C3566D7-19ED-7E83-1AE3-5ECE91007B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AA524841-FD5B-B6F8-FB24-372A1E1D2D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10255A0E-4BA2-45B3-1582-74904E8290C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DE15A38D-5FD6-DC2E-1158-FEC6B53801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32139DB4-827F-0A11-A58A-BD462C9DB4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D9C5F32A-EFC7-8B19-19D9-4C693F3C5899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FE1CBEAC-E699-9AA3-252F-B07E0A8CBB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839DA68A-F72B-C329-28A7-4572EDDF86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216FF8C8-1648-6B05-2D0C-95D867F8F1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55ACB64B-92D9-4E40-A67E-9DA25CD555C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DCB50E5C-336E-C9CD-180A-18F3CD4178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1475D55F-6080-CE89-B991-587C920A0E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19714D56-7670-681B-5F15-D79CEAD8A0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8FD72C0C-6B8D-F245-F31E-399CB68F17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340D12D3-A7AC-80FA-7C4D-0558415D920C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46FF525-93DB-D752-B8C7-562921A0E700}"/>
              </a:ext>
            </a:extLst>
          </p:cNvPr>
          <p:cNvGrpSpPr/>
          <p:nvPr/>
        </p:nvGrpSpPr>
        <p:grpSpPr>
          <a:xfrm>
            <a:off x="5062471" y="3401383"/>
            <a:ext cx="647699" cy="632746"/>
            <a:chOff x="5062471" y="3401383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D1B120A-4473-53F9-B8AD-7DE3A0CB7E25}"/>
                </a:ext>
              </a:extLst>
            </p:cNvPr>
            <p:cNvSpPr/>
            <p:nvPr/>
          </p:nvSpPr>
          <p:spPr>
            <a:xfrm>
              <a:off x="5117504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808058F3-8AA1-BC51-255B-8B774915EB1A}"/>
                </a:ext>
              </a:extLst>
            </p:cNvPr>
            <p:cNvSpPr/>
            <p:nvPr/>
          </p:nvSpPr>
          <p:spPr>
            <a:xfrm>
              <a:off x="5117504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5D555DB-1E62-FB24-D332-00AF92F09453}"/>
                </a:ext>
              </a:extLst>
            </p:cNvPr>
            <p:cNvSpPr txBox="1"/>
            <p:nvPr/>
          </p:nvSpPr>
          <p:spPr>
            <a:xfrm>
              <a:off x="5082578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C3C9238-65CE-00D5-7DFC-296667430F75}"/>
                </a:ext>
              </a:extLst>
            </p:cNvPr>
            <p:cNvSpPr txBox="1"/>
            <p:nvPr/>
          </p:nvSpPr>
          <p:spPr>
            <a:xfrm>
              <a:off x="5117504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3423667-8DAF-26AC-C00F-94B0C8152E45}"/>
                </a:ext>
              </a:extLst>
            </p:cNvPr>
            <p:cNvSpPr txBox="1"/>
            <p:nvPr/>
          </p:nvSpPr>
          <p:spPr>
            <a:xfrm>
              <a:off x="5062471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8F39279-0C36-6178-0268-4DD57E00A2EE}"/>
                </a:ext>
              </a:extLst>
            </p:cNvPr>
            <p:cNvSpPr txBox="1"/>
            <p:nvPr/>
          </p:nvSpPr>
          <p:spPr>
            <a:xfrm>
              <a:off x="5209906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BEEADB1F-8E3F-D782-E5D7-EB347C8C2E14}"/>
                </a:ext>
              </a:extLst>
            </p:cNvPr>
            <p:cNvSpPr txBox="1"/>
            <p:nvPr/>
          </p:nvSpPr>
          <p:spPr>
            <a:xfrm>
              <a:off x="5063937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B655322-A0BC-4000-7BBE-8415D67512CD}"/>
                </a:ext>
              </a:extLst>
            </p:cNvPr>
            <p:cNvSpPr txBox="1"/>
            <p:nvPr/>
          </p:nvSpPr>
          <p:spPr>
            <a:xfrm>
              <a:off x="5350336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9C1FFAA-97B9-55C6-E309-7A8DCB87E385}"/>
                </a:ext>
              </a:extLst>
            </p:cNvPr>
            <p:cNvSpPr txBox="1"/>
            <p:nvPr/>
          </p:nvSpPr>
          <p:spPr>
            <a:xfrm>
              <a:off x="5062472" y="3632618"/>
              <a:ext cx="57664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60DA96A-654C-CE95-A249-2327CB3BB76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E867843E-D909-D0D6-6DA6-F8F918451A8C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DF302865-5C33-D9AA-A738-4FA6E4A6CC91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D2EDAB9A-CB3D-D36C-007C-7C4E76A956A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E7941D2E-9416-CC31-3C25-4546D5447CB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F262D4C8-B739-2AF1-52E0-9A48B1224D9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D95977A4-1950-C6C8-46E4-8CD0913EC728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34E25105-7A99-080F-5C1F-CE72569C38A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B78D247-2355-5934-9642-863E4F97B972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77B94E9F-4CD8-422E-527E-1237865E04E5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36859359-F2DD-70C4-9F15-FFA3ADC29F44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55BFBA76-B7AB-4D81-03EC-D633785E4DD9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5956ADD3-82D0-2ED7-7034-73294257426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0C30BA6E-BEFE-9E13-C306-BB71A1ED048C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460DC412-80BD-8BBD-C3C8-DC652C98FE93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F4358089-B445-FA26-C09F-A76E1AC1D39C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27" name="Group 426">
                      <a:extLst>
                        <a:ext uri="{FF2B5EF4-FFF2-40B4-BE49-F238E27FC236}">
                          <a16:creationId xmlns:a16="http://schemas.microsoft.com/office/drawing/2014/main" id="{F258CD94-761F-37C8-4EC0-4E0E4A20E6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825F96BF-207A-C800-10F3-0094F128E1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C5076B04-48D3-B799-AF27-ED5A0CE231B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9CEA98DE-9F3C-DF38-A30B-6E5EF113FA7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C8C9AD48-9C2C-1CF7-B8E1-49891250ED2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05" name="Straight Connector 704">
                                <a:extLst>
                                  <a:ext uri="{FF2B5EF4-FFF2-40B4-BE49-F238E27FC236}">
                                    <a16:creationId xmlns:a16="http://schemas.microsoft.com/office/drawing/2014/main" id="{32E31388-A56A-6792-5170-406C5C11BE1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06" name="Straight Connector 705">
                                <a:extLst>
                                  <a:ext uri="{FF2B5EF4-FFF2-40B4-BE49-F238E27FC236}">
                                    <a16:creationId xmlns:a16="http://schemas.microsoft.com/office/drawing/2014/main" id="{9E2F518A-6199-0616-3A10-6109228F291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07" name="Straight Connector 706">
                                <a:extLst>
                                  <a:ext uri="{FF2B5EF4-FFF2-40B4-BE49-F238E27FC236}">
                                    <a16:creationId xmlns:a16="http://schemas.microsoft.com/office/drawing/2014/main" id="{92887A47-4B9F-385B-FCE3-34460FBC457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4EE7C0A1-BD1C-A721-E8FA-7DEC067A792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845C7E9F-2DDE-A40E-E330-C1FB26CFC17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013D22CF-1F5C-7372-C21B-7790D14EDD6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45985D54-B980-745C-144A-BDFFF503576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64D0D2C2-997E-78FF-A826-84219C3251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A92DE657-B3B1-946D-2505-04E39A00623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2B1B4107-2717-1B0A-18B1-BCEC3B7EB3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63D9F57-4583-485F-B84E-0C85A4730E5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7157E2E8-59C5-6874-978F-403FD3132F6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4234576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96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1EF32920-72A1-0CF7-A7A8-00D333EC3AD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Pd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4CA48308-9FEA-2ACE-3D5C-391C0243A2F5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BEA07E5A-2321-DAF0-FE56-D1A3515846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229F645-F6F1-EEE8-F319-B885D7B9D8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49D3B242-EA9C-CC9D-4730-199AC0C8445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73FCF691-0054-657D-B5EF-B8801302F64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5DF85644-8085-AAF2-002A-5F783B121C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E5EAEC2-AE6F-599E-2654-FB1D04FFEE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5C8B60D5-4FA0-E908-9ACC-129FD95E971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BECC0E8A-CB6D-0AC9-1541-31C4157284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2A6D4E59-DF70-5840-7824-277A7D628E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BC3A0A7-C4B5-7ABD-ACBD-9DC1EB71D2BE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4B6F2157-0049-207C-4FDE-544145FAD1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873DC19-11DC-0488-AB0B-0E0C3763AC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5F125DB0-0503-495B-FA03-B0928F26F3F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E5E6DDE7-E1BE-AEF7-84BF-7026E5E208E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11FBED53-8CFF-B476-8A69-198C215587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E88AE803-B678-D663-19AB-D2104B25C8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1D0A389D-BB6B-83CE-CB87-2A473F0892E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448C2779-A2C8-D48E-B793-5630341764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FA2547E9-E177-394B-DB79-679020902D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E5855758-5A15-9689-C566-49778BBAC452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399B802B-104F-60AE-391D-C44F44D4A8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0AB98CE6-9655-923B-357A-C4F099270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F0D4360A-E99B-32A1-75EA-82AE1A6BF83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D51934DB-1B89-C716-340C-C872F37DC7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E21EB931-C8ED-9E76-7BB6-B33ED7B5F4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DF1D58FF-2119-83B8-3286-09F7A5A454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73FCFF92-0C46-801A-241E-CEC3CC97E80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E5B7F17B-72F9-3AE7-7436-452E150876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5B423032-43D8-17EE-DC16-C4E2FD077A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849567E1-21FF-0602-B888-41F351B6333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D1E20730-4C63-5FC5-063C-918EB3C3A1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E4B2856-4004-0AA4-74F9-33200B33B5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609071BE-AD81-E8B5-F253-9FE71AF4E1F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A993FEFF-4127-9FAA-10A3-4125F23A602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2AADBE88-63B5-51D3-38C8-A47619242E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D6BD2F7-0CE2-5ACD-9B00-BE34C035BD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29C80144-F49E-1EEC-5FA2-EBDB5B74A72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EE104928-C5F7-208C-4E78-166C490015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4992AC90-284F-95F4-B985-EDFBD2DF73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33021373-67CC-AA64-7AA9-018A0833B20A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ECAC432-E557-6550-E691-063CB8FC6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6572A6D5-FE4A-DD3C-F2DA-8D710089E48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4F781722-ABAD-5365-9122-1E8685A5F67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8FB9FAA8-5FFC-054A-7336-548E1839780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38106B3F-E860-3FF3-961F-201B398796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EB70D127-B0B5-9D4E-6236-D690448122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195B4936-3232-2EDA-3773-8F38AC310EC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1B6FF47-15CF-14B3-274E-9190B0950E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35D96C24-D664-C6C3-A4C7-6A24316287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pic>
        <p:nvPicPr>
          <p:cNvPr id="438" name="(46) Palladium">
            <a:hlinkClick r:id="" action="ppaction://media"/>
            <a:extLst>
              <a:ext uri="{FF2B5EF4-FFF2-40B4-BE49-F238E27FC236}">
                <a16:creationId xmlns:a16="http://schemas.microsoft.com/office/drawing/2014/main" id="{64BFAE19-C259-89AA-9E04-3018EC33755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1"/>
          <a:stretch>
            <a:fillRect/>
          </a:stretch>
        </p:blipFill>
        <p:spPr>
          <a:xfrm>
            <a:off x="11063798" y="98165"/>
            <a:ext cx="406400" cy="406400"/>
          </a:xfrm>
          <a:prstGeom prst="rect">
            <a:avLst/>
          </a:prstGeom>
        </p:spPr>
      </p:pic>
      <p:grpSp>
        <p:nvGrpSpPr>
          <p:cNvPr id="439" name="Group 438">
            <a:extLst>
              <a:ext uri="{FF2B5EF4-FFF2-40B4-BE49-F238E27FC236}">
                <a16:creationId xmlns:a16="http://schemas.microsoft.com/office/drawing/2014/main" id="{C2E3A9C3-E92D-03D1-DE16-6D57DA5709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02DC8A71-C360-EB7B-5A7D-65F989118B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9929F047-A1D8-2B22-585B-4AE4C7C231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9386D868-400D-DF0D-D869-F9417F6F5DA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7FC0C214-3648-F62B-A281-3A06F76FD83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76FEB099-D09C-7851-FC59-5C046DBE5B8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EA58D91-40EE-EA27-00D8-550702DF11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56" name="TextBox 455">
              <a:hlinkClick r:id="rId72" action="ppaction://hlinksldjump"/>
              <a:extLst>
                <a:ext uri="{FF2B5EF4-FFF2-40B4-BE49-F238E27FC236}">
                  <a16:creationId xmlns:a16="http://schemas.microsoft.com/office/drawing/2014/main" id="{6D675067-6B3A-E111-8C95-32020CCCF45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9BFBCE30-C7B5-4695-4C32-1DE34D4F2A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EC774109-4DD2-E03B-CB4F-98C3CDADEA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C5932CBD-3B27-4AAA-C0CE-9DE4A90A1FE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9B922984-FD21-9DF1-32A5-DC7DAE5505D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996AC644-C667-4B65-438B-1F0851F6EF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0304A795-78B3-9561-CCAC-39627B4AA3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35A9BFB-86C0-698E-370F-4144784C3E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6A352F81-2ABD-8E0E-8C31-CB9437DF0E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EF1BD410-EFB0-59C8-B453-0B03E260AD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66" name="TextBox 465">
              <a:hlinkClick r:id="rId73" action="ppaction://hlinksldjump"/>
              <a:extLst>
                <a:ext uri="{FF2B5EF4-FFF2-40B4-BE49-F238E27FC236}">
                  <a16:creationId xmlns:a16="http://schemas.microsoft.com/office/drawing/2014/main" id="{E1FA6E71-4E4F-629E-5667-5B03A668F03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9A51A22E-F6A7-F692-91FB-FD8D35FF45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E9B214A4-1083-7EDF-56F6-892EACA717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7906C7DB-93DD-A9FB-BAD2-8BC869D358BD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FED9119E-729E-312D-A2C6-5F517E4EEA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5E9A676A-F2BB-7771-71C5-160B17AAE6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986E429C-4DC5-A7B2-6A47-61B62921A06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CC5F4DB4-9620-670F-6A7B-14AD164B812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A4C7CE5E-66DD-AAC3-11E7-9FBC9A5AC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0E103D84-A0BA-C8FD-95B2-A6400F4027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76" name="TextBox 4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C40B8ABB-E0AD-13E2-D3D1-F5F5EC2895E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A66B1210-A38C-2EB2-5245-E22545067B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3B8DD241-9F5E-5372-94BE-4AFEC60D165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CA617071-8E45-1988-468A-88D24D875374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93B7980D-4711-BF64-9B0D-C33764A070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5A0DF2C3-D572-8506-740B-C5F560EA98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C1827E8A-524B-4FF2-4A9D-46E4D55BC8D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AD9D8D98-3988-EFF2-8989-CC2ECF43159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CD54577D-331C-A2D3-0261-ED708CB1B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85714AB0-B253-1C97-7ACB-A09003D2EE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86" name="TextBox 4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9FB00320-F31D-F26D-EC41-6F090A3E55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FC7BF3B3-FD47-176B-342B-1FB9DD3740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85C81B8F-B917-EE78-1C7A-EFE6EB7001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C2921A6D-D84C-24BD-EDEB-851B330D33D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4D7180E6-A340-0B4D-82DD-351552FF87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17F863D5-4163-1FE3-5307-BA4F6B76C0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6678A65D-9F41-BE91-0C77-0955EDAD5F4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D1BC41DE-9CD5-6ADF-7285-5F71C040E46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16E6A1E5-B234-045E-FC67-8DCEAF1F9A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2CBFDDF3-6343-B962-498C-3D80296022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6" name="TextBox 4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D371A23C-C9C7-EB29-16BB-4558A895C1B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68A579CE-A9CE-8144-895D-C777F195E7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DA8C5AAE-29FA-3333-4DCD-056D46750E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9E9F20AF-6014-3A04-4288-BCAB127E3CFF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EFBC4058-4E0F-084C-D5E3-AF9AFBA272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7D633CFA-4C04-4260-68DE-3539834EFE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DAFD579E-FBC7-7CBD-630E-851EB70B5FD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1ADABAC8-F849-9C29-911D-610D187F8C5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0E1E115C-7C4E-1819-20A3-FE6E9E9294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5AD8096D-1356-A1FE-5C70-53DA9DC827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6" name="TextBox 5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DA258D2C-940B-8749-EE01-4E97422E52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FB98EB52-A9AC-F6D0-BEA6-653ADC2F19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212A5BEB-86BA-0715-4B32-635E5B45C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AF419C62-A039-60C9-6653-A2F0E2713D1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729D3711-1A46-6260-B3ED-8C6FF8287C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72304CCD-2EFB-F8FD-A272-A504727C78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5641056E-9756-FCE9-E286-BD76BA6BD7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7C8A11B8-BFB8-3575-3360-2678BD94713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3EBC535-A155-5439-63D9-64313B4A20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9346B434-7091-ED54-BADB-B09B11F703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6" name="TextBox 5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48E00C9E-4BB5-5778-D23E-99DC6626A8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DF6EF7FD-86DD-810C-85A4-53099377FC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3A5446E6-C7D2-7D7D-6CC7-12F56A1D05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8A3A57D3-A149-D35D-1144-17C3650887B6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51964C1C-63C3-2D1F-6674-F57C332DE7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B8F98DB5-662F-71AC-E2BD-5973E2559A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11361615-38B1-4EAB-EAD4-2234119F272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C34AE16D-4022-1CC1-8B43-6BFA070FADD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2268C687-B43D-67C7-E3B6-4E854F8484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E17771F7-FD3E-6AB2-1BA4-2914D82721A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6" name="TextBox 535">
              <a:hlinkClick r:id="rId79" action="ppaction://hlinksldjump"/>
              <a:extLst>
                <a:ext uri="{FF2B5EF4-FFF2-40B4-BE49-F238E27FC236}">
                  <a16:creationId xmlns:a16="http://schemas.microsoft.com/office/drawing/2014/main" id="{86EA9138-ACC0-54DE-160B-3D4D62F5D8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F8FB39FE-055D-0E81-C6B9-01007DCA94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B336596-B895-9DDA-82AD-6EDAD12F06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8C3E0E68-6B0A-BED0-5EF4-52683D7EDB67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3ACB7B1D-2B5E-C4F3-F7AD-6E87D0730E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4CE837AD-18C3-EE27-C488-02A983B9D9B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BE929851-2A83-74EF-2ADE-C0C3BFB44D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B9C3365-E0BE-4DD1-EC75-7CB2FDC0BA5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3127E85B-EA33-5FC8-B68F-7B204C3CAE3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5CEF06FD-364A-8293-E9C4-E511129ED5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6" name="TextBox 545">
              <a:hlinkClick r:id="rId80" action="ppaction://hlinksldjump"/>
              <a:extLst>
                <a:ext uri="{FF2B5EF4-FFF2-40B4-BE49-F238E27FC236}">
                  <a16:creationId xmlns:a16="http://schemas.microsoft.com/office/drawing/2014/main" id="{1ACF645E-3CC3-A876-3A13-F1590A369B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980C6D18-5764-743B-FAF7-CCB81E58B5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05F8297B-89D9-1CB7-523E-34D052AC670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426AAAAA-0F58-C944-FCD1-289510A4B579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E96DA85A-DD5D-3742-8FAB-DA0A97C682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C16BE2DE-C251-0CCE-F483-8430FA70EA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A382518C-6F29-A80E-07E2-2CBEFDDA74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1505E8BD-FF84-4989-E7E1-DC17F761C6B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3C24535B-4EB1-F2D4-CD2D-C63F8C96D7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96D2519A-FB6E-D191-6FA3-5108E91E120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81" action="ppaction://hlinksldjump"/>
              <a:extLst>
                <a:ext uri="{FF2B5EF4-FFF2-40B4-BE49-F238E27FC236}">
                  <a16:creationId xmlns:a16="http://schemas.microsoft.com/office/drawing/2014/main" id="{7AA13677-AF0B-932F-721F-D6B548D173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BD4F97EA-9E2F-9698-A254-BA298D3CD1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2B57FC6E-711A-38A3-D6CB-6D045CDCB729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E711CD9F-C7E5-829F-5AA3-1CF2F50C05AD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ADDA1BE1-9C8F-757A-EBFF-1AC4675E5F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7F2D39EF-C5D8-40A2-97E7-B746BF2AB04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373D5D2D-5FA8-F5AA-2B13-C35EA6CEF63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2F30728C-8173-FB0B-CCDF-BA0DC8467B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5F02052B-EE09-E475-E1C4-CC894504A2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03BBCCEC-26F5-3280-1095-0E442B2BCC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6" name="TextBox 565">
              <a:hlinkClick r:id="rId82" action="ppaction://hlinksldjump"/>
              <a:extLst>
                <a:ext uri="{FF2B5EF4-FFF2-40B4-BE49-F238E27FC236}">
                  <a16:creationId xmlns:a16="http://schemas.microsoft.com/office/drawing/2014/main" id="{1EC409D7-2347-109C-D815-182DBCF19ED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61C9CAF-9B05-9CA3-751A-9BD1791D86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C6FFF83-EF3B-F326-E4FD-DB02431E03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7" name="Group 706">
            <a:extLst>
              <a:ext uri="{FF2B5EF4-FFF2-40B4-BE49-F238E27FC236}">
                <a16:creationId xmlns:a16="http://schemas.microsoft.com/office/drawing/2014/main" id="{D1B247BD-B81E-85CA-F2C6-748AF4ABE155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DFC0173A-94AE-B858-0C71-5657B6CC3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Rectangle 708">
              <a:extLst>
                <a:ext uri="{FF2B5EF4-FFF2-40B4-BE49-F238E27FC236}">
                  <a16:creationId xmlns:a16="http://schemas.microsoft.com/office/drawing/2014/main" id="{C0C57283-7FFD-F3C1-2B71-BBF5421A36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81030D47-D2A4-F475-3B77-A67EBADEDAB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3A53EDCA-9C07-C58B-F4E4-5FC3A3B615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19CACB89-2B8E-EBCF-F765-7EFEA18D46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FC11FCAE-6806-C6DB-5553-6DC5015B0D2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4" name="TextBox 713">
              <a:hlinkClick r:id="rId83" action="ppaction://hlinksldjump"/>
              <a:extLst>
                <a:ext uri="{FF2B5EF4-FFF2-40B4-BE49-F238E27FC236}">
                  <a16:creationId xmlns:a16="http://schemas.microsoft.com/office/drawing/2014/main" id="{A32404D7-B4D0-7C4E-FA04-09D3265A1A8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5" name="TextBox 714">
              <a:extLst>
                <a:ext uri="{FF2B5EF4-FFF2-40B4-BE49-F238E27FC236}">
                  <a16:creationId xmlns:a16="http://schemas.microsoft.com/office/drawing/2014/main" id="{185369AF-2799-E736-B4EF-B59BD19DC4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D67D8161-5790-92EA-36A1-4467ABB95E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9C6CB570-290B-B8BF-814A-AFFC7230B29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B203E25F-0F97-D632-D8F2-489F0E5CD1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43530D1D-D651-3661-0704-1EF44C72C5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2BF56A9C-1ACB-4E96-16E4-5A2137C3245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F5C286DB-B717-42A4-025E-EDC71194062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770BFCBF-49F1-F3EF-0390-C7A8BE10A9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79E5B463-5697-F411-0F91-0B795DBD6E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34" name="TextBox 733">
              <a:hlinkClick r:id="rId84" action="ppaction://hlinksldjump"/>
              <a:extLst>
                <a:ext uri="{FF2B5EF4-FFF2-40B4-BE49-F238E27FC236}">
                  <a16:creationId xmlns:a16="http://schemas.microsoft.com/office/drawing/2014/main" id="{8CCE11A3-F9BD-DD85-21B5-4E75D0468D9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A879221B-AC6D-560A-36CE-7497997B97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36" name="TextBox 735">
              <a:extLst>
                <a:ext uri="{FF2B5EF4-FFF2-40B4-BE49-F238E27FC236}">
                  <a16:creationId xmlns:a16="http://schemas.microsoft.com/office/drawing/2014/main" id="{CCA9F5F2-681D-ECAD-822E-986FA16C8C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870ACAD9-3DFC-B4F8-5A81-E4251C15682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20921586-74D5-0507-5913-B0D492229D7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Rectangle 738">
              <a:extLst>
                <a:ext uri="{FF2B5EF4-FFF2-40B4-BE49-F238E27FC236}">
                  <a16:creationId xmlns:a16="http://schemas.microsoft.com/office/drawing/2014/main" id="{B3220A49-8915-69E6-6284-2BF3A9246A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4641C307-453F-9BB4-5BF3-83554D188E4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687C6AA9-9BF7-7A1C-5007-9FEEE71D574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6DF722CD-4218-9F71-7BF8-8FFBAC2826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A5565BF8-B5AC-3F89-1CC5-11E7FB53DEA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44" name="TextBox 743">
              <a:hlinkClick r:id="rId85" action="ppaction://hlinksldjump"/>
              <a:extLst>
                <a:ext uri="{FF2B5EF4-FFF2-40B4-BE49-F238E27FC236}">
                  <a16:creationId xmlns:a16="http://schemas.microsoft.com/office/drawing/2014/main" id="{A3EFCD42-469B-825D-43D6-71E9FEE503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1667D3ED-CF8B-B8E4-6C2C-7BC96D27D5D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3687F811-F4FA-713B-D30D-A0E7221C48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68D1BCB9-622F-156C-F358-32AAF88DF1C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77CECCBC-737D-FAC3-0323-7F8568866A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4F7C4F17-E075-7076-AB58-C14F91744A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D0FE7729-F510-CE56-D058-DAB38EA65EF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66F93495-5AF3-1D2E-1916-034AD84CB57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ECCFC3CF-F810-E716-7B44-7AEBCC1B94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070CBB54-BE82-9F53-FBFC-32CD5EFC2F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4" name="TextBox 763">
              <a:hlinkClick r:id="rId86" action="ppaction://hlinksldjump"/>
              <a:extLst>
                <a:ext uri="{FF2B5EF4-FFF2-40B4-BE49-F238E27FC236}">
                  <a16:creationId xmlns:a16="http://schemas.microsoft.com/office/drawing/2014/main" id="{7EDF7923-994A-8D2F-CBC7-E30829D28B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65" name="TextBox 764">
              <a:extLst>
                <a:ext uri="{FF2B5EF4-FFF2-40B4-BE49-F238E27FC236}">
                  <a16:creationId xmlns:a16="http://schemas.microsoft.com/office/drawing/2014/main" id="{405F8549-D274-3762-A90C-BDD510A457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66" name="TextBox 765">
              <a:extLst>
                <a:ext uri="{FF2B5EF4-FFF2-40B4-BE49-F238E27FC236}">
                  <a16:creationId xmlns:a16="http://schemas.microsoft.com/office/drawing/2014/main" id="{AC71BDFB-DD2E-78BD-0B2D-B9733E145DB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67" name="Group 766">
            <a:extLst>
              <a:ext uri="{FF2B5EF4-FFF2-40B4-BE49-F238E27FC236}">
                <a16:creationId xmlns:a16="http://schemas.microsoft.com/office/drawing/2014/main" id="{52201F61-7324-2ED4-4980-01D91E2BF578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2F0A1DC4-6423-587E-2A87-AD469116E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Rectangle 768">
              <a:extLst>
                <a:ext uri="{FF2B5EF4-FFF2-40B4-BE49-F238E27FC236}">
                  <a16:creationId xmlns:a16="http://schemas.microsoft.com/office/drawing/2014/main" id="{458ADD85-03CB-C36F-4A47-89A7EA7A64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DA582BB8-5FB7-3A80-941B-3722DB6659C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F8963D39-95D6-CE8C-B02B-02B9F036C0A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FF0355D8-D80D-3586-D814-555A6FDA66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1A76FC43-19C4-2FBE-B330-59BBB3EE0C2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4" name="TextBox 773">
              <a:hlinkClick r:id="rId87" action="ppaction://hlinksldjump"/>
              <a:extLst>
                <a:ext uri="{FF2B5EF4-FFF2-40B4-BE49-F238E27FC236}">
                  <a16:creationId xmlns:a16="http://schemas.microsoft.com/office/drawing/2014/main" id="{61353115-AAFA-615E-B9FE-4E0BB23D89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0DDAA169-C059-3DA6-11F1-52FA8A8B1F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22853972-67DE-273F-0D24-7BF1259EC28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C5FFB58D-53D3-2A83-6863-5AACC320DEA5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08048919-CA53-EC43-9289-BF7C7FD67B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A57A8A52-539F-71E9-405C-77BFA6C8740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F37C9EA7-4062-2BBB-A5EC-D0F161124D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45AC7F6F-899D-2D29-4C34-E30BED7630F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015986ED-B385-5082-9FB7-6C597ABE0F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D7ECC1C8-A28F-2996-DE58-01C066DA899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4" name="TextBox 823">
              <a:hlinkClick r:id="rId88" action="ppaction://hlinksldjump"/>
              <a:extLst>
                <a:ext uri="{FF2B5EF4-FFF2-40B4-BE49-F238E27FC236}">
                  <a16:creationId xmlns:a16="http://schemas.microsoft.com/office/drawing/2014/main" id="{07811456-F07F-E3BE-642B-E3B7FE27C5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33496AE2-AA64-A165-80AB-C1FAECCFA41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2D13CAE4-D8F8-8C93-AD0F-8AB1036FD1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7" name="Group 826">
            <a:extLst>
              <a:ext uri="{FF2B5EF4-FFF2-40B4-BE49-F238E27FC236}">
                <a16:creationId xmlns:a16="http://schemas.microsoft.com/office/drawing/2014/main" id="{C9EC79C4-2DA3-DA34-90D2-5ABEA0ACAE75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D600C286-1CFA-B8B9-D43D-CEBC4CF741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DA294846-37D7-4FB2-0F87-89F207E314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0A5A3D2D-5C17-41A4-E6B2-F296BE453DB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A9B064C2-D9D2-227D-D7E1-C61BBE0D47A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929F0CAE-08FE-66EF-7010-75FE1E7256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C5BACC91-65ED-19D4-C5E0-9982AEB47871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4" name="TextBox 833">
              <a:hlinkClick r:id="rId89" action="ppaction://hlinksldjump"/>
              <a:extLst>
                <a:ext uri="{FF2B5EF4-FFF2-40B4-BE49-F238E27FC236}">
                  <a16:creationId xmlns:a16="http://schemas.microsoft.com/office/drawing/2014/main" id="{7DED987A-BDFE-185B-45E3-0006740C46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CE04B2E0-FC59-3B3A-63D4-FFFB2ECFC4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E9D69C99-2C50-7470-DD87-22D2BE6755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7" name="TextBox 836">
            <a:extLst>
              <a:ext uri="{FF2B5EF4-FFF2-40B4-BE49-F238E27FC236}">
                <a16:creationId xmlns:a16="http://schemas.microsoft.com/office/drawing/2014/main" id="{230B1D92-9A04-44AA-5281-CDAE335843DE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8" name="TextBox 837">
            <a:extLst>
              <a:ext uri="{FF2B5EF4-FFF2-40B4-BE49-F238E27FC236}">
                <a16:creationId xmlns:a16="http://schemas.microsoft.com/office/drawing/2014/main" id="{170AD38D-09B9-7A13-562E-2733D827C9BA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30E1F1C2-FE7C-F144-A050-F4478313CA5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963E4D19-E66C-40BA-DFED-024B40D92D18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D25506F9-6B0E-8D0C-B94F-DC3A03CCD47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BA58CE43-42B9-E406-BCC5-FC3AF7328472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A8621D58-E021-F06F-AF2B-D5107EF66BA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87357671-330B-81CF-D193-B891B16752ED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174D6759-45FC-5287-3F1A-EBFE9E5F7903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6EE03BB1-78FA-244C-D0C3-F25597F077C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09DBA571-8051-7348-EF76-DB13F0F738A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5914E046-3D0B-5EFD-EB96-FA25900AB0B0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31371425-ABA7-9E32-E992-E97E903EB810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93240B9A-1245-9203-9BED-1B6D9F466A2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750FD079-526D-8785-2430-CA1689C0E5E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E067F766-E9B7-F4F9-24AE-D73C5680A9CC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BE13029C-F8A6-1F40-FB30-D7750265134C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4A78C18D-9229-34FE-1BEE-6CE0C914B83D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4AD85619-553E-0A8D-C097-CF37B83F0A70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5F5A01CE-EC99-89E6-EB2F-63A7DC7BA36F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C3CDCAEA-2DBA-F095-794D-EB874C53D33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E5714137-0980-BFAC-65EA-40ABEF3B0E05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2FDFD245-053E-7225-C355-CD8DEE04400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6E3F94D8-9360-2975-4315-1A81D4033EE2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D868E552-BEC9-6660-4B52-91E22459F64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0F4FBA5D-9CE0-DB26-A862-53A4A7B3CAC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9BF27E3C-BD96-409B-B4B1-25018A304E3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85679BE2-20D5-3BAF-68F8-B914EDBC0A4F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21529FA-1AD7-4162-0E36-32D800204AD4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A44AF3D0-B629-2C32-DE33-5904D1C2CF9A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D5F8CA04-6928-EBE5-02D0-FE4877EB8812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46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FBCD323-62F0-4B3D-097A-E669B0EB3706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Pd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DDDFF462-22AC-5A75-9D35-47D70EB909BD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Paladium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E4C9323-F1CC-C083-8B66-00D48A716FE4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106,40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3DB0E13B-0C74-28FB-C6EB-B03B046EB99D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2,20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9AEC9E74-8326-C9C6-7B23-95B3BADE024C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DCC8BA12-D94A-8846-5BF2-B10E254BFBD5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[3], 4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6732203A-F4F5-B95D-5587-B1E9B3614EC3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D546325F-19BE-BDF1-79E2-BAC1A86FEF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3F7DEB3D-9BC7-92A6-E7DD-75D3D31C78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3523438E-5ED2-4C85-C52C-F831A611A8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1F4BEA05-F5B9-A7DE-9C60-6D2A259A1AD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290155E6-E3C3-C92A-89F5-DC52F41E04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CF3152C8-B571-D0D6-DF93-E1FFD6BA0FD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3A2DF1EE-59B3-D996-5811-734E9559E11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FEEDFBFC-40EE-701A-EBC1-79EBA07BB7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742580EA-6BF6-6719-D0E6-E5E58B4682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52B87E77-1982-492E-7246-26CDEF3129C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58FE1C3E-EC2A-5D98-B7F9-54A74CA9D7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D8F948E6-48B2-B7B1-80A7-70E1B62440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7BC91C30-7696-EE86-5DED-573E64C0C80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92CEA3CA-3694-A0CE-6DAA-A03151466F5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8F5353EC-1917-FB2E-141F-BAF87D265E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491AC239-948B-C293-0C11-272BC8855BC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51C88634-0639-D3DE-A1B5-E07A30F773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A4E097A2-A8AD-602F-CF7F-C1CDDCB58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D378F6E0-A249-5C8E-D325-408677A225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D58D2ED0-4C09-02BD-5850-979F1E30BCC1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58E1B29F-A3B1-3806-3A23-BDA382DFA4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640B59F0-C40D-B407-B9FC-F067DD68F4E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0B4B6F19-A08C-3576-6BCB-EC1529455E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8EDD80FB-A9F6-3425-9D97-39C5EC6C25A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F5FB0E5E-E62A-A29D-FBF5-C710CF4A7D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53B39BC6-0C3B-6B80-F4E6-185608DAF06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4A174B5F-D77B-8EF7-D95B-751DE4A947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C9427683-80CB-DB02-F3C1-BF64737559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32105E2C-E8A6-FA57-CEA1-71963EE15A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357A02D5-E32C-EED1-F61B-5BF3701D43FA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4DC48CFB-9679-0700-F651-5FD739670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FC1CC669-41AC-F6CA-4602-6ABFB3139E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5340EFBA-FB94-F448-8C4F-EF7207EBA8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BBA27BD4-B20B-9C1A-DBAA-E080BE93CED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CFC8AD89-C858-6571-71C5-2D61478527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4D1B6F54-91A7-8CF3-3411-47EDE5BC8F8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0AE61A6-CAAE-EE75-C7AE-159355D420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4ED6D00A-106C-0E80-2A5B-9C3A6A630E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85136E82-FDA3-D69D-37B8-FDB4D7CB11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16BB74FA-852F-947F-8D87-30E7ABFACA67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4F9CEE76-0603-98C8-3545-06DA3DFFD6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A30FC3F1-BD83-1CF2-1E26-001BE7213F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5906F864-5558-9C8E-3F9F-1E8F1E8B791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342B8355-7466-0EB1-07E6-81DC89B56B0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57E580B9-F458-DD46-C5A8-8A853FB0FC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D33F8443-EA6D-9577-AE3A-FE67EFCD028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CF7EA7C8-CAC4-BED1-5C94-095C83F7EB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6B414BB7-0B8A-3F5E-47E3-9D244A9332D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C5D59CE8-324B-4543-95C1-9CAC508423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CC813F5E-8A85-078D-2FB2-E1385F3CDC1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AE2A4C7F-43B1-8D8C-D425-2C4A81D139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22F0B0FE-1F41-14B8-ADF6-50D815438B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50362A1B-EEE6-CBF3-3BD9-08D56EF3F74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4FF49990-73B2-122F-DB79-E80E7AE0341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0B3BEE21-17D6-1FD9-DA0F-E986D9AD45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1EC8DD09-F1DA-C8EF-E04F-0402C2C90CB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D512A6F2-9387-01F7-12DC-0970E1C168B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97E25118-B116-D9DA-36D8-567E43AB48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F972D73-7486-810A-027F-039F5E8A14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F808A2E6-D23D-D6F2-1381-96D2FB678AEA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1D2F85F1-E704-98BC-1D2B-D71660D9C6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21DF179B-279B-688E-6CEE-14F615162A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F32B0C89-AA5E-BC03-BE49-25E6E195E1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5671D4C9-E31C-FB1A-F270-8EAACA1C67B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D8DCE435-B51A-271C-E694-A3DB4EED8C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DA8CFA31-6599-C59E-C34E-3B6D31D446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CF4DF126-7662-D168-E3B9-59165BF14F1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BD39044E-A4D1-4526-501B-DD2DD059E24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1DCA884-024A-B18A-EABD-30041CF2D079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BADBCE8-7D08-25F9-AE77-FC9681B84C89}"/>
              </a:ext>
            </a:extLst>
          </p:cNvPr>
          <p:cNvGrpSpPr/>
          <p:nvPr/>
        </p:nvGrpSpPr>
        <p:grpSpPr>
          <a:xfrm>
            <a:off x="5632461" y="3402407"/>
            <a:ext cx="647699" cy="632746"/>
            <a:chOff x="5632461" y="3402407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AC290C7-FAFC-1A5E-ACFD-493A1C937386}"/>
                </a:ext>
              </a:extLst>
            </p:cNvPr>
            <p:cNvSpPr/>
            <p:nvPr/>
          </p:nvSpPr>
          <p:spPr>
            <a:xfrm>
              <a:off x="5687494" y="343404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97ACCC-F318-BA43-0B57-32D0C5AA557D}"/>
                </a:ext>
              </a:extLst>
            </p:cNvPr>
            <p:cNvSpPr/>
            <p:nvPr/>
          </p:nvSpPr>
          <p:spPr>
            <a:xfrm>
              <a:off x="5687494" y="390818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6C7E3C1-EDE9-820B-D4C2-55552676E68E}"/>
                </a:ext>
              </a:extLst>
            </p:cNvPr>
            <p:cNvSpPr txBox="1"/>
            <p:nvPr/>
          </p:nvSpPr>
          <p:spPr>
            <a:xfrm>
              <a:off x="5652568" y="3865876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BB74A42-CEA7-D358-76D3-21E4FA962613}"/>
                </a:ext>
              </a:extLst>
            </p:cNvPr>
            <p:cNvSpPr txBox="1"/>
            <p:nvPr/>
          </p:nvSpPr>
          <p:spPr>
            <a:xfrm>
              <a:off x="5687494" y="377265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4D0CD86-8332-9FD2-6797-9BBD9C192CA6}"/>
                </a:ext>
              </a:extLst>
            </p:cNvPr>
            <p:cNvSpPr txBox="1"/>
            <p:nvPr/>
          </p:nvSpPr>
          <p:spPr>
            <a:xfrm>
              <a:off x="5632461" y="340240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7003A92-4474-D345-500D-02770AE616A5}"/>
                </a:ext>
              </a:extLst>
            </p:cNvPr>
            <p:cNvSpPr txBox="1"/>
            <p:nvPr/>
          </p:nvSpPr>
          <p:spPr>
            <a:xfrm>
              <a:off x="5779896" y="340240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2826A0CB-CAFE-AA81-370C-898E89ED69B2}"/>
                </a:ext>
              </a:extLst>
            </p:cNvPr>
            <p:cNvSpPr txBox="1"/>
            <p:nvPr/>
          </p:nvSpPr>
          <p:spPr>
            <a:xfrm>
              <a:off x="5633927" y="3492739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7E99623A-85E6-63D8-FCFC-0F80635D7D4C}"/>
                </a:ext>
              </a:extLst>
            </p:cNvPr>
            <p:cNvSpPr txBox="1"/>
            <p:nvPr/>
          </p:nvSpPr>
          <p:spPr>
            <a:xfrm>
              <a:off x="5920326" y="351693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511A7D57-E30B-7A33-8D38-7B4118A9A4D8}"/>
                </a:ext>
              </a:extLst>
            </p:cNvPr>
            <p:cNvSpPr txBox="1"/>
            <p:nvPr/>
          </p:nvSpPr>
          <p:spPr>
            <a:xfrm>
              <a:off x="5632462" y="3633642"/>
              <a:ext cx="57664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A22146F-71E3-2264-E54E-C97F7782EAE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31AD2A3E-F8AD-18F9-8C96-E59D8D83591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49FCD3FA-9B73-A14A-1F09-1F549B61469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95351A32-4A9F-7D9E-7D15-14DF11ED9851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254FD6D5-B43F-CD2E-DCB1-1767997ED6B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00697D92-D160-A3D6-CD86-7AA45A341459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C3785C6E-0C84-DA8A-1870-B62CAA9614FB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5D2EBDA3-BCE5-F49D-5E10-CEAE4ED42DC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AEE8348A-4535-CDD2-47C7-2A9E24252BD9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54B399C5-0DA1-7414-E5F8-9A7AF6F391D0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0461A8E9-7AEE-1336-C73D-391712EDBC04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5E424166-A0DF-820A-D064-BFA728A148E9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1AEC9012-8EA9-BC37-0F88-59F4FA82DD5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60D56B4-CF84-3782-BED1-D72A9862AE5D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DBC5AFD-6C08-9CB0-9455-C04B2A1CD6BE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FC4B92C9-5274-4E80-4A27-BDDF3E5F3318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37" name="Group 436">
                      <a:extLst>
                        <a:ext uri="{FF2B5EF4-FFF2-40B4-BE49-F238E27FC236}">
                          <a16:creationId xmlns:a16="http://schemas.microsoft.com/office/drawing/2014/main" id="{E52C49AE-661C-E603-F79A-6D8E9E15E6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70" name="Group 569">
                        <a:extLst>
                          <a:ext uri="{FF2B5EF4-FFF2-40B4-BE49-F238E27FC236}">
                            <a16:creationId xmlns:a16="http://schemas.microsoft.com/office/drawing/2014/main" id="{8287266F-5D91-14BF-A0AA-ED1469EFE7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2" name="Group 571">
                          <a:extLst>
                            <a:ext uri="{FF2B5EF4-FFF2-40B4-BE49-F238E27FC236}">
                              <a16:creationId xmlns:a16="http://schemas.microsoft.com/office/drawing/2014/main" id="{C44ED9CF-C53D-DCD3-6CB2-EB325FE9A8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4" name="Group 573">
                            <a:extLst>
                              <a:ext uri="{FF2B5EF4-FFF2-40B4-BE49-F238E27FC236}">
                                <a16:creationId xmlns:a16="http://schemas.microsoft.com/office/drawing/2014/main" id="{06BF29AC-29A6-FEAF-DB51-0B7F92AC55F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704" name="Group 703">
                              <a:extLst>
                                <a:ext uri="{FF2B5EF4-FFF2-40B4-BE49-F238E27FC236}">
                                  <a16:creationId xmlns:a16="http://schemas.microsoft.com/office/drawing/2014/main" id="{BE67BD5F-D6E6-3281-3F38-8A1ABF0C61F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06" name="Straight Connector 705">
                                <a:extLst>
                                  <a:ext uri="{FF2B5EF4-FFF2-40B4-BE49-F238E27FC236}">
                                    <a16:creationId xmlns:a16="http://schemas.microsoft.com/office/drawing/2014/main" id="{0085EA9E-AF3E-C3D6-9615-0ED82D9B4CF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72030F9A-5AF0-09E8-3340-DE011D67F07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8" name="Straight Connector 717">
                                <a:extLst>
                                  <a:ext uri="{FF2B5EF4-FFF2-40B4-BE49-F238E27FC236}">
                                    <a16:creationId xmlns:a16="http://schemas.microsoft.com/office/drawing/2014/main" id="{4F41099B-1155-4E34-B765-638F9E923BB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5" name="Straight Connector 704">
                              <a:extLst>
                                <a:ext uri="{FF2B5EF4-FFF2-40B4-BE49-F238E27FC236}">
                                  <a16:creationId xmlns:a16="http://schemas.microsoft.com/office/drawing/2014/main" id="{260F7DD4-34FB-1302-A8E1-32C6E40E99F2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F4D489C6-A5B0-602D-E7CE-3187FBAE864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3" name="Straight Connector 572">
                          <a:extLst>
                            <a:ext uri="{FF2B5EF4-FFF2-40B4-BE49-F238E27FC236}">
                              <a16:creationId xmlns:a16="http://schemas.microsoft.com/office/drawing/2014/main" id="{B4E0E2E8-3899-421E-2B6F-CA8E0433EC8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1" name="Straight Connector 570">
                        <a:extLst>
                          <a:ext uri="{FF2B5EF4-FFF2-40B4-BE49-F238E27FC236}">
                            <a16:creationId xmlns:a16="http://schemas.microsoft.com/office/drawing/2014/main" id="{426FA8E4-DFDE-BF47-7928-772AD54769D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9" name="Straight Connector 568">
                      <a:extLst>
                        <a:ext uri="{FF2B5EF4-FFF2-40B4-BE49-F238E27FC236}">
                          <a16:creationId xmlns:a16="http://schemas.microsoft.com/office/drawing/2014/main" id="{E92D306D-2AFC-DA4C-A5C0-EBDE30BDBEC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830A5785-D5AC-CD57-B79B-AD029E84DA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D7ABB0BD-8EB1-811B-0FAE-0096F84029F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6B8604D9-2818-831E-95E9-5D27DE830BC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B2056E5F-7D26-15F9-38ED-62A3FE059C86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760646001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38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71" fill="hold"/>
                                        <p:tgtEl>
                                          <p:spTgt spid="43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704170E6-8BD8-5D8E-40D4-3F0A6E43EFF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Ni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4D75C5DA-D643-D520-9AA0-9C7CAE080343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702649FA-753C-5A33-51D3-9137C77FA1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572F6CFF-0684-3D7E-D5D1-0040FDE985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2D50FC70-7B20-FE06-FBDD-14C971020C1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F93B4AF7-9420-6959-6B77-048E8A5701E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82F2901D-DF08-0334-A6EE-70164E4E491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D29267A4-2B5A-9531-C655-E5C93C403F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5B742F25-54CD-18FC-9C0A-290149EF9E7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F972FDDC-D0F5-DFAF-6BC7-5B189077A1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3D6C6686-EDFE-0E60-6BE9-898BFE30443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D6E4AF6A-21A5-AF5E-882D-C4ADFF698723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EB3D6DE7-316C-CA1F-A187-05EBE3A8FA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79BFB1BA-D2E6-6ED6-BF23-7A2DC459D4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A973D47F-314A-9971-684E-31600027043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83C202C2-90A3-A41D-97C6-B2936311A8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F768E054-678B-CC74-E335-8749C0CC26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ACBF4FCA-28FE-2627-2A71-335C068E4E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F6129727-CB24-14BD-DFD5-E9DBD889CEB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18C5BFF1-CD22-956C-D478-D80CF96511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147382BF-FBF1-5B41-A667-D164A0C4B2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0F166B7F-EAE0-0563-6D36-EA6CB9A3974D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3B88F36D-F4C1-EAA9-2637-E002D0ED2D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CBB4C91B-3671-E234-B632-4941730CFB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10076B2E-31A3-16CE-E1C2-E0B6E138961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D5A8642A-A41B-464E-C1C4-7F5A66C90CE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1553275-DA92-B887-7EA3-50AB30B9A8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0277999E-9092-90A7-CFF6-6815ED7C3C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6719D282-AB44-5C3F-1184-78140704EFB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D26908C5-7A76-70C9-AE85-F6DE757526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C754A266-AF09-4AD6-BBF7-30F9C90D55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92E328D7-D029-97FB-1454-8E6C2E4E485C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3D13428D-D923-ABEB-09B8-293C78415E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B1C8000E-D933-24DF-87BD-41DC02297B0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B288A102-C3B7-B924-3381-9C3C09BEE01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B083D6AC-0816-F052-EFE6-5C4FAF82909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5BD5540-6F92-642D-145A-77A3881EE0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A74F8347-EA57-6BB9-2264-A4F8B4FF958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70686C2-F209-6BD8-2E88-6DBCCF93DDC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F4EBF8FD-B168-3134-9E45-859B5BE66D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037BB9C3-C1D8-DFAE-B8CD-30E980B9C9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8CCFE8D6-0D84-DE96-3E81-F58E9796198E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8EFF6567-19C1-3A1E-011C-848BDAEF50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A539BF5D-BCF0-1AA5-B6E8-829435B340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C53A62BF-BD5E-877F-ABA9-AC4DE49D5EE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6662B234-2835-61DD-CC4A-7421AF1E3E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1E84304-8C97-2F6B-7441-F96B1FFACB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7F8AF1D3-5A69-40E2-A24F-E3CBFB962B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6B7291F8-A999-60F0-A520-4987E4C7DD3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21469121-6F3F-C992-D11B-9FC7660C921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07F20D4-9227-B512-47DD-8E09E6BFF2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3D1AE226-BBA8-76E4-2F21-CB53D7CFF9F6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24C6F4A0-A992-0114-74C3-ED384A66A2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5DD58FBC-0096-9D28-8A3B-90F6A4AFC3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23507B8C-52AA-10CF-151E-40E204B84EF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CA5B1BC7-A8DF-DD4A-A108-B0C950BF23C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6F681106-737A-25DB-6F55-34B9B00094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7800BF49-62CA-29F1-1A8F-8B32571EFE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B40BDB8C-3174-327D-E9FE-5669B8BD88C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0BD1ACA4-ED5C-5E5A-C835-F2BEEF6734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00318308-265F-359A-3759-0DFA6FA6FF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627A393D-95ED-4FA3-B391-2D9A71B89AE8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2F80AD50-F06F-8027-0A20-FF98921EFC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EAA0C0BB-4C8D-0224-9488-3617330484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7CE315F5-BB9E-7E12-2673-F4179A3D43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168992CC-91F8-86F1-4723-8018889F3F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27ACE4C8-25F5-E50D-EB5E-F24ED139C7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CB557FDB-85C6-4910-3361-4144BC6CE4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65" name="TextBox 464">
              <a:hlinkClick r:id="rId72" action="ppaction://hlinksldjump"/>
              <a:extLst>
                <a:ext uri="{FF2B5EF4-FFF2-40B4-BE49-F238E27FC236}">
                  <a16:creationId xmlns:a16="http://schemas.microsoft.com/office/drawing/2014/main" id="{127456FC-B5C2-8FDD-E248-4F65B98EDF1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786FAE88-7DC0-8838-CCE3-C0098CCEF7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D68CD4A1-4D79-30FB-B5D7-9B62886B67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pic>
        <p:nvPicPr>
          <p:cNvPr id="468" name="(28) Nickel">
            <a:hlinkClick r:id="" action="ppaction://media"/>
            <a:extLst>
              <a:ext uri="{FF2B5EF4-FFF2-40B4-BE49-F238E27FC236}">
                <a16:creationId xmlns:a16="http://schemas.microsoft.com/office/drawing/2014/main" id="{9BAB246B-8F6C-D397-8F87-D35DB5CBFE0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3"/>
          <a:stretch>
            <a:fillRect/>
          </a:stretch>
        </p:blipFill>
        <p:spPr>
          <a:xfrm>
            <a:off x="11099800" y="39755"/>
            <a:ext cx="406400" cy="406400"/>
          </a:xfrm>
          <a:prstGeom prst="rect">
            <a:avLst/>
          </a:prstGeom>
        </p:spPr>
      </p:pic>
      <p:grpSp>
        <p:nvGrpSpPr>
          <p:cNvPr id="469" name="Group 468">
            <a:extLst>
              <a:ext uri="{FF2B5EF4-FFF2-40B4-BE49-F238E27FC236}">
                <a16:creationId xmlns:a16="http://schemas.microsoft.com/office/drawing/2014/main" id="{B1B62C1E-8D00-7AEA-C666-229EC8B1F85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C1FADE16-EF5C-1975-2D62-586229957E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3F08B58E-9D66-68BA-CA0E-4794F7D48F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EAD00BE0-6F2A-DD0F-2840-5C5CF3B6EE2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30D6AB70-49B4-E7E1-B96D-F07E83CBD9C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7F1ED0A7-85CC-342A-FBDD-46B787C5ED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B84CEEA9-9A67-4761-C2B2-DAE5CF0BD0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76" name="TextBox 475">
              <a:hlinkClick r:id="rId74" action="ppaction://hlinksldjump"/>
              <a:extLst>
                <a:ext uri="{FF2B5EF4-FFF2-40B4-BE49-F238E27FC236}">
                  <a16:creationId xmlns:a16="http://schemas.microsoft.com/office/drawing/2014/main" id="{31862322-3C82-54C8-85A6-38A87278337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7F5928FE-4B1E-802A-BA77-D049AF529A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30B1F816-78CB-942B-EE85-B964581062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0C97FDE9-9950-6995-4AA6-E984DD4D1B67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622B996F-195E-51EC-E144-A50CA158FF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19A95EFA-2B3C-2146-0492-7B09396C06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66749A1A-0661-94FD-380C-4D6D8E0AA3B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69517C82-1765-761D-8EAF-1E562343DE2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B4BB2CD-9CC6-AD46-4A69-276E14962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08AEF9A7-CBD7-6400-0A63-2532558C6F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86" name="TextBox 485">
              <a:hlinkClick r:id="rId75" action="ppaction://hlinksldjump"/>
              <a:extLst>
                <a:ext uri="{FF2B5EF4-FFF2-40B4-BE49-F238E27FC236}">
                  <a16:creationId xmlns:a16="http://schemas.microsoft.com/office/drawing/2014/main" id="{DAF27C1C-D36B-95B6-BBD0-0FEDAD7EAA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740BF7B4-D237-22F0-ECBE-4C0A73597C7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25F3700E-2E17-C888-D478-99FDD637DD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E301A5E7-C468-D654-94DA-6BA8A36DE3B7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F79D5923-5F76-F1FF-538B-354942FFB4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DF7EF2C1-805C-65F7-B3FF-DD09DDB2CB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244E0827-E7AC-2C43-6984-98F04A3BBA5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EB7D8FCE-3F04-4843-550F-54EBB2E472F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041DFEDF-5036-542B-4FE3-67199E3A4D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B3F9392-4441-1C03-0295-77E610DC16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6" name="TextBox 495">
              <a:hlinkClick r:id="rId76" action="ppaction://hlinksldjump"/>
              <a:extLst>
                <a:ext uri="{FF2B5EF4-FFF2-40B4-BE49-F238E27FC236}">
                  <a16:creationId xmlns:a16="http://schemas.microsoft.com/office/drawing/2014/main" id="{61B6D50E-7C48-4346-C150-3CAB25D075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D7C1AD96-0821-BB96-4961-7762833DBFE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78089864-D081-28A6-8100-9CCA4F17CD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45C27BE6-FF86-C34D-039D-A7E5905D23A3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1FBC4261-9676-0245-15E5-C5D9D8AC78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65E1E9E8-4B43-F285-7A4D-614E50EE67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F5BA36EE-0161-5A15-D678-52CBF3DFD23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C0AD8FC-4E3A-4869-7F2B-A2E95D20AB4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25E4763F-443C-96F2-4015-C5FFC2C859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E271567D-C30F-A939-3DF4-E0ACE43DA87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6" name="TextBox 505">
              <a:hlinkClick r:id="rId77" action="ppaction://hlinksldjump"/>
              <a:extLst>
                <a:ext uri="{FF2B5EF4-FFF2-40B4-BE49-F238E27FC236}">
                  <a16:creationId xmlns:a16="http://schemas.microsoft.com/office/drawing/2014/main" id="{E8F476FC-C8CE-44FA-10DA-D4F748A92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43DEEDDF-157A-D20D-1B4C-70C75B7296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4AD9E94C-C7F4-791B-9881-9ADDE718C8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A9618D84-7B96-3C9B-FB47-5449A6C31B51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D14BEDCC-4FE5-E746-7F20-46F98B3132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5A8D0A4B-2465-ED13-F827-0040655C5D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593E9FA1-6BEB-F3B0-942C-B3B60FA6D1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89CDACA1-C4D0-E6BA-B6DE-98485FE6661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059B5752-C73F-FC7B-7F7B-687222820F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BAB2B1F-EED5-655A-5423-4600F12EFF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6" name="TextBox 515">
              <a:hlinkClick r:id="rId78" action="ppaction://hlinksldjump"/>
              <a:extLst>
                <a:ext uri="{FF2B5EF4-FFF2-40B4-BE49-F238E27FC236}">
                  <a16:creationId xmlns:a16="http://schemas.microsoft.com/office/drawing/2014/main" id="{E139147F-401F-D8F7-AA6B-1F34252E5A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0380ED67-B9A7-B8CE-C0A1-3D4B17C8A7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47207950-F2AC-4282-375F-5EB9602EDA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46CAFD0E-CF2D-6D76-2A94-4A3CF1CD9631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5C7222D7-E44B-18D4-1400-40326D1C4D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325F877-E2F8-D776-5097-C3F7A2AA19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44378EF8-F8A6-BA32-CCF4-219465C9E0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86285209-FB1F-49B3-CC6F-C57C8B2E531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0C8CFF5F-DC0B-F5EB-19DF-679EE6EFDA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AD8A88BE-3549-9C66-CB99-AF17012E7B7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6" name="TextBox 535">
              <a:hlinkClick r:id="rId79" action="ppaction://hlinksldjump"/>
              <a:extLst>
                <a:ext uri="{FF2B5EF4-FFF2-40B4-BE49-F238E27FC236}">
                  <a16:creationId xmlns:a16="http://schemas.microsoft.com/office/drawing/2014/main" id="{E89DDAEB-2DB0-BE8C-328A-329DA053E6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2151118F-CB1D-68B3-2628-A4C0F8520D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F6D46930-2E0A-1534-DB3A-79C4438861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38C55561-03EF-292E-CBD2-4D767064CA0E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138B2F4E-D738-210D-279A-DE914099AA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5152D476-1EA9-AD5A-83A1-3507B06BAD9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457AC776-A3B8-4DEB-638A-E277E930A6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D1D0FB31-FBE1-F123-5DC5-563C764ACDA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24C312F2-DE91-410F-6CA8-FF8B7D9D80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F26377E-4545-FAD1-8055-FAFD0A1DCC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6" name="TextBox 545">
              <a:hlinkClick r:id="rId80" action="ppaction://hlinksldjump"/>
              <a:extLst>
                <a:ext uri="{FF2B5EF4-FFF2-40B4-BE49-F238E27FC236}">
                  <a16:creationId xmlns:a16="http://schemas.microsoft.com/office/drawing/2014/main" id="{65FA2FD8-34B6-0F31-0A6A-3044888F4D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D0328D10-DBD0-DA9C-AEF8-2FA605642E3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9F143A6D-ADF7-C2FA-04F5-376D6AF69C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61430845-F8E6-3A9D-D4EE-C324E55213B2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E5214BF2-6A17-A8A6-DCE8-8D6F2A1CCB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8C475A02-5DC6-43A0-4BF0-85130A5BA73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DF93ECA2-191A-F687-06C9-2B8E5D29AB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E9569740-1A01-FCD9-C51E-7D325347607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34DCA200-50C8-9C2A-17A8-912B8CE4362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1F65AD76-42ED-A1DE-5538-72815F45AC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81" action="ppaction://hlinksldjump"/>
              <a:extLst>
                <a:ext uri="{FF2B5EF4-FFF2-40B4-BE49-F238E27FC236}">
                  <a16:creationId xmlns:a16="http://schemas.microsoft.com/office/drawing/2014/main" id="{FCB342B4-31D8-DBAC-12BD-687CCAD33C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7BF92DA7-C031-FC5E-BBF8-C6841D4F3E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C31E556A-7FF9-276D-D498-2374C9D00A42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90554F5F-F15A-D854-172A-80F67F95F615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B22BE4F9-DCC3-A471-A540-4AC86773D0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7E1A9A91-E76B-50AD-1A80-65BE16B701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1B1F2C9A-FDD1-3031-79D3-63D3291EE59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10893427-F3C8-A0D9-5A13-07E1C7499A5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991EAE31-6F94-C2BB-5B30-C8E585EBCD4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ED2043CA-0AE6-E688-9B87-7DDB088D929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6" name="TextBox 565">
              <a:hlinkClick r:id="rId82" action="ppaction://hlinksldjump"/>
              <a:extLst>
                <a:ext uri="{FF2B5EF4-FFF2-40B4-BE49-F238E27FC236}">
                  <a16:creationId xmlns:a16="http://schemas.microsoft.com/office/drawing/2014/main" id="{720E4D17-B001-7B6A-7C54-B9419E4EB4D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32E92B83-80B5-09A4-CE81-DD695FB7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B99D4896-2696-D6FA-A9B4-4167F7F3DE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7" name="Group 706">
            <a:extLst>
              <a:ext uri="{FF2B5EF4-FFF2-40B4-BE49-F238E27FC236}">
                <a16:creationId xmlns:a16="http://schemas.microsoft.com/office/drawing/2014/main" id="{439FAAA0-FE24-6C8C-D1C4-B57BDF5F6036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F54EE237-51A8-7FC0-B104-EC2B4925105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Rectangle 708">
              <a:extLst>
                <a:ext uri="{FF2B5EF4-FFF2-40B4-BE49-F238E27FC236}">
                  <a16:creationId xmlns:a16="http://schemas.microsoft.com/office/drawing/2014/main" id="{9CC0B67D-240F-5356-DF48-36F551C3E4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7561DE5A-A29D-4ED3-CDF7-9154584B7C2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9080A0E4-F494-E92F-C58F-0D1DF64233B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198A9C86-5E11-4AD6-278B-D08BA32B1F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FD21B1C1-5F71-FDE7-A268-D33D872180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4" name="TextBox 713">
              <a:hlinkClick r:id="rId83" action="ppaction://hlinksldjump"/>
              <a:extLst>
                <a:ext uri="{FF2B5EF4-FFF2-40B4-BE49-F238E27FC236}">
                  <a16:creationId xmlns:a16="http://schemas.microsoft.com/office/drawing/2014/main" id="{8DFB7E36-CBD5-ADF6-574B-63088D32135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5" name="TextBox 714">
              <a:extLst>
                <a:ext uri="{FF2B5EF4-FFF2-40B4-BE49-F238E27FC236}">
                  <a16:creationId xmlns:a16="http://schemas.microsoft.com/office/drawing/2014/main" id="{5BA89835-AF10-D622-7177-DB56664C25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B6D2A0FD-8D14-2541-C587-7CEA16C4CFE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5B09FCA4-51E5-A9C3-F49B-9212AA90BE5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10D54BA8-7507-9C59-B81D-C252BDFAE1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8E2D2FA0-25EA-A20E-588A-18019697D0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64799B93-F1D2-5C93-2CC3-B2A8F310A41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31EDCB06-6754-10F7-A87E-DAC19CC586B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39B30CAC-948D-9433-34AB-333D5AFAE8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97BE2F4E-315D-B8E9-7125-1FE69A852A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34" name="TextBox 733">
              <a:hlinkClick r:id="rId84" action="ppaction://hlinksldjump"/>
              <a:extLst>
                <a:ext uri="{FF2B5EF4-FFF2-40B4-BE49-F238E27FC236}">
                  <a16:creationId xmlns:a16="http://schemas.microsoft.com/office/drawing/2014/main" id="{96A8F62C-5866-F744-46EE-A6B5935EEC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127A18BC-4881-26FB-E43F-29B5E395EF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A6EC0A20-B619-74BC-DACC-B9C626DE59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9749B9BC-FF98-09E1-4969-43CD6C3A8AE8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7C7676AF-F111-7386-2C4E-8839DD14AF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Rectangle 748">
              <a:extLst>
                <a:ext uri="{FF2B5EF4-FFF2-40B4-BE49-F238E27FC236}">
                  <a16:creationId xmlns:a16="http://schemas.microsoft.com/office/drawing/2014/main" id="{9DF4A3DE-741D-A276-68EF-42A0DCC5D0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DD2A7E71-C2D7-1429-ABEF-FE787C44B9F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D36E5C63-D463-3CC6-34B2-17163B4D4FE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B63E641B-64E7-ED84-CC91-CB2F848734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9CA5B528-7D96-3B9F-25A1-7FCB8BAB94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54" name="TextBox 753">
              <a:hlinkClick r:id="rId85" action="ppaction://hlinksldjump"/>
              <a:extLst>
                <a:ext uri="{FF2B5EF4-FFF2-40B4-BE49-F238E27FC236}">
                  <a16:creationId xmlns:a16="http://schemas.microsoft.com/office/drawing/2014/main" id="{C20D9016-9A2F-64B4-2A4E-C1ED0D555E6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03DD6EC9-68C7-26DE-1A90-B7ECC17596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C42D9FA7-3903-5761-31C9-DEC32A748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D9F27EA3-1CD9-9116-4FFB-40F89112C11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412D6EC4-3495-1582-88E0-54438DB195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575CCA4B-BC1A-FC89-2058-2BD0118A28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BB2549BC-763A-BC9E-3C6A-5C80AA90DE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72D731BB-7E9A-C8C8-1E0E-9BD9BDE32A1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5D1873C5-FC7F-1386-B189-D57ADC338C8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EF752655-450B-274F-AB30-48ECCC14C4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4" name="TextBox 763">
              <a:hlinkClick r:id="rId86" action="ppaction://hlinksldjump"/>
              <a:extLst>
                <a:ext uri="{FF2B5EF4-FFF2-40B4-BE49-F238E27FC236}">
                  <a16:creationId xmlns:a16="http://schemas.microsoft.com/office/drawing/2014/main" id="{2A852CCC-84B7-9BA0-BEBE-BD4868F2FE6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65" name="TextBox 764">
              <a:extLst>
                <a:ext uri="{FF2B5EF4-FFF2-40B4-BE49-F238E27FC236}">
                  <a16:creationId xmlns:a16="http://schemas.microsoft.com/office/drawing/2014/main" id="{5E1D4F95-4EBF-1B09-4FAE-96CD014A9A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66" name="TextBox 765">
              <a:extLst>
                <a:ext uri="{FF2B5EF4-FFF2-40B4-BE49-F238E27FC236}">
                  <a16:creationId xmlns:a16="http://schemas.microsoft.com/office/drawing/2014/main" id="{41021656-84B3-386F-4405-1D7AB9B5931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67" name="Group 766">
            <a:extLst>
              <a:ext uri="{FF2B5EF4-FFF2-40B4-BE49-F238E27FC236}">
                <a16:creationId xmlns:a16="http://schemas.microsoft.com/office/drawing/2014/main" id="{FC0EEA18-16C8-AE7A-6FBF-2E596B57EAB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9A0EB582-BB04-9B04-7DB1-3A7C0C70A6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Rectangle 768">
              <a:extLst>
                <a:ext uri="{FF2B5EF4-FFF2-40B4-BE49-F238E27FC236}">
                  <a16:creationId xmlns:a16="http://schemas.microsoft.com/office/drawing/2014/main" id="{1E6EC5C8-02D1-53C4-253A-6158B90FC2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76F69389-368A-8380-6FBC-433FA1CA3FE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AE8CD088-F965-7279-A941-DC603F40AC2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DC89CE14-0C46-EE8A-E1DE-E11F7CB375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675C270E-3E86-7F2D-0F54-2E704DA336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4" name="TextBox 773">
              <a:hlinkClick r:id="rId87" action="ppaction://hlinksldjump"/>
              <a:extLst>
                <a:ext uri="{FF2B5EF4-FFF2-40B4-BE49-F238E27FC236}">
                  <a16:creationId xmlns:a16="http://schemas.microsoft.com/office/drawing/2014/main" id="{BCEC2EDF-C34D-BD77-4850-782327440C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D586BF06-ED83-B318-5B36-9287831FD1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82FD0BA0-9044-69D3-34B5-0275BFCC3BF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70D360CD-2D1F-9488-B45D-98685EB9523F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09B2CF11-5EED-B235-5202-D7C88F8DBE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Rectangle 818">
              <a:extLst>
                <a:ext uri="{FF2B5EF4-FFF2-40B4-BE49-F238E27FC236}">
                  <a16:creationId xmlns:a16="http://schemas.microsoft.com/office/drawing/2014/main" id="{68A63DB2-7BBC-8315-794E-28B89A6A38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8DEAA412-E18C-6238-2AC2-493C64A237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3A62672B-B62C-5890-46AC-C5EB473F3F5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8C37ADE4-62D9-1071-02AB-87207CBA89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82F1D890-7AAE-079D-9C37-3AC1FCE6887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4" name="TextBox 823">
              <a:hlinkClick r:id="rId88" action="ppaction://hlinksldjump"/>
              <a:extLst>
                <a:ext uri="{FF2B5EF4-FFF2-40B4-BE49-F238E27FC236}">
                  <a16:creationId xmlns:a16="http://schemas.microsoft.com/office/drawing/2014/main" id="{C38A19BD-9B83-8A45-2D67-68555C97F4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30224573-0AB9-A707-F9DD-E71193BE4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6CEBA548-ED1E-7B05-9221-18DD52D5BC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7" name="Group 826">
            <a:extLst>
              <a:ext uri="{FF2B5EF4-FFF2-40B4-BE49-F238E27FC236}">
                <a16:creationId xmlns:a16="http://schemas.microsoft.com/office/drawing/2014/main" id="{224F5A37-E913-D09D-DBCD-C543EB657E9E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D9FE6151-A2C7-A8A7-8183-564DC11534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BA57CC7F-8D8B-D841-87F0-0CBC6A89A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00940B59-9BF4-F68C-6DE1-7316C98019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D35FFF3C-3240-77B0-3A79-C17DD667095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E2FFE62F-DF64-2567-2E65-D2D605D46A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731E8828-E8E1-7D22-E7BD-2104E7615D5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4" name="TextBox 833">
              <a:hlinkClick r:id="rId89" action="ppaction://hlinksldjump"/>
              <a:extLst>
                <a:ext uri="{FF2B5EF4-FFF2-40B4-BE49-F238E27FC236}">
                  <a16:creationId xmlns:a16="http://schemas.microsoft.com/office/drawing/2014/main" id="{6DD15D96-7A5B-12B7-8215-CD949E03A6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FD40B8D4-E16B-BA2D-0ECA-C9DFA07D2E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F2CD8581-4553-46CA-8925-EFA69D133F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7" name="TextBox 836">
            <a:extLst>
              <a:ext uri="{FF2B5EF4-FFF2-40B4-BE49-F238E27FC236}">
                <a16:creationId xmlns:a16="http://schemas.microsoft.com/office/drawing/2014/main" id="{2C59095E-44FE-3944-5A11-D1561D280143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8" name="TextBox 837">
            <a:extLst>
              <a:ext uri="{FF2B5EF4-FFF2-40B4-BE49-F238E27FC236}">
                <a16:creationId xmlns:a16="http://schemas.microsoft.com/office/drawing/2014/main" id="{F3B8C951-F3E2-FDD2-D8DA-EBE2C859AE3B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90" action="ppaction://hlinksldjump"/>
            <a:extLst>
              <a:ext uri="{FF2B5EF4-FFF2-40B4-BE49-F238E27FC236}">
                <a16:creationId xmlns:a16="http://schemas.microsoft.com/office/drawing/2014/main" id="{20C8DF67-E0A9-126B-FEF4-CC77154E6E4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1" action="ppaction://hlinksldjump"/>
            <a:extLst>
              <a:ext uri="{FF2B5EF4-FFF2-40B4-BE49-F238E27FC236}">
                <a16:creationId xmlns:a16="http://schemas.microsoft.com/office/drawing/2014/main" id="{1EF4C7C9-7F1B-E95F-D516-A938877BD654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2" action="ppaction://hlinksldjump"/>
            <a:extLst>
              <a:ext uri="{FF2B5EF4-FFF2-40B4-BE49-F238E27FC236}">
                <a16:creationId xmlns:a16="http://schemas.microsoft.com/office/drawing/2014/main" id="{A22F8383-8556-0714-9337-3EFCCFAE790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3" action="ppaction://hlinksldjump"/>
            <a:extLst>
              <a:ext uri="{FF2B5EF4-FFF2-40B4-BE49-F238E27FC236}">
                <a16:creationId xmlns:a16="http://schemas.microsoft.com/office/drawing/2014/main" id="{78EECD84-8877-3FD0-939F-170300EF0BB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4" action="ppaction://hlinksldjump"/>
            <a:extLst>
              <a:ext uri="{FF2B5EF4-FFF2-40B4-BE49-F238E27FC236}">
                <a16:creationId xmlns:a16="http://schemas.microsoft.com/office/drawing/2014/main" id="{5925ED00-99EC-6659-4B23-BF998EBFA96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5" action="ppaction://hlinksldjump"/>
            <a:extLst>
              <a:ext uri="{FF2B5EF4-FFF2-40B4-BE49-F238E27FC236}">
                <a16:creationId xmlns:a16="http://schemas.microsoft.com/office/drawing/2014/main" id="{502733A3-9CD6-D856-C47A-2C7AECC6239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6" action="ppaction://hlinksldjump"/>
            <a:extLst>
              <a:ext uri="{FF2B5EF4-FFF2-40B4-BE49-F238E27FC236}">
                <a16:creationId xmlns:a16="http://schemas.microsoft.com/office/drawing/2014/main" id="{B577516E-0C0A-6677-2C94-DD70DB1AD7A1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7" action="ppaction://hlinksldjump"/>
            <a:extLst>
              <a:ext uri="{FF2B5EF4-FFF2-40B4-BE49-F238E27FC236}">
                <a16:creationId xmlns:a16="http://schemas.microsoft.com/office/drawing/2014/main" id="{76C8B6D4-46E1-AD9E-DBAC-80C4A883D51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8" action="ppaction://hlinksldjump"/>
            <a:extLst>
              <a:ext uri="{FF2B5EF4-FFF2-40B4-BE49-F238E27FC236}">
                <a16:creationId xmlns:a16="http://schemas.microsoft.com/office/drawing/2014/main" id="{7EE47E03-DBD0-DF80-9D17-F93D123D9442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9" action="ppaction://hlinksldjump"/>
            <a:extLst>
              <a:ext uri="{FF2B5EF4-FFF2-40B4-BE49-F238E27FC236}">
                <a16:creationId xmlns:a16="http://schemas.microsoft.com/office/drawing/2014/main" id="{E5D72E49-23F5-F997-B583-44347EF2220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100" action="ppaction://hlinksldjump"/>
            <a:extLst>
              <a:ext uri="{FF2B5EF4-FFF2-40B4-BE49-F238E27FC236}">
                <a16:creationId xmlns:a16="http://schemas.microsoft.com/office/drawing/2014/main" id="{FCBAA0E8-75CF-CEE1-4498-8BB1979283C5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1" action="ppaction://hlinksldjump"/>
            <a:extLst>
              <a:ext uri="{FF2B5EF4-FFF2-40B4-BE49-F238E27FC236}">
                <a16:creationId xmlns:a16="http://schemas.microsoft.com/office/drawing/2014/main" id="{70A31613-DF23-8018-C8C5-7A2EDD27EFE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2" action="ppaction://hlinksldjump"/>
            <a:extLst>
              <a:ext uri="{FF2B5EF4-FFF2-40B4-BE49-F238E27FC236}">
                <a16:creationId xmlns:a16="http://schemas.microsoft.com/office/drawing/2014/main" id="{22877753-F2D9-628E-DC12-C9353688AE2B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3" action="ppaction://hlinksldjump"/>
            <a:extLst>
              <a:ext uri="{FF2B5EF4-FFF2-40B4-BE49-F238E27FC236}">
                <a16:creationId xmlns:a16="http://schemas.microsoft.com/office/drawing/2014/main" id="{9A35E771-DD91-8221-1CE0-BF4D337B4B5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4" action="ppaction://hlinksldjump"/>
            <a:extLst>
              <a:ext uri="{FF2B5EF4-FFF2-40B4-BE49-F238E27FC236}">
                <a16:creationId xmlns:a16="http://schemas.microsoft.com/office/drawing/2014/main" id="{BF4231FE-C604-7FD5-4A24-ADD0B3E84504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5" action="ppaction://hlinksldjump"/>
            <a:extLst>
              <a:ext uri="{FF2B5EF4-FFF2-40B4-BE49-F238E27FC236}">
                <a16:creationId xmlns:a16="http://schemas.microsoft.com/office/drawing/2014/main" id="{E60EB495-9A67-CFFD-0871-9BCACD51529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6" action="ppaction://hlinksldjump"/>
            <a:extLst>
              <a:ext uri="{FF2B5EF4-FFF2-40B4-BE49-F238E27FC236}">
                <a16:creationId xmlns:a16="http://schemas.microsoft.com/office/drawing/2014/main" id="{1B549818-D57E-5A3F-6DF7-EDF536E108E1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7" action="ppaction://hlinksldjump"/>
            <a:extLst>
              <a:ext uri="{FF2B5EF4-FFF2-40B4-BE49-F238E27FC236}">
                <a16:creationId xmlns:a16="http://schemas.microsoft.com/office/drawing/2014/main" id="{F4A1B7C0-800A-7EAF-8AEF-9FBD8692F073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8" action="ppaction://hlinksldjump"/>
            <a:extLst>
              <a:ext uri="{FF2B5EF4-FFF2-40B4-BE49-F238E27FC236}">
                <a16:creationId xmlns:a16="http://schemas.microsoft.com/office/drawing/2014/main" id="{80D742C8-DA39-5362-96BD-D99A8E5B206E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9" action="ppaction://hlinksldjump"/>
            <a:extLst>
              <a:ext uri="{FF2B5EF4-FFF2-40B4-BE49-F238E27FC236}">
                <a16:creationId xmlns:a16="http://schemas.microsoft.com/office/drawing/2014/main" id="{96598BB7-9109-0247-52B2-35BE251BAEE2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10" action="ppaction://hlinksldjump"/>
            <a:extLst>
              <a:ext uri="{FF2B5EF4-FFF2-40B4-BE49-F238E27FC236}">
                <a16:creationId xmlns:a16="http://schemas.microsoft.com/office/drawing/2014/main" id="{E0E81FA3-4E2D-B533-A771-52EE33796A60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1" action="ppaction://hlinksldjump"/>
            <a:extLst>
              <a:ext uri="{FF2B5EF4-FFF2-40B4-BE49-F238E27FC236}">
                <a16:creationId xmlns:a16="http://schemas.microsoft.com/office/drawing/2014/main" id="{9FF111A3-A02B-7BC5-2B8A-A7699A9B024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2" action="ppaction://hlinksldjump"/>
            <a:extLst>
              <a:ext uri="{FF2B5EF4-FFF2-40B4-BE49-F238E27FC236}">
                <a16:creationId xmlns:a16="http://schemas.microsoft.com/office/drawing/2014/main" id="{EDA04ECB-9BC7-81A8-7522-B159CFB84AB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3" action="ppaction://hlinksldjump"/>
            <a:extLst>
              <a:ext uri="{FF2B5EF4-FFF2-40B4-BE49-F238E27FC236}">
                <a16:creationId xmlns:a16="http://schemas.microsoft.com/office/drawing/2014/main" id="{4F12DA3D-A039-DEDC-F442-2D459CB3860F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4" action="ppaction://hlinksldjump"/>
            <a:extLst>
              <a:ext uri="{FF2B5EF4-FFF2-40B4-BE49-F238E27FC236}">
                <a16:creationId xmlns:a16="http://schemas.microsoft.com/office/drawing/2014/main" id="{5CFBA68B-DD98-9693-50D1-C1F9B31ABEE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2920506F-A80A-0B1D-EF97-D1AE759F7D40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7F7D75DA-FA1E-9C2F-3E75-09C7EAD124B9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7BC00334-F294-2F87-6130-9044AC8A3345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0F8C6F9F-FD2B-23D3-A2DB-120A33E8A970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28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9C3263FF-4AAC-ECCF-4D2E-4C3880FFDC79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Ni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BA7343DB-96AC-DE76-691F-2E7B32EA9865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Nickel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AA12B436-4A5F-A6A5-5E54-6F928270C42A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58,71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C04A60C-0184-2E75-97A4-5911D5312963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1,91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F6268928-800C-E1D5-D122-E7CC21DC88E7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8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B956F968-5CA7-31C8-A1D8-E73509C25C15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[3], [4]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A4E01F6A-44D3-B0C8-1E85-6FC2AD447E2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5A0CFD2D-8EE1-45CD-51DD-76205758F2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289C0A51-6378-AF5D-4CD4-A1C76C9DD8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888A1BEE-F578-0F23-EC2F-D3DA8B81F7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98A3326C-6B46-C1BA-5A38-0225A87090D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FE02D3CF-606C-8745-C02A-50D1436E40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1979F4EE-A6F7-0405-883F-89DFE13FFAF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6D3C356-EC57-21C0-1CAC-3FE28249DF0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F4F907B-90A5-ECA5-32CF-9468B42FBA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86BDBD1B-47EE-83B6-3F03-73D42C61D3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6CA65989-22B6-52BC-6F1B-37F283D680F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CFCA1313-602B-F9C7-5422-75F93B3CB6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E22DBF42-88C7-322A-D177-DC7EAA4284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258E21DE-6337-6FCB-08CC-F7B2368AA3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F691CE0B-AE8F-EA6D-BFD3-C54112DF68F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5C3371F9-8F6B-ED95-893C-23ABF6B299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73CF56D9-D91D-40CD-ED75-3E928FCBAFB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2" name="TextBox 80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D877BC84-E552-1F5A-B646-099281614D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EC3E75CF-F88C-A933-3392-C3E008A805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974F7155-BFB8-C1FB-299C-E0B226324A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F6E2D9B5-410F-1FB2-B6CE-E3C21935E41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8088608D-D3FB-B5C6-7D05-6F4B509CE0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610F820B-55C9-1F7B-E0DB-464ED63ABB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11C16A15-CE98-D9FF-666B-98C5C9F6A3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B492AF7-C509-C148-1AA3-DB60CECE35A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9DBD45DD-CCDF-9C69-B39C-2E96409FE3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8D1B495B-96A8-9EE4-D832-7E8F32EADC4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4E2315EC-3652-39E4-567A-5D7DA9808ED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03FA251B-FDC3-2840-E6F3-D490D9B7035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6705799D-4811-6B19-BCF9-C0F98649C8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2FEE4E46-2C89-6D04-8C3E-74F925BCE2A4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8DE89344-586E-80E0-79FE-26A4234FCA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4426534F-AE58-4D50-A2D3-7EA614C1BC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3C584B62-9583-5111-4106-6C90ACB6B6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808D5235-E6E7-667B-6B38-FFC07183552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BFC804AD-F191-72F7-CC08-3D5CCCE5F7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1042885C-68AF-D193-B58D-09959D797A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CF69CEA-2221-074B-1780-5637635CF1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7C132516-01D0-F82D-2496-749BBED44E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8FD8C660-6E73-FA2A-0AF3-F7A2837017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72BE127D-988D-4858-AA71-67F8F53D006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86A8E034-A844-1192-1ACA-DC283A56FE1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8CC3D54A-6AB7-8CBC-CDC8-68821B56E6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74EF3AA5-5539-494B-F4FC-2A7B3F68D29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D7259F08-3078-7085-D499-E5ADB6190E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AB262C15-866F-B4FB-2F2A-D44C8182F9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792181BE-265D-51F2-A119-ED2EB6E1B8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A4C763E3-10E8-5E81-39CE-B3DBAEC7795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79C6D128-C049-E279-2E9E-B315A9CF50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3951BE3-A912-7CF4-21A7-76FD066FAB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D8FB1D66-4F1D-1A53-83E3-C0AA16D7B7E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902DA0D1-00D6-B39D-2301-03D65D3A9A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99C36087-A157-E68F-7833-CC9081F1E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FA13B8F8-3923-EE48-1288-EE6E238A321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06E4F931-E150-33BA-ACB5-59912EED19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5FC8D658-0263-CAB1-B9FA-F308937CDB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22D51072-2A4E-893C-DE15-FC37D01D02B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5076E609-48DA-5433-8EAD-FE172D509F1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919F20D5-5055-69D0-79C5-467FDC0979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CEFF9A5A-EA08-6EAA-8211-81F652CD3F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C904F81E-E658-566C-2EF0-702DDC2D960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F12205C7-1102-BE4F-C415-804AC32B80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40159F51-D05A-D9A5-33EB-A9BA206A2A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783BC73C-1F72-39E3-E943-0A01FAF669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BEFFE1CF-FE00-CBAB-FD29-8D1D4020AAB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C8A73F52-2651-48B8-9B3A-E62DDA6B9A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D642D460-42BE-EC20-5CAF-ED43068F4F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F7EAD94A-7B95-76C5-CF15-AA08012DB9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D1966CEA-5273-929E-8669-C6E840FFD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08648FB-A33C-21DD-22D5-812D7DB31FD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DE4F981-FD49-40A4-E964-008EFF05028F}"/>
              </a:ext>
            </a:extLst>
          </p:cNvPr>
          <p:cNvGrpSpPr/>
          <p:nvPr/>
        </p:nvGrpSpPr>
        <p:grpSpPr>
          <a:xfrm>
            <a:off x="5632458" y="2821909"/>
            <a:ext cx="647699" cy="632746"/>
            <a:chOff x="5632458" y="2821909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063A59A-33AB-1DA0-FC7E-C3982243F518}"/>
                </a:ext>
              </a:extLst>
            </p:cNvPr>
            <p:cNvSpPr/>
            <p:nvPr/>
          </p:nvSpPr>
          <p:spPr>
            <a:xfrm>
              <a:off x="5687491" y="285354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91101B7-E555-227D-2A71-31D1C897302B}"/>
                </a:ext>
              </a:extLst>
            </p:cNvPr>
            <p:cNvSpPr/>
            <p:nvPr/>
          </p:nvSpPr>
          <p:spPr>
            <a:xfrm>
              <a:off x="5687491" y="332768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1A08E54-EB21-C771-DE7E-3AFBF3DB272C}"/>
                </a:ext>
              </a:extLst>
            </p:cNvPr>
            <p:cNvSpPr txBox="1"/>
            <p:nvPr/>
          </p:nvSpPr>
          <p:spPr>
            <a:xfrm>
              <a:off x="5665265" y="3285378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9ECAF1C-8253-D99B-4BC3-CB4A20C1C327}"/>
                </a:ext>
              </a:extLst>
            </p:cNvPr>
            <p:cNvSpPr txBox="1"/>
            <p:nvPr/>
          </p:nvSpPr>
          <p:spPr>
            <a:xfrm>
              <a:off x="5687491" y="319215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F870966-E36A-7A73-6670-497EE0013001}"/>
                </a:ext>
              </a:extLst>
            </p:cNvPr>
            <p:cNvSpPr txBox="1"/>
            <p:nvPr/>
          </p:nvSpPr>
          <p:spPr>
            <a:xfrm>
              <a:off x="5632458" y="282191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12BE42E-84A8-A443-B313-FC4BB8320299}"/>
                </a:ext>
              </a:extLst>
            </p:cNvPr>
            <p:cNvSpPr txBox="1"/>
            <p:nvPr/>
          </p:nvSpPr>
          <p:spPr>
            <a:xfrm>
              <a:off x="5779893" y="282190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4CCF2889-97F7-7065-3C61-0F4BC884AE1A}"/>
                </a:ext>
              </a:extLst>
            </p:cNvPr>
            <p:cNvSpPr txBox="1"/>
            <p:nvPr/>
          </p:nvSpPr>
          <p:spPr>
            <a:xfrm>
              <a:off x="5633924" y="2912241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EE3470B-7F21-8435-081C-D489336D3E4B}"/>
                </a:ext>
              </a:extLst>
            </p:cNvPr>
            <p:cNvSpPr txBox="1"/>
            <p:nvPr/>
          </p:nvSpPr>
          <p:spPr>
            <a:xfrm>
              <a:off x="5920323" y="293643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549C47BE-2212-C768-8077-6089B01B5B0E}"/>
                </a:ext>
              </a:extLst>
            </p:cNvPr>
            <p:cNvSpPr txBox="1"/>
            <p:nvPr/>
          </p:nvSpPr>
          <p:spPr>
            <a:xfrm>
              <a:off x="5632459" y="3053144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69AB17C-A4FC-420D-BEC8-CA308BAB071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910ADC7A-F9C9-3CDA-8B36-61F667C3089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3D5A4249-C8A4-904B-8B23-CF8B0FFBB92A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7B133CA5-E8E8-265A-8217-60CB4C1DCC69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45625B67-A289-0E7E-5B66-D3423E725400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832828DF-7D92-22F7-A56E-822D6C60852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74381CA3-D91C-8972-4023-EEDDFA4CFA17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DCF0B8DC-1DE7-D440-1DD3-84032965EE0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B078A20C-8B98-7F4F-ED4D-14E8120E275B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D40A0215-5C05-E721-50F4-6AA29C48214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41AF7CF4-AB66-AE06-A8F1-1BB621270C53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8397A8E5-0873-239A-B84D-22F914FD6C20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1BC12C17-0E3C-D106-8A3D-7CFF8B2B4A1D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D776728A-EC4B-1B27-E20F-BE3532A1F875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BB606BDE-2BF9-E3DF-49EF-4F0DB5BB4C63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66B261A5-AEFC-1D7F-74D7-4A74A421F3F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57" name="Group 456">
                      <a:extLst>
                        <a:ext uri="{FF2B5EF4-FFF2-40B4-BE49-F238E27FC236}">
                          <a16:creationId xmlns:a16="http://schemas.microsoft.com/office/drawing/2014/main" id="{555A0AEB-61C5-D915-A6CF-AFF892241C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70" name="Group 569">
                        <a:extLst>
                          <a:ext uri="{FF2B5EF4-FFF2-40B4-BE49-F238E27FC236}">
                            <a16:creationId xmlns:a16="http://schemas.microsoft.com/office/drawing/2014/main" id="{1454015F-9599-68F4-98BD-41503C4B53C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2" name="Group 571">
                          <a:extLst>
                            <a:ext uri="{FF2B5EF4-FFF2-40B4-BE49-F238E27FC236}">
                              <a16:creationId xmlns:a16="http://schemas.microsoft.com/office/drawing/2014/main" id="{7513DB71-1F3E-BCB7-1441-55450BA0C0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4" name="Group 573">
                            <a:extLst>
                              <a:ext uri="{FF2B5EF4-FFF2-40B4-BE49-F238E27FC236}">
                                <a16:creationId xmlns:a16="http://schemas.microsoft.com/office/drawing/2014/main" id="{5FC6667C-E8C5-F180-3C86-5110B39612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704" name="Group 703">
                              <a:extLst>
                                <a:ext uri="{FF2B5EF4-FFF2-40B4-BE49-F238E27FC236}">
                                  <a16:creationId xmlns:a16="http://schemas.microsoft.com/office/drawing/2014/main" id="{540FEED1-B99E-C984-B19D-8CC204A58F1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06" name="Straight Connector 705">
                                <a:extLst>
                                  <a:ext uri="{FF2B5EF4-FFF2-40B4-BE49-F238E27FC236}">
                                    <a16:creationId xmlns:a16="http://schemas.microsoft.com/office/drawing/2014/main" id="{8EB79552-B09A-8823-447C-939826C8424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45993DCF-8CA3-FD46-11B1-59FF1DC6376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8" name="Straight Connector 717">
                                <a:extLst>
                                  <a:ext uri="{FF2B5EF4-FFF2-40B4-BE49-F238E27FC236}">
                                    <a16:creationId xmlns:a16="http://schemas.microsoft.com/office/drawing/2014/main" id="{54FDD60C-AD6B-2901-8842-0FAFE7A000A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5" name="Straight Connector 704">
                              <a:extLst>
                                <a:ext uri="{FF2B5EF4-FFF2-40B4-BE49-F238E27FC236}">
                                  <a16:creationId xmlns:a16="http://schemas.microsoft.com/office/drawing/2014/main" id="{268ADC4A-27FE-2912-6F3C-7DF46B42AE2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47943609-C7E9-2024-4EA3-F74390BB2E9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3" name="Straight Connector 572">
                          <a:extLst>
                            <a:ext uri="{FF2B5EF4-FFF2-40B4-BE49-F238E27FC236}">
                              <a16:creationId xmlns:a16="http://schemas.microsoft.com/office/drawing/2014/main" id="{AD88B54D-69A4-7F63-47AF-7B7D800F77A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1" name="Straight Connector 570">
                        <a:extLst>
                          <a:ext uri="{FF2B5EF4-FFF2-40B4-BE49-F238E27FC236}">
                            <a16:creationId xmlns:a16="http://schemas.microsoft.com/office/drawing/2014/main" id="{CFF33CEB-ABA6-ED7B-7AA0-C7E4DBEF4C7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9" name="Straight Connector 568">
                      <a:extLst>
                        <a:ext uri="{FF2B5EF4-FFF2-40B4-BE49-F238E27FC236}">
                          <a16:creationId xmlns:a16="http://schemas.microsoft.com/office/drawing/2014/main" id="{6788BB67-948A-CB37-0C42-1795699E48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FDF090A5-1002-99BA-435E-9F10E3460BE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843A4F04-C706-3E9C-DA5D-9C9F7B934E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F6C55475-C6A8-F732-A4D3-10569290FC91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09D1FDBE-E798-9AA5-DA56-AF4355E1949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887554867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68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92" fill="hold"/>
                                        <p:tgtEl>
                                          <p:spTgt spid="4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461C7353-23E7-805F-F446-0978263A57C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Tc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84311006-B072-6D83-536B-F5DE371F082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1ECFBCBD-014A-EDAD-5C4B-2F34256DF6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D5F77C35-B02C-B2CA-0EFE-B7DB9D13AD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8A4A09BE-D46C-D6F4-8CE9-3CB356DBCDA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926CDDE8-436D-54B9-3303-B4CCDFC480A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3E95FB01-DEC3-E0A0-43F5-0E0738C456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41FA655D-10B5-12EE-4AA1-9A714C9847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0496D56F-6B9C-938B-BC20-43E5F174E5A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1909010-8B70-EC25-34E1-08D222C994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8510DCC2-D6CC-74E1-1773-C4E5227042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BAECC603-DCE0-0312-91F8-7F1D39F83666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930E5F44-5FB9-D121-D4C0-058895F844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98AA6DF6-C0B2-9874-6930-BBB1F686D2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B93126A9-98D2-0DB7-9379-BFD5E39DFF1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D68A0DC5-8B76-23BE-F59E-C876675095F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B952506-ECE5-818D-88EB-19E5AE7165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30B9E2D-DF86-A393-25EE-F9E6DCFBBBF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CFFCEDCD-3253-3307-C092-D280A78DC7E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E55EAA57-AC19-3E8A-7CDC-737CB6D673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7538E37C-D79B-68B2-5AB4-090F019950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B7B70BB6-1550-C636-C1D7-E553D2AE82F7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2A7B532-B045-683D-6975-BA05130876B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EBE02911-A326-F875-AB0A-58923E4D7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5D42029-607B-56FF-E116-08FBF51F83A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74D6B331-5697-BFCA-1767-2B5298D767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8D08502-A56A-DF69-16E4-12C196C617E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679863F-7CD1-9EB1-F41F-B3B8956B29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921F528B-0140-3111-A4B9-84735DB2207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13764703-C69A-E82F-8215-D51022A5D1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9E03C8F2-855C-D1C4-1825-543DCA0549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999BB5FA-C774-09A4-76D8-086272AE1B5A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1C62599A-50C8-BD17-945A-E4B1C86B45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995ED525-4DAC-4150-5A52-34AC4135BF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A0EC0667-F51A-71B0-6783-81AA2FA2D51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60FABA91-C0A6-7EE8-4684-2BB3707F02C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74536E9D-BCCC-9FDA-0FF7-01A83845EE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E585E5C3-F40D-480A-1797-0099548A2B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156323FD-EC89-69B0-E04B-CDA00A1E56C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48D1FAA8-7172-9F9E-64CF-C5CDB9FC6B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81789530-7078-A646-F1B6-50589E1C0F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C4B92DAA-82A8-A21B-C8DD-5F08218D55AC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EAFBACD5-A516-ABFD-3D33-AC929256D7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7735D227-51CC-5357-1347-A2AC5D3387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27E410E6-2CF8-8F79-7ED3-4E4155E7467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A29DA54D-9D2F-34FF-B391-842C3344470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BDB71BCF-E4B6-EFA6-69B6-0ECE2F4608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1112FE8F-7F72-2C36-1115-39AE7A1064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A14F9ADA-39AD-4849-256E-8ABE7D1C724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72D5F273-F7A3-8C33-C2ED-8728695C6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FF96211-E571-8137-57D3-E55F4B33A3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E432782C-762A-8C52-A896-1A5B1C85FF95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7EEFD116-6652-6054-19D8-6693B876E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D5B5C70A-E2C8-285C-A38B-A85C71C910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C046D79C-C8A2-D635-775E-7D34F4D1A1D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6BC31AF-42B6-542B-13A0-49DBAD26C91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9E946DC9-B28D-77C2-390D-26CBD03DA2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8D04610B-23A4-A76D-10F8-C69924A5BE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FF538BDE-96EC-7DF8-6894-AC9A9CDA9F7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AA1453D0-CDFF-F52E-DEF5-C0D140F129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AEE194CB-613F-2B66-D51B-8AC1ACB103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0AB7076A-E467-D7C5-2EC1-156272DAF12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F35BEBC9-6F16-55EA-3E46-6DF827E912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71287CFB-D3E8-6C6C-F9E8-7B04DB4932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32C8C3A4-8AD6-4C6B-DE43-31FE2F0DA77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D90E1000-C9D5-E6FB-9AA3-43FD9686F7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3E51FD71-F725-354E-083A-9D7EB01BA9F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221B3689-95EC-5F8B-B1A8-76333FD488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90B44A81-F1B9-624E-8ED4-A9C2A1061E9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06886124-7BE4-7A94-324C-77A9208D86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CE5087E7-A5BD-9710-3EB0-7EE26F41AE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417750AB-7F11-0F1F-57CA-C72A3B11751A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6BA262D0-99AA-8662-BE86-43D1BEE1D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D5376359-2BE6-A822-7C22-AEE586FABF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A173F1DD-612F-C14A-5AA3-CBAF0987820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3B9D87E4-DC21-CBF5-8FE7-21F34008D47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23A9E9E7-C000-644D-A98F-45139BC0EFE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A53A5BB6-37C9-99D2-F48E-E49A5173301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75" name="TextBox 474">
              <a:hlinkClick r:id="rId73" action="ppaction://hlinksldjump"/>
              <a:extLst>
                <a:ext uri="{FF2B5EF4-FFF2-40B4-BE49-F238E27FC236}">
                  <a16:creationId xmlns:a16="http://schemas.microsoft.com/office/drawing/2014/main" id="{19AA2CC4-0031-647B-17BA-27AB876967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EB96BD4B-813C-CDC5-5837-6210D5C327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0965D249-EB96-84E8-5D31-E06C707A9F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A11C6E54-2ED1-2764-12B4-6483B29A4036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5D2E2B2-74B1-118D-48C6-2A1B9320E9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8C4FFCAA-6B93-D713-FE35-E08B138301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8ADD1E0E-4187-FABA-87DF-EBBDEFF1AF8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42323552-A7D2-8F0F-F723-4045CC693DB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24920ACC-AEC0-E823-3C7F-F71D6F8DB4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4AA52697-CFE7-68EC-590E-31A0521EB8F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85" name="TextBox 484">
              <a:hlinkClick r:id="rId74" action="ppaction://hlinksldjump"/>
              <a:extLst>
                <a:ext uri="{FF2B5EF4-FFF2-40B4-BE49-F238E27FC236}">
                  <a16:creationId xmlns:a16="http://schemas.microsoft.com/office/drawing/2014/main" id="{F152CBC0-87A3-27B1-2833-177490DDD0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1C7A13D2-1256-C393-256B-0283604844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4BB6348A-CBDA-B742-69FF-8E417CC480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0B3BAECF-6428-775A-74BA-6A578C6944D8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14C5ECA2-E292-C231-A1D8-8DC424460A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09D97C31-4BA5-47CD-4F23-A82DD7FB5EF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0D229BC5-5BD0-78C0-B1D1-57B353FD098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440EFE45-A3DE-C577-22AB-04CBCC79745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B8756F0A-66FD-CBE6-3AAB-AEEE4CEF22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54EF079F-E346-8CA8-2AEC-3D02C1E3CC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5" name="TextBox 494">
              <a:hlinkClick r:id="rId75" action="ppaction://hlinksldjump"/>
              <a:extLst>
                <a:ext uri="{FF2B5EF4-FFF2-40B4-BE49-F238E27FC236}">
                  <a16:creationId xmlns:a16="http://schemas.microsoft.com/office/drawing/2014/main" id="{0B935EED-869C-5035-B318-C04594190B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528BD518-5F31-B58B-2961-36EF8467A2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B817873E-0E46-958C-C3A1-259CB1335E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B1FF62EB-DAF1-9F9C-1220-532A993607F7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17C27490-A27E-5926-7A84-E74D33A8C8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F0260E49-3076-E8FA-3BF3-C2884F94C0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B1F63EAD-A1A0-8EDB-1123-E3A62E397256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CD6200CA-1E64-E825-3921-25B80D0ACC5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F9575327-B8E0-4A06-91AF-C9F77B010F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396DB939-9BCB-A48A-E71B-2C9EEEC386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5" name="TextBox 504">
              <a:hlinkClick r:id="rId76" action="ppaction://hlinksldjump"/>
              <a:extLst>
                <a:ext uri="{FF2B5EF4-FFF2-40B4-BE49-F238E27FC236}">
                  <a16:creationId xmlns:a16="http://schemas.microsoft.com/office/drawing/2014/main" id="{7FE3DBA1-F8C7-C456-1A47-7682454E8C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E438B8D8-2F12-E90A-9082-2386039328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3C002316-79EE-49B5-1339-B64D21CC602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CA0B33AE-D12A-13E3-E415-B7553CE8D28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C244BDAB-E883-27FC-DFD1-EA5946B736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33BF37C4-B0AB-6D07-8FE9-7C9FE9CABD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152119C6-7C91-BB34-5C7B-F3FE1C27D4D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D0EE85DE-E3B3-109C-EDD5-50025ACEB33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9CC7FC38-17C8-A9AE-7AE9-D9ACE8D111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A779A93-48EA-4BF1-8009-6DA75FCA7F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5" name="TextBox 514">
              <a:hlinkClick r:id="rId77" action="ppaction://hlinksldjump"/>
              <a:extLst>
                <a:ext uri="{FF2B5EF4-FFF2-40B4-BE49-F238E27FC236}">
                  <a16:creationId xmlns:a16="http://schemas.microsoft.com/office/drawing/2014/main" id="{6A50A1A6-7BF3-A15E-CB9B-1F04727687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924682C5-1125-627C-FC5E-F438CE2E88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E906DA94-8D35-EC61-941B-07C5A6A761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09424137-674E-7F51-EA77-FC129B833713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F563DFB0-D80D-59D7-04AA-85E558207E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3EB4B9B5-10E9-28EC-D9B0-FE6BD0E48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B9E73CC5-17F6-F24A-DCCA-5C4B75B73A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B6376339-DA47-F2F4-040F-CFE022AA24E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F6676724-8BA4-FD64-8AC4-AA432424A6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1A9A1733-6802-AAC3-7007-E7833A08CAA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D19FBD79-1C53-E4C4-4D6B-3648BD3DA1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D3C76F2E-5C17-24DC-606F-A8631D6B84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B09F3E66-9DC4-F953-A268-7A9DF82755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ABC3FBDC-CC13-DFC8-D833-C134AD255128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C5820BC9-7717-6C1B-8575-647CB1D7E5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9B1C0223-5484-4C6D-A4A1-4D8A191303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2A53A7B2-548C-DA09-B6DD-4B1A9BEAF41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AB024CF6-477E-63D3-6998-6A5E65E9FEB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80CED910-C03E-D388-0AE5-2E607B8C6B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41652A94-A318-DF5E-D366-4D7D16268B2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4EAE31AE-292F-FB3B-96AF-43853ABA8A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51ECE1E6-64EA-B47F-DF2A-802447E161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3E48807D-0341-7813-8D09-A5372321DF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E3FA43D8-B809-DD1F-8B2C-4683D4D5406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F7965B8D-1909-37C2-F96D-49CA957CF7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78DDB161-FF94-4974-9534-9EDA1B8359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DD96042-5C64-4602-ABB1-3C88577DBB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47869F5A-DE9C-B706-59B7-EBEB0937CB3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CCF346D5-927C-0024-F98E-8BC20A7195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3929B09C-A179-44DA-91B3-2094505FD0A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89579627-2071-85CD-C924-643B1FB984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A0E46927-5A06-6179-66A7-8AB9128376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7D5C4D15-283D-3546-CDC9-AE1E18A3F22D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7D90A529-98E6-16BD-945E-3F5B6F0FD82F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072DE958-3E1F-6E45-A172-4411EC6D83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F15A7500-8A9A-4DA7-9D67-45C14723DB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AA218FA8-80CA-003A-E84D-7A75739A0BE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6FE031D-016F-7570-7829-78C68355AE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0B27CA9D-DC5C-FEB1-D692-D86A31C29D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158D6A09-F3CA-6967-DAF4-7B4F0B45A86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5" name="TextBox 5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C216F9F7-7B6B-EC1B-0E34-7C875650936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88991839-6E59-DD98-B4D2-1ABF9398A8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F0116B84-4D9B-2967-7DA1-A330B1903E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578" name="Group 577">
            <a:extLst>
              <a:ext uri="{FF2B5EF4-FFF2-40B4-BE49-F238E27FC236}">
                <a16:creationId xmlns:a16="http://schemas.microsoft.com/office/drawing/2014/main" id="{E1EAD75D-7AF3-D43A-9731-5263A79383B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0C208F20-6FD1-C2D0-1248-DF68FABE82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28D7A62B-06AD-E1DF-7176-B264B803DC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TextBox 580">
              <a:extLst>
                <a:ext uri="{FF2B5EF4-FFF2-40B4-BE49-F238E27FC236}">
                  <a16:creationId xmlns:a16="http://schemas.microsoft.com/office/drawing/2014/main" id="{82D50A70-E017-F1F0-735A-C4B5A1361CE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582" name="TextBox 581">
              <a:extLst>
                <a:ext uri="{FF2B5EF4-FFF2-40B4-BE49-F238E27FC236}">
                  <a16:creationId xmlns:a16="http://schemas.microsoft.com/office/drawing/2014/main" id="{A06AC371-EAF4-D7DB-B89B-D3D54FB2EC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83" name="TextBox 582">
              <a:extLst>
                <a:ext uri="{FF2B5EF4-FFF2-40B4-BE49-F238E27FC236}">
                  <a16:creationId xmlns:a16="http://schemas.microsoft.com/office/drawing/2014/main" id="{C7A5A883-4F64-0850-39EB-8D150CC887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584" name="TextBox 583">
              <a:extLst>
                <a:ext uri="{FF2B5EF4-FFF2-40B4-BE49-F238E27FC236}">
                  <a16:creationId xmlns:a16="http://schemas.microsoft.com/office/drawing/2014/main" id="{04300004-ED22-20BE-BFDB-31DF8B32C2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595" name="TextBox 594">
              <a:hlinkClick r:id="rId82" action="ppaction://hlinksldjump"/>
              <a:extLst>
                <a:ext uri="{FF2B5EF4-FFF2-40B4-BE49-F238E27FC236}">
                  <a16:creationId xmlns:a16="http://schemas.microsoft.com/office/drawing/2014/main" id="{1364CAA1-8D7D-0E14-243E-27925E0BC19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596" name="TextBox 595">
              <a:extLst>
                <a:ext uri="{FF2B5EF4-FFF2-40B4-BE49-F238E27FC236}">
                  <a16:creationId xmlns:a16="http://schemas.microsoft.com/office/drawing/2014/main" id="{F1300F94-0996-B27E-A98F-3FE33A5232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597" name="TextBox 596">
              <a:extLst>
                <a:ext uri="{FF2B5EF4-FFF2-40B4-BE49-F238E27FC236}">
                  <a16:creationId xmlns:a16="http://schemas.microsoft.com/office/drawing/2014/main" id="{2A82E1DB-0E23-D702-EBA6-459AD1ECAF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1ABAAD8B-152D-3D65-AB67-76A64C891D9D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609" name="Rectangle 608">
              <a:extLst>
                <a:ext uri="{FF2B5EF4-FFF2-40B4-BE49-F238E27FC236}">
                  <a16:creationId xmlns:a16="http://schemas.microsoft.com/office/drawing/2014/main" id="{CF5505E5-4672-6AF2-0C4B-8A85DFB0EFA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88B91495-147B-1327-30C3-F337B0A601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TextBox 610">
              <a:extLst>
                <a:ext uri="{FF2B5EF4-FFF2-40B4-BE49-F238E27FC236}">
                  <a16:creationId xmlns:a16="http://schemas.microsoft.com/office/drawing/2014/main" id="{A2F4C749-5FB6-AC8A-FD60-84970F5E1BD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12" name="TextBox 611">
              <a:extLst>
                <a:ext uri="{FF2B5EF4-FFF2-40B4-BE49-F238E27FC236}">
                  <a16:creationId xmlns:a16="http://schemas.microsoft.com/office/drawing/2014/main" id="{7AC111C1-93F0-5402-3754-025B8D871B5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FCDD1C48-AAE2-8EA9-AA0D-0926E8DD71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515D2CA1-6EFE-5C03-0F18-8A77569DA6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615" name="TextBox 614">
              <a:hlinkClick r:id="rId83" action="ppaction://hlinksldjump"/>
              <a:extLst>
                <a:ext uri="{FF2B5EF4-FFF2-40B4-BE49-F238E27FC236}">
                  <a16:creationId xmlns:a16="http://schemas.microsoft.com/office/drawing/2014/main" id="{D54E646E-D20F-43B2-B024-CCCE49DEFC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616" name="TextBox 615">
              <a:extLst>
                <a:ext uri="{FF2B5EF4-FFF2-40B4-BE49-F238E27FC236}">
                  <a16:creationId xmlns:a16="http://schemas.microsoft.com/office/drawing/2014/main" id="{53AEDE6B-AED0-B16F-82E2-03101FE378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617" name="TextBox 616">
              <a:extLst>
                <a:ext uri="{FF2B5EF4-FFF2-40B4-BE49-F238E27FC236}">
                  <a16:creationId xmlns:a16="http://schemas.microsoft.com/office/drawing/2014/main" id="{B1064B17-DB76-1C8E-2FE4-FCB0FCF38F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9E32E9FB-0A2E-213B-1A38-7F3BCCE1DCA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619" name="Rectangle 618">
              <a:extLst>
                <a:ext uri="{FF2B5EF4-FFF2-40B4-BE49-F238E27FC236}">
                  <a16:creationId xmlns:a16="http://schemas.microsoft.com/office/drawing/2014/main" id="{CFE668C1-0136-DA6E-41B2-6286118054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9E5BEF19-CED4-FF52-6706-C1C7FFC832A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296E1BF1-EB80-345E-E1C5-47F79412BF6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22" name="TextBox 621">
              <a:extLst>
                <a:ext uri="{FF2B5EF4-FFF2-40B4-BE49-F238E27FC236}">
                  <a16:creationId xmlns:a16="http://schemas.microsoft.com/office/drawing/2014/main" id="{47D49182-6916-4A2E-8041-4CD991B5062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3" name="TextBox 622">
              <a:extLst>
                <a:ext uri="{FF2B5EF4-FFF2-40B4-BE49-F238E27FC236}">
                  <a16:creationId xmlns:a16="http://schemas.microsoft.com/office/drawing/2014/main" id="{92C34C59-8E32-0F1F-B11D-3250A09E1E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7ABDC306-B6BE-484D-5F16-ED03C49C86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625" name="TextBox 624">
              <a:hlinkClick r:id="rId84" action="ppaction://hlinksldjump"/>
              <a:extLst>
                <a:ext uri="{FF2B5EF4-FFF2-40B4-BE49-F238E27FC236}">
                  <a16:creationId xmlns:a16="http://schemas.microsoft.com/office/drawing/2014/main" id="{20141A92-D9C4-A944-741C-087A6D34BD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5BAA3289-D682-FA2D-B544-6F400AF881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7D52E7B8-FA61-EF70-4783-1DC315A6AA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F6ED6FFF-D254-AE01-0FDE-D27A799E8185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629" name="Rectangle 628">
              <a:extLst>
                <a:ext uri="{FF2B5EF4-FFF2-40B4-BE49-F238E27FC236}">
                  <a16:creationId xmlns:a16="http://schemas.microsoft.com/office/drawing/2014/main" id="{7816AD24-1CED-CBC1-BE44-15CEA1A437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A1829EFF-D855-6C58-9F0E-EE3BA76EA6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TextBox 630">
              <a:extLst>
                <a:ext uri="{FF2B5EF4-FFF2-40B4-BE49-F238E27FC236}">
                  <a16:creationId xmlns:a16="http://schemas.microsoft.com/office/drawing/2014/main" id="{73A4A1CC-1478-56C0-2546-B3D1DDE2B2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E2DBD95D-EFDD-04D0-C974-DAAAC582268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9C3450C8-3041-BE1C-0543-6B7B0C2D25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43F09A8D-0775-8A22-D54A-07FDC3E1FE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35" name="TextBox 634">
              <a:hlinkClick r:id="rId85" action="ppaction://hlinksldjump"/>
              <a:extLst>
                <a:ext uri="{FF2B5EF4-FFF2-40B4-BE49-F238E27FC236}">
                  <a16:creationId xmlns:a16="http://schemas.microsoft.com/office/drawing/2014/main" id="{469D22C5-DC82-981E-1824-BF708DAC886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636" name="TextBox 635">
              <a:extLst>
                <a:ext uri="{FF2B5EF4-FFF2-40B4-BE49-F238E27FC236}">
                  <a16:creationId xmlns:a16="http://schemas.microsoft.com/office/drawing/2014/main" id="{B3FA26E9-99C3-A25A-79A5-FEB7CB22B4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E56A9B76-D6BB-6EC0-DF82-006BD77543F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638" name="Group 637">
            <a:extLst>
              <a:ext uri="{FF2B5EF4-FFF2-40B4-BE49-F238E27FC236}">
                <a16:creationId xmlns:a16="http://schemas.microsoft.com/office/drawing/2014/main" id="{F1CDF036-EF64-094D-6578-25D17B14B864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639" name="Rectangle 638">
              <a:extLst>
                <a:ext uri="{FF2B5EF4-FFF2-40B4-BE49-F238E27FC236}">
                  <a16:creationId xmlns:a16="http://schemas.microsoft.com/office/drawing/2014/main" id="{762F64FD-8E66-FBF4-F9FA-8CC54B3656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E7EBD738-81C5-5A3B-C76A-443EFBBF9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B0B34F4C-4BAE-6DBB-786B-A4B1E602680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B8D57D66-B8D4-1AA5-FE20-BCA9A70A6D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BBB077B6-9A11-DD67-9299-E66B3FEBAD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38F74A04-B649-8F9D-8757-BFA4909FAE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07CA0CC1-E702-77E1-2C32-3CD692E668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D24ABB3E-0BF8-2922-12EF-0A1E35863F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EC906704-B24C-111C-E9C1-9B78A9F8400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AD043ED3-F0BF-EDFD-FF03-0104502C3BCE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369132C3-0B93-0D06-B093-3797B2EF9F4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B12FEB69-E3CB-26A3-B4E5-917073D600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14A0B278-CE47-CA33-586D-8BA1F1B0F6D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4FC9094E-63C8-450D-A56D-2FE407C5299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EF8C756F-127D-7316-67FD-E436440D0C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FA17B36C-6D6F-61D4-3582-0CDD6258B11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3" name="TextBox 822">
              <a:hlinkClick r:id="rId87" action="ppaction://hlinksldjump"/>
              <a:extLst>
                <a:ext uri="{FF2B5EF4-FFF2-40B4-BE49-F238E27FC236}">
                  <a16:creationId xmlns:a16="http://schemas.microsoft.com/office/drawing/2014/main" id="{94A9A9A1-4783-DA44-68FC-5D0D7F2542A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98B46008-1280-F0EE-F1FA-43AC708FEB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18E8968C-E26B-E127-7156-C78F740236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87BB2635-BF83-2068-7F86-45B51B396603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2146CCCE-FAE9-B8D2-52C2-5327E17C48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2B8D738F-8A43-0C72-D292-C62636CA17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2D26F1DD-952E-7DFF-0BE0-D07A22C1D8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92FC9C6F-AAC9-5679-D0C5-0A35581E8A3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C3F9501C-462B-4834-76C8-4752CFBBC4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BD7437FE-0892-27FE-ED02-A978A2DFABD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3" name="TextBox 832">
              <a:hlinkClick r:id="rId88" action="ppaction://hlinksldjump"/>
              <a:extLst>
                <a:ext uri="{FF2B5EF4-FFF2-40B4-BE49-F238E27FC236}">
                  <a16:creationId xmlns:a16="http://schemas.microsoft.com/office/drawing/2014/main" id="{D86ED3F9-EFB3-CDD0-D1DD-A1AA3293EC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355886A9-5E82-D694-E4A3-DF023D5095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337B73DF-6ECC-FAC7-9539-7CA2466480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6" name="TextBox 835">
            <a:extLst>
              <a:ext uri="{FF2B5EF4-FFF2-40B4-BE49-F238E27FC236}">
                <a16:creationId xmlns:a16="http://schemas.microsoft.com/office/drawing/2014/main" id="{54B4B6A0-6684-AAD1-F405-5E39B66C180E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5379F366-C96F-04EC-5CE4-C0229FF3A546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D743FEB4-D28E-16D5-4286-8C04B710A66E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945A3F7D-2A9A-71C6-6D2B-332F303591A5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6C60FD1F-4678-E9A0-FA2B-01D25BF257D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228DDFC5-929E-6476-5A13-5A3B7FB78BE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CB2380B0-E519-C425-0C7A-3D72C6266E6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BB609B58-49DE-1758-20EB-008486F1058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3989A978-4E46-0891-6899-3AACE6359AA5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D5A5CFA7-B0CB-EF66-283F-FC5604C82F6B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339BF174-FF8C-C430-B2F5-D27F5C123A6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8487ED5C-1ACE-838B-F005-7DCC5312A3FB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B66642F5-0BC2-694C-DE67-5FECC7440B27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E920C546-81D9-CD24-E4E4-A5975225F58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2649E746-2326-328D-A897-158BBF932AAF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69B80C90-DAAD-EE3F-A4E1-B5B6BF0BF3AB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2D02056D-5CF5-5784-B72A-E256E530C4D6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6C1FEFAB-47DB-CC92-0CFF-6759517CF626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177F7AA4-B85A-1A3E-79C2-D4CB18B20F26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885F2342-3FBE-4AAB-5099-0312D281FDFF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7DA06C73-E56B-77C7-75FD-F17FE15E8826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F65A08C2-5342-92E1-39F4-B8A12A2E21A0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39BB23DD-CE49-BBAF-E170-B1EA3B365C41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A509CBDA-A51D-4FF3-1EDF-9405DA09ECA8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54974BB0-2210-4CB3-2C1E-934F6637205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EBD1B2C9-9489-097E-A457-62D93B98B69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C509CB61-F0EA-F386-E452-692AA416AFE9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43) Technetium">
            <a:hlinkClick r:id="" action="ppaction://media"/>
            <a:extLst>
              <a:ext uri="{FF2B5EF4-FFF2-40B4-BE49-F238E27FC236}">
                <a16:creationId xmlns:a16="http://schemas.microsoft.com/office/drawing/2014/main" id="{1C5F88F2-7B54-4302-E1C4-D611ED06940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16733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8684B2BE-83E7-FC71-D225-7DDA1892B4F3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586CA16C-5569-2197-DAB8-5F8F7BA53FC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9374773F-D549-CC23-A09F-0ACA9565FD7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FDBED2EB-E0F3-142F-969A-EE12A4A82399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43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4F8FA2E0-B794-BDF4-04CF-25DC54C5B365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Tc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AE20774C-317A-ADC5-58F8-0102919A6F9D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Technetium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6391A9E8-28C6-E3ED-0DEF-4D6A2AAE4383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(99)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368CF31C-15BC-DBFB-6264-90892E182E71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1,90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9FA9BDDC-984E-9D86-FC50-479F1A050290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5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DCB26C59-4087-AEF8-C668-CCC008ADBCC5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3, 4, [5], [6], 7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8FF294C3-DE5F-BAF8-FAA1-0A28F02E7305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B15B10DB-E2C9-C108-E708-A7D126A864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44BFD986-81EE-4160-F8C1-8F28243922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AEFB465B-FF1F-8E7B-95D5-FC733454F6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AE3546C2-BA93-72EB-824F-B0715FEDE54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12ADF457-F57F-3A67-2F3D-0B0D33A913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8C1D277C-FA96-40D0-3F73-850F21FE22B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0B2FD7A-FF05-5AF8-9BAA-7A10C9802A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9A8B3CA8-4E67-07CF-D840-9EE23E0911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FA56064B-C228-3249-46F7-C507D0A717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37FD7AC7-CEA8-1063-2CD8-1A5CA9E49A4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D66BA218-DC97-444D-515A-5D5CEA4C6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AADA006E-8098-60E5-5968-7A4650ECE8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CF22FE32-A6D8-D953-521D-534E0040537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F70D7F73-EAC2-17B2-7B29-57F830B4E56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0508E15-C9A8-3AC6-229C-A061FCB538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3EECF01D-01A3-B937-057B-C21B48423CC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7543B35-CFD9-3835-5DA8-0A695BE4F6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B18F3348-62FA-FC11-245D-72C295CE78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7A0921F3-7DCB-4E27-6B60-0E1758CF42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6C4C0B31-1100-D62C-C162-A34EFEB8BCEB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E3AA4C0A-6B63-28CD-4D5B-16237951890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D2C8267D-CC15-9A65-35B9-FE7363133F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9DE4CAB8-CAF0-CB4C-8720-A032D440536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2AD46FD4-2BBA-5DB3-FE21-D142F32D677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C0BF9CDA-F4E2-02D9-9C89-B905D3A906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03C7733B-D3C1-CA79-ECFC-5871F2A7051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3B13C702-626F-936B-F917-6E1C615AD4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26D623C8-D90B-835E-ABF3-F2E11E4918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F2A6A7BC-470E-8549-C090-8E9F5F5E06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2D71A0E5-5FFF-7139-0B87-2108D220B11D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9FA0A702-28AB-2E46-AE9F-16E3CAD485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C0EE527-1227-BB0B-F0E8-C955F1E9F9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A16CC23B-A5A5-2760-2F92-586A7357619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958051E6-13EB-AD17-EBC2-5BD99F9ECF0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9A73A142-0152-B90B-6462-61FDCDA22E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32F53AA-E861-C3E0-813F-65A6C7E56A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AF81E2E-03E6-4ADA-4671-2C5FC94EB4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4C9EAD46-7BA8-3BFB-FF0E-6C860C6C6C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FDE62012-1531-B6F0-4A45-CC3FE76F00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6F5809D2-3D4B-8188-2CBE-F9867ADA4BB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75180A41-35CE-AA29-7E89-A4CC627BDB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AF0DBAF6-4C72-7D5C-FE84-047D15AA08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DD6A96FB-4273-FA42-AE8C-1C252C6EBD7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A715B5B2-0B87-F52C-47D2-3AF3326587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25FD394B-84AC-C4FF-3F76-21A15A5D5F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85B00711-BE9D-0FB9-F069-07095D2634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074F8594-5DD9-8479-A82E-C93100F2A7B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EFA13A73-259E-0ED0-4B5D-EBBAC569BF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B0F3759E-0B27-D489-D14F-08E5283F9E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3835639E-6BDC-670B-D927-0B21103A819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022A9157-4ED9-08DD-EAD1-DA1880D858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9D8E0405-56BD-AF99-0CA8-91FAC9A198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2EF1868A-0A95-1B21-0AD1-26E9C66CC34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4D09E193-5C91-4F20-17C7-459FE173DB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6E785D5E-08B6-0A78-7940-F538DAAFE2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5F2994E8-8A61-EA20-9E87-630BB9BFA5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26C609FA-739E-60AB-DBAE-95E26A1CAC8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DE150078-3E14-D152-AECB-7FEAED13BC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5512CDE7-708F-3190-827A-7AF96AB4BE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18FA548A-C86D-7C4D-A8C3-6E317181F941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753DC0BB-7028-FA17-B6D7-8F1D2FC3DF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94F2339C-E316-FA4E-F269-2960C9FE09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4FCF7A34-FD7D-0297-FEC0-023F79AFB2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1214A018-0957-38FC-0366-EAA0BA0EFAA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89F5BBC8-C5CA-69C1-9EBB-7AD43D3DFA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10CC77E6-E99E-7092-A466-D4F4006338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055776C4-42E2-CDC4-EB57-053C2C6EF4A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BF19DA84-C7D7-9513-4E8C-7F36020A1D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7A2331E6-C03A-8E62-53A0-DC576202DF37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B2460F2-55AA-CF79-366C-8AD9705B2AB5}"/>
              </a:ext>
            </a:extLst>
          </p:cNvPr>
          <p:cNvGrpSpPr/>
          <p:nvPr/>
        </p:nvGrpSpPr>
        <p:grpSpPr>
          <a:xfrm>
            <a:off x="3921870" y="3401383"/>
            <a:ext cx="686113" cy="632746"/>
            <a:chOff x="3921870" y="3401383"/>
            <a:chExt cx="686113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259E7A8F-EC9A-2AC4-E689-83541C0F6BAA}"/>
                </a:ext>
              </a:extLst>
            </p:cNvPr>
            <p:cNvSpPr/>
            <p:nvPr/>
          </p:nvSpPr>
          <p:spPr>
            <a:xfrm>
              <a:off x="3976903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CB45B6A-E963-5B7E-61A5-EB505B07D519}"/>
                </a:ext>
              </a:extLst>
            </p:cNvPr>
            <p:cNvSpPr/>
            <p:nvPr/>
          </p:nvSpPr>
          <p:spPr>
            <a:xfrm>
              <a:off x="3976903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CAE909A-0E5B-FBCB-930B-3212C24FE3D9}"/>
                </a:ext>
              </a:extLst>
            </p:cNvPr>
            <p:cNvSpPr txBox="1"/>
            <p:nvPr/>
          </p:nvSpPr>
          <p:spPr>
            <a:xfrm>
              <a:off x="3976902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5C80B34-72F7-6464-38A0-A019BBF8384C}"/>
                </a:ext>
              </a:extLst>
            </p:cNvPr>
            <p:cNvSpPr txBox="1"/>
            <p:nvPr/>
          </p:nvSpPr>
          <p:spPr>
            <a:xfrm>
              <a:off x="3976903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4A521BC-A6C2-58EF-14C0-66248825FED6}"/>
                </a:ext>
              </a:extLst>
            </p:cNvPr>
            <p:cNvSpPr txBox="1"/>
            <p:nvPr/>
          </p:nvSpPr>
          <p:spPr>
            <a:xfrm>
              <a:off x="3921870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B005115-2F3D-FA65-514B-8F9B92B8EDC7}"/>
                </a:ext>
              </a:extLst>
            </p:cNvPr>
            <p:cNvSpPr txBox="1"/>
            <p:nvPr/>
          </p:nvSpPr>
          <p:spPr>
            <a:xfrm>
              <a:off x="4069305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0C00E434-7AB1-C998-88D5-D5228F5DBCF8}"/>
                </a:ext>
              </a:extLst>
            </p:cNvPr>
            <p:cNvSpPr txBox="1"/>
            <p:nvPr/>
          </p:nvSpPr>
          <p:spPr>
            <a:xfrm>
              <a:off x="3923336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1F1C1EB-6E77-EDBD-6794-358EE3A9F2E8}"/>
                </a:ext>
              </a:extLst>
            </p:cNvPr>
            <p:cNvSpPr txBox="1"/>
            <p:nvPr/>
          </p:nvSpPr>
          <p:spPr>
            <a:xfrm>
              <a:off x="4209735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4DDF4ED-7AC9-A402-BE1F-D6022BD8A8FD}"/>
                </a:ext>
              </a:extLst>
            </p:cNvPr>
            <p:cNvSpPr txBox="1"/>
            <p:nvPr/>
          </p:nvSpPr>
          <p:spPr>
            <a:xfrm>
              <a:off x="3921871" y="3632618"/>
              <a:ext cx="68611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A8991E42-AD3B-CD9F-08D3-33B062DE67C2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3DBE0C49-3C17-8CB8-A89D-FC127EA88A6E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249E1ABE-984D-00F6-56F4-01D2C369906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9E7D2794-D1D8-F3B4-31B4-988292BCF28A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72FB5A62-5E07-E316-C46A-09AF581CCCF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1AF8CC36-F8D6-8ABF-6649-B2853616DBD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03B43A41-6344-DDE9-EF1D-9A15FA799CC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EA5D0339-D78F-34A5-AF51-A197354DC43B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76210D12-292A-5775-AD6A-A7DC7A5D762B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DB774A8C-DF5E-1E44-1CD2-166195A4740D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17822B70-BACC-918B-984B-4CBBA9C9D58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15DC61B9-F5A9-A7E9-A73F-578F1EB788C2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0374268E-B846-845A-1981-B48553B60D6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82837A5B-17E5-E20A-4C65-DB746AF7B0E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BB044A68-C55F-EBE0-F11D-863C5A6787C2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F86A5E1A-7D53-BBD0-7ED8-44F9636DF41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67" name="Group 466">
                      <a:extLst>
                        <a:ext uri="{FF2B5EF4-FFF2-40B4-BE49-F238E27FC236}">
                          <a16:creationId xmlns:a16="http://schemas.microsoft.com/office/drawing/2014/main" id="{B327BE6F-249F-45D3-20BA-CC610D7184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7FF2AEEC-3CED-443B-D17E-25A52937915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E0E0BFC0-FEFE-841E-B139-E083584A3B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B3F8F6F2-E0F7-2782-CA78-61C148A4C45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D7ADC4CF-518B-B782-4F68-4160F28ABED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577" name="Straight Connector 576">
                                <a:extLst>
                                  <a:ext uri="{FF2B5EF4-FFF2-40B4-BE49-F238E27FC236}">
                                    <a16:creationId xmlns:a16="http://schemas.microsoft.com/office/drawing/2014/main" id="{316DC0B8-D476-4BD7-1872-83DC79CAEE3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85" name="Straight Connector 584">
                                <a:extLst>
                                  <a:ext uri="{FF2B5EF4-FFF2-40B4-BE49-F238E27FC236}">
                                    <a16:creationId xmlns:a16="http://schemas.microsoft.com/office/drawing/2014/main" id="{9547437A-7947-6CB7-CDC5-704863763BA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86" name="Straight Connector 585">
                                <a:extLst>
                                  <a:ext uri="{FF2B5EF4-FFF2-40B4-BE49-F238E27FC236}">
                                    <a16:creationId xmlns:a16="http://schemas.microsoft.com/office/drawing/2014/main" id="{59B9BBDA-6F62-CD2C-C747-C81CAF75595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576" name="Straight Connector 575">
                              <a:extLst>
                                <a:ext uri="{FF2B5EF4-FFF2-40B4-BE49-F238E27FC236}">
                                  <a16:creationId xmlns:a16="http://schemas.microsoft.com/office/drawing/2014/main" id="{12EBA120-F631-E123-8C0C-BE608CD1547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2169F0EC-1143-F731-E732-AC39E365868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DF3E6A5E-5352-B5F3-D76D-68508F2AD22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A8E3B28C-ABAD-15F5-8A59-DC6437FAFF8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C43B8830-77A6-3B3F-73B6-F4C57CF73D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8E5C4543-70C4-78EC-BAAF-56F6B4EF69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989C04F8-6FC8-80D5-3943-2179037C98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39A16F7C-B6A9-EBDB-6FCC-D5406CC06CA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7F3CEFB-EFD3-A7EB-63FB-6610D807EDCB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38762814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44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114C25CC-8ABF-5044-48B2-409A4E937B5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Re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FB0EDE05-FB6C-CA3C-B961-2A1F5221A209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68F938B-6B5E-7E94-E91C-132034749BC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981C3227-F524-97B2-CB83-CD09088700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8BCCFA0C-DDC5-5D7D-5B79-E58B7E8C9C2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75BEB020-B3A3-8002-FA1E-CC608E1416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653E89CD-82B9-E1CB-7BAB-1DDC1DE8E9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564D6C8-B148-26C5-FC77-BF1715DFB4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DA3A1361-24ED-0947-D447-526B9ECC237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CF26862-CFBA-50E0-0C6F-77CE728BEAA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C6411CF-EA68-69E1-A790-3CE286DC3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F522656E-F7CF-F347-0E4C-8862E76B6871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7A70AC05-072C-84F1-35F2-EF47006DBF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F5CA235D-349F-EB6F-2C6C-53B4F4F6B9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BC807D9F-65C9-974A-D04B-5EDBF1FEBA7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0979D115-5B72-B657-45C4-0EF9E579537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862BDFA-5393-5C2F-E8CE-01E8D28D19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8A4D94-2DA2-D404-2269-7EA20FCD03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5E8B4572-8D88-ECBC-D9B0-294A9511595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08CA12F2-6CD9-73D7-6A08-7CEDDD0331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2AB26640-11A7-2292-27DE-ACB3295DC5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66C4E655-3067-E145-2E87-1D5DA1B74B6A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F012D638-93F0-02CB-B13E-F624614239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A2937BD7-E55B-3240-F5DB-E2D59496CC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BC7B37C2-26BB-9F8C-E437-14953325B4D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E8FF6645-2D28-CE83-3D38-2CE087AB9C3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62D73722-C170-DDD7-F5CD-C76ED3811B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D1CDA04C-BEDC-0003-9378-F5B89F1474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FFF682FF-95DE-05AC-9E30-2DAF2D7AAE8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6C82AF11-0AC7-EAC7-FB92-B2D04E72B1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3CC6935D-B899-F24E-C01F-87E7CA8371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149FE50E-5A62-9705-9849-EEF1248CECE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D88EEBC8-33C2-28E7-6F0C-CB83DCADC9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FAE3BBF4-01C2-479A-E51B-60714E7033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9161CD48-3646-9090-6423-866486CF4C7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F2ECB03-4F77-0616-EEBF-E4925A3FF7C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3FCD0C7-6A68-CFE1-280B-E4C523FBAB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AA02D402-A6E2-A49E-F96C-F50D55EF1D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EA3D2B13-A14E-5632-CDC8-2F60DB3C821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538C132C-88D9-A4D9-E706-5FD9478B18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9D3B0685-4AB3-8FDD-3FF3-342DF49A91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632B5046-605B-2A00-62DC-FEED658E67A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E8F0CF11-AF43-BA9C-DA22-C4C2FEF120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269378A9-FD63-657D-38D0-06B02D55F9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E27E1411-07D6-C727-33F9-C48ECB6ABDF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391D68EA-E07A-621F-6B0F-03932AFBAD3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55A59169-F5FD-F8BC-D5DD-B56B9ABABF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0C45E4A-B2E6-6902-B37C-8403F997B8F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CF29A1C4-685B-E5CF-65D6-606329BA7D5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FBEFD097-94EB-6257-515A-C735C27056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FE4E642-1B7F-5D7D-B556-CBA5DE61BD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FEAD2632-D9BD-DA56-3F35-F06FCE5F3A39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7BCE15E8-8DBE-C95A-BEDC-DE19D8F7F2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172B8577-0DBD-49C7-E443-8993E8860A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665E4416-E010-201E-C965-67939BFE512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649B01C2-2E48-53A5-B172-CDCD0B80062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37DADC73-8A90-A96E-6107-84A760688B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D3B507D4-408A-668B-3918-7FDBFD66AF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2C70DBEB-66BF-E978-9754-B61ED17CE98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4FBA8B1D-F3D1-0E51-E0EB-46926DEC2E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E5EB24C-1E9F-B030-0A44-EE3191C42F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E0B3DBC-A641-78AE-36EE-F19247D19B4B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A99ED92-4B9B-2F24-330A-F9327119F5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F9FF4E47-575D-6CCB-160D-D35CDB394D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D56AA0F6-C074-A86C-AFE0-60D5AEADC12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FB5C87CB-AAB3-4C6F-E1CB-51F84661A8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61545E62-EA3E-8F93-E8C5-F28B695F98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D0EDA4BB-6E5F-FA36-CBF0-48CED60FFB1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D04822CD-CB4B-AFEF-D68C-10CA8806AE1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5D4CA10A-AEA1-5A63-0A3D-9189C3F3D7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CB235D55-DF59-8CAC-A843-17395DCF72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7BCEF41F-3107-1AA2-6A0E-89E25D91D9DB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9E4D7119-1E79-9D41-5A2D-07577B1239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A55BAE57-74C6-8F1E-2D2C-A3414D4AF3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57230C7-4BDB-E57D-B667-C5DD8C4557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7C749890-F591-7A5C-EBE2-BB995712B3C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20C00550-70AA-9566-F6DA-EC39F3DEBB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6AC49305-00CC-4A49-87FA-9CD43C5149A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3" action="ppaction://hlinksldjump"/>
              <a:extLst>
                <a:ext uri="{FF2B5EF4-FFF2-40B4-BE49-F238E27FC236}">
                  <a16:creationId xmlns:a16="http://schemas.microsoft.com/office/drawing/2014/main" id="{A1EA340F-3F2B-B7EA-9C75-E5DB5F40873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89E2D173-B115-342B-435A-5E5ACAB859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FB77669E-D914-02A9-8409-42AEEB6D07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EEB8C573-BEC4-5DF8-3022-60EB2A76279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64AA66C0-A483-F75F-7C11-C668DCCDC1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02FCB117-0DB1-66C4-059C-D5174F2EE2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1AFA718A-9916-4B06-41D5-F5990DAAAF5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76BF6DBF-5616-04F6-A16E-F4A88DC04BD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6BB023-4ECF-6E48-4A32-0490A1B01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D88595C-C0C4-966D-6EE9-B5E217E225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85" name="TextBox 484">
              <a:hlinkClick r:id="rId74" action="ppaction://hlinksldjump"/>
              <a:extLst>
                <a:ext uri="{FF2B5EF4-FFF2-40B4-BE49-F238E27FC236}">
                  <a16:creationId xmlns:a16="http://schemas.microsoft.com/office/drawing/2014/main" id="{6DB24BC3-3AE7-93BD-B725-A9C2ECF8C46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B41B22C9-EF05-4B73-CC5B-1248788169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450DA8AD-2F63-1CEB-346D-79AE20619E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C2D48384-1158-B704-9719-5FCAB2B9E900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F29F23BF-916C-BB7D-352C-43C160F4D5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B789D8CA-F4F0-FC0B-4F68-82968DD39D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DFF3D062-9D7B-6665-04BA-CC7575F98B1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1D6DF98B-1FA0-AFC0-C215-D0A5A4147F1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617A92B-2C30-316D-ECB9-B5B72D85D7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F7D00C5A-AE0A-AD74-0811-489291EDEC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5" name="TextBox 494">
              <a:hlinkClick r:id="rId75" action="ppaction://hlinksldjump"/>
              <a:extLst>
                <a:ext uri="{FF2B5EF4-FFF2-40B4-BE49-F238E27FC236}">
                  <a16:creationId xmlns:a16="http://schemas.microsoft.com/office/drawing/2014/main" id="{5424FDC3-3B28-A4AC-4C2B-C7C167FB8E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77E7164C-32DD-1C6E-3FCD-7430C524E6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2A6A4AEC-8139-B01D-C610-5A0F16651A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3B53088F-415D-C41E-CBD0-CF47E976B9C7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601B7FC2-2181-95CA-A92F-4D9AA95325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96DD0934-9809-6296-A3C6-CAF824BAED9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02B644B3-C48A-FD41-30B5-C9C31E5196E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178D62EE-8040-0048-4D33-5BD9A482FA1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FB1761CC-F3A4-A326-F494-246468C5BB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D356B424-971C-6DA1-59A9-771D5D4E07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5" name="TextBox 504">
              <a:hlinkClick r:id="rId76" action="ppaction://hlinksldjump"/>
              <a:extLst>
                <a:ext uri="{FF2B5EF4-FFF2-40B4-BE49-F238E27FC236}">
                  <a16:creationId xmlns:a16="http://schemas.microsoft.com/office/drawing/2014/main" id="{FB2E95DD-DE79-37C4-FC8F-EE3CFC3BDC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F3F13A7-0BEF-C1FE-EB86-F4847FA20F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8DFBBE9F-38D7-4E68-71CD-523715DA38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8E0554CF-E3F7-0656-7807-C6A279506EA5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5D057E98-76B3-0AEF-9BC4-E811ACA0B8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1A2100A9-B001-9AE6-2047-BEC82A2F10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36DF29D4-E000-669F-168B-B002180F43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8CEB481F-5120-01C3-AB2F-375808892C8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9D938634-1BBA-5F4B-B139-62AED3DD58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DFB610D5-DCB0-0F74-C628-F755AE3CB5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5" name="TextBox 514">
              <a:hlinkClick r:id="rId77" action="ppaction://hlinksldjump"/>
              <a:extLst>
                <a:ext uri="{FF2B5EF4-FFF2-40B4-BE49-F238E27FC236}">
                  <a16:creationId xmlns:a16="http://schemas.microsoft.com/office/drawing/2014/main" id="{4D3EF7ED-37E7-65D7-88D7-5218B009F0E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59BD3387-47A8-4E62-8A3D-D8CCFE3BF4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C37E2A99-E474-8585-0582-AFE7C849A6E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6A44D04F-7F41-CB06-2A74-CD1B7B530C77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34FE2739-101E-63FE-BE9A-6A63BFC05B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B3E829EE-DF61-75DA-81CB-F8C76F74E9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88CE413E-7386-D724-365D-7584D5EB371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7B0389DD-2AEA-0270-17F5-D6D630E28E5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EF47695-6864-758D-F9C9-234BF9D3B0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5127BF2D-36BD-4E5F-8C85-5E6802011D8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7E957C50-30CE-12B8-44A6-28755DAD81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8982733A-6A7A-7AE3-759A-9D855ADB2FA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AE24C974-F764-6C92-D5D0-59981D66E1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6DB11B7A-D248-A5E3-498D-71426C0BEC4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8FAC26A7-4105-13D3-97BF-981A771B07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8A94BD08-0442-F023-4192-A73AFE09C1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DC2EDFEF-993C-2EBF-28C6-65F2E21CE3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5167F29-8A82-21EC-8A82-71562AB9285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28189F00-6636-6088-63C4-F261CA91DC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772AD46A-8E6D-8FFF-DE12-9D6A607548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E7C738E0-701A-0DF1-86A9-46CBA004D1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6CAB9251-4212-9FA5-D327-6B8A4B88A0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4E88EA3D-8225-6358-ADC4-A517C669A41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7D97C4D9-906E-5451-0784-9E8BEC4D5DD5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186FC93C-F487-DAD5-8669-DCBF4195D0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5C48963B-8185-E815-E98C-7A1888460A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3EEE7E83-C9E8-63D4-1D2E-9C84184B52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7E40B6C6-BE6D-4E0C-21EA-FAC4149A25F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65EEAE78-0131-42FA-A255-3A380B2BB6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131E9959-7A8F-C7CE-4DA8-FE7ABBB59F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CF89FC44-2481-1522-BB43-45D1A8F2B4F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E6434C8B-10F9-7DA2-63C7-7F57584EF3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C9C3A4E6-953A-76C0-EBC3-7ED3F2F204FA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3EA0BB66-6643-FD2F-CE9D-6BB16C0987CE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D16F6658-D19D-517D-1AE3-A9B3E56421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95E6240A-4928-8542-8DDF-04C999778D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7641DBC1-3916-25F0-0496-8DD4A642DEA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A2F36C95-D93D-4F70-DB80-DC1A3DF06AF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4ADCA221-2D25-17B7-0F77-CE77BADB27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885EF06C-7A2F-BC23-83A0-85A365B336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5" name="TextBox 5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47DC8E54-6957-0478-41A2-67AAFD0EFE0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AA1D0DCC-346D-046E-138C-99B772C6F6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47C9E5C9-25CB-423D-9FB3-596801F97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578" name="Group 577">
            <a:extLst>
              <a:ext uri="{FF2B5EF4-FFF2-40B4-BE49-F238E27FC236}">
                <a16:creationId xmlns:a16="http://schemas.microsoft.com/office/drawing/2014/main" id="{D8B71F00-9EB7-83B7-9E2B-5F8980A8DDF2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B541D12C-FBF4-32E1-4DD6-7C70A034A2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A615F261-952D-6BF2-47DE-8B1E1EC8F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TextBox 580">
              <a:extLst>
                <a:ext uri="{FF2B5EF4-FFF2-40B4-BE49-F238E27FC236}">
                  <a16:creationId xmlns:a16="http://schemas.microsoft.com/office/drawing/2014/main" id="{902602D8-7C12-11DA-0E2E-78F5418BB7F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582" name="TextBox 581">
              <a:extLst>
                <a:ext uri="{FF2B5EF4-FFF2-40B4-BE49-F238E27FC236}">
                  <a16:creationId xmlns:a16="http://schemas.microsoft.com/office/drawing/2014/main" id="{0C7C3D04-1361-9996-79C6-E5AFC3C6939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83" name="TextBox 582">
              <a:extLst>
                <a:ext uri="{FF2B5EF4-FFF2-40B4-BE49-F238E27FC236}">
                  <a16:creationId xmlns:a16="http://schemas.microsoft.com/office/drawing/2014/main" id="{E31C4346-A35C-00D9-0A65-46B9912403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584" name="TextBox 583">
              <a:extLst>
                <a:ext uri="{FF2B5EF4-FFF2-40B4-BE49-F238E27FC236}">
                  <a16:creationId xmlns:a16="http://schemas.microsoft.com/office/drawing/2014/main" id="{C1F3390B-E239-5AF6-1331-944B401706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585" name="TextBox 584">
              <a:hlinkClick r:id="rId82" action="ppaction://hlinksldjump"/>
              <a:extLst>
                <a:ext uri="{FF2B5EF4-FFF2-40B4-BE49-F238E27FC236}">
                  <a16:creationId xmlns:a16="http://schemas.microsoft.com/office/drawing/2014/main" id="{73FCBCC4-E569-21A9-C2A0-E08AF5A17CB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586" name="TextBox 585">
              <a:extLst>
                <a:ext uri="{FF2B5EF4-FFF2-40B4-BE49-F238E27FC236}">
                  <a16:creationId xmlns:a16="http://schemas.microsoft.com/office/drawing/2014/main" id="{2630FD0B-F84D-B97E-82E2-63F4FF40C9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587" name="TextBox 586">
              <a:extLst>
                <a:ext uri="{FF2B5EF4-FFF2-40B4-BE49-F238E27FC236}">
                  <a16:creationId xmlns:a16="http://schemas.microsoft.com/office/drawing/2014/main" id="{5F53E81B-A577-37A9-140E-3F77FFE7B5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79F9D1B9-1D40-D462-6E99-A353B2977FF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609" name="Rectangle 608">
              <a:extLst>
                <a:ext uri="{FF2B5EF4-FFF2-40B4-BE49-F238E27FC236}">
                  <a16:creationId xmlns:a16="http://schemas.microsoft.com/office/drawing/2014/main" id="{260B3C76-47CD-3905-55F4-CDC10733B1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8222DC38-4476-21B0-D56F-758D62BEAA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TextBox 610">
              <a:extLst>
                <a:ext uri="{FF2B5EF4-FFF2-40B4-BE49-F238E27FC236}">
                  <a16:creationId xmlns:a16="http://schemas.microsoft.com/office/drawing/2014/main" id="{62B4CC15-BFEC-2B23-4719-CA894924E16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12" name="TextBox 611">
              <a:extLst>
                <a:ext uri="{FF2B5EF4-FFF2-40B4-BE49-F238E27FC236}">
                  <a16:creationId xmlns:a16="http://schemas.microsoft.com/office/drawing/2014/main" id="{A46B6B95-CABD-8736-9680-88C634D20FC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E2604CD8-5AE7-7864-17EB-89928B4FCD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0570DD0B-4D46-80F8-121C-1FDC3554513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615" name="TextBox 614">
              <a:hlinkClick r:id="rId83" action="ppaction://hlinksldjump"/>
              <a:extLst>
                <a:ext uri="{FF2B5EF4-FFF2-40B4-BE49-F238E27FC236}">
                  <a16:creationId xmlns:a16="http://schemas.microsoft.com/office/drawing/2014/main" id="{4C68C576-AA22-0813-6109-37E0FC9103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616" name="TextBox 615">
              <a:extLst>
                <a:ext uri="{FF2B5EF4-FFF2-40B4-BE49-F238E27FC236}">
                  <a16:creationId xmlns:a16="http://schemas.microsoft.com/office/drawing/2014/main" id="{1EE35C44-30BF-2853-C792-10C1B99EE8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617" name="TextBox 616">
              <a:extLst>
                <a:ext uri="{FF2B5EF4-FFF2-40B4-BE49-F238E27FC236}">
                  <a16:creationId xmlns:a16="http://schemas.microsoft.com/office/drawing/2014/main" id="{B941B057-2635-A3DC-3F9C-ACEE79AA10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434E263C-677D-E456-FDD2-72CD9954BF54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619" name="Rectangle 618">
              <a:extLst>
                <a:ext uri="{FF2B5EF4-FFF2-40B4-BE49-F238E27FC236}">
                  <a16:creationId xmlns:a16="http://schemas.microsoft.com/office/drawing/2014/main" id="{E8A2FB7F-7913-AC78-03A7-52C94B5495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B7133045-A9FC-73C8-C457-C8217252BC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3B61FD2F-E515-476A-B7D0-055C401D014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22" name="TextBox 621">
              <a:extLst>
                <a:ext uri="{FF2B5EF4-FFF2-40B4-BE49-F238E27FC236}">
                  <a16:creationId xmlns:a16="http://schemas.microsoft.com/office/drawing/2014/main" id="{95AB9EF0-AB5C-72B8-AA2D-9DAD00FC3EA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3" name="TextBox 622">
              <a:extLst>
                <a:ext uri="{FF2B5EF4-FFF2-40B4-BE49-F238E27FC236}">
                  <a16:creationId xmlns:a16="http://schemas.microsoft.com/office/drawing/2014/main" id="{D499D0AE-0467-70BE-DE76-F4E61ED283B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40982B7D-4EDD-ECEB-15C9-292E70FE97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625" name="TextBox 624">
              <a:hlinkClick r:id="rId84" action="ppaction://hlinksldjump"/>
              <a:extLst>
                <a:ext uri="{FF2B5EF4-FFF2-40B4-BE49-F238E27FC236}">
                  <a16:creationId xmlns:a16="http://schemas.microsoft.com/office/drawing/2014/main" id="{FA216089-51E9-FB2B-98F8-6F9B5C64A6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715FE003-13D4-8153-FB07-817D787DFA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61B12963-759F-AA4E-4746-65058B9C76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C6052066-AC0F-81D7-FA02-B50A4EFCE07A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629" name="Rectangle 628">
              <a:extLst>
                <a:ext uri="{FF2B5EF4-FFF2-40B4-BE49-F238E27FC236}">
                  <a16:creationId xmlns:a16="http://schemas.microsoft.com/office/drawing/2014/main" id="{06127444-F62F-39B9-E018-EE4B7A75F9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2E59B09F-0E32-1446-EB0E-62B2869246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TextBox 630">
              <a:extLst>
                <a:ext uri="{FF2B5EF4-FFF2-40B4-BE49-F238E27FC236}">
                  <a16:creationId xmlns:a16="http://schemas.microsoft.com/office/drawing/2014/main" id="{716C8266-CF6A-55C4-7E25-DAA1E6A9AA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4AA3BB7A-20EC-92D5-F20B-057188EF94C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3A20445C-6AE8-D5F9-B728-4A6C69916A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B08179B6-0937-1472-4294-7C42D1E9081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35" name="TextBox 634">
              <a:hlinkClick r:id="rId85" action="ppaction://hlinksldjump"/>
              <a:extLst>
                <a:ext uri="{FF2B5EF4-FFF2-40B4-BE49-F238E27FC236}">
                  <a16:creationId xmlns:a16="http://schemas.microsoft.com/office/drawing/2014/main" id="{E2077FFD-9026-34B3-A7FB-7C9EDC148A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636" name="TextBox 635">
              <a:extLst>
                <a:ext uri="{FF2B5EF4-FFF2-40B4-BE49-F238E27FC236}">
                  <a16:creationId xmlns:a16="http://schemas.microsoft.com/office/drawing/2014/main" id="{CC897F41-C29E-073E-FB1D-E0F2BECA67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E3C0E8DC-49D7-7548-C8ED-05AD1FBBAC9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638" name="Group 637">
            <a:extLst>
              <a:ext uri="{FF2B5EF4-FFF2-40B4-BE49-F238E27FC236}">
                <a16:creationId xmlns:a16="http://schemas.microsoft.com/office/drawing/2014/main" id="{1064CE90-EB31-320B-9CCC-F2FB9AB6859A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639" name="Rectangle 638">
              <a:extLst>
                <a:ext uri="{FF2B5EF4-FFF2-40B4-BE49-F238E27FC236}">
                  <a16:creationId xmlns:a16="http://schemas.microsoft.com/office/drawing/2014/main" id="{219829DA-E74B-F296-5EA0-6375BAF88F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A6DFDB7E-C659-A5EC-2999-A835AA30FB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83715B1B-429B-D0EE-9813-2B7283788E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B45A3B3D-8DD3-EC8E-798C-D4A9A5C8C3C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3721A5B8-4F22-C12C-869D-86BF0F209B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E9463F5E-60CC-58C3-B862-179327DC5C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F626F597-12AF-964A-EA6C-6CC27D19B9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8B29790C-7927-0E20-DB48-ECDEBAB4A7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F0093D00-422D-E99D-195D-9E105DC2ED4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2B4CA9E-06E4-E40F-CCC7-2F66EC2A5FF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19426928-5AB4-0FC3-EDC9-9E72124C5E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37AEB599-F982-FE8F-0C46-01102CDC2D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A665683A-D0B8-A798-4333-9FAF9CB4C3F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9D43E634-18E5-79ED-C9C3-979C40CFE76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DD82CF57-F8E6-1B65-89BA-DA375B4215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2470091A-B727-6B01-8344-99194C5EDF2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3" name="TextBox 822">
              <a:hlinkClick r:id="rId87" action="ppaction://hlinksldjump"/>
              <a:extLst>
                <a:ext uri="{FF2B5EF4-FFF2-40B4-BE49-F238E27FC236}">
                  <a16:creationId xmlns:a16="http://schemas.microsoft.com/office/drawing/2014/main" id="{0DEC7A91-0707-A43A-C1E9-B654B55A0E7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C64202A5-B891-F453-D3E6-A3B6E46A1D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51EE26C5-CDDF-3481-2B07-661E9DD904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7AD2166F-4E9D-80C7-6AFE-7E8B9B2097D0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406584A7-2B4E-2E24-CB9D-E7937581A3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5F254FD3-EBAB-5C5D-05E7-9D81EE795F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0AB426F2-2F2F-1187-AA37-F6BB34C3269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A482FA42-48C4-77F2-5B65-8D471122E24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4E3B6C89-1299-B82F-4DE4-B5E448F8A62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4B6E7A0F-5675-3D08-4A4A-A7472AD4E44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3" name="TextBox 832">
              <a:hlinkClick r:id="rId88" action="ppaction://hlinksldjump"/>
              <a:extLst>
                <a:ext uri="{FF2B5EF4-FFF2-40B4-BE49-F238E27FC236}">
                  <a16:creationId xmlns:a16="http://schemas.microsoft.com/office/drawing/2014/main" id="{1691E42A-4652-FCA0-90F9-B36335D3D7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0FF7C628-85A2-9D63-07B3-F354AECBA5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A75323D7-A87E-1A15-B4F6-1826630D4E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6" name="TextBox 835">
            <a:extLst>
              <a:ext uri="{FF2B5EF4-FFF2-40B4-BE49-F238E27FC236}">
                <a16:creationId xmlns:a16="http://schemas.microsoft.com/office/drawing/2014/main" id="{08F177AA-48BE-E5D7-446D-12596A06F528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536CAA5F-7D9A-444B-05D0-BA141854489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67C0DC12-8B35-662B-643C-362A06167E3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EB83F39D-2C4E-0576-6F32-C1865A37326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B853A78E-8C35-13E0-81CC-D4D5C4812B5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6069B276-A521-35A4-7F9E-FE04DB8A543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B8953F95-6BF7-DC87-93B3-E50E593882BE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2D37D98D-DE21-8DAF-FF26-65B0A78FC755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400CAB97-A289-D963-EE3C-6171ED320BBC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EB57E9AA-E9EA-82CC-0FFB-3F5AE5AA488D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458CD269-F6FD-00E2-3B83-5F33887A651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6555AA60-3767-7F35-BE26-BE16BA16164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55888794-17A2-19CA-4D04-C541A9D3A131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3530F5CA-781D-3258-08B6-E5ED9F83A4C8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3BB54326-8D57-036B-7D3A-90E66992363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31A7F15F-835B-65E0-77C3-1A8796D7EA3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F832C694-A5A0-AD88-2885-6451251EF75D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39DDFA11-618F-54DE-A051-419A09222E66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1A0F6955-D4F7-40F5-8D04-91E6F57E20D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A24820F8-0A34-2B8A-4EF3-B098A467FA5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FBACF8B8-1501-79DC-FB29-B04AC4552B23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4DA4AA58-5455-DE6A-4578-A447C8A123B8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E9E9608D-9EE3-7A5F-3898-2F472009471C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70E3A193-15A2-433F-AC3F-319BB3AC248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9A4A713D-AFBC-C6B8-2D21-5909177BF89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1DF0C2A6-FC39-E96B-36C3-FC4ABBD69A4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1D3253FB-DC8E-5231-EDCE-D2E834164C8D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75) Rhenium">
            <a:hlinkClick r:id="" action="ppaction://media"/>
            <a:extLst>
              <a:ext uri="{FF2B5EF4-FFF2-40B4-BE49-F238E27FC236}">
                <a16:creationId xmlns:a16="http://schemas.microsoft.com/office/drawing/2014/main" id="{0EAD2617-65FC-9FF7-67D4-977CD328270A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77608" y="32536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C505051D-49F6-1879-D27F-A930D769B39F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9F39223-EA03-DF9B-4A07-609F6948F4B6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B2DDFB06-D133-D1E7-8CB8-9F978D5705A5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5181928-5122-F8C0-5EA3-18B85C6E0070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75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A13F263A-E16E-6AEF-1F7D-1EB2C41496DF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Re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A22FC5B2-4639-34A7-4DDE-E01AFDBA45ED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Rhenium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55A25F5-A160-AC66-A75B-137A67B31FD5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186,20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9F9F3C60-D719-2E8F-BE91-DE2927A055E8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1,90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154AF1E1-E251-CB62-5BBE-735A894C3261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5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DB34B945-DDEB-377A-57D8-8BD9DBF15D17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[2], 3, 4, [5], [6], 7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42AE3A5A-559A-CE2C-FD5D-B0C9DC7F0972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C8DACC1E-69CB-01BE-B2D3-78B3A9891C2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13DC4780-FFE5-29EA-CDD1-5E7CF712CE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58F8FD40-739F-C2FD-C784-49A213DF89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3AF7FA1A-BEFB-3E2B-2985-4EABE3C371A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B64479CA-0C56-E003-DD62-E5E82F5506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73C74C76-4B45-8CC5-1D5E-C6597110F30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14D40A9-5EBD-6CF3-23B3-A651B759A8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9532C037-7628-C900-A39E-C536D2419D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55810FB3-3BD6-BBE2-1AD7-28347FBF8D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9D8666D6-D9A0-6BF4-3181-D967998AD9FF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983231C4-C919-8C65-5670-C33D31DB7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B32B62D1-E4A5-6BD9-87ED-5ED1C2AEEBB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FF33FAA-F8CD-BB02-4544-E6B4CC47534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90DED22-8676-2680-6ABC-8DC9A7305D8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71E93416-7D98-6C1D-DC9F-2049B70DF4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5BE4DA82-524E-EE6F-D494-C2339F0BBA8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FEACE99E-6185-EC13-E3A1-92F8EE6B0D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7F273465-11CE-D5E9-9019-F69CC1DDFE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4B4522F3-6A40-5095-5233-3C188C5711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13DD1F52-26EF-983C-D5FA-1080DD19E0DE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BCB2C406-6CA3-0F8C-9DFC-A80BD3EFA0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A6D996E8-474A-77FC-6A27-539E6824AB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7880CE8F-668A-9E7E-36A7-153FA6B0DA7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344261ED-04D2-4C84-BAAD-6D29F495A10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0AC302A1-34C1-E811-3B2B-60BFC30E1A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5339074A-7C9E-3FD9-38D9-10D94677281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E9DE6C5-5488-0A3C-59D5-3309356BC2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E97650C2-418A-76E4-9B89-CCDC739DAE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CD2A25DD-459C-A1FA-5738-6D29B266C6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BCBDDD84-6E9C-D541-3F2C-530650ACF05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E6773842-0176-D1FB-618B-D622CBF9E2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549A4781-60F8-ED3C-C572-5CFC5D05F9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A4DAD787-DB95-6007-3223-D8A5E4E139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D78A3FC0-4DE2-9987-484D-EE5BBCD75DA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78AE4581-E011-1D18-D26C-F2DA5B5F7C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E62C2A43-FB2F-4668-4D2F-910CB5F78C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A8643921-36E8-FAB6-CC2A-A995CA5E37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39C42BDE-BB23-AA35-F042-004E2BFB15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45D80F41-FA7C-8FF0-4BEE-092FD97D90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6EA3235C-35B0-49D2-23E2-B78A8FC442B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3EF8C0D6-D104-EFAD-43A2-ACDEBE0B7C7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616B53C6-C3ED-CAEC-9496-DA00E82904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3B5D1335-18FD-8129-ECE7-C2BAF1AB9DE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8E529B6C-5B64-F856-ADFA-190A65EE7D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F10A5DFD-FE95-6BC0-666A-DB439A083C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FDD74B63-CAA7-A012-B2D1-F8F8FA36F6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D61B7D14-9317-895D-2398-91D6E5B539F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883902EF-B467-2BB4-91EE-8E6347E528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70372951-0CD5-2312-831F-9ECF6E7FC4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04A31335-7F73-634D-E9D0-B5B803B78F6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87AFDFE1-CA48-ADF5-E25D-D4341727FE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4611A5A5-E095-E149-2790-B53CBE3720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56F94EC0-40F0-A821-B2FD-53849BA88E6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C021990-3D7A-9C04-9D6B-E5F558E8FC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210E9321-ECEB-CAED-676B-371EE2DE91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289E567D-22BA-A27A-7AD6-EB4EEA0A98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C64C75E0-315E-5EC1-E32A-EE1E283C700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A16FD632-02BE-AA76-81DF-EF2D4A58B1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FE37E48-87A9-AEB1-ECB5-2AB39408C0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D7AE5B62-5D97-0EE0-E3C3-56876901CC4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172575EE-2A2E-B022-D2E2-39D1C01964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2573DD33-B29F-2E1B-B712-8FF30617C1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C4EE179F-BD15-6E63-5302-B85052E52D0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32A5ED52-F0E2-FA3D-A44D-73C11701141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B757874F-7BAE-C0B3-FACD-9A13ED6B8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D06892D6-6BA7-5FC9-298E-C8F0E206EF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1A024698-8704-D94B-A500-F3A65EF3F4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9EA2F591-5E2C-EF01-9166-DF3381434A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BE2FF43-F5AF-245A-CF1A-F2F15576CAEA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396D724-FF4B-F517-0ED6-4E228CB8D7E7}"/>
              </a:ext>
            </a:extLst>
          </p:cNvPr>
          <p:cNvGrpSpPr/>
          <p:nvPr/>
        </p:nvGrpSpPr>
        <p:grpSpPr>
          <a:xfrm>
            <a:off x="3913400" y="3981173"/>
            <a:ext cx="668306" cy="632746"/>
            <a:chOff x="3913400" y="3981173"/>
            <a:chExt cx="66830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AEF5CE78-AE98-F974-EF6D-231E6CBCECA0}"/>
                </a:ext>
              </a:extLst>
            </p:cNvPr>
            <p:cNvSpPr/>
            <p:nvPr/>
          </p:nvSpPr>
          <p:spPr>
            <a:xfrm>
              <a:off x="3976902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4816829-2B8E-A4FD-29BE-FC95EC6F33F4}"/>
                </a:ext>
              </a:extLst>
            </p:cNvPr>
            <p:cNvSpPr/>
            <p:nvPr/>
          </p:nvSpPr>
          <p:spPr>
            <a:xfrm>
              <a:off x="3976902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D362F78-F9D1-0B84-5FB5-2601D3656A6C}"/>
                </a:ext>
              </a:extLst>
            </p:cNvPr>
            <p:cNvSpPr txBox="1"/>
            <p:nvPr/>
          </p:nvSpPr>
          <p:spPr>
            <a:xfrm>
              <a:off x="3913400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0A68AB5-15D1-FB0B-934F-7F6AB70246FA}"/>
                </a:ext>
              </a:extLst>
            </p:cNvPr>
            <p:cNvSpPr txBox="1"/>
            <p:nvPr/>
          </p:nvSpPr>
          <p:spPr>
            <a:xfrm>
              <a:off x="3964203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AFCFF6C-3BD2-A8C4-0D87-C70F19189BA4}"/>
                </a:ext>
              </a:extLst>
            </p:cNvPr>
            <p:cNvSpPr txBox="1"/>
            <p:nvPr/>
          </p:nvSpPr>
          <p:spPr>
            <a:xfrm>
              <a:off x="3921869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378B80C-BB72-A48B-57D1-785326FC5E2C}"/>
                </a:ext>
              </a:extLst>
            </p:cNvPr>
            <p:cNvSpPr txBox="1"/>
            <p:nvPr/>
          </p:nvSpPr>
          <p:spPr>
            <a:xfrm>
              <a:off x="4069304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9E10F44-33C0-A253-D07A-A08734013F55}"/>
                </a:ext>
              </a:extLst>
            </p:cNvPr>
            <p:cNvSpPr txBox="1"/>
            <p:nvPr/>
          </p:nvSpPr>
          <p:spPr>
            <a:xfrm>
              <a:off x="3923336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67D003F-5457-3C42-547A-9F6FA5F6EA94}"/>
                </a:ext>
              </a:extLst>
            </p:cNvPr>
            <p:cNvSpPr txBox="1"/>
            <p:nvPr/>
          </p:nvSpPr>
          <p:spPr>
            <a:xfrm>
              <a:off x="4209734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B0CBAD34-E155-4B9E-E989-40C02C6ABE15}"/>
                </a:ext>
              </a:extLst>
            </p:cNvPr>
            <p:cNvSpPr txBox="1"/>
            <p:nvPr/>
          </p:nvSpPr>
          <p:spPr>
            <a:xfrm>
              <a:off x="3921870" y="4212408"/>
              <a:ext cx="57816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3FF10FF-A322-3A08-713F-0FA012F1783C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03049393-B4EC-DCB0-46C8-CD71C2C093AF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0E02D84D-DF71-AF53-B8D0-C52EBBBEA7F9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88380D78-3D5D-7C74-C697-F5894C1EC49B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42BB8330-B0D7-E63B-C52E-1CD7946C8C2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4FC1D6FB-C390-2EE0-7AC8-3F1AA7B400C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BB351BF4-75DB-D9E5-E6B5-E7EC1D9EC2C0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829B2098-E19A-210E-4412-BA2EA62BB68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1916E2E-A9A5-61A0-E6F9-4EB31B0F2960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45087D2C-8246-DCEA-799C-8FFA681B60B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674002F8-7673-5089-EDAC-4AE019DF39B3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F7C319B-CA01-B104-473A-428182F3E3DE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AC7360F5-FE6C-AB2A-E8EC-B786DCE29DC1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B11F84E4-1A5A-9DAE-6EB6-DB7DC399A7CD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0D10C81B-9E51-116A-AE60-04D1E18B8CD5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C471F6F1-9937-7F58-00F0-FB391D52636A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77" name="Group 476">
                      <a:extLst>
                        <a:ext uri="{FF2B5EF4-FFF2-40B4-BE49-F238E27FC236}">
                          <a16:creationId xmlns:a16="http://schemas.microsoft.com/office/drawing/2014/main" id="{7CB228F6-240B-0EFC-3B5C-375061926F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FA31383C-D1EA-24E4-E28F-41F28E816D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45725F71-B62B-AEB7-CC6B-37C215B074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7D7B1056-876F-47C7-E55F-F06AFFEEB16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F361D21A-C783-CB60-FB58-D04A0F4D996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577" name="Straight Connector 576">
                                <a:extLst>
                                  <a:ext uri="{FF2B5EF4-FFF2-40B4-BE49-F238E27FC236}">
                                    <a16:creationId xmlns:a16="http://schemas.microsoft.com/office/drawing/2014/main" id="{E5DB6855-C839-8075-8FF4-A207E9F470A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88" name="Straight Connector 587">
                                <a:extLst>
                                  <a:ext uri="{FF2B5EF4-FFF2-40B4-BE49-F238E27FC236}">
                                    <a16:creationId xmlns:a16="http://schemas.microsoft.com/office/drawing/2014/main" id="{27D35C75-2E3D-C540-3AA0-48153D02FD7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89" name="Straight Connector 588">
                                <a:extLst>
                                  <a:ext uri="{FF2B5EF4-FFF2-40B4-BE49-F238E27FC236}">
                                    <a16:creationId xmlns:a16="http://schemas.microsoft.com/office/drawing/2014/main" id="{51401982-3AA9-6377-8507-B409CB2D5B7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576" name="Straight Connector 575">
                              <a:extLst>
                                <a:ext uri="{FF2B5EF4-FFF2-40B4-BE49-F238E27FC236}">
                                  <a16:creationId xmlns:a16="http://schemas.microsoft.com/office/drawing/2014/main" id="{E0638B57-1F74-D5BE-1BF0-133526269F45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36DCD0B1-42C1-5E4D-AECD-97B3318ED4F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BE43C6CC-CDA0-72C5-93E9-D8A132965C0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781667E1-4B93-5F4D-540D-149EDF55DA6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17F8DDC6-4B52-E4E1-E5A8-64B96DB2ACA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AC621F92-A97F-C0BB-D9D3-22E5D517BF9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4DA71C4-A038-30CB-7CF1-354953E927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7AF8E0FF-6610-11DC-0559-F32FA51CEFA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C742346D-C0EC-5A79-7275-BDA905BD1A9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86694984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43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5" name="Picture 694">
            <a:extLst>
              <a:ext uri="{FF2B5EF4-FFF2-40B4-BE49-F238E27FC236}">
                <a16:creationId xmlns:a16="http://schemas.microsoft.com/office/drawing/2014/main" id="{070844F5-D3C8-CA07-74FF-90B2BB9707A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Os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D5C15F53-44B7-4B25-B461-66F3F3EB7921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FFF42C6-E08C-9764-AF47-D3EE9093F9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E1AFB544-FB0E-8E4C-C149-C70A8656163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DA6ED04B-C9B3-8347-400B-B12E496E1E3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1B46D2F6-3E50-1E7B-B656-4C7B51D3A5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522D5238-1690-EF0A-05E4-E743968407D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F3BD36A2-5B4F-83BC-CF24-EA690A38CA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8E807A15-BE32-D48E-E115-27D6579717C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04EC6E24-6CAD-660D-8595-34CD6C18AE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BC957AC-1E16-30F5-305A-D3DE89AF8A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5771CA92-8A1F-7C6A-AEDC-4C247C71EC0C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0D15E01-6DC3-55AB-5069-9759EE092C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FF3A6540-81B9-462A-FD9F-24EC60796B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FBE981F3-CC64-4942-7A15-88A635E46E6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7A3236F0-0166-F215-5CBD-9479715EB59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763FDC2-E121-A0F9-7E9A-5B75DB82BF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D273D821-739F-5051-9015-8E3D6BD2D0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94E9F1B4-896E-F5E1-5947-B3D7F662209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CFAC705B-A305-CC31-4262-FE56C69123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BDC69E33-B9D0-2F42-EB8B-AF44891D89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BBE3605F-B0D8-7A67-26A7-CB17CB72AB90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723459AE-DAD3-471E-1667-E60D113031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0A302C6D-8635-A65F-441B-CF19813301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B42669BC-B538-B7BF-50B6-EE608F6F58B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F73C235F-047C-B9EC-0668-A8D20FFD6F2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EBA5DC7C-3AD4-2638-FE12-4F6C5F8EF7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0BD0EE3A-F845-BD4E-4BB7-EB8754D89D0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81AC1917-0BFA-3E10-E118-C41F416CCFB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7ACE9338-27A4-9C4F-A807-8566351757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53259704-824F-1C5F-6E0E-CCA8594801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68A8F7DC-D967-BB48-66E6-ABE68978F41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24DAA417-90E5-8153-BD11-8523AC300C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B49F2F48-83BD-194B-0427-3FA1115D12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18CB792B-D71F-AEC5-7003-D10BEAD62E2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08847449-9154-A926-6941-4BA61D52729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CF08A1B4-4A73-2674-E4CB-892CC2D769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FD8D2941-6465-2554-A39E-F026DFE1AB4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FB76B41-D7AE-456E-1185-900FE393F9E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EE4091AE-7701-EFE8-772A-C281C6716D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E677F59E-DDF4-6BCB-D28B-AC25791641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ABF76DC-C2A6-804A-C0BD-6F85B4F69917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0AC64D16-02DE-2538-0A27-FB17395E51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F0969616-A557-EB1E-7828-F7C8B00333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8DEFE21C-E05F-0818-A706-60C607665E8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8E475EAD-D868-7CE3-AC98-94119A7D8C4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D5DE3565-5322-16CB-9920-2DC8050AC86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C0A9A90A-927B-DB2C-1596-E6DD59C620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F8F83293-EEB3-33FE-F243-F3CDF814FA0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FEF47975-56EF-E0BB-3B98-E7A33E3C09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9A240F44-9651-17A9-5622-A508E13954D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5C2E245F-AC81-90AE-73A4-5BC982F998E6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1C4CDC75-1D9A-45F6-D405-ED9610F32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8C1AE147-FD36-AB70-7995-F4FF00507C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4BE3F2F2-FDD5-EFAE-19DB-6DA277B531C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88D2F80D-5DA6-EE9B-D30C-5C0812A5F61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A5C91E79-82FA-AE51-1BF1-4C9619D300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520F84C6-410A-1F39-1FB1-EF149223A7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A2B62695-B4DD-4EEB-5974-5E1A7C684E9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2DF7DC86-3615-AC43-A921-2D8FA650D6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0454C7BC-4466-7035-FA5E-99421D52B7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430FA66-F4C2-C74B-4776-CFD2BCAA9BDB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4EA49E8D-BDA4-9CE4-E58E-D53C624B62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31CE5440-DD9B-71EE-CEDC-8AA6CF6DE8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0CBC2F1C-A381-9608-0865-501F04154E1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947665B-8145-0D08-2333-BF1B0876DB6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8D9B69BA-2DF3-76B1-A823-B924F69EBF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937282BD-3557-F291-BABF-7569B793E4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195D2B3A-1F29-5C76-2CA9-9F06671F514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87CCB27F-E7D8-08CC-A30C-74D063A9275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ED424121-69AA-9037-C859-4AEDD92B10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1B62074-B4A1-C1AD-A628-9F71227D998C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40F73A46-A26E-6470-19ED-8EB398B6F7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8286AFC2-A648-F6EA-27C2-F47BC98BFD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AEE5786-4AAA-5893-CADC-EFBDC27DCB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E38CD54D-C926-446C-C911-4BAAED50EE6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81968815-B205-79A9-0DC9-AE110D50FC4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DEA913F-09F7-4B93-CB72-E0570CE4C4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3" action="ppaction://hlinksldjump"/>
              <a:extLst>
                <a:ext uri="{FF2B5EF4-FFF2-40B4-BE49-F238E27FC236}">
                  <a16:creationId xmlns:a16="http://schemas.microsoft.com/office/drawing/2014/main" id="{CBB6550F-786B-74E6-F608-0387A76C6BC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73BA512D-9EA6-875D-2947-CE025839AA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48D1C8BC-3D31-3F29-3D3C-B64348857A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682B156-AE7F-43B6-F0A2-50B4A0A69318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9F034A8B-6A70-84DD-389F-470E1A0FB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B6BDA3DE-2FA3-CB49-9E12-1778809BA2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521250D-C8FE-B3A9-AC0B-6F209F37AC0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8A2B5F01-BF03-A9A1-9F72-D8EF8B245DB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F09CEEFE-4328-C861-595C-89199FC109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46B52B48-3001-4BFC-27CE-77C98802C7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4" action="ppaction://hlinksldjump"/>
              <a:extLst>
                <a:ext uri="{FF2B5EF4-FFF2-40B4-BE49-F238E27FC236}">
                  <a16:creationId xmlns:a16="http://schemas.microsoft.com/office/drawing/2014/main" id="{20C1C3B1-65E6-7F44-D9D7-F0090743E9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1EEA0478-D77D-BC29-0EE2-F066708BBB2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74688F46-C16C-FF0F-07D4-A435A8FF0A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F2391B34-59C1-B9C5-6AC5-D30FD0FE13A4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44F38EEC-4C1E-46B2-6836-C1CB346EB5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FC8D8C43-3AC3-E3A6-BF5D-91675ACDCD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A9619C8E-7DC9-D635-2E67-9D88B58B2A67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19D2D30C-F85F-2DBD-8AB8-FC9A0AB05F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07DD4DAE-D15D-566F-A1D3-0060DB7403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15C93740-AD79-2479-7715-E8C21B0BAA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495" name="TextBox 494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A5AA7C-B751-2E41-B0C2-8B4F78A5319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AAB08574-0B36-E70E-79DA-8638F443348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EB10F36F-A0E0-3CEC-7825-B07B5EDB56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90B62AE2-C008-346A-A38B-07A2078A5D89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548BE0E5-B401-FA16-6B39-A45D501050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2A6E5B4C-AD3A-BA57-35AD-2778BA7A56B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855C8598-9B57-696A-1623-18E03F1B4D9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C71CF885-5BF6-8D94-9551-EC2619F7C7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84B9D6E-2457-9C79-B2DD-0EDA7E11B8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81DF2CD5-5E94-5B8E-EFBA-E2FF9B8489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5" name="TextBox 504">
              <a:hlinkClick r:id="rId76" action="ppaction://hlinksldjump"/>
              <a:extLst>
                <a:ext uri="{FF2B5EF4-FFF2-40B4-BE49-F238E27FC236}">
                  <a16:creationId xmlns:a16="http://schemas.microsoft.com/office/drawing/2014/main" id="{0FBC73AE-FE7C-7B37-361A-8B9A447574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46F827CB-19A4-2509-D624-302FB12459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DC42D939-BABA-7484-05BB-B5C60A19886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41EE8303-1533-BA06-984D-582C13964A19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17B18598-4388-6E0D-2770-2E44273A6D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30EF2779-CB5C-C6E4-5F22-EE406C0B564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58808598-A23F-EFCB-92FD-EBDC45046C2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264E8C4D-48FA-02F1-D36C-2D90F105D0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E774CFA9-A882-AFA5-70E7-D9977439BC3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09632DE1-6131-A045-AD33-1B175F85961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5" name="TextBox 514">
              <a:hlinkClick r:id="rId77" action="ppaction://hlinksldjump"/>
              <a:extLst>
                <a:ext uri="{FF2B5EF4-FFF2-40B4-BE49-F238E27FC236}">
                  <a16:creationId xmlns:a16="http://schemas.microsoft.com/office/drawing/2014/main" id="{6B31CBD9-A4C9-D4B5-36E5-28108428E4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D14AA00E-7BD4-C6D4-627E-5D8EF0A693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54694D3D-3C4E-21B0-5560-21DDCC31D3C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F18AEB46-216A-FC4B-AA76-058EDEE063FF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61E9F59C-A268-0D56-354A-DF7259A359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D80CF568-0F28-9569-FFB3-06D91D44A71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6D4D583A-F710-D750-84C3-CAFD874508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D26DF9CC-C577-494C-8FF6-59095774D54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0745FCBE-A6E5-94AE-251D-D878F21978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B22556FB-79F5-D021-906A-22E5E2DE8C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FBB439EF-C833-AC6D-4BCE-06BE4500B7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E26A1EFE-6A42-4A06-200B-EFE8D0CA26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14DF5959-8EAA-852F-31A8-FC18B97198C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3C7EB736-346F-594E-AE3A-90725815E88E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A8E9EE1C-6157-16BB-2FD1-3826D41676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A7E4A399-8CD5-7304-A0AF-8F5576980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EFF969C2-9028-871B-D89F-7ADD85AB3E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FD0F6254-E7D9-BA75-E9F4-F983A237D99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E14C2D38-C374-4AE5-FFF9-96936FFD6C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482FECA3-CC76-4401-A7DF-F559B4826D2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B1333779-646C-2F47-1DF3-553ECB030E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CA1994B0-0425-947B-A677-954E3EA6F3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F95E7309-1817-CC33-6A24-B3D38125ED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9B5B5704-6C1C-B469-26C5-C7DECED76CF1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054EE2DE-7916-A71E-0AF5-DFDE05AFA7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DA409613-98A8-2267-4E9D-8810214E25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02976F9-D717-80B9-E4A3-EBB8A1BCAE9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FF60FFF7-C36A-79D4-8C6C-0B03E65CD8B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45128DD0-5E7A-DD0E-E71F-F4DE37FB89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AE005877-5884-2A31-3408-23E655758F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16B07FA6-40B4-B01C-D53D-A4E1C0961A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37BFD4A8-C4FC-A4FF-7ACC-8F42476647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7791F4E8-8176-6923-106D-7C4F135E5493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13D16A59-5393-2357-F5C2-0A5979FD7CA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0313FD7C-EAD5-335C-86EF-9ACF699929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C46F33E2-FC3F-D0F3-F57E-663CD1EA81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DD5A6946-54B2-22B4-F20D-750AF9D1F57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D2EC08D5-E41E-68D1-66D1-EB701199C1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FCB7EEFF-6773-08F3-03A5-D9F16BA94C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4B2B9696-D1AF-1B12-B980-7F9041E417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5" name="TextBox 5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937F96C0-E72C-C775-9FD0-F78ED7571DC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D95B374C-DFC5-0E90-2544-DCEE058D87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95667B83-897F-962D-D320-DFF17B74FFB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578" name="Group 577">
            <a:extLst>
              <a:ext uri="{FF2B5EF4-FFF2-40B4-BE49-F238E27FC236}">
                <a16:creationId xmlns:a16="http://schemas.microsoft.com/office/drawing/2014/main" id="{EE750AEE-CB5E-E2C6-129D-5305F5CAB3D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83A1EE0B-02B5-72A4-F5FD-F2604DAC6A8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E5B47C07-DA13-8E3C-6D10-1133230885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TextBox 580">
              <a:extLst>
                <a:ext uri="{FF2B5EF4-FFF2-40B4-BE49-F238E27FC236}">
                  <a16:creationId xmlns:a16="http://schemas.microsoft.com/office/drawing/2014/main" id="{0CDA9FA1-11D0-ECA4-4F29-D79B448A7A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582" name="TextBox 581">
              <a:extLst>
                <a:ext uri="{FF2B5EF4-FFF2-40B4-BE49-F238E27FC236}">
                  <a16:creationId xmlns:a16="http://schemas.microsoft.com/office/drawing/2014/main" id="{008B7499-5F7C-4F49-5B5A-7CE66136F4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83" name="TextBox 582">
              <a:extLst>
                <a:ext uri="{FF2B5EF4-FFF2-40B4-BE49-F238E27FC236}">
                  <a16:creationId xmlns:a16="http://schemas.microsoft.com/office/drawing/2014/main" id="{7980F676-DC7A-CC55-3751-68CF0B486D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584" name="TextBox 583">
              <a:extLst>
                <a:ext uri="{FF2B5EF4-FFF2-40B4-BE49-F238E27FC236}">
                  <a16:creationId xmlns:a16="http://schemas.microsoft.com/office/drawing/2014/main" id="{F4AA486A-FE8B-25B1-9600-1745367698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585" name="TextBox 584">
              <a:hlinkClick r:id="rId82" action="ppaction://hlinksldjump"/>
              <a:extLst>
                <a:ext uri="{FF2B5EF4-FFF2-40B4-BE49-F238E27FC236}">
                  <a16:creationId xmlns:a16="http://schemas.microsoft.com/office/drawing/2014/main" id="{56C5F6DB-4D26-3780-3E88-78C1951550F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586" name="TextBox 585">
              <a:extLst>
                <a:ext uri="{FF2B5EF4-FFF2-40B4-BE49-F238E27FC236}">
                  <a16:creationId xmlns:a16="http://schemas.microsoft.com/office/drawing/2014/main" id="{D756EC2F-DCA8-435B-8B02-52AF7CD7FB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587" name="TextBox 586">
              <a:extLst>
                <a:ext uri="{FF2B5EF4-FFF2-40B4-BE49-F238E27FC236}">
                  <a16:creationId xmlns:a16="http://schemas.microsoft.com/office/drawing/2014/main" id="{5764BB1C-CA09-5653-99C2-3CAC404867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BD697E75-0D55-51A4-710A-A63EBEE1793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C74B1CF6-8D21-FB00-B573-68AD8083F3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1B6419DE-DFE6-CC59-D1BF-FD6F4FFED7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1" name="TextBox 600">
              <a:extLst>
                <a:ext uri="{FF2B5EF4-FFF2-40B4-BE49-F238E27FC236}">
                  <a16:creationId xmlns:a16="http://schemas.microsoft.com/office/drawing/2014/main" id="{DC2B4268-089D-26CF-2E1B-F8A38D69A5E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2AED206E-2D73-8BD8-658F-78B09DB341D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03" name="TextBox 602">
              <a:extLst>
                <a:ext uri="{FF2B5EF4-FFF2-40B4-BE49-F238E27FC236}">
                  <a16:creationId xmlns:a16="http://schemas.microsoft.com/office/drawing/2014/main" id="{3D7641B5-E325-372F-EE9F-45BB93AC52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604" name="TextBox 603">
              <a:extLst>
                <a:ext uri="{FF2B5EF4-FFF2-40B4-BE49-F238E27FC236}">
                  <a16:creationId xmlns:a16="http://schemas.microsoft.com/office/drawing/2014/main" id="{EF5F3EF6-3D9C-3FD5-1FF7-A0F238E356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605" name="TextBox 604">
              <a:hlinkClick r:id="rId83" action="ppaction://hlinksldjump"/>
              <a:extLst>
                <a:ext uri="{FF2B5EF4-FFF2-40B4-BE49-F238E27FC236}">
                  <a16:creationId xmlns:a16="http://schemas.microsoft.com/office/drawing/2014/main" id="{A07AE806-C8EE-BD17-31F1-4AD40516AA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606" name="TextBox 605">
              <a:extLst>
                <a:ext uri="{FF2B5EF4-FFF2-40B4-BE49-F238E27FC236}">
                  <a16:creationId xmlns:a16="http://schemas.microsoft.com/office/drawing/2014/main" id="{E8FF8810-1B92-A94F-2641-CD424C5742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607" name="TextBox 606">
              <a:extLst>
                <a:ext uri="{FF2B5EF4-FFF2-40B4-BE49-F238E27FC236}">
                  <a16:creationId xmlns:a16="http://schemas.microsoft.com/office/drawing/2014/main" id="{7333EB90-5592-7C0C-236B-D475447879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B7F62F0F-D743-B628-CCE4-D194F9E75298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609" name="Rectangle 608">
              <a:extLst>
                <a:ext uri="{FF2B5EF4-FFF2-40B4-BE49-F238E27FC236}">
                  <a16:creationId xmlns:a16="http://schemas.microsoft.com/office/drawing/2014/main" id="{51F6C4F2-1580-8DDA-06D3-C35BE9092F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7F98ABC1-A6B4-CEFF-01E1-A26F725BF5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TextBox 610">
              <a:extLst>
                <a:ext uri="{FF2B5EF4-FFF2-40B4-BE49-F238E27FC236}">
                  <a16:creationId xmlns:a16="http://schemas.microsoft.com/office/drawing/2014/main" id="{5F9B8C61-1B1B-C5AF-66BF-4C06ED3534F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12" name="TextBox 611">
              <a:extLst>
                <a:ext uri="{FF2B5EF4-FFF2-40B4-BE49-F238E27FC236}">
                  <a16:creationId xmlns:a16="http://schemas.microsoft.com/office/drawing/2014/main" id="{59355CD1-8F0F-30A4-594F-9C3C2D0EFBE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C47BF620-788F-D2B7-895D-BF1F18E7C0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97FAC8E1-D35F-D9D4-BBFF-62FA340E7D3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615" name="TextBox 614">
              <a:hlinkClick r:id="rId84" action="ppaction://hlinksldjump"/>
              <a:extLst>
                <a:ext uri="{FF2B5EF4-FFF2-40B4-BE49-F238E27FC236}">
                  <a16:creationId xmlns:a16="http://schemas.microsoft.com/office/drawing/2014/main" id="{827F122E-E91E-480A-56AC-58474FC9F2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616" name="TextBox 615">
              <a:extLst>
                <a:ext uri="{FF2B5EF4-FFF2-40B4-BE49-F238E27FC236}">
                  <a16:creationId xmlns:a16="http://schemas.microsoft.com/office/drawing/2014/main" id="{27967BC6-92B5-CF4B-9AA7-A4594E8EFF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17" name="TextBox 616">
              <a:extLst>
                <a:ext uri="{FF2B5EF4-FFF2-40B4-BE49-F238E27FC236}">
                  <a16:creationId xmlns:a16="http://schemas.microsoft.com/office/drawing/2014/main" id="{900FF75D-5346-28C0-65AC-02FCE16935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92BF9221-1B17-16BC-4F1F-40927999AA2D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619" name="Rectangle 618">
              <a:extLst>
                <a:ext uri="{FF2B5EF4-FFF2-40B4-BE49-F238E27FC236}">
                  <a16:creationId xmlns:a16="http://schemas.microsoft.com/office/drawing/2014/main" id="{0CBE52D0-FC30-27BA-81C6-16BF1614E6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70A040A6-7D27-9159-4FEB-E008EE814B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9F425F6D-B4E4-DCE5-B82B-320A05980A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22" name="TextBox 621">
              <a:extLst>
                <a:ext uri="{FF2B5EF4-FFF2-40B4-BE49-F238E27FC236}">
                  <a16:creationId xmlns:a16="http://schemas.microsoft.com/office/drawing/2014/main" id="{94A10AE9-AAED-C935-821D-D4BDC9CE353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23" name="TextBox 622">
              <a:extLst>
                <a:ext uri="{FF2B5EF4-FFF2-40B4-BE49-F238E27FC236}">
                  <a16:creationId xmlns:a16="http://schemas.microsoft.com/office/drawing/2014/main" id="{37A099D1-7202-B6C9-A718-9E17B24790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620A9209-3826-9FFC-0A5E-D3BD96C74E8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25" name="TextBox 624">
              <a:hlinkClick r:id="rId85" action="ppaction://hlinksldjump"/>
              <a:extLst>
                <a:ext uri="{FF2B5EF4-FFF2-40B4-BE49-F238E27FC236}">
                  <a16:creationId xmlns:a16="http://schemas.microsoft.com/office/drawing/2014/main" id="{550CF111-2EB4-AF8C-DC4E-61A2A87060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59AE25C4-A7BE-A245-23EA-3155D0CBC4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059015BE-C590-FAB9-6269-A024D9DBB25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F473048E-E2AD-9A5E-93CC-81BB421489DD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629" name="Rectangle 628">
              <a:extLst>
                <a:ext uri="{FF2B5EF4-FFF2-40B4-BE49-F238E27FC236}">
                  <a16:creationId xmlns:a16="http://schemas.microsoft.com/office/drawing/2014/main" id="{797DDBE8-BE55-952A-2254-CBD0E481F0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8DE1C704-0817-CC3F-3180-0D4A713BAA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TextBox 630">
              <a:extLst>
                <a:ext uri="{FF2B5EF4-FFF2-40B4-BE49-F238E27FC236}">
                  <a16:creationId xmlns:a16="http://schemas.microsoft.com/office/drawing/2014/main" id="{F1082780-7837-E77E-7BB8-DD3C21BF3BF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9E47DF23-9D7F-F903-8724-8FB0151EEB4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5834B29D-BE49-FFA3-9CD6-A56D2839B7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C852FC42-D075-9784-66E5-0817919C5D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45" name="TextBox 644">
              <a:hlinkClick r:id="rId86" action="ppaction://hlinksldjump"/>
              <a:extLst>
                <a:ext uri="{FF2B5EF4-FFF2-40B4-BE49-F238E27FC236}">
                  <a16:creationId xmlns:a16="http://schemas.microsoft.com/office/drawing/2014/main" id="{F13DC7DB-8BAA-2A9F-C162-580F5B8E93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646" name="TextBox 645">
              <a:extLst>
                <a:ext uri="{FF2B5EF4-FFF2-40B4-BE49-F238E27FC236}">
                  <a16:creationId xmlns:a16="http://schemas.microsoft.com/office/drawing/2014/main" id="{B6444721-AD75-3B13-B209-61E91B7DB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12743075-FB46-48F6-DB66-C90AE1E85AC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A9D0D1D1-7D6C-ADFD-E3DD-05FFD23313AE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649" name="Rectangle 648">
              <a:extLst>
                <a:ext uri="{FF2B5EF4-FFF2-40B4-BE49-F238E27FC236}">
                  <a16:creationId xmlns:a16="http://schemas.microsoft.com/office/drawing/2014/main" id="{1BEA22FA-A8E1-585E-DB1F-14767F26C2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0" name="Rectangle 649">
              <a:extLst>
                <a:ext uri="{FF2B5EF4-FFF2-40B4-BE49-F238E27FC236}">
                  <a16:creationId xmlns:a16="http://schemas.microsoft.com/office/drawing/2014/main" id="{9702E9BC-9561-8A6E-C338-6179DE2628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6AF4E8F4-07A4-340F-7D84-D2AFE1A3DB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38029ACB-8504-CE54-494D-CD09EC8F1D3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75F5D71F-E9B1-126D-519E-502AE54735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9A1A922E-8DB6-0A2E-5497-A6B579796754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55" name="TextBox 654">
              <a:hlinkClick r:id="rId87" action="ppaction://hlinksldjump"/>
              <a:extLst>
                <a:ext uri="{FF2B5EF4-FFF2-40B4-BE49-F238E27FC236}">
                  <a16:creationId xmlns:a16="http://schemas.microsoft.com/office/drawing/2014/main" id="{D3E6E326-03A8-8E58-3C4F-B261237820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5089CAB4-1853-44FC-1806-DF3084BC80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92D558A4-971F-CF60-1DED-95DBA12F7A8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7B8E197F-CA53-20C4-5B80-71C80D1524A7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5166DCCE-C6A8-0498-7521-FA97873995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9C63EFA7-F60B-6B92-FC6E-274BDFF673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CE477F63-52BE-B00C-4477-F691FD552A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E13A2CA8-C9D7-A4B0-ADB1-9608CE4B73F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7C0D4586-A0BF-F8EC-CB62-6348815078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184E9CC4-8B8C-A920-08AD-0523021D6DF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665" name="TextBox 664">
              <a:hlinkClick r:id="rId88" action="ppaction://hlinksldjump"/>
              <a:extLst>
                <a:ext uri="{FF2B5EF4-FFF2-40B4-BE49-F238E27FC236}">
                  <a16:creationId xmlns:a16="http://schemas.microsoft.com/office/drawing/2014/main" id="{AFBA53F5-7C74-660B-DCC4-4029D15832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873AC145-EC2A-D332-45D7-84C480A007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A9AD4685-7C5C-09AF-52FE-29C5242CBE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668" name="TextBox 667">
            <a:extLst>
              <a:ext uri="{FF2B5EF4-FFF2-40B4-BE49-F238E27FC236}">
                <a16:creationId xmlns:a16="http://schemas.microsoft.com/office/drawing/2014/main" id="{EB92F010-2F0D-DFEC-6CC1-771ADA0C0759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669" name="TextBox 668">
            <a:extLst>
              <a:ext uri="{FF2B5EF4-FFF2-40B4-BE49-F238E27FC236}">
                <a16:creationId xmlns:a16="http://schemas.microsoft.com/office/drawing/2014/main" id="{CAF53A50-3B95-52B7-9237-07A64CF3170E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670" name="TextBox 669">
            <a:hlinkClick r:id="rId89" action="ppaction://hlinksldjump"/>
            <a:extLst>
              <a:ext uri="{FF2B5EF4-FFF2-40B4-BE49-F238E27FC236}">
                <a16:creationId xmlns:a16="http://schemas.microsoft.com/office/drawing/2014/main" id="{80A73C6C-8586-8263-FAAA-25EC27309D1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671" name="TextBox 670">
            <a:hlinkClick r:id="rId90" action="ppaction://hlinksldjump"/>
            <a:extLst>
              <a:ext uri="{FF2B5EF4-FFF2-40B4-BE49-F238E27FC236}">
                <a16:creationId xmlns:a16="http://schemas.microsoft.com/office/drawing/2014/main" id="{79A69246-2611-23CF-4D7B-79904A4EFC56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672" name="TextBox 671">
            <a:hlinkClick r:id="rId91" action="ppaction://hlinksldjump"/>
            <a:extLst>
              <a:ext uri="{FF2B5EF4-FFF2-40B4-BE49-F238E27FC236}">
                <a16:creationId xmlns:a16="http://schemas.microsoft.com/office/drawing/2014/main" id="{3B88B9CD-F1AC-2C6B-4AEB-1CA731DEFA8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673" name="TextBox 672">
            <a:hlinkClick r:id="rId92" action="ppaction://hlinksldjump"/>
            <a:extLst>
              <a:ext uri="{FF2B5EF4-FFF2-40B4-BE49-F238E27FC236}">
                <a16:creationId xmlns:a16="http://schemas.microsoft.com/office/drawing/2014/main" id="{30F9E244-ECDA-695F-5CD8-0E3D685578B2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674" name="TextBox 673">
            <a:hlinkClick r:id="rId93" action="ppaction://hlinksldjump"/>
            <a:extLst>
              <a:ext uri="{FF2B5EF4-FFF2-40B4-BE49-F238E27FC236}">
                <a16:creationId xmlns:a16="http://schemas.microsoft.com/office/drawing/2014/main" id="{B87D0947-D242-E987-392D-E35AB15DFF60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675" name="TextBox 674">
            <a:hlinkClick r:id="rId94" action="ppaction://hlinksldjump"/>
            <a:extLst>
              <a:ext uri="{FF2B5EF4-FFF2-40B4-BE49-F238E27FC236}">
                <a16:creationId xmlns:a16="http://schemas.microsoft.com/office/drawing/2014/main" id="{D26A977E-76D5-2C36-815E-C63B72788AAF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676" name="TextBox 675">
            <a:hlinkClick r:id="rId95" action="ppaction://hlinksldjump"/>
            <a:extLst>
              <a:ext uri="{FF2B5EF4-FFF2-40B4-BE49-F238E27FC236}">
                <a16:creationId xmlns:a16="http://schemas.microsoft.com/office/drawing/2014/main" id="{C0270582-B790-E998-6B87-FA9A087BA14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677" name="TextBox 676">
            <a:hlinkClick r:id="rId96" action="ppaction://hlinksldjump"/>
            <a:extLst>
              <a:ext uri="{FF2B5EF4-FFF2-40B4-BE49-F238E27FC236}">
                <a16:creationId xmlns:a16="http://schemas.microsoft.com/office/drawing/2014/main" id="{20A9316D-E69B-F512-CB5E-9E4B1C1227E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678" name="TextBox 677">
            <a:hlinkClick r:id="rId97" action="ppaction://hlinksldjump"/>
            <a:extLst>
              <a:ext uri="{FF2B5EF4-FFF2-40B4-BE49-F238E27FC236}">
                <a16:creationId xmlns:a16="http://schemas.microsoft.com/office/drawing/2014/main" id="{5EF660BF-D765-E04D-2B38-F57B7746C0C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679" name="TextBox 678">
            <a:hlinkClick r:id="rId98" action="ppaction://hlinksldjump"/>
            <a:extLst>
              <a:ext uri="{FF2B5EF4-FFF2-40B4-BE49-F238E27FC236}">
                <a16:creationId xmlns:a16="http://schemas.microsoft.com/office/drawing/2014/main" id="{BCC89F3C-9FB1-CB98-F7F0-122DC98B4B5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680" name="TextBox 679">
            <a:hlinkClick r:id="rId99" action="ppaction://hlinksldjump"/>
            <a:extLst>
              <a:ext uri="{FF2B5EF4-FFF2-40B4-BE49-F238E27FC236}">
                <a16:creationId xmlns:a16="http://schemas.microsoft.com/office/drawing/2014/main" id="{24CB9DD6-C00A-64E7-978D-2ACFD17FCB13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681" name="TextBox 680">
            <a:hlinkClick r:id="rId100" action="ppaction://hlinksldjump"/>
            <a:extLst>
              <a:ext uri="{FF2B5EF4-FFF2-40B4-BE49-F238E27FC236}">
                <a16:creationId xmlns:a16="http://schemas.microsoft.com/office/drawing/2014/main" id="{5A259D32-F0B7-1869-384E-85B91D7780F2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682" name="TextBox 681">
            <a:hlinkClick r:id="rId101" action="ppaction://hlinksldjump"/>
            <a:extLst>
              <a:ext uri="{FF2B5EF4-FFF2-40B4-BE49-F238E27FC236}">
                <a16:creationId xmlns:a16="http://schemas.microsoft.com/office/drawing/2014/main" id="{C634BA6B-B7AA-477F-9AEA-4B832C3AC27B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683" name="TextBox 682">
            <a:hlinkClick r:id="rId102" action="ppaction://hlinksldjump"/>
            <a:extLst>
              <a:ext uri="{FF2B5EF4-FFF2-40B4-BE49-F238E27FC236}">
                <a16:creationId xmlns:a16="http://schemas.microsoft.com/office/drawing/2014/main" id="{0774BAAF-A26D-58FD-B54A-A5015F078DCD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684" name="TextBox 683">
            <a:hlinkClick r:id="rId103" action="ppaction://hlinksldjump"/>
            <a:extLst>
              <a:ext uri="{FF2B5EF4-FFF2-40B4-BE49-F238E27FC236}">
                <a16:creationId xmlns:a16="http://schemas.microsoft.com/office/drawing/2014/main" id="{4062C8F1-0D58-39DA-3017-4EA67AE5E85F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685" name="TextBox 684">
            <a:hlinkClick r:id="rId104" action="ppaction://hlinksldjump"/>
            <a:extLst>
              <a:ext uri="{FF2B5EF4-FFF2-40B4-BE49-F238E27FC236}">
                <a16:creationId xmlns:a16="http://schemas.microsoft.com/office/drawing/2014/main" id="{37014E75-463E-48AB-50E1-2D97DF23FD92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686" name="TextBox 685">
            <a:hlinkClick r:id="rId105" action="ppaction://hlinksldjump"/>
            <a:extLst>
              <a:ext uri="{FF2B5EF4-FFF2-40B4-BE49-F238E27FC236}">
                <a16:creationId xmlns:a16="http://schemas.microsoft.com/office/drawing/2014/main" id="{225C5627-45CE-4567-EB80-5D0C48100868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687" name="TextBox 686">
            <a:hlinkClick r:id="rId106" action="ppaction://hlinksldjump"/>
            <a:extLst>
              <a:ext uri="{FF2B5EF4-FFF2-40B4-BE49-F238E27FC236}">
                <a16:creationId xmlns:a16="http://schemas.microsoft.com/office/drawing/2014/main" id="{4361FA2D-9697-3BA1-EE2C-70247B8387DE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688" name="Rectangle 687">
            <a:hlinkClick r:id="rId107" action="ppaction://hlinksldjump"/>
            <a:extLst>
              <a:ext uri="{FF2B5EF4-FFF2-40B4-BE49-F238E27FC236}">
                <a16:creationId xmlns:a16="http://schemas.microsoft.com/office/drawing/2014/main" id="{E7C2E28D-8E11-A582-39A9-3F474026C624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689" name="Rectangle 688">
            <a:hlinkClick r:id="rId108" action="ppaction://hlinksldjump"/>
            <a:extLst>
              <a:ext uri="{FF2B5EF4-FFF2-40B4-BE49-F238E27FC236}">
                <a16:creationId xmlns:a16="http://schemas.microsoft.com/office/drawing/2014/main" id="{8D4A94D8-2D4B-B2BC-BD7F-5F118E612570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690" name="Rectangle 689">
            <a:hlinkClick r:id="rId109" action="ppaction://hlinksldjump"/>
            <a:extLst>
              <a:ext uri="{FF2B5EF4-FFF2-40B4-BE49-F238E27FC236}">
                <a16:creationId xmlns:a16="http://schemas.microsoft.com/office/drawing/2014/main" id="{EC686C7D-04D6-2DE0-8C7B-9C8BE1D30667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691" name="Rectangle 690">
            <a:hlinkClick r:id="rId110" action="ppaction://hlinksldjump"/>
            <a:extLst>
              <a:ext uri="{FF2B5EF4-FFF2-40B4-BE49-F238E27FC236}">
                <a16:creationId xmlns:a16="http://schemas.microsoft.com/office/drawing/2014/main" id="{4C81A5A6-1A28-5EE8-F065-22C6378105DD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692" name="Rectangle 691">
            <a:hlinkClick r:id="rId111" action="ppaction://hlinksldjump"/>
            <a:extLst>
              <a:ext uri="{FF2B5EF4-FFF2-40B4-BE49-F238E27FC236}">
                <a16:creationId xmlns:a16="http://schemas.microsoft.com/office/drawing/2014/main" id="{5FFB0132-2CA1-146F-BFC9-3083948F6EAD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693" name="Rectangle 692">
            <a:hlinkClick r:id="rId112" action="ppaction://hlinksldjump"/>
            <a:extLst>
              <a:ext uri="{FF2B5EF4-FFF2-40B4-BE49-F238E27FC236}">
                <a16:creationId xmlns:a16="http://schemas.microsoft.com/office/drawing/2014/main" id="{901F22F8-0D67-5B73-3FF9-9A80104E45C5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694" name="Rectangle 693">
            <a:hlinkClick r:id="rId113" action="ppaction://hlinksldjump"/>
            <a:extLst>
              <a:ext uri="{FF2B5EF4-FFF2-40B4-BE49-F238E27FC236}">
                <a16:creationId xmlns:a16="http://schemas.microsoft.com/office/drawing/2014/main" id="{E5AAB9B7-E45A-B314-9351-01BD76E2906D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76) Osmium">
            <a:hlinkClick r:id="" action="ppaction://media"/>
            <a:extLst>
              <a:ext uri="{FF2B5EF4-FFF2-40B4-BE49-F238E27FC236}">
                <a16:creationId xmlns:a16="http://schemas.microsoft.com/office/drawing/2014/main" id="{76D80D79-B909-BCB7-DA11-166786A199EA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19457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354AF036-7D83-3C9D-BFEB-AF30E513822F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9D954D05-90D8-A3B3-6436-7FACD343D7F0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2CBFC733-F2F8-3F0C-4F4A-6A29C154D817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81C39AA8-5176-123D-958D-94BE9C3CBDA7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76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792E4976-32B7-763A-8C2E-63DFD913E814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Os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B97CAB9C-CD97-C7E2-F542-81DAEC6E9E1E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Osmium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E609C0A7-31F0-A9C5-A307-51F3491724C8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190,20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E6610D0A-7338-4F25-29F0-FC97E28B2894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2,20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64645FA8-C941-0F02-C274-CC3D7EE562A3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6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7045C14A-E6B6-5F06-12F2-C9785CAF9534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4, [6], 8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CED07B89-B9CE-E0D6-3EAD-24E7A936733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14DD41C2-C053-0BC6-B222-2669FC9F80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64DB25F5-1906-C5C1-D41E-E69AC09A17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FBB4BDFA-A2E1-7C09-10E4-430D5226099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735B30AA-FDF3-0E81-15BE-C11C0302D6F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DA26199-D1C1-BF45-D8B6-6752C5BB2F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292BD17B-8D14-AE64-C238-98EB654893A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673C70FA-55C8-6C93-B809-9E81751689F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0997115C-88FE-DD80-73B4-F36B518F7E1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F827C969-98A3-A6C0-EE49-EAAFE6DF10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248406CC-F497-A56A-7D69-0AAA246E3864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A7995D37-C6D0-443B-968C-1E1997245C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7FBB81FE-3301-389C-C421-C5A47ED74A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A693D92B-9FB3-0600-AE0A-672F032D1EA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CFDB668-0CF0-7D1B-92C7-3AECB5AA22E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6" name="TextBox 695">
              <a:extLst>
                <a:ext uri="{FF2B5EF4-FFF2-40B4-BE49-F238E27FC236}">
                  <a16:creationId xmlns:a16="http://schemas.microsoft.com/office/drawing/2014/main" id="{364DA5CB-0C9B-0A74-8844-AC28E88819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C3CEC470-E4BF-1842-E7E6-6BA885741B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698" name="TextBox 69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A584A3F6-FD37-977F-E2DB-9CB031244B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699" name="TextBox 698">
              <a:extLst>
                <a:ext uri="{FF2B5EF4-FFF2-40B4-BE49-F238E27FC236}">
                  <a16:creationId xmlns:a16="http://schemas.microsoft.com/office/drawing/2014/main" id="{466F18C7-6171-EC1B-3D1F-419AB224FF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23A77E15-F01C-271C-8D85-665421EAB61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01" name="Group 700">
            <a:extLst>
              <a:ext uri="{FF2B5EF4-FFF2-40B4-BE49-F238E27FC236}">
                <a16:creationId xmlns:a16="http://schemas.microsoft.com/office/drawing/2014/main" id="{4931F71B-897C-6682-075B-3931566754A3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02" name="Rectangle 701">
              <a:extLst>
                <a:ext uri="{FF2B5EF4-FFF2-40B4-BE49-F238E27FC236}">
                  <a16:creationId xmlns:a16="http://schemas.microsoft.com/office/drawing/2014/main" id="{05851467-CF96-04AA-2725-E95D55F3A2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48F0CF0F-0EE5-C0B7-7520-31D040BE31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0873B798-FFE0-A675-3DA9-401BBB347D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EE2B85BF-BD0D-2760-2636-A19C0372A0A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0F0BFCE4-4373-CBEE-E7AE-4F3F6E9A6A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F48F45B8-A8F8-CF39-5D04-308730B48603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900" name="TextBox 899">
              <a:hlinkClick r:id="rId117" action="ppaction://hlinksldjump"/>
              <a:extLst>
                <a:ext uri="{FF2B5EF4-FFF2-40B4-BE49-F238E27FC236}">
                  <a16:creationId xmlns:a16="http://schemas.microsoft.com/office/drawing/2014/main" id="{B9E8C665-8189-2CC4-07A0-CD1551E71E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C3A545F2-B070-4651-896F-11973A05E0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FD3AB5A4-64DF-283C-ABC1-E4B75052C6C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CA32F667-00E4-265F-D7D7-CE330E334B0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C9611E5D-EDE5-2F41-8ED7-E990C5CB6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EFCD9271-ACE5-F53D-D246-E40691071D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33BBEF5F-44B1-91F3-7681-A927BB9D8F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40977D21-F468-CE9D-B191-2D4F3BA75A6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2C44494E-402C-A125-8785-959115325F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D544575-C6E8-29F3-2490-211EE579F8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0" name="TextBox 939">
              <a:hlinkClick r:id="rId118" action="ppaction://hlinksldjump"/>
              <a:extLst>
                <a:ext uri="{FF2B5EF4-FFF2-40B4-BE49-F238E27FC236}">
                  <a16:creationId xmlns:a16="http://schemas.microsoft.com/office/drawing/2014/main" id="{0BC3F75C-87AE-E2E7-2109-1F066E0FBD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8EAEB531-758A-C04A-9356-7CAFCB0B9F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EE068843-AA1D-5D4C-E142-4AB355C51A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943" name="Group 942">
            <a:extLst>
              <a:ext uri="{FF2B5EF4-FFF2-40B4-BE49-F238E27FC236}">
                <a16:creationId xmlns:a16="http://schemas.microsoft.com/office/drawing/2014/main" id="{89970FE6-B9DB-45DB-9F2B-D7B19F336BE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F0604CF2-1BF3-51F7-FA24-BC95A79580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EAA32A97-D8B7-7426-99EB-EAEF4690D7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CE56A294-1653-DB4A-72B2-B693FAEC9F7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DDC24393-C650-6444-C65D-BBEEFAA26F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52CEB689-0E5A-A1C7-759B-70B4AE7342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4F5F6DD4-3FD3-4DEF-F13B-F8919D30DE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950" name="TextBox 949">
              <a:hlinkClick r:id="rId119" action="ppaction://hlinksldjump"/>
              <a:extLst>
                <a:ext uri="{FF2B5EF4-FFF2-40B4-BE49-F238E27FC236}">
                  <a16:creationId xmlns:a16="http://schemas.microsoft.com/office/drawing/2014/main" id="{EEBDF638-00BC-4B3F-401A-BF197208A19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21496DD3-97C4-BB34-2FCC-7AF6B40411C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A76D2265-D2F0-75F4-1E99-B13FF220CF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E77CBB1E-7D60-724A-7611-7430AD3EF515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7B6746BD-04FD-C848-36C9-E159546BB8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F12BA01A-AD92-1623-FC66-E0591AD23E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0B004CBF-5CF5-DE86-499B-D0ED0F46184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DE70EF4E-3C97-F0CA-878D-A28C3417DF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999EF46E-31AE-FD3A-6FC8-53B9466C2D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D25A5434-B4A8-9E2B-E9D0-59723BD84F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60" name="TextBox 959">
              <a:hlinkClick r:id="rId120" action="ppaction://hlinksldjump"/>
              <a:extLst>
                <a:ext uri="{FF2B5EF4-FFF2-40B4-BE49-F238E27FC236}">
                  <a16:creationId xmlns:a16="http://schemas.microsoft.com/office/drawing/2014/main" id="{6B986908-470C-406A-71A1-913D95E4EC9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6AD33656-73C7-6854-36FE-65996E1756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EB951D2A-B958-4224-18E1-EC224858B7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25C54B37-3E9F-4BA7-8639-D5DE7E35774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F2D40BF3-F5EB-2C20-8748-C75450B2C89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B69F5C05-7E0E-CD09-7099-6615DEFBA2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BA844DBA-39A5-0F13-3935-E7C95169AD4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9F8A2401-2AFC-EB7A-81D9-B2C743B07CB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1962987B-91FF-8460-E869-95B912586B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A01837DE-9A91-1F03-4275-92E5737E50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0" name="TextBox 969">
              <a:hlinkClick r:id="rId121" action="ppaction://hlinksldjump"/>
              <a:extLst>
                <a:ext uri="{FF2B5EF4-FFF2-40B4-BE49-F238E27FC236}">
                  <a16:creationId xmlns:a16="http://schemas.microsoft.com/office/drawing/2014/main" id="{A62B141F-CA2B-37E9-F3F5-7CA7D82E69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AF54B31D-2DCF-A78D-0461-CD2840BCBD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335F06A4-B63B-47FA-F230-EDE689037033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4D39F57-3223-BED8-5943-E3EE6D40ECB6}"/>
              </a:ext>
            </a:extLst>
          </p:cNvPr>
          <p:cNvGrpSpPr/>
          <p:nvPr/>
        </p:nvGrpSpPr>
        <p:grpSpPr>
          <a:xfrm>
            <a:off x="4494301" y="3981173"/>
            <a:ext cx="647699" cy="590441"/>
            <a:chOff x="4494301" y="3981173"/>
            <a:chExt cx="647699" cy="59044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F55F94F-4B74-3C5C-E538-1C01AF59DAEE}"/>
                </a:ext>
              </a:extLst>
            </p:cNvPr>
            <p:cNvSpPr/>
            <p:nvPr/>
          </p:nvSpPr>
          <p:spPr>
            <a:xfrm>
              <a:off x="4549334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62B854E-DBB9-0F5E-BF57-568453F63A11}"/>
                </a:ext>
              </a:extLst>
            </p:cNvPr>
            <p:cNvSpPr/>
            <p:nvPr/>
          </p:nvSpPr>
          <p:spPr>
            <a:xfrm>
              <a:off x="4549334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FDF62CE-F2D7-AF0D-F4A4-41DA5E0A0CB3}"/>
                </a:ext>
              </a:extLst>
            </p:cNvPr>
            <p:cNvSpPr txBox="1"/>
            <p:nvPr/>
          </p:nvSpPr>
          <p:spPr>
            <a:xfrm>
              <a:off x="4536635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E3F7D54-D39C-D484-D849-03C45B617014}"/>
                </a:ext>
              </a:extLst>
            </p:cNvPr>
            <p:cNvSpPr txBox="1"/>
            <p:nvPr/>
          </p:nvSpPr>
          <p:spPr>
            <a:xfrm>
              <a:off x="4494301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AE9E2AE-3505-ADFB-AD99-8875E6195950}"/>
                </a:ext>
              </a:extLst>
            </p:cNvPr>
            <p:cNvSpPr txBox="1"/>
            <p:nvPr/>
          </p:nvSpPr>
          <p:spPr>
            <a:xfrm>
              <a:off x="4641736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8" name="TextBox 17">
              <a:hlinkClick r:id="rId122" action="ppaction://hlinksldjump"/>
              <a:extLst>
                <a:ext uri="{FF2B5EF4-FFF2-40B4-BE49-F238E27FC236}">
                  <a16:creationId xmlns:a16="http://schemas.microsoft.com/office/drawing/2014/main" id="{6C652DF7-A791-8783-7FE8-AF934A6C4C9D}"/>
                </a:ext>
              </a:extLst>
            </p:cNvPr>
            <p:cNvSpPr txBox="1"/>
            <p:nvPr/>
          </p:nvSpPr>
          <p:spPr>
            <a:xfrm>
              <a:off x="4495768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4B16956-7DAB-35B6-08A8-96B635A006C3}"/>
                </a:ext>
              </a:extLst>
            </p:cNvPr>
            <p:cNvSpPr txBox="1"/>
            <p:nvPr/>
          </p:nvSpPr>
          <p:spPr>
            <a:xfrm>
              <a:off x="4782166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FB81CAF-5EE9-DA0A-C060-6279253A6023}"/>
                </a:ext>
              </a:extLst>
            </p:cNvPr>
            <p:cNvSpPr txBox="1"/>
            <p:nvPr/>
          </p:nvSpPr>
          <p:spPr>
            <a:xfrm>
              <a:off x="4494301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79B32F63-D280-BA4A-15BA-EAB5A26F223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AC3456D4-A413-6B2F-06CA-145992F5CD78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82F26575-1D21-D28A-CB79-455537AAE103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DD3678FB-9663-0627-4061-B65E868D0C8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3E35EA17-E24C-1C8D-5B01-9CC97969D401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3" name="Rectangle 1862">
              <a:extLst>
                <a:ext uri="{FF2B5EF4-FFF2-40B4-BE49-F238E27FC236}">
                  <a16:creationId xmlns:a16="http://schemas.microsoft.com/office/drawing/2014/main" id="{B96E7D4C-CEBC-F696-F059-4F3508DFAE1C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51C294A-CA9A-64D6-7FAD-F1A0D937125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A7830DD2-76A1-4DB4-46B6-77EBF9A30CD2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10EE63DC-EF5C-D388-F2D8-D883C8795705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36A6F5E4-393D-6A7A-52A0-82FF2FCCEEE5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5D69125C-49A2-0A2A-30E5-A039A8CC2906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79065F67-0D76-8DF7-825D-2335619EBEDC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3" name="Group 372">
              <a:extLst>
                <a:ext uri="{FF2B5EF4-FFF2-40B4-BE49-F238E27FC236}">
                  <a16:creationId xmlns:a16="http://schemas.microsoft.com/office/drawing/2014/main" id="{F946ADEF-EFC8-6236-BB12-DCB88F60286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4" name="Group 373">
                <a:extLst>
                  <a:ext uri="{FF2B5EF4-FFF2-40B4-BE49-F238E27FC236}">
                    <a16:creationId xmlns:a16="http://schemas.microsoft.com/office/drawing/2014/main" id="{19616434-94D0-AD4C-3D54-628701DE2BF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F6A00343-0F6B-2130-5850-8ACAAE43CED8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2C2BCAB2-DA99-8439-222F-EB5F65B4656E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81" name="Group 380">
                      <a:extLst>
                        <a:ext uri="{FF2B5EF4-FFF2-40B4-BE49-F238E27FC236}">
                          <a16:creationId xmlns:a16="http://schemas.microsoft.com/office/drawing/2014/main" id="{A0305FF4-C9FF-FCA6-BE4A-FFB0AA0CA4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8" name="Group 567">
                        <a:extLst>
                          <a:ext uri="{FF2B5EF4-FFF2-40B4-BE49-F238E27FC236}">
                            <a16:creationId xmlns:a16="http://schemas.microsoft.com/office/drawing/2014/main" id="{97787158-9467-4F54-F106-1C071A7F1B7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0" name="Group 569">
                          <a:extLst>
                            <a:ext uri="{FF2B5EF4-FFF2-40B4-BE49-F238E27FC236}">
                              <a16:creationId xmlns:a16="http://schemas.microsoft.com/office/drawing/2014/main" id="{5F3A0DD0-A329-5743-2C42-9EAED3772E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2" name="Group 571">
                            <a:extLst>
                              <a:ext uri="{FF2B5EF4-FFF2-40B4-BE49-F238E27FC236}">
                                <a16:creationId xmlns:a16="http://schemas.microsoft.com/office/drawing/2014/main" id="{03DC23C7-98BD-AE72-143E-E764859FBD3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4" name="Group 573">
                              <a:extLst>
                                <a:ext uri="{FF2B5EF4-FFF2-40B4-BE49-F238E27FC236}">
                                  <a16:creationId xmlns:a16="http://schemas.microsoft.com/office/drawing/2014/main" id="{60994272-43EC-A6DB-1928-65A7D7C93C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576" name="Straight Connector 575">
                                <a:extLst>
                                  <a:ext uri="{FF2B5EF4-FFF2-40B4-BE49-F238E27FC236}">
                                    <a16:creationId xmlns:a16="http://schemas.microsoft.com/office/drawing/2014/main" id="{8FBBB3B4-54F5-98D0-13CB-0FC47660FA9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77" name="Straight Connector 576">
                                <a:extLst>
                                  <a:ext uri="{FF2B5EF4-FFF2-40B4-BE49-F238E27FC236}">
                                    <a16:creationId xmlns:a16="http://schemas.microsoft.com/office/drawing/2014/main" id="{940DC91A-7CC0-22FE-644E-0C2C78ECA01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88" name="Straight Connector 587">
                                <a:extLst>
                                  <a:ext uri="{FF2B5EF4-FFF2-40B4-BE49-F238E27FC236}">
                                    <a16:creationId xmlns:a16="http://schemas.microsoft.com/office/drawing/2014/main" id="{7F3BAD04-9E59-EF28-382B-793F1240C54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575" name="Straight Connector 574">
                              <a:extLst>
                                <a:ext uri="{FF2B5EF4-FFF2-40B4-BE49-F238E27FC236}">
                                  <a16:creationId xmlns:a16="http://schemas.microsoft.com/office/drawing/2014/main" id="{08A370BB-CF5E-4187-301F-A8FAC80D9440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3" name="Straight Connector 572">
                            <a:extLst>
                              <a:ext uri="{FF2B5EF4-FFF2-40B4-BE49-F238E27FC236}">
                                <a16:creationId xmlns:a16="http://schemas.microsoft.com/office/drawing/2014/main" id="{8567320E-BC91-7B6F-3685-38DB965C1FC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1" name="Straight Connector 570">
                          <a:extLst>
                            <a:ext uri="{FF2B5EF4-FFF2-40B4-BE49-F238E27FC236}">
                              <a16:creationId xmlns:a16="http://schemas.microsoft.com/office/drawing/2014/main" id="{6A0A73EB-A128-9959-5EA1-1A168D23A27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69" name="Straight Connector 568">
                        <a:extLst>
                          <a:ext uri="{FF2B5EF4-FFF2-40B4-BE49-F238E27FC236}">
                            <a16:creationId xmlns:a16="http://schemas.microsoft.com/office/drawing/2014/main" id="{033C0635-1F10-DAF1-3AE3-61EE60AE064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87" name="Straight Connector 486">
                      <a:extLst>
                        <a:ext uri="{FF2B5EF4-FFF2-40B4-BE49-F238E27FC236}">
                          <a16:creationId xmlns:a16="http://schemas.microsoft.com/office/drawing/2014/main" id="{DE72255B-A993-1265-740E-D43869A12E9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0" name="Straight Connector 379">
                    <a:extLst>
                      <a:ext uri="{FF2B5EF4-FFF2-40B4-BE49-F238E27FC236}">
                        <a16:creationId xmlns:a16="http://schemas.microsoft.com/office/drawing/2014/main" id="{BC51DDB9-C1AE-1559-3C75-8AA61EF007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10562B03-8221-F6C2-32FC-9BCFEC1B19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387851C8-8B3B-8544-E2C3-901BFEFDBC4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39367E5C-4EB2-CCAB-692F-6FD8B3B6F76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354240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03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0220B817-F7E7-5019-3E43-5709A330BEF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Ir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5E497D2F-0AF6-EA45-ABB9-E27CA80FB7C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4E8A6F9D-FEC1-4AC6-7E62-6208B41C9DA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939EC8A3-12B7-B29F-0F00-BD9F96C1E13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12B9FC86-AEEF-F52C-8E21-A86DCE30E6E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A571C37-A28E-CDC7-EA7C-9AF9F74313D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CFD983EE-E122-BF06-0670-4B86F558A2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58607AF-C232-0127-FDC3-79AB5DC90B7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AA849447-F69D-CBAD-7163-E809EACF753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550C25A3-1EBF-4873-DEDE-8077FDF639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D19285B-A5E4-98F1-F370-CD1058899D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2914D5B3-3E07-B940-8823-E8332971499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ADE13959-A95D-669E-F094-E4A76E0C3D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01E04044-00BF-656C-6714-982DD032561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BBBE3D9F-0D6D-6AF3-8E8F-950B5B8C4C0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BA2044DD-8A71-5906-0A27-A0FF0AC4062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EFB2BE5C-F718-E1F6-CFAE-7D2DF01A2C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B1B7C9D4-76E1-3FD4-10EF-2F1D06C3DC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500B9632-BF24-C306-092B-F92D79922FD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2197AF22-93F9-EE5C-171D-5EFA0256C9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561CE544-50F8-7BC2-5FC6-33BED19EFC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D451A72D-447F-EFDE-9EE5-D94D59E896C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1458550B-A85A-4654-253B-D2DCC24FE0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13E1CF31-7A8C-6999-6C69-D86E67776A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417D38A6-0086-49C6-A514-9D0B7259A86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308119DB-8986-6B81-4259-C8B4020882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745C806-5D42-D97C-F60F-7B5E314AE9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8E925924-33CA-58B6-4A6E-FE0E6479BE9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8E23F3DC-CD96-C18E-AA6A-CF58212D8D0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42271E78-68C6-CD06-30E8-A24DA38A858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13704D98-A0DC-5F13-7CCE-4CA44BF832B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FDA931FE-BDA7-26E3-5312-DEB6F716AEF0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C05EA635-211F-D70A-1FDB-51B2365824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BFF599CA-1EDE-F514-C55A-89A54D1818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A5068B1B-A8DE-7334-47D9-DE8F3DBB057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A581D1F5-2DC7-A866-2B1D-84C2B41FA3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AEDAD903-D65E-853C-C0C0-6C8CC38B89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5B538A83-E3CC-0DDF-261B-359C9CEF442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A09E0F15-53F0-AB96-2CE4-02598CA0937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8C3111C2-F706-56DC-FC7D-654128DEAC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18FB36B3-9CDB-F9F5-12E6-88AC0EF396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3F5BD80-715A-D7E1-09FB-B42F490C3BBB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468C3C1C-03A8-A4E5-9907-796FA12C09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A6F10340-389C-BB73-03B9-438E3BDF95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CF85409A-F3E1-5B3B-4E66-9851CDEA2B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F33E8933-B4E4-1D7A-F64D-9A300557B84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4B654738-67E7-C5FC-B9FE-D529F15E31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63FF79E2-B7BE-60E5-DE6D-17D16B122F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423866AA-FB42-39B7-3465-057BE194CE1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86DE71DD-6CB9-0E8D-E0C4-D12A56389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7F6237CB-8BA3-AA38-61BF-17F8EAD2D31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5B73F4E0-315A-D923-C2F3-6F717D50E3E2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4BEBB66-C0A2-B758-3EC5-4B625FBAAC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A0C32884-AC12-C0C3-8253-3DE7AF5D94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47DD77B7-2F33-7822-A790-80EE309E15A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CEA9104A-D5B8-8395-584D-405FC40513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DE90EC53-75EE-6C6C-6442-FC5A29EB02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40D84708-3801-EB63-2C31-77EEFF46F7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09EFBB0-C704-DF1D-927B-6D448335349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C5DF05B4-DFB1-B8DC-462E-53EC75E7F1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28EFAA43-CCB3-FDB3-B88A-4477DDE31C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08C8F73B-CC4F-2F24-3AC9-D078F3ACC747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D5363FC4-FD44-2A3B-F6BD-A1A5B9C74C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38F3B4BF-D57B-FEBC-AAC2-58C3A220F7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88A13219-934C-E16E-D4E5-AB65D117530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6B9A7EC5-194C-8034-CB6E-A2B586E65EA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41D481BD-508E-153A-BBE4-C09988F757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D9A018CF-E73D-A09D-C421-5E3F941189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963553D6-F82B-E71E-1916-B09DFF127FD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6BD0B5-38A9-5AEA-6905-393B275B4B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23D9017A-617D-CA67-F683-C306BD7942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5F6666B2-F687-9E6C-BF36-C3B59B7AD802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3ED971EB-B926-619E-F018-BDAFCF7DE9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4BEEFE58-5458-E30B-FDA2-CA6AE6DF08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1B2D6911-1BFF-962C-119C-D6ED3AAE8F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11F43CFE-F078-BDBC-2C0B-939222F9F1A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6C643C71-013C-6A3A-A2B2-FB13F69F55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CC86FA6F-9D4A-9273-5727-A8A50B6B801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FAC859C-E056-F211-A491-F1E62ADBDC2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55E9C670-1BB0-987B-9726-BF615C7F42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F0B0550C-6A99-C297-BCFF-53EF45DC09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31BEC315-4ED9-871A-4D5E-46E389BEC713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49B422CE-BB78-77B3-8527-6A71031F4F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F916AF15-B911-A366-AF38-03E7EBE0D5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A9D0C55B-65E5-9AA4-9A1E-4B323959D6D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967E37C3-8250-FD51-9324-EFF1C1721D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74E80EFD-7169-7D12-468D-CB8FE32FAE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031A857F-F0F2-01A9-6262-03D3FE7909C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4" action="ppaction://hlinksldjump"/>
              <a:extLst>
                <a:ext uri="{FF2B5EF4-FFF2-40B4-BE49-F238E27FC236}">
                  <a16:creationId xmlns:a16="http://schemas.microsoft.com/office/drawing/2014/main" id="{E39AE2F7-68BE-7B1C-AEF5-BC952F2CF0D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EC59A1CF-648B-CEC4-E7F0-94EC8EC4EE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13776895-5224-4C5D-024E-073650CCE05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76356F93-C6F3-18BD-750F-4D83FCB4D377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D1B3F1AE-23EC-0287-3A12-853F9B2665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E738432F-2DE6-7176-DD7B-5AF47AF6CD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8B83B5C7-752E-B285-3117-207AE5FC5B8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E97FF4DF-D97C-6FCE-BEAE-C77AEEBA764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24DB537C-18FE-7F61-A05B-4F9CE848AC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450F4324-F423-FD49-6211-31C63076A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5" action="ppaction://hlinksldjump"/>
              <a:extLst>
                <a:ext uri="{FF2B5EF4-FFF2-40B4-BE49-F238E27FC236}">
                  <a16:creationId xmlns:a16="http://schemas.microsoft.com/office/drawing/2014/main" id="{2B58AE84-EF02-8308-2D2D-5C97DA19CE1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0EF1E0FA-DC05-F6F2-87F7-6AA26DAC59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21905055-6E16-7CDC-57DA-166D88A116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C2C134AE-1842-9E06-2E76-C7EAF20E58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42D8EED7-F457-20BF-5922-791B603AAD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4EA96571-F808-6EA6-AEA0-1AC87BB433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B68EDDB2-98F2-1C01-7541-CB7CF9F4504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05FE44F0-5C94-26B0-B035-8A50AD29F08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B0EDAECB-BC7D-6F83-A25F-0BDBF70E3C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78EECE2B-C826-F8B4-5656-8D301B54BAD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05" name="TextBox 504">
              <a:hlinkClick r:id="rId76" action="ppaction://hlinksldjump"/>
              <a:extLst>
                <a:ext uri="{FF2B5EF4-FFF2-40B4-BE49-F238E27FC236}">
                  <a16:creationId xmlns:a16="http://schemas.microsoft.com/office/drawing/2014/main" id="{754C1874-A904-2D1E-DC5D-A586DC24B3E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95297AE9-6A5C-BBD0-8D12-EA0FA781E7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966DCDD7-5E07-9860-6B63-D7077E3634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98FA2CE6-F37E-EC4F-D306-2AC21E4C0C60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46983086-5114-ABC9-8A24-F4F1811D9B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F8998ABB-B68A-82A0-0A78-0D63C5C19B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E51576FE-D075-048F-8D07-3F18635572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EB242F76-B477-4783-7B0D-7799183B5C5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47EA1EE2-47B5-DDF6-4ABF-9A0AB7D872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5BE72A00-68CC-BAE6-0C46-8BD4DFCA837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5" name="TextBox 514">
              <a:hlinkClick r:id="rId77" action="ppaction://hlinksldjump"/>
              <a:extLst>
                <a:ext uri="{FF2B5EF4-FFF2-40B4-BE49-F238E27FC236}">
                  <a16:creationId xmlns:a16="http://schemas.microsoft.com/office/drawing/2014/main" id="{3A112060-85DB-78F3-7FCD-471E2B4AFD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E6AF143-3505-85B5-615A-4D1402AF68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5AAE42B-7812-122B-48AE-7B4FABAF3A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CEB837D0-697A-2369-43AE-B74E64B2B336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6915FDB5-527D-15AB-C460-6C0B2F0AB9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98EC6BDC-EF6E-8F78-2A23-5E0C8A4BA0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83ED7B49-3052-7A67-D5F5-5F492C6B95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F7A0DD41-46B9-C05F-268C-677C4730DCA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64AD5005-4B4C-BA9C-1236-4706B8DE5D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22826135-81A9-896B-D4AA-36BC85A1172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A0149A76-892A-C501-2091-CA5F6AA7D5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386D7FD7-37A2-9804-B301-4BD12EB72C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39505F49-0DE4-E78D-2FAE-DF54906AF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362A535F-8D19-DAD3-7723-F4409CD6907C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1D2430DD-4CD5-A8EF-F145-FF9C52EEDB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43798B99-90BD-D4FF-C13A-F7257346E58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5F399A79-5AD3-6857-10B7-CF51DA1A1A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603424D6-C501-6319-4B50-39863D1D074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E978CA01-3CBE-6F69-B7C4-C7D8DB2A92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0FAF66C8-5EBE-AB2D-DC7B-8A3A7E9055B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A0AD8FFF-1366-F433-35B8-D3692A394E5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329A739D-8151-2D10-313A-96988B5EC2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F70A8DD1-C5A1-D24D-812E-71D72C967F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5AA03D09-0420-492F-1297-299D900D245E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62C9E8D3-411E-F2E6-C88C-EF21EC93E4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77F6BB21-249C-CE86-ECB6-4108BF2619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C3DCEA8A-A967-4763-EFEB-69B9E1CBC0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9B6B1330-4EC8-D905-CA14-BCBD5327DE9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ADB3CFEA-5356-4D8A-A814-2F076FABD0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60F655EA-B1B8-9125-C1BF-9898461F25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02F4B255-811C-F903-8669-58B915A242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1748A9C5-03F0-1FD3-12A7-62AF8B80E6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E36610-187F-C29F-3D0A-6BCA98B3BC8C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B6AEF8A6-ED79-D9DB-FE19-BBA958FB47D0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E29E8F44-72A9-8BE5-0163-646758D804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9018CEF6-0800-399E-F9FF-8A4EDEF80D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461C1216-48BE-CF5F-22FA-39C76B6C016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7E7A480E-FE6A-8181-CEEF-29A32FF28B1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14BEFC1C-0F67-C6B0-A53C-8FB703CA5E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2EAB2A3D-DABD-5073-AC66-D51A819D06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5" name="TextBox 5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FEE7E1DB-2FD3-A9C7-C8BC-BEE823B2193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E42DCD1B-D9FD-DF87-C473-983DD63447E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C433674F-FF7B-904A-8A34-6AA5000910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6" name="Group 705">
            <a:extLst>
              <a:ext uri="{FF2B5EF4-FFF2-40B4-BE49-F238E27FC236}">
                <a16:creationId xmlns:a16="http://schemas.microsoft.com/office/drawing/2014/main" id="{40527EBE-213D-F49A-C473-769819D02DFE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54FF8791-11C3-82EE-4118-9CEAE497FC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899741D7-E3D2-CC40-FCCF-D89526882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E76AC50F-2226-6396-B1A1-E3E260CE40D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F3C87EF3-0AB7-F758-5ABF-CE9199B107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CB1592C0-0B10-CCFD-E234-35B4627895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45010BDC-A1C6-B5E6-62A1-E098E5599F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3" name="TextBox 712">
              <a:hlinkClick r:id="rId82" action="ppaction://hlinksldjump"/>
              <a:extLst>
                <a:ext uri="{FF2B5EF4-FFF2-40B4-BE49-F238E27FC236}">
                  <a16:creationId xmlns:a16="http://schemas.microsoft.com/office/drawing/2014/main" id="{3B297AE3-2A4F-8506-3D9F-60DA9BA7776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50EE3261-A7E1-8086-FB29-6A8B8CA75E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8F4D5D19-188F-EF6B-A6CC-360AEC00F1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D0751ECE-BA51-B994-BBA2-4C554DBAEFB7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37" name="Rectangle 736">
              <a:extLst>
                <a:ext uri="{FF2B5EF4-FFF2-40B4-BE49-F238E27FC236}">
                  <a16:creationId xmlns:a16="http://schemas.microsoft.com/office/drawing/2014/main" id="{85AFE5CA-E0D0-9598-BA8D-541E00AC66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CEA70802-3AA9-88E9-0903-7C5C9F9BF8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TextBox 738">
              <a:extLst>
                <a:ext uri="{FF2B5EF4-FFF2-40B4-BE49-F238E27FC236}">
                  <a16:creationId xmlns:a16="http://schemas.microsoft.com/office/drawing/2014/main" id="{D2073A9F-E247-184F-14A3-0D114733A7C2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C0FEA4B7-A5D2-62DA-6963-B7A952C3E16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784E7F5A-8B29-49D1-6BAA-FDA3098609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4A82F708-A28B-84DF-79C3-BBF856BDC0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43" name="TextBox 742">
              <a:hlinkClick r:id="rId83" action="ppaction://hlinksldjump"/>
              <a:extLst>
                <a:ext uri="{FF2B5EF4-FFF2-40B4-BE49-F238E27FC236}">
                  <a16:creationId xmlns:a16="http://schemas.microsoft.com/office/drawing/2014/main" id="{40DC7F10-4347-B5BF-B2F0-52DA060F9D8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558AC0A1-938B-39DA-1895-2A410819CA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CBA55F69-EEB1-66D2-013D-F5A3B8FFE7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46" name="Group 745">
            <a:extLst>
              <a:ext uri="{FF2B5EF4-FFF2-40B4-BE49-F238E27FC236}">
                <a16:creationId xmlns:a16="http://schemas.microsoft.com/office/drawing/2014/main" id="{323189DF-AF50-BC57-A1F4-6FCB1B027898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47" name="Rectangle 746">
              <a:extLst>
                <a:ext uri="{FF2B5EF4-FFF2-40B4-BE49-F238E27FC236}">
                  <a16:creationId xmlns:a16="http://schemas.microsoft.com/office/drawing/2014/main" id="{F5BAB10C-59E6-27A1-99BC-1227B655AA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524246F6-7A18-CCFC-9C71-A9759A1E01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3A097C3D-2F9E-1E8C-FEA4-7A4C3F6335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01B9023C-A5EC-6799-9268-66D9CC6BC1A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18D7145C-1673-4A04-8730-76176D7329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B51CEF62-5524-953B-57C9-328A77A2C6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53" name="TextBox 752">
              <a:hlinkClick r:id="rId84" action="ppaction://hlinksldjump"/>
              <a:extLst>
                <a:ext uri="{FF2B5EF4-FFF2-40B4-BE49-F238E27FC236}">
                  <a16:creationId xmlns:a16="http://schemas.microsoft.com/office/drawing/2014/main" id="{DF33F543-AA90-7D59-44E9-68B9BF8359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3180B958-EB12-BF7B-A62B-5D3F42DFAF2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F90145BC-662E-69E7-6480-709942B500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56" name="Group 755">
            <a:extLst>
              <a:ext uri="{FF2B5EF4-FFF2-40B4-BE49-F238E27FC236}">
                <a16:creationId xmlns:a16="http://schemas.microsoft.com/office/drawing/2014/main" id="{D23CACF1-309D-12FA-1787-1E433F67A964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57" name="Rectangle 756">
              <a:extLst>
                <a:ext uri="{FF2B5EF4-FFF2-40B4-BE49-F238E27FC236}">
                  <a16:creationId xmlns:a16="http://schemas.microsoft.com/office/drawing/2014/main" id="{A8717AE3-89E5-5693-FBC4-58FCE97480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6DAFA37E-E8E4-6E56-7049-38F4211A01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2CD9FE48-1271-5B58-2F5B-55270A2626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1BB84485-D5A7-9BE0-9080-81B9249125D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1490C146-869B-B3E9-12DE-397B93F91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BB120736-DE52-FA07-C049-98A422F76F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3" name="TextBox 7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D9829C9C-0396-0717-D22A-4250066104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ABC168CD-D8D6-AFB4-841E-D21A45319E6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65" name="TextBox 764">
              <a:extLst>
                <a:ext uri="{FF2B5EF4-FFF2-40B4-BE49-F238E27FC236}">
                  <a16:creationId xmlns:a16="http://schemas.microsoft.com/office/drawing/2014/main" id="{86D95610-B93F-1A22-B89E-12323636FF8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66" name="Group 765">
            <a:extLst>
              <a:ext uri="{FF2B5EF4-FFF2-40B4-BE49-F238E27FC236}">
                <a16:creationId xmlns:a16="http://schemas.microsoft.com/office/drawing/2014/main" id="{1FA75763-F0A5-703B-CC61-FA9C4A92A355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6B61CC67-58A9-3348-FEB0-4AF66C8E53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65CBF404-882D-6EB1-3DCA-2A0E9DC743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5059CC81-479A-3F0F-DB8E-5E318E328E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86625EC9-D396-3410-A93C-04A539D1E93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75B1C2B1-0478-E6F0-FDB0-A43FC76AFB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9158C1E7-D816-0222-7380-4139A4B837C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D204BB22-ED23-B241-A99C-6E89E896A4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0C48EF9C-2606-B27C-A90F-B54B667FE9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D3C6C4EC-9C61-3EFA-5A22-E648E239895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447392B6-9665-BC4B-C5E4-ED3EA9FDCC1E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58841F48-D9D3-1809-0B83-02C49E094C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AED2BB23-8385-C5FD-4D41-AFDDA5D6ED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6D5EDAC1-912A-307B-EF6A-831205DF87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1C460A36-81E0-8843-261D-49828DC965F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4AA2A603-C53B-E153-F8C5-144B7BFDF8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93CDC565-BC08-0DA7-8DC8-FA073C051D07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3" name="TextBox 822">
              <a:hlinkClick r:id="rId87" action="ppaction://hlinksldjump"/>
              <a:extLst>
                <a:ext uri="{FF2B5EF4-FFF2-40B4-BE49-F238E27FC236}">
                  <a16:creationId xmlns:a16="http://schemas.microsoft.com/office/drawing/2014/main" id="{E72C9B9B-F837-2E84-2785-95C09BAE999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4261F83-2F35-B877-4405-38EBF7644D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8AAFC469-625E-A2C2-4836-C6450DD4F4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EF9EE2F3-3EBE-37A0-089C-302644090755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49CC1A55-CFE8-2FF0-BBB3-5BBB1CA7CC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BB562920-2A8D-37F3-4567-29A0AC631B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95B4875D-6D36-CC69-39F5-AB786208949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4CFC4DAC-1C75-AF36-D964-7E49F2752D6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A30DD059-ADBA-24D4-D5A6-D148235644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0CEE8596-A460-5368-7547-5B9C170B570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3" name="TextBox 832">
              <a:hlinkClick r:id="rId88" action="ppaction://hlinksldjump"/>
              <a:extLst>
                <a:ext uri="{FF2B5EF4-FFF2-40B4-BE49-F238E27FC236}">
                  <a16:creationId xmlns:a16="http://schemas.microsoft.com/office/drawing/2014/main" id="{6418EE91-2BC8-BD91-C6FB-9DF5CE6088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5F9F12CC-7321-397C-0DFA-4F3483248F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52CD1807-ADEB-C55C-ADD1-8588A51001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6" name="TextBox 835">
            <a:extLst>
              <a:ext uri="{FF2B5EF4-FFF2-40B4-BE49-F238E27FC236}">
                <a16:creationId xmlns:a16="http://schemas.microsoft.com/office/drawing/2014/main" id="{5F1F9777-93C2-4257-5EDE-03EA14685C16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7A7084C3-8520-A033-B5A4-4D222A0DA05E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4F30DDC4-F62E-2199-CF01-3312AD55D68E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2FF7DC0F-3A4B-7DFA-EB4B-460450848286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F6902F85-64B7-E45E-24BF-6F856EF69B4B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E0462DB0-C050-8D24-4B5F-BE09ED13676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9F5B544B-83A6-E75F-8146-342632A4EB07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086E216E-E804-E784-8321-911149CB5FD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DCDDE640-7850-45E4-E4C0-E6F8D7CD62B6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CB4FB3BA-DD98-E596-AE13-851C0540163A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05BFA8E3-F61C-15AA-6C4E-D4F30AD3EDF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C53AAB8F-00CC-7E38-D3F4-9B08329FF75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880BAC66-599A-D47F-8C91-A196762CFC0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08F86EE0-D05B-8AAB-F337-48EC93871001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A1F4CE87-546A-60C8-1C4A-1A348D35BED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5B39A3BA-1A26-06A0-7514-01A0F2C74561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D1972E5E-5A5D-436E-6961-563D1F0AD452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571E0E99-C52C-5D8B-1F4F-91E385D9CAE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A1D1BA96-47CC-8944-A246-AFDA7C4353B5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55D81B1F-54E3-7116-7CF3-85CF38A158C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AB2EEE9F-EC04-DC35-B146-3BE30B94683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E54EAFC9-A3B2-2C1E-2628-1365AF9AF17F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0FCD0138-D046-A318-2DD8-0FDF3D3A7D63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D1C1E1C4-79DF-45A8-7029-1AE88C8791F9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74F335C6-C2F6-3324-81E4-AD56B022F137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A31B4BD2-2612-EE46-809B-30C4C37CFAA7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2EF2EDA9-46F7-0DE7-45BB-4B4427657CE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77) Iridium">
            <a:hlinkClick r:id="" action="ppaction://media"/>
            <a:extLst>
              <a:ext uri="{FF2B5EF4-FFF2-40B4-BE49-F238E27FC236}">
                <a16:creationId xmlns:a16="http://schemas.microsoft.com/office/drawing/2014/main" id="{23D14438-9898-4021-62D9-81A80B6639D4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77609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0F939643-FF54-4965-7EB0-63EC24243A0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7F90CBE-0A54-0E27-6B0A-685DFE07F092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CEC2F678-8D8F-E6D6-0D69-926C5A729E2F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652A3B93-4206-D515-00AB-0AF535FBAE10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77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47F30196-388A-1109-AB94-A29FBDDFD00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Ir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F8670FD9-571B-9879-675C-4CAB5DAD2164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Iridium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08470F45-64FA-82A4-ED33-E32F675986C0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190,20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0E8950BA-234E-6356-C360-19BA9D0C0C6A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2,20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7D23E892-9B86-7AD2-DB78-DC308AD9EFFD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7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72B6DCDB-2F24-2D42-2605-BB6C22C81918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3, 4, [6]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10AED1B1-FABB-3C60-45B3-4CD099D2A38C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77FEA94-4AE4-22DB-24F1-ABF9997D7A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C6E375C1-12F7-CE96-0607-F8B71C2BB38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45660CC5-E807-6939-D1F1-3EE909CAD2F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A63E2514-716C-2199-AD4E-B97443E4D96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249CADC8-FACA-1BB7-C4B3-C91A763442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67E409F-D481-3FA2-C016-E264C792B1D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DB21EB02-2A55-D361-0721-B4D723F654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3FCFCFA2-0B4C-8CE3-31DD-B8B58A821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B2C6EC66-1B8D-554B-5CD3-DB9A7F9DB7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58730C8B-BC71-6B67-1966-B8C96B277EE3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153BF705-C817-F8E6-E403-C1AB258218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AEF01835-C922-C85F-3C69-C655CA68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72A403D-290B-B654-09F7-46E1DB5AB38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B66FC43B-C915-6444-1DEA-A042C4B019A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A48901B0-7C32-CCD1-8E7E-439A1B55ED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14D2D0BA-A79B-445B-A903-140C7B8E2C2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58217EB2-39FA-DEFC-CD4B-268692A17E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BED463CF-15A2-52A1-E37C-F0C78CC9C2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1F2CA908-E7DE-62C7-507F-0B3808AFFF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429C4C22-BA33-3221-AB68-6FAD0D87D2E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0F0E4685-0CB4-8552-7219-C4C1CCCB33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AABE6F55-F40B-365F-5C18-B366038791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122332F3-820A-6C5F-FD6F-ABC0FD324B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1B0C563-3973-6CF7-4F68-A6D438F21FB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D7F98AC5-0200-7A79-17D5-FB6C3A9EA12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01BDDFF3-7134-8DC6-C423-75BE74B3080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D0050A2C-7868-71B2-DA58-07E70B8D39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DA5FC901-3D30-49C7-73AA-0AE64C273A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D6A201AF-4E1D-1D0D-7810-35D81FCC32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8B01BFAC-C4A8-3E30-4EA0-0715F869B79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D9C4F8DA-420D-FC57-B62D-138759195E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719E3F87-0686-5F44-065C-4572FA7F2F7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097779B2-D520-C5B5-994C-361726BBF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C44CC4-326D-2748-4A44-11692BBB972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06D75855-DEC8-1637-109C-26F3E41F1A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397ACD8-7C1E-705C-551E-BB865E8086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3097DED-3A2B-A085-00DE-87F47BA89B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F048900C-84EA-69A3-A446-DBD27293BA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5FC11DD6-91CA-7D6F-9CE1-6CC788672D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CC4AC97A-CBB6-BA11-8286-74299C7951F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CADE3F41-0A01-85B7-BE0E-02EB83F753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BDDC8B0E-63F4-F324-DA76-A50813A91B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F57FDA46-9417-AFFB-F991-BB859176809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2DAED01E-1FB0-1360-CE96-72ED02DA07F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C0EDCDFA-9225-2830-7050-D29B95A553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7E7505E9-2446-D0DD-C425-5D40EBDC0E0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5EE23B0D-EB98-93D7-3D0E-5CA590F6036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93236871-F25C-15DC-F481-B4D302DD074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8D3007A-6ED3-467B-94F3-D08591C5FAE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4B8861DE-068F-5CA9-14B1-B5DEB940F32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79E072BD-A1A8-001B-B081-59D9DC9CC7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8A47E344-9960-F5C7-C083-D62C4FF38E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2E70E4A4-DDAE-FB1F-3CE3-BC79DEF8F36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0A1A5BE-7AA6-DAD2-CAF6-B77013D9F2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10E81D15-27A0-9631-94E3-9965A7F6AA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EFB3934F-F955-9D13-B75F-ABFC0D9C016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C53D96DA-0059-5C93-6984-9E2D6ABD8F3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3B2B8EEB-7C23-666B-93D9-A85FE6208FF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F4BB439-5CD1-04BD-411F-2DE59C8EED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836CAA1B-3C77-E9DC-03E6-4A82B4DAD13E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F2D69AC2-4189-C337-A216-CF6BD99793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F8CAAE60-10E8-78E2-C009-E04E46232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52F8234A-32F4-439F-4A69-BE57BAB6EE4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9B4C8EB6-6AEA-B006-A0FF-5E9D075E649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92CA10D-1534-24E5-057E-9C3FC7D7E21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3F5DB6E0-96D9-9CCB-B9F1-4475F00BBC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6F71D83-0B47-9588-1E6D-3379FC15A1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0FC4481A-78EB-AAB6-9100-ACEBC5944F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3C14D901-1F0B-D018-8016-D8C9CED73D6F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863723B-AAC4-E38E-1FE0-8997853D944C}"/>
              </a:ext>
            </a:extLst>
          </p:cNvPr>
          <p:cNvGrpSpPr/>
          <p:nvPr/>
        </p:nvGrpSpPr>
        <p:grpSpPr>
          <a:xfrm>
            <a:off x="5054001" y="3981173"/>
            <a:ext cx="668306" cy="632746"/>
            <a:chOff x="5054001" y="3981173"/>
            <a:chExt cx="66830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0E1A396-5051-2D4E-ABBC-1D15EC976AF2}"/>
                </a:ext>
              </a:extLst>
            </p:cNvPr>
            <p:cNvSpPr/>
            <p:nvPr/>
          </p:nvSpPr>
          <p:spPr>
            <a:xfrm>
              <a:off x="5117503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A0EAEA4-EF7A-67FD-7176-4BD90F34B886}"/>
                </a:ext>
              </a:extLst>
            </p:cNvPr>
            <p:cNvSpPr/>
            <p:nvPr/>
          </p:nvSpPr>
          <p:spPr>
            <a:xfrm>
              <a:off x="5117503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1AACFB4-F667-7FD7-9ACD-BEC8877E45BA}"/>
                </a:ext>
              </a:extLst>
            </p:cNvPr>
            <p:cNvSpPr txBox="1"/>
            <p:nvPr/>
          </p:nvSpPr>
          <p:spPr>
            <a:xfrm>
              <a:off x="5054001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0901E1D-88BF-CDB8-9E35-431BC7B3CFFB}"/>
                </a:ext>
              </a:extLst>
            </p:cNvPr>
            <p:cNvSpPr txBox="1"/>
            <p:nvPr/>
          </p:nvSpPr>
          <p:spPr>
            <a:xfrm>
              <a:off x="5104804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8BFC215-7753-4B73-2920-EB373BA1BE7F}"/>
                </a:ext>
              </a:extLst>
            </p:cNvPr>
            <p:cNvSpPr txBox="1"/>
            <p:nvPr/>
          </p:nvSpPr>
          <p:spPr>
            <a:xfrm>
              <a:off x="5062470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43D11D1-E96F-73A1-BFE0-CC783246FC4E}"/>
                </a:ext>
              </a:extLst>
            </p:cNvPr>
            <p:cNvSpPr txBox="1"/>
            <p:nvPr/>
          </p:nvSpPr>
          <p:spPr>
            <a:xfrm>
              <a:off x="5209905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4FBB87EB-D8DE-404E-32CF-18FB42DF0099}"/>
                </a:ext>
              </a:extLst>
            </p:cNvPr>
            <p:cNvSpPr txBox="1"/>
            <p:nvPr/>
          </p:nvSpPr>
          <p:spPr>
            <a:xfrm>
              <a:off x="5063937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7DC5C069-8EF2-0F09-E3EC-15FB77F295AC}"/>
                </a:ext>
              </a:extLst>
            </p:cNvPr>
            <p:cNvSpPr txBox="1"/>
            <p:nvPr/>
          </p:nvSpPr>
          <p:spPr>
            <a:xfrm>
              <a:off x="5350335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35130A09-5EA5-4E18-57E3-F234284B9701}"/>
                </a:ext>
              </a:extLst>
            </p:cNvPr>
            <p:cNvSpPr txBox="1"/>
            <p:nvPr/>
          </p:nvSpPr>
          <p:spPr>
            <a:xfrm>
              <a:off x="5062470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0CD07887-217F-6DFB-FA82-C065C82FB4AC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E5A1EB07-903E-B5F1-BFC8-895832441BE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F0E48148-1F55-42A9-7E20-20142497D2B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D2F563AE-A58E-8EDD-9A4F-C8199B9BFE69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22E43DB3-34C4-EE72-00FA-250178CF03F4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5AD8580-C118-8D0D-6E2A-F02F74C7408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6D44D893-F55E-4661-D73F-03D817F30A2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E0517CE5-9CCB-BD8E-D3D9-9A47D1005D06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FA515136-2DDB-4B68-AEF2-923B2E4C01B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11FC8D6A-E6BE-C4E5-E4F6-F995FE0C568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BDA7A1F-7CEB-C934-E4B3-138A8F19A0D1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5EE3E73A-4044-A1FD-EEFB-7443B0B0379B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E83CFE35-B7DD-79F3-938B-E99EA6A7806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DA6177BE-39C3-1F23-B563-6243CA9899AD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535DE506-587A-6613-3FD5-7F2012CAD91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5CB93C8B-4923-D4A9-B5FD-17330CBFB65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97" name="Group 496">
                      <a:extLst>
                        <a:ext uri="{FF2B5EF4-FFF2-40B4-BE49-F238E27FC236}">
                          <a16:creationId xmlns:a16="http://schemas.microsoft.com/office/drawing/2014/main" id="{07042619-12D2-D4C5-B229-2B20D9E984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7C64D447-1CC0-0003-204C-C61D60D92AF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7D190FBC-5D9D-A23C-8602-9CF9629159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B6347A67-688E-18E2-D8F9-F6611DB5671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E73D0504-13F7-E730-2241-5F838CD6EDD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05" name="Straight Connector 704">
                                <a:extLst>
                                  <a:ext uri="{FF2B5EF4-FFF2-40B4-BE49-F238E27FC236}">
                                    <a16:creationId xmlns:a16="http://schemas.microsoft.com/office/drawing/2014/main" id="{C0A4ACDD-5DB3-33C5-82F4-83CA0F25212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5" name="Straight Connector 714">
                                <a:extLst>
                                  <a:ext uri="{FF2B5EF4-FFF2-40B4-BE49-F238E27FC236}">
                                    <a16:creationId xmlns:a16="http://schemas.microsoft.com/office/drawing/2014/main" id="{0AD931D9-528F-94D6-183C-D75FB82AB05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A42AD940-A342-1E57-180C-395A652F950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61E160B1-E42D-F7E6-ECF0-64928E93D37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8A96981B-D237-A8B1-B415-EB2032EDB896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E4EDD05D-0441-91D4-6280-32150AD5046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C65E1319-CD36-7CFD-6668-04C4571AC5D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81009210-EF95-3B2A-FBCE-7612D3E937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65AAEEB4-9F9D-87C8-AA60-9A8A036268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6D5C4E27-FFF0-2D55-0A8B-6501DC04565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7939EB2C-FA44-3FFD-2557-C177034502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8EEAA0BE-0BC2-383D-8F8A-42695B206BC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7819713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03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2" name="Picture 801">
            <a:extLst>
              <a:ext uri="{FF2B5EF4-FFF2-40B4-BE49-F238E27FC236}">
                <a16:creationId xmlns:a16="http://schemas.microsoft.com/office/drawing/2014/main" id="{3EC66EA0-CDA8-3C80-B3F9-4F624B30AD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Pt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6674391-8D5E-B8C2-0AB6-9793F375CA1D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78C36674-7B55-DB80-4FFA-A8BE0A93D1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26BF399A-F612-659B-C167-CA062750E4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2F7D08D-9CC5-63E2-81F6-74D00BF6A88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502CD6A-55C5-DC07-7223-7A4F51CB4E1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08B1535-D2CD-0022-6D93-98A9C6B65B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0DFBFD6B-66AA-7C51-E327-3E906AA485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1BE96C00-BB89-B85F-05E9-0865B079AFD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A64AA3AA-4EE3-6FE5-4C6C-E1A29E15CF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FB58DC21-D186-CF1F-D4F0-D4998BFC55E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F5F67624-E9D1-264F-25E1-088BB8C1179E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54DEB387-7178-988D-48DA-0176398436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B4071AAD-FF65-BBFE-DDC5-D26BD1D1E6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61881595-2C4A-1D06-2B22-0D2AD422909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2A35A76C-F215-2716-9E59-E80DD51BBCC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E75195-43BE-B2A7-39E3-DBEA12471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CB199148-14E8-0810-716D-DF148AA4BA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DC4F3A65-911D-A3F0-E309-63995C2BB11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C503230D-2213-F98E-2F6E-1890FB02C7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B959CDE2-4016-CCC8-90D9-22894A79B6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62A65CFE-6E32-598E-883C-6037077C3337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EA4B3943-2762-68F9-B770-CA7C1D826D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33313863-AEA8-055F-A389-F72EE26C21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E8E7556-DA26-329E-F4EF-161D209BFF7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86DC6034-AAF4-AF1F-A32E-0F4CFF5BEBE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15259837-1FBB-6984-3EE7-D3346F1CE5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2557251B-C11B-0F64-3E5F-EF85C25FE9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903A009C-C844-1B96-3589-93C0359A3AE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820D8F76-2DA4-BF76-5B0E-C2AC987A4E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C04761E2-8752-D086-59D2-CDC4E0A5A5F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1F84C9DE-0DB2-D58A-4ADF-1144D99DA4DD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51E22108-E1DA-491F-119A-4F7374200F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B77C155F-6364-F191-2399-1E2EDF1B5A6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6448B06-5026-09AF-4F71-0A72B05D452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202CE9E9-0678-F12B-A27D-74477BB5FFA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C3814ADC-FFB9-F006-D7F7-001FF307D02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74BA8719-831A-2D47-6EA6-F7E2630E0BE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981C6FEE-6F70-43DB-F2AD-EFB99B89A0D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3513954A-F54A-57DC-DD66-E005C652E4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CF386E74-76B8-101F-BB88-6D98EE1C8A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16FC0BD0-2F98-72CA-503B-7F8F3490553B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98CEB5E4-BFD8-EBD5-0710-AD9C0DD95D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2863B814-066F-9024-E8A0-455A5E128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B459894B-D15D-BF57-3F6F-19590438F4E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E83314B3-5BEA-B4E5-E368-6EE00EA383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D1CEEC56-5383-B468-7585-766CA4CCFE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C4DA9D6-F8DE-2498-BEEB-74F87179B3F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18CC5254-1D9F-53C5-2C47-0F2DA6AC405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72F414A7-64D0-7306-42AD-61826BC7D6B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D016970-B1D6-BD6C-3803-4A45ED3360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DC7B19BF-FAF6-DD8A-A139-18D2653512A9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9C2351C3-4950-B3A5-DFD2-D25AC8A761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EA62CA81-A2F1-D994-B36D-371ED1845F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4DEEBE85-062F-4EB9-4D2F-622CF386D57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2268862F-1F0E-C399-A422-E9D65858DF0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AFD577AE-5AE6-283B-9A9D-72A805A142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D5D3F95B-C5CF-B10B-01F4-AA0EBA3E56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EB7F791B-1958-931A-458E-45B17CB7DE8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6EFA8D1-CAF5-10A0-0B2C-A0471B9D98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FE3EAAC4-23DA-B349-8F8E-2058465E0C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9832EA3E-5AAA-6A27-90C5-8E050EC66639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FC93FBBA-EC1F-433F-857C-FE7BD44C3C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877C5D0A-0097-AD6E-D4AD-2E9E3642A5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D92F4784-787C-03D9-73DF-055753F4210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E81646B7-090D-777A-751D-BC0BC8E87C5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CC6A590F-2DCC-91E5-FAC9-2914BB453F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2A3520BA-4C33-2C47-7087-6FE901DD526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DF63907E-99B6-70D5-E281-C2D6D22BCF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6857FF45-6617-66B0-96E9-D435BB3571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080F3362-1189-58AA-6F7E-91D174D7E1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D0922A03-EEBC-7CFF-4D05-3FAC7102C34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73D47C11-1194-3DF4-BF0C-C887EBA1A5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0290569D-0E70-EBAA-D76D-B25EF18457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0904EB43-64C9-1AA4-C7DB-3CD5FDBB6E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1F9FB781-9901-3AA7-91B1-3DA1B9980FE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D20CFF24-7D48-C6DF-C33F-9789BDBCC6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28E343C5-D7D7-B484-B33A-D5D69CDBD0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3" action="ppaction://hlinksldjump"/>
              <a:extLst>
                <a:ext uri="{FF2B5EF4-FFF2-40B4-BE49-F238E27FC236}">
                  <a16:creationId xmlns:a16="http://schemas.microsoft.com/office/drawing/2014/main" id="{9D76404F-F25A-C413-F6D0-E0CEA084DD7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87FC0AF0-E38B-681F-EA61-77E832EB79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6CE25E3-9711-1A87-65E2-A52891C420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BE86DD60-C575-E225-5923-67ADAA824C3D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FEDBD47-4A91-83DF-D2ED-E49627C54B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7C788729-F9A6-85AF-8330-C71B85E2C65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991E54B8-B3F9-2DB9-8056-9230BE230B8A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0DED65A2-4B96-1527-F64A-AB7EC408D4C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D9D5EFF-43B9-9F12-6058-64A374B54E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1DEE0FDF-49BF-A944-0B45-31CCE2E99C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4" action="ppaction://hlinksldjump"/>
              <a:extLst>
                <a:ext uri="{FF2B5EF4-FFF2-40B4-BE49-F238E27FC236}">
                  <a16:creationId xmlns:a16="http://schemas.microsoft.com/office/drawing/2014/main" id="{A394DD35-69EC-E30E-6185-B18AFFDA45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B9311645-DDE9-62B5-E7A5-CBAF136834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B9542BF6-DCF5-B83A-5917-F0E9DACF85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1774C3ED-C71A-AEF7-B1C5-0A3DBB1E68B5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B53DFE4-A537-5DB5-5968-AF6A663FC8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40459430-1DCB-1051-0F8C-D9DA17DE9C5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4184F8FB-B1B8-DF32-5226-7779C48FED3C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33841E12-952D-2FD8-478D-2DDBAFE0F5B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139305F1-32A3-333E-5615-210CF3F5B6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45225C32-ED0F-AB60-A973-0E7606DFD3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5" action="ppaction://hlinksldjump"/>
              <a:extLst>
                <a:ext uri="{FF2B5EF4-FFF2-40B4-BE49-F238E27FC236}">
                  <a16:creationId xmlns:a16="http://schemas.microsoft.com/office/drawing/2014/main" id="{076CDA49-D1E4-D0CE-C701-5803339D7C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55E4C536-DD21-D400-8F28-0754F36482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F573C95B-571B-3DEA-AD64-FEEE09B813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BCCBAD66-0CCA-AC19-CCB0-29E5033E86DF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2D6C5786-683A-C595-65C8-B20B240163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578CBDFB-6D97-4DCC-78CB-355EACCC8B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DAC4F6F4-2789-52BC-266A-CF55FD86F59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D241878A-DA90-BAFC-3C81-531C9C59995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98ACAB3-BCFC-FE20-E425-EE4B65D982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0797D102-E289-F8AB-A517-AD4485D33A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6" action="ppaction://hlinksldjump"/>
              <a:extLst>
                <a:ext uri="{FF2B5EF4-FFF2-40B4-BE49-F238E27FC236}">
                  <a16:creationId xmlns:a16="http://schemas.microsoft.com/office/drawing/2014/main" id="{D2DB804B-6948-D3BD-BA21-071B33F49A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F30F6644-D8EC-D7F6-7CA9-8DAEFC45F25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5B2CE5CF-F0E1-93DA-522D-FC593B3463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pic>
        <p:nvPicPr>
          <p:cNvPr id="508" name="(78) Platinum">
            <a:hlinkClick r:id="" action="ppaction://media"/>
            <a:extLst>
              <a:ext uri="{FF2B5EF4-FFF2-40B4-BE49-F238E27FC236}">
                <a16:creationId xmlns:a16="http://schemas.microsoft.com/office/drawing/2014/main" id="{4CC654CE-2C85-E917-5EF1-B7DEFC662EE9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7"/>
          <a:stretch>
            <a:fillRect/>
          </a:stretch>
        </p:blipFill>
        <p:spPr>
          <a:xfrm>
            <a:off x="11032987" y="0"/>
            <a:ext cx="406400" cy="406400"/>
          </a:xfrm>
          <a:prstGeom prst="rect">
            <a:avLst/>
          </a:prstGeom>
        </p:spPr>
      </p:pic>
      <p:grpSp>
        <p:nvGrpSpPr>
          <p:cNvPr id="519" name="Group 518">
            <a:extLst>
              <a:ext uri="{FF2B5EF4-FFF2-40B4-BE49-F238E27FC236}">
                <a16:creationId xmlns:a16="http://schemas.microsoft.com/office/drawing/2014/main" id="{3024945F-2C78-EC45-9EB2-34E57141422D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B3E23BD3-6682-7E5A-CF3C-56E83D61BEF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FAF1E1F5-831E-CF64-B198-D838EF3BA4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323E63B3-0B9D-999D-4A99-2A6B8CCABA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1A4F1A1C-A6E5-E0D5-1220-55D8AC3AC5E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88F7FAE8-66EF-283C-A584-F66FBF214B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C9C422E9-DCD9-8B78-88CD-1754E9B893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6" name="TextBox 535">
              <a:hlinkClick r:id="rId78" action="ppaction://hlinksldjump"/>
              <a:extLst>
                <a:ext uri="{FF2B5EF4-FFF2-40B4-BE49-F238E27FC236}">
                  <a16:creationId xmlns:a16="http://schemas.microsoft.com/office/drawing/2014/main" id="{D300199C-239C-1C4F-DD56-97CFEF7C8A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6E997F8-1E0F-3F5A-F804-9817EE999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EE932C2-7D2A-8246-FE8D-4AFB0C636B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0FF4C86D-8084-8F88-4901-28B0E774A646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C2F186EB-5B0D-5BBC-D083-5063CE82D39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06F98CAB-C0A1-72FC-91C4-F4F01DDF0D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6261FBBE-F28C-5624-0C2B-BE25BE3FB4C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FD5D1E2A-6497-7583-2AB8-C2BA334759E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10D4628A-4A4E-ADE1-F494-9D0B510566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D93EFF3C-16F1-F3B8-E479-23C986E45D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6" name="TextBox 545">
              <a:hlinkClick r:id="rId79" action="ppaction://hlinksldjump"/>
              <a:extLst>
                <a:ext uri="{FF2B5EF4-FFF2-40B4-BE49-F238E27FC236}">
                  <a16:creationId xmlns:a16="http://schemas.microsoft.com/office/drawing/2014/main" id="{2BDB6CFF-FBAA-7010-C452-FC83F8B721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97433918-7A00-B741-037D-D00AD25803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2ED5E056-F2E9-9470-A29E-F1D85DB85F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27C76057-A738-BA34-5B55-E8B278FD3FF9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07B89933-617B-957A-D47D-0803F5A682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B62952C5-103C-443F-0631-46FEE60F43D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796B3A6F-C1D7-084D-CB24-7F6A69574F8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E3571317-5BAB-E546-2C43-D66A5091646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5C7078C5-9DA6-3243-713C-724045FC16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4192E45A-407A-6543-CF41-97533B6402F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6" name="TextBox 555">
              <a:hlinkClick r:id="rId80" action="ppaction://hlinksldjump"/>
              <a:extLst>
                <a:ext uri="{FF2B5EF4-FFF2-40B4-BE49-F238E27FC236}">
                  <a16:creationId xmlns:a16="http://schemas.microsoft.com/office/drawing/2014/main" id="{264C3240-2141-F2F1-54A5-CB36B3BE8A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B4C69DA-5B96-4960-16A1-E61820A4120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B5314622-987B-994D-E0AA-1E669CE7DB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F43243AE-6C84-6053-DCDE-D6521A9B63E5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A28239C0-97C5-4945-227B-937D19D3CE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6B08B65A-8339-4670-672A-D36EF20242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2D7DDD9B-DA35-CBEB-D970-CCE9276B1E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05D66DF7-597F-57C0-A577-25E176CC1F8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1F33F97F-52DC-E89B-1400-D55786EE4CB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6FBDFECD-6826-301D-E49D-8A3F347F19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66" name="TextBox 565">
              <a:hlinkClick r:id="rId81" action="ppaction://hlinksldjump"/>
              <a:extLst>
                <a:ext uri="{FF2B5EF4-FFF2-40B4-BE49-F238E27FC236}">
                  <a16:creationId xmlns:a16="http://schemas.microsoft.com/office/drawing/2014/main" id="{6950CFF3-5E49-F200-86BF-10427E9A95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8083CEBB-445A-B7DB-2D2B-C910B51DF5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E8A5D203-0E40-E5F5-0F9E-DCBDE6B94369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B402063E-ADC0-ABAF-9344-16371567CB3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8456216D-1620-1293-8E01-F638181779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AE8B8E37-FA45-4632-C232-F4F16FB5EF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5FACDB46-466D-54DA-EDEC-853C14680008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F5DFAD1F-FAAE-CC0F-FB3B-A4ABD4B6B79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CEC62EA5-DEB7-8751-DACB-E37433430F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5EE6768A-1D60-531B-FB16-91CE6A4C625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768" name="TextBox 767">
              <a:hlinkClick r:id="rId82" action="ppaction://hlinksldjump"/>
              <a:extLst>
                <a:ext uri="{FF2B5EF4-FFF2-40B4-BE49-F238E27FC236}">
                  <a16:creationId xmlns:a16="http://schemas.microsoft.com/office/drawing/2014/main" id="{2EDC484C-C7E3-C988-CBE5-53C8F39DFB9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FCCDDF7E-D6B8-0752-FCED-F8E4270105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B182166D-FDEB-9904-2063-1A566AF4E15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821" name="Group 820">
            <a:extLst>
              <a:ext uri="{FF2B5EF4-FFF2-40B4-BE49-F238E27FC236}">
                <a16:creationId xmlns:a16="http://schemas.microsoft.com/office/drawing/2014/main" id="{99D2116F-CA72-EE42-143B-D54235A2F899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543AB3CE-EBA0-383C-B6FF-69D7CD1B2B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C39969F7-E259-286A-ADC8-8404F4A580C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46F3DFE8-38FF-9CAB-4DA6-089D08B6ACE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768B1C62-E795-2264-1E39-02625313A7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53B1F483-8D78-C181-BF1C-8F033C0D00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58F51073-14CE-7DA6-FAEE-D097795547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828" name="TextBox 827">
              <a:hlinkClick r:id="rId83" action="ppaction://hlinksldjump"/>
              <a:extLst>
                <a:ext uri="{FF2B5EF4-FFF2-40B4-BE49-F238E27FC236}">
                  <a16:creationId xmlns:a16="http://schemas.microsoft.com/office/drawing/2014/main" id="{AA366A15-7E31-89DD-EBA1-1EF160F29B5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3ACE6C0B-8620-CF9F-E9D5-B888030C1C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5B608FB3-6B89-D18B-F29E-746D1E1169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89EB4ADD-2F98-B492-F482-5D85051CA4F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86451B46-30E9-A339-1942-A55018F7D7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Rectangle 842">
              <a:extLst>
                <a:ext uri="{FF2B5EF4-FFF2-40B4-BE49-F238E27FC236}">
                  <a16:creationId xmlns:a16="http://schemas.microsoft.com/office/drawing/2014/main" id="{E4410F67-CADC-D69D-BCDC-A87000F930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093246F5-5497-11FF-0D6F-C070BD1AB8F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BE2000E-F822-4573-49ED-8E1AC5C73DD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5562475A-9A5D-B59E-8380-A1B53D3F39D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3186E551-6813-F49F-6562-80A48A96BE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48" name="TextBox 847">
              <a:hlinkClick r:id="rId84" action="ppaction://hlinksldjump"/>
              <a:extLst>
                <a:ext uri="{FF2B5EF4-FFF2-40B4-BE49-F238E27FC236}">
                  <a16:creationId xmlns:a16="http://schemas.microsoft.com/office/drawing/2014/main" id="{00B3BD3C-CA6F-BED4-08D1-ACFDB4C0E9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BC86C864-36AE-C209-6554-7E2954C378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2CC0B05C-77FF-CAA2-839E-F3B508B560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AE73BB25-7881-BC0A-1669-DD82F273DD3E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852" name="Rectangle 851">
              <a:extLst>
                <a:ext uri="{FF2B5EF4-FFF2-40B4-BE49-F238E27FC236}">
                  <a16:creationId xmlns:a16="http://schemas.microsoft.com/office/drawing/2014/main" id="{A2F175C4-09BF-D556-4526-681DC75462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Rectangle 852">
              <a:extLst>
                <a:ext uri="{FF2B5EF4-FFF2-40B4-BE49-F238E27FC236}">
                  <a16:creationId xmlns:a16="http://schemas.microsoft.com/office/drawing/2014/main" id="{BBB8CBAC-B1E1-DED4-6465-2042EB83A6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B171AD33-B7DF-E8F5-6387-9B6E18D4B37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067D139E-DCD1-7961-02F3-254F25674F4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626AA540-3980-724C-2718-742844D358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992D24A-04D7-5C7A-B8FB-C3145CCAD0A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98" name="TextBox 897">
              <a:hlinkClick r:id="rId85" action="ppaction://hlinksldjump"/>
              <a:extLst>
                <a:ext uri="{FF2B5EF4-FFF2-40B4-BE49-F238E27FC236}">
                  <a16:creationId xmlns:a16="http://schemas.microsoft.com/office/drawing/2014/main" id="{32C96C24-A6F2-1D5B-A8D5-EF0BA0F22F5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8C401BF4-288F-EF94-7F69-042BFFCDB3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63C16D3A-2B4C-5688-8363-C2FDCF7811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01" name="Group 900">
            <a:extLst>
              <a:ext uri="{FF2B5EF4-FFF2-40B4-BE49-F238E27FC236}">
                <a16:creationId xmlns:a16="http://schemas.microsoft.com/office/drawing/2014/main" id="{E5DF3BDC-BB87-07C7-7621-16141D8D7EEE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02" name="Rectangle 901">
              <a:extLst>
                <a:ext uri="{FF2B5EF4-FFF2-40B4-BE49-F238E27FC236}">
                  <a16:creationId xmlns:a16="http://schemas.microsoft.com/office/drawing/2014/main" id="{CB6E179C-B5C7-7BAF-AC56-4D2F6D7E47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Rectangle 902">
              <a:extLst>
                <a:ext uri="{FF2B5EF4-FFF2-40B4-BE49-F238E27FC236}">
                  <a16:creationId xmlns:a16="http://schemas.microsoft.com/office/drawing/2014/main" id="{9519CD36-194C-5800-D29A-A946F45F3E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C626B9A6-8918-D17C-F793-CBF8B72A812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A547AF49-B063-C1D0-5713-1BF584B86CB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CC7B26E1-4E27-AA14-45B3-EB9C403D84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A44933EE-4AFF-1893-E5D7-D167ACA280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38" name="TextBox 937">
              <a:hlinkClick r:id="rId86" action="ppaction://hlinksldjump"/>
              <a:extLst>
                <a:ext uri="{FF2B5EF4-FFF2-40B4-BE49-F238E27FC236}">
                  <a16:creationId xmlns:a16="http://schemas.microsoft.com/office/drawing/2014/main" id="{90023B64-DA7B-C6AB-410A-2ED8095210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00780089-4EC9-8043-E680-179DF3219F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189F55D2-910E-F42E-4892-658CBA59F7E7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47FFD80C-6C2C-73A7-F816-8DED823AB1B5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8413A692-90DB-64CE-E22C-5A3304F59B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0A33B811-A056-30A6-43BF-21FFB1C8FA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17DEC1FE-B590-04BB-310F-C454AAADEC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4153DBE8-ADC8-65BA-337D-3A4633E7BEE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6771E3AC-D3A2-81F7-5823-8384012F62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758ABDC5-FA8F-8312-6DB1-AD3066A7EA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8" name="TextBox 9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DA776C87-F0AE-8992-D275-43456AD627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238B96DB-3FB5-B989-B4C1-10BA49F500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297311B-4144-CFF1-33CB-E74304072B2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1A10284D-EC19-94F3-77C8-3C32186DFD97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FDD613C9-C55A-E642-9A76-45798F781E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65FC090E-92D4-EDD2-17E0-D4FE4DF31D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4DE43976-A41B-D2E7-1E2E-24346F9EC4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3CE2A12D-96B9-5430-0FB2-7073BDC18F4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DD9BE1E5-F6EE-FE7E-D131-648F577175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49BCFC9F-B1C9-0D3E-0167-CFC8A77CF1C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88" action="ppaction://hlinksldjump"/>
              <a:extLst>
                <a:ext uri="{FF2B5EF4-FFF2-40B4-BE49-F238E27FC236}">
                  <a16:creationId xmlns:a16="http://schemas.microsoft.com/office/drawing/2014/main" id="{67965839-6CCF-2AE3-8788-0D40EA8DFA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53E57AAC-BDD0-E741-6FE1-F5EB70B5AC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DE9989EA-2D26-0A4B-5CC4-2052D69F98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86F2EE65-CD26-B0F7-0487-A45900C9120B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962" name="Rectangle 961">
              <a:extLst>
                <a:ext uri="{FF2B5EF4-FFF2-40B4-BE49-F238E27FC236}">
                  <a16:creationId xmlns:a16="http://schemas.microsoft.com/office/drawing/2014/main" id="{89EAC01E-85B2-0A58-8B13-2319C56B6B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Rectangle 962">
              <a:extLst>
                <a:ext uri="{FF2B5EF4-FFF2-40B4-BE49-F238E27FC236}">
                  <a16:creationId xmlns:a16="http://schemas.microsoft.com/office/drawing/2014/main" id="{B702DF96-DDB2-AE81-DB40-E0C5CFB9CC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CAD3FAA5-C073-8BF7-358D-BCD01FE3D5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DDE454C6-6103-7937-D0D6-DDD2D4523636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240E51AC-5FF9-0559-A5CB-41DF66E6F1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F2B600AE-3DA0-39A0-E262-54DAD2ABE12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968" name="TextBox 967">
              <a:hlinkClick r:id="rId89" action="ppaction://hlinksldjump"/>
              <a:extLst>
                <a:ext uri="{FF2B5EF4-FFF2-40B4-BE49-F238E27FC236}">
                  <a16:creationId xmlns:a16="http://schemas.microsoft.com/office/drawing/2014/main" id="{1A28F09C-0328-8D8C-8936-47E7C48353B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92FEBB49-E0C8-28B8-8AB5-A5D13F9B51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2609759E-0334-F102-F337-571351A2C35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971" name="TextBox 970">
            <a:extLst>
              <a:ext uri="{FF2B5EF4-FFF2-40B4-BE49-F238E27FC236}">
                <a16:creationId xmlns:a16="http://schemas.microsoft.com/office/drawing/2014/main" id="{D52A6FEA-8FBB-4945-A3C4-0E7B3FF6171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63B9D30A-AC0D-5B4A-DE9A-227C3AC4EC6A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7" name="TextBox 776">
            <a:hlinkClick r:id="rId90" action="ppaction://hlinksldjump"/>
            <a:extLst>
              <a:ext uri="{FF2B5EF4-FFF2-40B4-BE49-F238E27FC236}">
                <a16:creationId xmlns:a16="http://schemas.microsoft.com/office/drawing/2014/main" id="{76FC5A47-D7FF-5FDF-6B14-15883F5DFE9B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8" name="TextBox 777">
            <a:hlinkClick r:id="rId91" action="ppaction://hlinksldjump"/>
            <a:extLst>
              <a:ext uri="{FF2B5EF4-FFF2-40B4-BE49-F238E27FC236}">
                <a16:creationId xmlns:a16="http://schemas.microsoft.com/office/drawing/2014/main" id="{571D76F2-4430-B47A-99E1-AEEF2D53E63B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9" name="TextBox 778">
            <a:hlinkClick r:id="rId92" action="ppaction://hlinksldjump"/>
            <a:extLst>
              <a:ext uri="{FF2B5EF4-FFF2-40B4-BE49-F238E27FC236}">
                <a16:creationId xmlns:a16="http://schemas.microsoft.com/office/drawing/2014/main" id="{CD8A798D-4567-51C2-90D9-39913C555A3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80" name="TextBox 779">
            <a:hlinkClick r:id="rId93" action="ppaction://hlinksldjump"/>
            <a:extLst>
              <a:ext uri="{FF2B5EF4-FFF2-40B4-BE49-F238E27FC236}">
                <a16:creationId xmlns:a16="http://schemas.microsoft.com/office/drawing/2014/main" id="{07343F61-8485-D711-D139-99837CC060E1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81" name="TextBox 780">
            <a:hlinkClick r:id="rId94" action="ppaction://hlinksldjump"/>
            <a:extLst>
              <a:ext uri="{FF2B5EF4-FFF2-40B4-BE49-F238E27FC236}">
                <a16:creationId xmlns:a16="http://schemas.microsoft.com/office/drawing/2014/main" id="{707E53E4-E4AD-0350-3D14-10D448162724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2" name="TextBox 781">
            <a:hlinkClick r:id="rId95" action="ppaction://hlinksldjump"/>
            <a:extLst>
              <a:ext uri="{FF2B5EF4-FFF2-40B4-BE49-F238E27FC236}">
                <a16:creationId xmlns:a16="http://schemas.microsoft.com/office/drawing/2014/main" id="{A30C9CD3-15CE-37F5-9D4E-D53CF422DCE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3" name="TextBox 782">
            <a:hlinkClick r:id="rId96" action="ppaction://hlinksldjump"/>
            <a:extLst>
              <a:ext uri="{FF2B5EF4-FFF2-40B4-BE49-F238E27FC236}">
                <a16:creationId xmlns:a16="http://schemas.microsoft.com/office/drawing/2014/main" id="{2DDC7345-0862-8DA1-DD3A-9530CB8FD80E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4" name="TextBox 783">
            <a:hlinkClick r:id="rId97" action="ppaction://hlinksldjump"/>
            <a:extLst>
              <a:ext uri="{FF2B5EF4-FFF2-40B4-BE49-F238E27FC236}">
                <a16:creationId xmlns:a16="http://schemas.microsoft.com/office/drawing/2014/main" id="{F4A78E3E-3290-AA75-803F-21F05CA2FE3A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5" name="TextBox 784">
            <a:hlinkClick r:id="rId98" action="ppaction://hlinksldjump"/>
            <a:extLst>
              <a:ext uri="{FF2B5EF4-FFF2-40B4-BE49-F238E27FC236}">
                <a16:creationId xmlns:a16="http://schemas.microsoft.com/office/drawing/2014/main" id="{37BC9951-71F0-EE83-799D-CA36745A29C8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6" name="TextBox 785">
            <a:hlinkClick r:id="rId99" action="ppaction://hlinksldjump"/>
            <a:extLst>
              <a:ext uri="{FF2B5EF4-FFF2-40B4-BE49-F238E27FC236}">
                <a16:creationId xmlns:a16="http://schemas.microsoft.com/office/drawing/2014/main" id="{3C2A3239-71C1-6583-4F07-F4A0CF0E9334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7" name="TextBox 786">
            <a:hlinkClick r:id="rId100" action="ppaction://hlinksldjump"/>
            <a:extLst>
              <a:ext uri="{FF2B5EF4-FFF2-40B4-BE49-F238E27FC236}">
                <a16:creationId xmlns:a16="http://schemas.microsoft.com/office/drawing/2014/main" id="{BB76A72A-E832-7315-7A03-AEBD2A9CADC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8" name="TextBox 787">
            <a:hlinkClick r:id="rId101" action="ppaction://hlinksldjump"/>
            <a:extLst>
              <a:ext uri="{FF2B5EF4-FFF2-40B4-BE49-F238E27FC236}">
                <a16:creationId xmlns:a16="http://schemas.microsoft.com/office/drawing/2014/main" id="{9DA0FEFC-514D-2132-3F45-875826E0690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9" name="TextBox 788">
            <a:hlinkClick r:id="rId102" action="ppaction://hlinksldjump"/>
            <a:extLst>
              <a:ext uri="{FF2B5EF4-FFF2-40B4-BE49-F238E27FC236}">
                <a16:creationId xmlns:a16="http://schemas.microsoft.com/office/drawing/2014/main" id="{D7DF5C27-0DC2-7B21-A30E-35A375D1819F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90" name="TextBox 789">
            <a:hlinkClick r:id="rId103" action="ppaction://hlinksldjump"/>
            <a:extLst>
              <a:ext uri="{FF2B5EF4-FFF2-40B4-BE49-F238E27FC236}">
                <a16:creationId xmlns:a16="http://schemas.microsoft.com/office/drawing/2014/main" id="{921D3D3D-39A9-F099-FFA1-49F9A29DD5A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91" name="TextBox 790">
            <a:hlinkClick r:id="rId104" action="ppaction://hlinksldjump"/>
            <a:extLst>
              <a:ext uri="{FF2B5EF4-FFF2-40B4-BE49-F238E27FC236}">
                <a16:creationId xmlns:a16="http://schemas.microsoft.com/office/drawing/2014/main" id="{ACF7FB81-6077-530D-2729-067A3CB53FD5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2" name="TextBox 791">
            <a:hlinkClick r:id="rId105" action="ppaction://hlinksldjump"/>
            <a:extLst>
              <a:ext uri="{FF2B5EF4-FFF2-40B4-BE49-F238E27FC236}">
                <a16:creationId xmlns:a16="http://schemas.microsoft.com/office/drawing/2014/main" id="{3FF699C7-A24D-D4B0-7EAE-E78362B8AF3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3" name="TextBox 792">
            <a:hlinkClick r:id="rId106" action="ppaction://hlinksldjump"/>
            <a:extLst>
              <a:ext uri="{FF2B5EF4-FFF2-40B4-BE49-F238E27FC236}">
                <a16:creationId xmlns:a16="http://schemas.microsoft.com/office/drawing/2014/main" id="{CB432485-D9F0-7E0F-8FFB-F9F4BAD44A4B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4" name="TextBox 793">
            <a:hlinkClick r:id="rId107" action="ppaction://hlinksldjump"/>
            <a:extLst>
              <a:ext uri="{FF2B5EF4-FFF2-40B4-BE49-F238E27FC236}">
                <a16:creationId xmlns:a16="http://schemas.microsoft.com/office/drawing/2014/main" id="{333EABC2-5443-E848-5485-9F1D250EA24B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5" name="Rectangle 794">
            <a:hlinkClick r:id="rId108" action="ppaction://hlinksldjump"/>
            <a:extLst>
              <a:ext uri="{FF2B5EF4-FFF2-40B4-BE49-F238E27FC236}">
                <a16:creationId xmlns:a16="http://schemas.microsoft.com/office/drawing/2014/main" id="{73FB89F5-A6C6-34D5-D8F6-BF1D692AC08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6" name="Rectangle 795">
            <a:hlinkClick r:id="rId109" action="ppaction://hlinksldjump"/>
            <a:extLst>
              <a:ext uri="{FF2B5EF4-FFF2-40B4-BE49-F238E27FC236}">
                <a16:creationId xmlns:a16="http://schemas.microsoft.com/office/drawing/2014/main" id="{4821727D-73C7-1224-8022-7D8CD69E72E4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7" name="Rectangle 796">
            <a:hlinkClick r:id="rId110" action="ppaction://hlinksldjump"/>
            <a:extLst>
              <a:ext uri="{FF2B5EF4-FFF2-40B4-BE49-F238E27FC236}">
                <a16:creationId xmlns:a16="http://schemas.microsoft.com/office/drawing/2014/main" id="{3DF3B5AE-CAD1-CDF0-BB53-7CDD353B8E8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8" name="Rectangle 797">
            <a:hlinkClick r:id="rId111" action="ppaction://hlinksldjump"/>
            <a:extLst>
              <a:ext uri="{FF2B5EF4-FFF2-40B4-BE49-F238E27FC236}">
                <a16:creationId xmlns:a16="http://schemas.microsoft.com/office/drawing/2014/main" id="{2BD27BA6-1FD1-0F1C-A8E6-8EDBF74A06BF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9" name="Rectangle 798">
            <a:hlinkClick r:id="rId112" action="ppaction://hlinksldjump"/>
            <a:extLst>
              <a:ext uri="{FF2B5EF4-FFF2-40B4-BE49-F238E27FC236}">
                <a16:creationId xmlns:a16="http://schemas.microsoft.com/office/drawing/2014/main" id="{8DAA27AD-2B62-2B18-F31D-4CFC27E80F5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00" name="Rectangle 799">
            <a:hlinkClick r:id="rId113" action="ppaction://hlinksldjump"/>
            <a:extLst>
              <a:ext uri="{FF2B5EF4-FFF2-40B4-BE49-F238E27FC236}">
                <a16:creationId xmlns:a16="http://schemas.microsoft.com/office/drawing/2014/main" id="{1C4DF55A-4EF7-CD4A-450E-2D3C8392C11F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01" name="Rectangle 800">
            <a:hlinkClick r:id="rId114" action="ppaction://hlinksldjump"/>
            <a:extLst>
              <a:ext uri="{FF2B5EF4-FFF2-40B4-BE49-F238E27FC236}">
                <a16:creationId xmlns:a16="http://schemas.microsoft.com/office/drawing/2014/main" id="{2B5719E4-E095-2A2A-4455-FE4981DA278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50952CE8-0868-E3BB-11B3-06804433F969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62344CD8-B290-6D77-C8D5-15DA29DC8AA1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A7D8102A-3845-3279-11B0-AB0CA7C2555B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60102205-414A-F046-73A9-BF5BAF6C1A46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78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7D9D07BF-3F03-269D-DCE0-0E317B157955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Pt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D029AA6F-97AC-17E8-F6A5-338886977726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Platinum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3BDB139-02DD-BD80-FD36-D5DD87F7E77B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195,09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E08C3AC2-CC49-036F-F7B8-4373269C402D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2,28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0F85224-2622-AE22-B963-A84713FD1A3E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9</a:t>
              </a:r>
              <a:r>
                <a:rPr lang="en-US" sz="1400"/>
                <a:t>6s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1767077A-50E2-C65D-7C9C-F7A3FC3AD9D8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2, [3], 4, [6]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23250890-E793-26E9-ABC4-EC9F07B8A19A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456B61B6-CC13-140D-14BA-A68B7B4BB0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A5B762B4-2FD6-1569-513F-55A3BAEF9F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C842B06D-4DBD-6505-851F-92E248EDC0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6CA32E60-8187-3991-DDB4-7F805EC3D83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F34CDDB5-DB7A-D26A-7169-15F6862550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BDE0D1E5-8FCB-FA24-D99D-B5C06F6A9DE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940FD25-B3B4-DEA1-5C4B-AE73A07BCE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8936F8D-4186-D0AF-DFAD-108E235290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2D345768-14CF-9A99-038C-D78BBF73C6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884B4335-575E-68F5-9522-8244D6FD4858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CD558ED1-15B0-3DE8-99CE-41877A5C27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7903EDE5-0D66-2806-07E8-1EFD3D0ED5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A3FA7056-1ED5-4817-8B28-1875AD3087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CEF5D60-3F96-27C7-E856-20FC19BAD79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08056F48-D4B1-235B-5C94-4DFF27F0E4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EEA42757-BB5A-495D-534A-3B2A8F6A06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76" name="TextBox 77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03B40264-390D-7C2E-5581-7C25CC1CFD5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3BF188D2-459E-96C6-F904-D9A9F1488E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3C106BDA-0B85-F248-2D0C-C660308DC0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3AD59D33-8768-7D7C-6DE7-BA31FE3A2BA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BCA343F0-39F2-4207-E3C0-44F5FF1B5C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70284D03-6AF7-B09B-A5C6-D58AAE254B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75084528-5093-AEFD-4AE0-6890EF8DA6C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3A948EA8-9E6E-1045-B48C-DF0798267F8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C5E0C21-9569-0671-1820-908DF5595B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CD2CDBA0-51EE-5249-CD43-38E33F5D17B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2" name="TextBox 81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ECFA92B6-F183-FD18-7EA4-01F02DF25E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E5124B7-E2FD-F947-77C6-5F255C925B7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D401F7A9-ED59-69B8-6C1C-E372179D71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39F7C826-903C-C62F-683A-621DFF3CFB80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4A15A9DE-F27F-4FCE-20E0-7B8F5F58B6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9A583244-39C0-5D58-23A3-59E37DE74D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A4299628-0794-87B7-4B37-7A3DA7D4FCA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7E31CD4B-A298-9518-4D34-7B019C46248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86470FBF-8405-E820-69A9-75E8365988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512B9839-C03F-83EC-A9C5-E6D9AFAF5F1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2" name="TextBox 8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4A693C5B-F772-DECB-D1F8-B6F015C4DC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AB0877BB-3A53-DB2F-7436-1CD208486C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7454779F-1BAF-E60A-AAB2-ADFEA5AAF40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551BD5F6-9B89-6F57-D947-B4D0E6046CB1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89E7C278-222B-53A0-144F-9F87F85812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Rectangle 866">
              <a:extLst>
                <a:ext uri="{FF2B5EF4-FFF2-40B4-BE49-F238E27FC236}">
                  <a16:creationId xmlns:a16="http://schemas.microsoft.com/office/drawing/2014/main" id="{C6FCD077-3404-7EFB-83B1-FE628A2D9D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6DA2F14D-038F-07AF-5127-3C518C4F991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7D0C0AB8-0807-9E70-8BCF-F968CE22917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B8D3A07D-A2DD-9A0D-7231-AC8585791A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492D7F92-9F2B-9CD0-CD4A-58CBDF42F6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2" name="TextBox 871">
              <a:hlinkClick r:id="rId119" action="ppaction://hlinksldjump"/>
              <a:extLst>
                <a:ext uri="{FF2B5EF4-FFF2-40B4-BE49-F238E27FC236}">
                  <a16:creationId xmlns:a16="http://schemas.microsoft.com/office/drawing/2014/main" id="{E8556410-7C91-80A4-A0A0-4B18F9F2FC2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3593B9AD-CD97-3602-365B-2E16F1AA81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D7A504DF-0500-EE97-AEFB-BAF663CD75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D31477A5-ACEB-D21B-6B85-DAE6CECCBBA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6" name="Rectangle 875">
              <a:extLst>
                <a:ext uri="{FF2B5EF4-FFF2-40B4-BE49-F238E27FC236}">
                  <a16:creationId xmlns:a16="http://schemas.microsoft.com/office/drawing/2014/main" id="{788F1CBD-341A-8916-9136-EFB0AE0501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Rectangle 876">
              <a:extLst>
                <a:ext uri="{FF2B5EF4-FFF2-40B4-BE49-F238E27FC236}">
                  <a16:creationId xmlns:a16="http://schemas.microsoft.com/office/drawing/2014/main" id="{E11E10ED-7AC5-9F1E-E0E0-F611971D1C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4A0DE2A-9CB9-EA3E-3E38-A036704EB3D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78836533-0F59-F104-4588-6845D48B62E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D9A64285-52BF-1AFE-D21A-231480214C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B5437289-6F01-2DB1-D6C0-9E100FD0C6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2" name="TextBox 881">
              <a:hlinkClick r:id="rId120" action="ppaction://hlinksldjump"/>
              <a:extLst>
                <a:ext uri="{FF2B5EF4-FFF2-40B4-BE49-F238E27FC236}">
                  <a16:creationId xmlns:a16="http://schemas.microsoft.com/office/drawing/2014/main" id="{BD3CA355-9042-015B-E3BF-7A8B017BA3A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1F304F38-36A8-FE03-FA8F-43D9F85719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B3984285-44B6-E551-B1B2-14C70C903F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2C2DB683-C0B7-7C58-F60B-871FDE70A80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0FA0C302-4DBC-0252-B498-219EFE6F20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DCB951CD-A64A-990D-F387-232CBA2BC9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B5AF80AA-D638-5C97-C46A-02916B6ADC0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C8BD3B21-1495-E3C2-534C-000E4CF2B1D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236A9A0F-B6E5-224F-3D9E-2A9D76FE59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23A59EF6-9873-444F-ECD4-CB2F183597D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121" action="ppaction://hlinksldjump"/>
              <a:extLst>
                <a:ext uri="{FF2B5EF4-FFF2-40B4-BE49-F238E27FC236}">
                  <a16:creationId xmlns:a16="http://schemas.microsoft.com/office/drawing/2014/main" id="{294817C5-BC65-EDED-7766-0A043DE4AA1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D2822C4C-2F90-E643-1ACE-E8F0CFE369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6EA95D37-B8CF-2EDC-BE68-300F56BAB045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BADE939-3B8A-49B0-A9E4-3A7E4C06D41F}"/>
              </a:ext>
            </a:extLst>
          </p:cNvPr>
          <p:cNvGrpSpPr/>
          <p:nvPr/>
        </p:nvGrpSpPr>
        <p:grpSpPr>
          <a:xfrm>
            <a:off x="5623991" y="3982197"/>
            <a:ext cx="668306" cy="632746"/>
            <a:chOff x="5623991" y="3982197"/>
            <a:chExt cx="66830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DE98663-A967-9191-045C-87746813C7D1}"/>
                </a:ext>
              </a:extLst>
            </p:cNvPr>
            <p:cNvSpPr/>
            <p:nvPr/>
          </p:nvSpPr>
          <p:spPr>
            <a:xfrm>
              <a:off x="5687493" y="401383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44C760C-56A1-9252-96F5-403E8A6B3C27}"/>
                </a:ext>
              </a:extLst>
            </p:cNvPr>
            <p:cNvSpPr/>
            <p:nvPr/>
          </p:nvSpPr>
          <p:spPr>
            <a:xfrm>
              <a:off x="5687493" y="448797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E6F54E4-EFF1-DFEA-8C84-FFF118EF8007}"/>
                </a:ext>
              </a:extLst>
            </p:cNvPr>
            <p:cNvSpPr txBox="1"/>
            <p:nvPr/>
          </p:nvSpPr>
          <p:spPr>
            <a:xfrm>
              <a:off x="5623991" y="4445666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26F6AD2-7F27-7619-45F0-8543AACFCA5A}"/>
                </a:ext>
              </a:extLst>
            </p:cNvPr>
            <p:cNvSpPr txBox="1"/>
            <p:nvPr/>
          </p:nvSpPr>
          <p:spPr>
            <a:xfrm>
              <a:off x="5674794" y="4352447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992F8BB-D48D-94EA-E72C-6A4F39C08635}"/>
                </a:ext>
              </a:extLst>
            </p:cNvPr>
            <p:cNvSpPr txBox="1"/>
            <p:nvPr/>
          </p:nvSpPr>
          <p:spPr>
            <a:xfrm>
              <a:off x="5632460" y="398219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F511FF5-B58E-F1AF-B81D-70E6FFCA94E4}"/>
                </a:ext>
              </a:extLst>
            </p:cNvPr>
            <p:cNvSpPr txBox="1"/>
            <p:nvPr/>
          </p:nvSpPr>
          <p:spPr>
            <a:xfrm>
              <a:off x="5779895" y="398219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299C9A58-DA59-1938-7422-F890CA10126A}"/>
                </a:ext>
              </a:extLst>
            </p:cNvPr>
            <p:cNvSpPr txBox="1"/>
            <p:nvPr/>
          </p:nvSpPr>
          <p:spPr>
            <a:xfrm>
              <a:off x="5633927" y="407252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FFD4A32-DF47-A1A7-C53A-19C436EAB690}"/>
                </a:ext>
              </a:extLst>
            </p:cNvPr>
            <p:cNvSpPr txBox="1"/>
            <p:nvPr/>
          </p:nvSpPr>
          <p:spPr>
            <a:xfrm>
              <a:off x="5920325" y="409672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96FB165-39E2-6954-05EF-8E250AF32626}"/>
                </a:ext>
              </a:extLst>
            </p:cNvPr>
            <p:cNvSpPr txBox="1"/>
            <p:nvPr/>
          </p:nvSpPr>
          <p:spPr>
            <a:xfrm>
              <a:off x="5632460" y="4213432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AA1FECD-3CC3-BF2A-E465-ED33AB108DF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902FE317-A370-4E66-472A-1CE6B22AF57D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D3E06633-CC79-110B-EA6A-629C8C1AEAAE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CD32C722-4C1D-10DE-CF7B-DF357B66787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5F1B80C0-B583-A238-4EE4-E68DC5ACDE8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F1D42AF4-1749-E1AB-BC53-6BF05F144B0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3613564C-C560-6F07-4CEF-368A6C70FA3D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75EC8A1C-E218-C926-B11F-1CF317A595E6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64CA360D-2D80-8C21-2D6E-61919565C4A9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0269818C-48E1-07E3-7596-454504054B1E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4554CEA-4D65-E4E5-1E24-56C6F4164E53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CE1AA25-B5C7-5D77-2DA4-A2DC1F81725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5FB23CC6-FBE7-E8F3-3597-6B88F06A611A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3E85A0E0-B927-085A-A2E1-DE738B6E294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8EA470FE-B43A-C7A5-56D1-DCFE404DA01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FD3BC124-A652-4FFF-6EFE-22172FC13527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07" name="Group 506">
                      <a:extLst>
                        <a:ext uri="{FF2B5EF4-FFF2-40B4-BE49-F238E27FC236}">
                          <a16:creationId xmlns:a16="http://schemas.microsoft.com/office/drawing/2014/main" id="{63A2B661-0EE5-0514-2ED0-E4C64702FD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28E462D3-B8D3-43BC-D245-7E8A2B5F52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12" name="Group 511">
                          <a:extLst>
                            <a:ext uri="{FF2B5EF4-FFF2-40B4-BE49-F238E27FC236}">
                              <a16:creationId xmlns:a16="http://schemas.microsoft.com/office/drawing/2014/main" id="{580A83EC-A1F6-864B-F888-179E00258DF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14" name="Group 513">
                            <a:extLst>
                              <a:ext uri="{FF2B5EF4-FFF2-40B4-BE49-F238E27FC236}">
                                <a16:creationId xmlns:a16="http://schemas.microsoft.com/office/drawing/2014/main" id="{A68AFA3A-B59F-01F7-62DF-61ABBA53A5E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16" name="Group 515">
                              <a:extLst>
                                <a:ext uri="{FF2B5EF4-FFF2-40B4-BE49-F238E27FC236}">
                                  <a16:creationId xmlns:a16="http://schemas.microsoft.com/office/drawing/2014/main" id="{A853E15D-9D13-EFC8-F3F2-5232226ECC8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518" name="Straight Connector 517">
                                <a:extLst>
                                  <a:ext uri="{FF2B5EF4-FFF2-40B4-BE49-F238E27FC236}">
                                    <a16:creationId xmlns:a16="http://schemas.microsoft.com/office/drawing/2014/main" id="{83788802-0607-D12A-8CDF-10A503F3D16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1" name="Straight Connector 770">
                                <a:extLst>
                                  <a:ext uri="{FF2B5EF4-FFF2-40B4-BE49-F238E27FC236}">
                                    <a16:creationId xmlns:a16="http://schemas.microsoft.com/office/drawing/2014/main" id="{D39878C1-A654-1DCD-5E47-4CA83073C69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2" name="Straight Connector 771">
                                <a:extLst>
                                  <a:ext uri="{FF2B5EF4-FFF2-40B4-BE49-F238E27FC236}">
                                    <a16:creationId xmlns:a16="http://schemas.microsoft.com/office/drawing/2014/main" id="{BC067CFE-812E-24B1-92FB-0E584AB2B9E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517" name="Straight Connector 516">
                              <a:extLst>
                                <a:ext uri="{FF2B5EF4-FFF2-40B4-BE49-F238E27FC236}">
                                  <a16:creationId xmlns:a16="http://schemas.microsoft.com/office/drawing/2014/main" id="{D02F44DD-325F-30F8-1959-1E3BF01F840D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15" name="Straight Connector 514">
                            <a:extLst>
                              <a:ext uri="{FF2B5EF4-FFF2-40B4-BE49-F238E27FC236}">
                                <a16:creationId xmlns:a16="http://schemas.microsoft.com/office/drawing/2014/main" id="{E7F8A9DB-BBA2-A1E0-F5BA-8B7AAD3A09D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13" name="Straight Connector 512">
                          <a:extLst>
                            <a:ext uri="{FF2B5EF4-FFF2-40B4-BE49-F238E27FC236}">
                              <a16:creationId xmlns:a16="http://schemas.microsoft.com/office/drawing/2014/main" id="{EC8686B8-E522-040F-A731-9D7A8875238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11" name="Straight Connector 510">
                        <a:extLst>
                          <a:ext uri="{FF2B5EF4-FFF2-40B4-BE49-F238E27FC236}">
                            <a16:creationId xmlns:a16="http://schemas.microsoft.com/office/drawing/2014/main" id="{59F70188-4060-CF57-D3C2-4327C1C4EB0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09" name="Straight Connector 508">
                      <a:extLst>
                        <a:ext uri="{FF2B5EF4-FFF2-40B4-BE49-F238E27FC236}">
                          <a16:creationId xmlns:a16="http://schemas.microsoft.com/office/drawing/2014/main" id="{B69FD510-801F-88E8-59AA-DDFBE2F5844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166A50BE-83E9-694C-AF45-6794672301B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0210087C-65EB-C021-9F69-69389C59B1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09704996-3F6D-46D7-BCF0-AF6D9726928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AE2F25AD-3481-F51B-426F-87DF126C6DD6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272547190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08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60" fill="hold"/>
                                        <p:tgtEl>
                                          <p:spTgt spid="5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0" name="Picture 789">
            <a:extLst>
              <a:ext uri="{FF2B5EF4-FFF2-40B4-BE49-F238E27FC236}">
                <a16:creationId xmlns:a16="http://schemas.microsoft.com/office/drawing/2014/main" id="{6D7DDDB0-CD62-64CF-86D7-C4E68B61138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Bh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3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4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5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6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7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6A2805A5-0D17-7DB8-F679-C312828140B2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7571FBC5-D77E-81E6-2A84-48185881EC2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10A16792-BD7B-C2A1-82ED-3029041856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7F091D3B-66C3-8A07-41DA-E5FBA75A1A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BCB2300-1B1F-3992-A98F-73D161C0428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A9F40409-3182-7A4D-0946-01E5252198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1BA74E04-365D-95C0-69AE-DAA6A0500D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5" name="TextBox 534">
              <a:hlinkClick r:id="rId78" action="ppaction://hlinksldjump"/>
              <a:extLst>
                <a:ext uri="{FF2B5EF4-FFF2-40B4-BE49-F238E27FC236}">
                  <a16:creationId xmlns:a16="http://schemas.microsoft.com/office/drawing/2014/main" id="{3C03BE25-46EB-C035-EC1B-1C33AB6C03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793B1A26-1203-294A-427E-9CF1B4385E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EE88DB7A-4074-41D6-814A-EEF6427DEE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B0B93410-60CF-514D-BFE0-67D574458E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50AE0FF5-60AB-DAE6-ABFC-67BF2ABAC9A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6C45D2BD-44B2-93F0-20CD-63EFCBFA7D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B4D568A4-1A09-6595-DB7D-62D29D6B01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37A7FECA-2C56-CD79-52E0-A2A9D1C9A0F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F7FA18B2-5C63-A164-396D-196F27DD6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E793CBC8-4AA4-2D79-9FB5-2ED0DA308C3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ECEC8F87-D6D8-0BD0-BD34-622855ADB2D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513045E-E5EE-29C4-E4D5-06490127A0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47D2B8FD-AD63-681D-53E1-41E18D856F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7B4C9EC0-C35A-E1E4-8CE9-5E888F42C3DE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D9A5824F-0F13-E3C9-103F-6A2F6557A2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2DBE94BD-F35B-9FE5-4137-23B6DBB50C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85CCB678-E025-AC70-8A2F-AB3EA99966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8CB39501-3059-A56D-879A-914CA47FC93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2669529D-E3F4-29D4-606D-7F9A8B96CA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5C4DA770-1F5A-93DA-BC12-EF1E376EF3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FFA6F104-CEDB-3870-D02A-54BE3F2513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CD1732AD-D2C4-9CD4-2EDE-B0B3ACE4FB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C2F467A5-42CE-E3C7-EA63-B4D6F58190CF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0E7247D-D763-FFA5-6E97-CE792840B38F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AD993524-7591-343A-F1D6-5E305CAA69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59819C5D-36D5-352B-85BF-17C295608E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F4C744C0-7CB3-F7CA-5FF2-9B744FD9E9F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9FBBCC8A-398F-882F-DF2F-70C36AA7C3B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A2A82103-8897-65B7-1FA9-83E66B0648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831430B5-2588-0FCA-DDD3-DCD977F846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75" name="TextBox 574">
              <a:hlinkClick r:id="rId81" action="ppaction://hlinksldjump"/>
              <a:extLst>
                <a:ext uri="{FF2B5EF4-FFF2-40B4-BE49-F238E27FC236}">
                  <a16:creationId xmlns:a16="http://schemas.microsoft.com/office/drawing/2014/main" id="{E99A31DB-7D74-BA5F-0BF9-8FC15E32288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76" name="TextBox 575">
              <a:extLst>
                <a:ext uri="{FF2B5EF4-FFF2-40B4-BE49-F238E27FC236}">
                  <a16:creationId xmlns:a16="http://schemas.microsoft.com/office/drawing/2014/main" id="{E8DFDBAE-B133-4049-2AD7-5ACAA8E233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7" name="TextBox 576">
              <a:extLst>
                <a:ext uri="{FF2B5EF4-FFF2-40B4-BE49-F238E27FC236}">
                  <a16:creationId xmlns:a16="http://schemas.microsoft.com/office/drawing/2014/main" id="{8D03D6A7-8D4C-D715-868B-A21A162F1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5BE1A4E1-14E5-0C7C-6B20-F4994EFC661F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500ED3A1-A163-03D7-217D-09234C304E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B2A130E7-2B3A-229C-DEC4-90AB0099F8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1" name="TextBox 590">
              <a:extLst>
                <a:ext uri="{FF2B5EF4-FFF2-40B4-BE49-F238E27FC236}">
                  <a16:creationId xmlns:a16="http://schemas.microsoft.com/office/drawing/2014/main" id="{BCAA83EB-3D37-D661-A12A-82F7E34233D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592" name="TextBox 591">
              <a:extLst>
                <a:ext uri="{FF2B5EF4-FFF2-40B4-BE49-F238E27FC236}">
                  <a16:creationId xmlns:a16="http://schemas.microsoft.com/office/drawing/2014/main" id="{DBA85225-BAE1-07DB-4394-25270F0C5DE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93" name="TextBox 592">
              <a:extLst>
                <a:ext uri="{FF2B5EF4-FFF2-40B4-BE49-F238E27FC236}">
                  <a16:creationId xmlns:a16="http://schemas.microsoft.com/office/drawing/2014/main" id="{6D3D38FF-E8C0-618B-BB1C-5BEF44EEF6A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594" name="TextBox 593">
              <a:extLst>
                <a:ext uri="{FF2B5EF4-FFF2-40B4-BE49-F238E27FC236}">
                  <a16:creationId xmlns:a16="http://schemas.microsoft.com/office/drawing/2014/main" id="{7EA8A820-7703-90D9-29D2-50A08C98919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595" name="TextBox 594">
              <a:hlinkClick r:id="rId82" action="ppaction://hlinksldjump"/>
              <a:extLst>
                <a:ext uri="{FF2B5EF4-FFF2-40B4-BE49-F238E27FC236}">
                  <a16:creationId xmlns:a16="http://schemas.microsoft.com/office/drawing/2014/main" id="{C1720DAF-2C03-4C36-457A-BB36E66C525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596" name="TextBox 595">
              <a:extLst>
                <a:ext uri="{FF2B5EF4-FFF2-40B4-BE49-F238E27FC236}">
                  <a16:creationId xmlns:a16="http://schemas.microsoft.com/office/drawing/2014/main" id="{73AB15D5-85E0-E696-04F6-0DF081686F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597" name="TextBox 596">
              <a:extLst>
                <a:ext uri="{FF2B5EF4-FFF2-40B4-BE49-F238E27FC236}">
                  <a16:creationId xmlns:a16="http://schemas.microsoft.com/office/drawing/2014/main" id="{5DA43E87-FF4D-82FA-062F-AB69B20CAF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F0B7A3A9-2324-5489-800E-60249068AFB6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619" name="Rectangle 618">
              <a:extLst>
                <a:ext uri="{FF2B5EF4-FFF2-40B4-BE49-F238E27FC236}">
                  <a16:creationId xmlns:a16="http://schemas.microsoft.com/office/drawing/2014/main" id="{D51B7825-5E61-D08A-BD4F-E8393B28B0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1D36C752-7F0B-5B40-1571-DB8F5AA8F20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11DAD747-A806-0A99-0696-9BB952CEE72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22" name="TextBox 621">
              <a:extLst>
                <a:ext uri="{FF2B5EF4-FFF2-40B4-BE49-F238E27FC236}">
                  <a16:creationId xmlns:a16="http://schemas.microsoft.com/office/drawing/2014/main" id="{8ECFCCF5-C038-BDC1-F1B6-3BE5A34DDF4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23" name="TextBox 622">
              <a:extLst>
                <a:ext uri="{FF2B5EF4-FFF2-40B4-BE49-F238E27FC236}">
                  <a16:creationId xmlns:a16="http://schemas.microsoft.com/office/drawing/2014/main" id="{49CEF54E-5CC8-25D2-21E9-86F3C949887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48DD2DC6-24EA-3729-31A2-2554FF3AD2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625" name="TextBox 624">
              <a:hlinkClick r:id="rId83" action="ppaction://hlinksldjump"/>
              <a:extLst>
                <a:ext uri="{FF2B5EF4-FFF2-40B4-BE49-F238E27FC236}">
                  <a16:creationId xmlns:a16="http://schemas.microsoft.com/office/drawing/2014/main" id="{9D428F86-3196-EE1E-4595-BC775A2E94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302A69BC-5469-92E0-7C4B-DF4628CC1F6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6A4BD8BC-3C56-0DBF-246B-D0404170E6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9C18C7AB-F379-251A-6A6F-2412F29D06B6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629" name="Rectangle 628">
              <a:extLst>
                <a:ext uri="{FF2B5EF4-FFF2-40B4-BE49-F238E27FC236}">
                  <a16:creationId xmlns:a16="http://schemas.microsoft.com/office/drawing/2014/main" id="{8700F714-E78D-1852-7540-7382EA1122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02E69470-68A6-8C02-7F3E-95A98E7BA7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TextBox 630">
              <a:extLst>
                <a:ext uri="{FF2B5EF4-FFF2-40B4-BE49-F238E27FC236}">
                  <a16:creationId xmlns:a16="http://schemas.microsoft.com/office/drawing/2014/main" id="{25E278F1-EDFC-FDFB-F007-F84BCFC55B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2F641D79-4B47-2DE4-31A2-64EFE41013C8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0FA5663A-A85F-7D1B-AB5E-ABDE9B929C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AB2F6C02-113F-CBD6-5038-DE6B98D3E5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635" name="TextBox 634">
              <a:hlinkClick r:id="rId84" action="ppaction://hlinksldjump"/>
              <a:extLst>
                <a:ext uri="{FF2B5EF4-FFF2-40B4-BE49-F238E27FC236}">
                  <a16:creationId xmlns:a16="http://schemas.microsoft.com/office/drawing/2014/main" id="{0440D02D-42E2-A05F-03D2-7535A0099B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636" name="TextBox 635">
              <a:extLst>
                <a:ext uri="{FF2B5EF4-FFF2-40B4-BE49-F238E27FC236}">
                  <a16:creationId xmlns:a16="http://schemas.microsoft.com/office/drawing/2014/main" id="{D40F9E3C-5739-A2CA-DF16-F9C37DF9B3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56CFFF55-BCEB-56B9-7D94-6932F3C600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638" name="Group 637">
            <a:extLst>
              <a:ext uri="{FF2B5EF4-FFF2-40B4-BE49-F238E27FC236}">
                <a16:creationId xmlns:a16="http://schemas.microsoft.com/office/drawing/2014/main" id="{1FBB6CAC-B552-2F7D-36D8-A53E728F08C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639" name="Rectangle 638">
              <a:extLst>
                <a:ext uri="{FF2B5EF4-FFF2-40B4-BE49-F238E27FC236}">
                  <a16:creationId xmlns:a16="http://schemas.microsoft.com/office/drawing/2014/main" id="{7AA484FC-ADC3-7009-1A86-B9A33E93B79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82861585-C548-8A76-4109-00127A070A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26A3BD02-33D4-E26C-FC1D-0290231A9E2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CB95D066-4A24-5E69-BCF1-9B663EA1BE1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EB66AF27-91C5-6A34-6848-7BF2E6B2C9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A7EF6DC9-09EB-A0D3-E437-929F22CFF94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7ECE964-E587-12C9-A82A-FD9EE707F5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2D71BB30-2420-D89F-E780-8A474C12C1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BDFF3534-0F3F-8D77-3B8E-F249731EA96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118AD5B0-197D-77FD-0EB2-CDF4B48C8EE1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DF9D51E5-9F24-E553-DE73-EE690A2844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52F783EE-FC67-24BB-A9DC-1C2D26B206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A44C4213-8248-87F7-AE88-6F871A90D0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A7F52721-0996-92E4-0048-0E48EC6C675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17E73993-3C1B-2856-188D-651100F60D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5F643423-C70E-8246-3E14-CC0CF2E9DB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3" name="TextBox 822">
              <a:hlinkClick r:id="rId86" action="ppaction://hlinksldjump"/>
              <a:extLst>
                <a:ext uri="{FF2B5EF4-FFF2-40B4-BE49-F238E27FC236}">
                  <a16:creationId xmlns:a16="http://schemas.microsoft.com/office/drawing/2014/main" id="{DA151D6D-7001-FA41-F3B5-F7B6AE3D69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507E56C-AAF5-3235-32D0-F16088A4E4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01C82FBC-01E7-E062-A693-B7347E53D99C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0A89E21E-7395-21B0-FD16-FA5FCE055C20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F9F750C6-292B-E61B-620B-7972A939DF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DFCD7AD8-1E03-00FE-9444-0AEB6BAFDF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8AF4A3D8-95B3-9C9C-CB45-A088F42DD2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898FCB5-BE26-B953-01BF-26FF1A0CE136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70DA4EAA-2345-37ED-EEFB-D8222F4D38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3D8E8E8-052A-E41F-380A-CABF5937C050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3" name="TextBox 832">
              <a:hlinkClick r:id="rId87" action="ppaction://hlinksldjump"/>
              <a:extLst>
                <a:ext uri="{FF2B5EF4-FFF2-40B4-BE49-F238E27FC236}">
                  <a16:creationId xmlns:a16="http://schemas.microsoft.com/office/drawing/2014/main" id="{C838593E-E12A-987D-DC00-B93AF9CD6E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0B2FE6AE-0753-96C2-D0F4-B1ED6E364E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987E1FAE-BFEB-48E0-03A9-28D773DB84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36" name="Group 835">
            <a:extLst>
              <a:ext uri="{FF2B5EF4-FFF2-40B4-BE49-F238E27FC236}">
                <a16:creationId xmlns:a16="http://schemas.microsoft.com/office/drawing/2014/main" id="{85BCB329-7397-80E9-8CB7-550B122C297D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37" name="Rectangle 836">
              <a:extLst>
                <a:ext uri="{FF2B5EF4-FFF2-40B4-BE49-F238E27FC236}">
                  <a16:creationId xmlns:a16="http://schemas.microsoft.com/office/drawing/2014/main" id="{DAE56B1B-D5C5-42B2-2A56-03913ACD20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8" name="Rectangle 837">
              <a:extLst>
                <a:ext uri="{FF2B5EF4-FFF2-40B4-BE49-F238E27FC236}">
                  <a16:creationId xmlns:a16="http://schemas.microsoft.com/office/drawing/2014/main" id="{EE79D7C0-9511-E5D7-9827-DEDF3FFBE1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79B86569-D81B-19CC-91ED-6B67D7E332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3F7BAD9A-D918-65E1-85E4-BA011EC3F9F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515F5F8A-A550-CCE9-1FDF-5F4BDD5BFA3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DB51B9D6-F9D5-28B3-003D-285DA00E87F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43" name="TextBox 842">
              <a:hlinkClick r:id="rId88" action="ppaction://hlinksldjump"/>
              <a:extLst>
                <a:ext uri="{FF2B5EF4-FFF2-40B4-BE49-F238E27FC236}">
                  <a16:creationId xmlns:a16="http://schemas.microsoft.com/office/drawing/2014/main" id="{7C6F71C3-9F30-0ABC-3F4D-BC3DDF55CE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2581BA4E-E7F2-83F7-1D5B-029B9C4E8D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76E0E26-6413-F136-2689-E2D24A7EF1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46" name="TextBox 845">
            <a:extLst>
              <a:ext uri="{FF2B5EF4-FFF2-40B4-BE49-F238E27FC236}">
                <a16:creationId xmlns:a16="http://schemas.microsoft.com/office/drawing/2014/main" id="{679B0E13-E202-B00E-F491-D94CF94FBA09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47" name="TextBox 846">
            <a:extLst>
              <a:ext uri="{FF2B5EF4-FFF2-40B4-BE49-F238E27FC236}">
                <a16:creationId xmlns:a16="http://schemas.microsoft.com/office/drawing/2014/main" id="{0F11229B-76AB-7EF8-AC41-5BABDD0B234A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558" name="TextBox 557">
            <a:hlinkClick r:id="rId89" action="ppaction://hlinksldjump"/>
            <a:extLst>
              <a:ext uri="{FF2B5EF4-FFF2-40B4-BE49-F238E27FC236}">
                <a16:creationId xmlns:a16="http://schemas.microsoft.com/office/drawing/2014/main" id="{49B5B13C-C763-40C7-CB2C-7F4DF91B125E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559" name="TextBox 558">
            <a:hlinkClick r:id="rId90" action="ppaction://hlinksldjump"/>
            <a:extLst>
              <a:ext uri="{FF2B5EF4-FFF2-40B4-BE49-F238E27FC236}">
                <a16:creationId xmlns:a16="http://schemas.microsoft.com/office/drawing/2014/main" id="{DEDCE4C2-303B-00AD-7435-19ADF8EF7D6A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560" name="TextBox 559">
            <a:hlinkClick r:id="rId91" action="ppaction://hlinksldjump"/>
            <a:extLst>
              <a:ext uri="{FF2B5EF4-FFF2-40B4-BE49-F238E27FC236}">
                <a16:creationId xmlns:a16="http://schemas.microsoft.com/office/drawing/2014/main" id="{D8EB3516-AD50-7BA0-A155-85565EE51FA7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561" name="TextBox 560">
            <a:hlinkClick r:id="rId92" action="ppaction://hlinksldjump"/>
            <a:extLst>
              <a:ext uri="{FF2B5EF4-FFF2-40B4-BE49-F238E27FC236}">
                <a16:creationId xmlns:a16="http://schemas.microsoft.com/office/drawing/2014/main" id="{17B4EECA-C646-FB48-6232-9C077EDAA20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562" name="TextBox 561">
            <a:hlinkClick r:id="rId93" action="ppaction://hlinksldjump"/>
            <a:extLst>
              <a:ext uri="{FF2B5EF4-FFF2-40B4-BE49-F238E27FC236}">
                <a16:creationId xmlns:a16="http://schemas.microsoft.com/office/drawing/2014/main" id="{122F27E0-9AF9-FDE2-B45F-1033BCAAF7F8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563" name="TextBox 562">
            <a:hlinkClick r:id="rId94" action="ppaction://hlinksldjump"/>
            <a:extLst>
              <a:ext uri="{FF2B5EF4-FFF2-40B4-BE49-F238E27FC236}">
                <a16:creationId xmlns:a16="http://schemas.microsoft.com/office/drawing/2014/main" id="{477B6BF5-DED7-FCE5-7170-C8C2401DA66B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564" name="TextBox 563">
            <a:hlinkClick r:id="rId95" action="ppaction://hlinksldjump"/>
            <a:extLst>
              <a:ext uri="{FF2B5EF4-FFF2-40B4-BE49-F238E27FC236}">
                <a16:creationId xmlns:a16="http://schemas.microsoft.com/office/drawing/2014/main" id="{0B409DE4-4784-38EF-A0B6-694D48FEFFFA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565" name="TextBox 564">
            <a:hlinkClick r:id="rId96" action="ppaction://hlinksldjump"/>
            <a:extLst>
              <a:ext uri="{FF2B5EF4-FFF2-40B4-BE49-F238E27FC236}">
                <a16:creationId xmlns:a16="http://schemas.microsoft.com/office/drawing/2014/main" id="{F658BB46-52F5-A29E-91E4-9A47816F968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566" name="TextBox 565">
            <a:hlinkClick r:id="rId97" action="ppaction://hlinksldjump"/>
            <a:extLst>
              <a:ext uri="{FF2B5EF4-FFF2-40B4-BE49-F238E27FC236}">
                <a16:creationId xmlns:a16="http://schemas.microsoft.com/office/drawing/2014/main" id="{CCA53399-D07B-12F9-E180-A0B1563B265F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567" name="TextBox 566">
            <a:hlinkClick r:id="rId98" action="ppaction://hlinksldjump"/>
            <a:extLst>
              <a:ext uri="{FF2B5EF4-FFF2-40B4-BE49-F238E27FC236}">
                <a16:creationId xmlns:a16="http://schemas.microsoft.com/office/drawing/2014/main" id="{34A6984B-E47F-7D2F-A450-25F3AFE95348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75" name="TextBox 774">
            <a:hlinkClick r:id="rId99" action="ppaction://hlinksldjump"/>
            <a:extLst>
              <a:ext uri="{FF2B5EF4-FFF2-40B4-BE49-F238E27FC236}">
                <a16:creationId xmlns:a16="http://schemas.microsoft.com/office/drawing/2014/main" id="{8ECD01A0-70E3-955A-3788-B77974925873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76" name="TextBox 775">
            <a:hlinkClick r:id="rId100" action="ppaction://hlinksldjump"/>
            <a:extLst>
              <a:ext uri="{FF2B5EF4-FFF2-40B4-BE49-F238E27FC236}">
                <a16:creationId xmlns:a16="http://schemas.microsoft.com/office/drawing/2014/main" id="{AF816594-8B67-BB24-CCFC-D8E594474E8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77" name="TextBox 776">
            <a:hlinkClick r:id="rId101" action="ppaction://hlinksldjump"/>
            <a:extLst>
              <a:ext uri="{FF2B5EF4-FFF2-40B4-BE49-F238E27FC236}">
                <a16:creationId xmlns:a16="http://schemas.microsoft.com/office/drawing/2014/main" id="{80E62E1B-A0D5-FC51-65C1-A960D4884AA5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78" name="TextBox 777">
            <a:hlinkClick r:id="rId102" action="ppaction://hlinksldjump"/>
            <a:extLst>
              <a:ext uri="{FF2B5EF4-FFF2-40B4-BE49-F238E27FC236}">
                <a16:creationId xmlns:a16="http://schemas.microsoft.com/office/drawing/2014/main" id="{513438E3-E215-016E-7BC1-41B05A70A39C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79" name="TextBox 778">
            <a:hlinkClick r:id="rId103" action="ppaction://hlinksldjump"/>
            <a:extLst>
              <a:ext uri="{FF2B5EF4-FFF2-40B4-BE49-F238E27FC236}">
                <a16:creationId xmlns:a16="http://schemas.microsoft.com/office/drawing/2014/main" id="{A2BAED11-8A2F-00DD-5FAF-6E96C414C9F5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80" name="TextBox 779">
            <a:hlinkClick r:id="rId104" action="ppaction://hlinksldjump"/>
            <a:extLst>
              <a:ext uri="{FF2B5EF4-FFF2-40B4-BE49-F238E27FC236}">
                <a16:creationId xmlns:a16="http://schemas.microsoft.com/office/drawing/2014/main" id="{C5337D08-0525-DD2F-C30C-CC81A0DF976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81" name="TextBox 780">
            <a:hlinkClick r:id="rId105" action="ppaction://hlinksldjump"/>
            <a:extLst>
              <a:ext uri="{FF2B5EF4-FFF2-40B4-BE49-F238E27FC236}">
                <a16:creationId xmlns:a16="http://schemas.microsoft.com/office/drawing/2014/main" id="{68913617-CDD7-F40C-D68A-4B1A2B3610D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82" name="TextBox 781">
            <a:hlinkClick r:id="rId106" action="ppaction://hlinksldjump"/>
            <a:extLst>
              <a:ext uri="{FF2B5EF4-FFF2-40B4-BE49-F238E27FC236}">
                <a16:creationId xmlns:a16="http://schemas.microsoft.com/office/drawing/2014/main" id="{AA58726B-02F8-C188-40E8-F9F33C91B41B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83" name="Rectangle 782">
            <a:hlinkClick r:id="rId107" action="ppaction://hlinksldjump"/>
            <a:extLst>
              <a:ext uri="{FF2B5EF4-FFF2-40B4-BE49-F238E27FC236}">
                <a16:creationId xmlns:a16="http://schemas.microsoft.com/office/drawing/2014/main" id="{00B2E9C7-60EB-D12F-0AEC-E7141FFF2C46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84" name="Rectangle 783">
            <a:hlinkClick r:id="rId108" action="ppaction://hlinksldjump"/>
            <a:extLst>
              <a:ext uri="{FF2B5EF4-FFF2-40B4-BE49-F238E27FC236}">
                <a16:creationId xmlns:a16="http://schemas.microsoft.com/office/drawing/2014/main" id="{FF4D530A-0E37-4D66-484D-3F68EF8B1ACA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85" name="Rectangle 784">
            <a:hlinkClick r:id="rId109" action="ppaction://hlinksldjump"/>
            <a:extLst>
              <a:ext uri="{FF2B5EF4-FFF2-40B4-BE49-F238E27FC236}">
                <a16:creationId xmlns:a16="http://schemas.microsoft.com/office/drawing/2014/main" id="{81A73F60-ED5C-DEF2-7ACE-3259EC36D87B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86" name="Rectangle 785">
            <a:hlinkClick r:id="rId110" action="ppaction://hlinksldjump"/>
            <a:extLst>
              <a:ext uri="{FF2B5EF4-FFF2-40B4-BE49-F238E27FC236}">
                <a16:creationId xmlns:a16="http://schemas.microsoft.com/office/drawing/2014/main" id="{BD28F223-8C0D-7EEE-44BF-2FCCD066E1D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87" name="Rectangle 786">
            <a:hlinkClick r:id="rId111" action="ppaction://hlinksldjump"/>
            <a:extLst>
              <a:ext uri="{FF2B5EF4-FFF2-40B4-BE49-F238E27FC236}">
                <a16:creationId xmlns:a16="http://schemas.microsoft.com/office/drawing/2014/main" id="{CB768D79-47DD-A5CD-5904-94598BCEC52E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88" name="Rectangle 787">
            <a:hlinkClick r:id="rId112" action="ppaction://hlinksldjump"/>
            <a:extLst>
              <a:ext uri="{FF2B5EF4-FFF2-40B4-BE49-F238E27FC236}">
                <a16:creationId xmlns:a16="http://schemas.microsoft.com/office/drawing/2014/main" id="{E7F37543-2C8C-E007-4562-9B7AFFB5C85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89" name="Rectangle 788">
            <a:hlinkClick r:id="rId113" action="ppaction://hlinksldjump"/>
            <a:extLst>
              <a:ext uri="{FF2B5EF4-FFF2-40B4-BE49-F238E27FC236}">
                <a16:creationId xmlns:a16="http://schemas.microsoft.com/office/drawing/2014/main" id="{61DF7ECE-1A44-A8C7-CFC0-3499482A1447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07) Bohrium">
            <a:hlinkClick r:id="" action="ppaction://media"/>
            <a:extLst>
              <a:ext uri="{FF2B5EF4-FFF2-40B4-BE49-F238E27FC236}">
                <a16:creationId xmlns:a16="http://schemas.microsoft.com/office/drawing/2014/main" id="{8EF26EC1-4693-DC11-58EC-D551BCA88DB9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76000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33A68801-3618-F17C-C96E-3BCCEB644F94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10DBB97A-4931-4F82-7BE3-0EE3E3102276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0A08624F-5C70-FF97-A8D3-AEF65A7C18C0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EB65548-AF3D-27DA-EE40-D39E8819AB2E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107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1629D6A-A8D9-A258-0566-EC98D5897FB0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Bh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63B0C874-80BC-671C-5D07-821D734D4B75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Bohrium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F5B938D6-5807-5D4C-E42B-75E3B579F52C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(270)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B314500-910C-BAFF-33A6-44636F6177E3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F4C61159-AEF1-91C4-0151-87C7DA14B5CA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5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8C2BE1EE-F7DC-2D42-B1A4-E4D610F0D3B3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D7F4B784-A03E-15BE-8CDC-B507BA156D6D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A4022CA7-60A2-EFB7-26E5-D4224065C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BE3913DB-6DAB-E14E-0B2F-09A45F8A02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94FC9AE5-4F51-1B36-3FF8-DD277CC471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E108C672-9044-485D-152C-04FCA3F029C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FE9C1FCA-BC53-35D9-BFED-F1F65DD9CE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F00B0243-0F0B-A3B7-73BE-8925ABC00F2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33A1408F-CA8F-A8C4-5917-4565D36B882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BC15799A-2ECF-1D8F-A7F7-96E179C07F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5B4FD1CF-1C96-3B93-831F-CB46869D8A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4606E265-CFCC-95C0-FA5C-6A18E4CDD11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899F93CE-97B3-7AA6-AFE4-8399B82EA6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4AA7B8A-685A-7D65-6DF2-71985FE577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CD218A95-CD56-E06E-C945-796CB259D5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F3BD3D85-3945-A513-2206-2A602C6BF69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C661FF4C-6019-3F93-F315-98A40607A2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ABCD2A38-F1AC-13B6-AB5A-40D775E2444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93" name="TextBox 79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1FEDFEA0-339F-A748-6FB3-12C23E055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C0B297D1-763D-F3FD-A03D-132B834DEA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E4BF2E78-AE53-EEFD-F225-4B1D31ECFA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576C2D1C-6EA6-0726-3628-4510B5EDB5DB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1F18F59F-C0A7-9078-81A7-AE0F2FE4A6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Rectangle 797">
              <a:extLst>
                <a:ext uri="{FF2B5EF4-FFF2-40B4-BE49-F238E27FC236}">
                  <a16:creationId xmlns:a16="http://schemas.microsoft.com/office/drawing/2014/main" id="{1F45F861-BF85-71AA-25EF-CA57AD5E3A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26CD2829-F35D-4A0A-5110-1726FD770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D63A82D5-A1F6-2C28-71A6-592441C03D7C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DE79C1C-46C7-01DA-D1A5-F06E477EE98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A9F1A36A-6B09-4AC3-F4FA-5B6F6CAAE6A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03" name="TextBox 80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D3C70B3B-D8AC-2049-D8CF-A7BB1282DA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71E7CD0C-007E-9574-1F4B-89A12A063B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21B684EC-FEEF-8078-4FCB-FBF4DF1A50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6A818DA3-BD61-B41C-74F2-A8FBB360F8BA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50F12C31-A80F-0A53-AF35-FA145179732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FE46BB57-BCAA-D24E-F01A-984974D3E5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46FB7ED3-2186-1F75-FE86-2621E10DF1F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47D35AD9-A6FA-D16E-9C65-A798D2BF526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83760E21-DBC0-A96A-E83C-62467A1C28E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8D735297-7F86-117E-F7AA-62C40AB98F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3" name="TextBox 81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92E1F08-26D7-DE6F-91DC-587CF5E0AA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BD977426-35DD-BAB2-334B-4512FD313B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42048FA3-C923-8E19-D6F7-9782786428D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415540D1-F4FE-21DF-B72B-581B9121F8CA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E91B8776-54E7-A333-5DEA-784A135F3E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DFE411D8-40F7-7B3B-409B-394349FA593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910CDD53-DEB3-3944-E695-3DEDE44EFFF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86ABB046-CB49-573F-573A-8D4FB38ED7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ED90B6A6-0C02-451F-DBAF-520ED6A896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C310C00C-A46D-D54A-944B-81B6FC13385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9E0A5993-4D4F-89B7-1BB7-8121F504E3F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BA5D81ED-020D-9B02-1C79-51537B7265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01BFF8A8-F1F5-7714-A6A3-1B1D44A51AF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71F82EB7-D66E-B429-1C29-276FF51498B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3293344F-33D4-3458-A8A6-FED35F88B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C721A216-A33F-8239-E1F3-56D8C45A32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826ECD13-29B7-E220-1EED-4E6F97A0EC1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FB2EF0A-9501-DBCE-E4F9-8CD60176A78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9F97E4C9-556E-43DE-DB3C-9EFDF7B08B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72910ECF-D8DB-C44A-B24F-1EFF9B29FD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B8082F7C-1F9B-E7BE-0A33-AC38D3CD3FC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21D81D3F-2C37-9580-E538-DCB0DAB282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D5165516-F395-954D-B798-F68A0CED95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8C1B5471-86FE-2DAF-EF75-3971384961AA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961209B9-BEE4-6380-5DF7-20034F356F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0A9A830F-9209-3964-CCEE-E962DEECDA7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5D7DCD36-62D2-AE70-094A-1F1EDE4334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D2E423EC-26D9-71AB-ACEA-DEC68B8A1B7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A8F54EB5-557D-B087-4CEC-7E6BAE185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2922F832-91AD-23F0-BDA4-8608BA5328B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3DDB97D4-EC9E-31B8-9192-6CC329466B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D5B6EA4C-F42E-B29E-C73E-966F7CCEB3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BBDD05D7-6448-2FEE-2E27-68D355F93E32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7CCB65C-34B3-4587-7F9E-E31AB7ADB004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3921871" y="4563259"/>
            <a:chExt cx="821917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AB811020-5A8B-25B8-9464-78D9E19C3C79}"/>
                </a:ext>
              </a:extLst>
            </p:cNvPr>
            <p:cNvSpPr/>
            <p:nvPr/>
          </p:nvSpPr>
          <p:spPr>
            <a:xfrm>
              <a:off x="3976904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B417751-1868-364D-8FC6-BA3B322A9B07}"/>
                </a:ext>
              </a:extLst>
            </p:cNvPr>
            <p:cNvSpPr/>
            <p:nvPr/>
          </p:nvSpPr>
          <p:spPr>
            <a:xfrm>
              <a:off x="3976904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3241D4C-BCB4-207C-0A10-F2CC4814CD4B}"/>
                </a:ext>
              </a:extLst>
            </p:cNvPr>
            <p:cNvSpPr txBox="1"/>
            <p:nvPr/>
          </p:nvSpPr>
          <p:spPr>
            <a:xfrm>
              <a:off x="3976903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3258F53-A7E5-D81D-D9AE-9B44451CB517}"/>
                </a:ext>
              </a:extLst>
            </p:cNvPr>
            <p:cNvSpPr txBox="1"/>
            <p:nvPr/>
          </p:nvSpPr>
          <p:spPr>
            <a:xfrm>
              <a:off x="3956584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36889B1-E420-7843-140A-2728ED29E8C6}"/>
                </a:ext>
              </a:extLst>
            </p:cNvPr>
            <p:cNvSpPr txBox="1"/>
            <p:nvPr/>
          </p:nvSpPr>
          <p:spPr>
            <a:xfrm>
              <a:off x="3921871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52FC93D-2867-C6E8-AF16-A11DB086A256}"/>
                </a:ext>
              </a:extLst>
            </p:cNvPr>
            <p:cNvSpPr txBox="1"/>
            <p:nvPr/>
          </p:nvSpPr>
          <p:spPr>
            <a:xfrm>
              <a:off x="4069306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39A11753-2D62-9A45-00BF-F41443FE4787}"/>
                </a:ext>
              </a:extLst>
            </p:cNvPr>
            <p:cNvSpPr txBox="1"/>
            <p:nvPr/>
          </p:nvSpPr>
          <p:spPr>
            <a:xfrm>
              <a:off x="3923338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C97B296-F81B-240B-DE09-308F5B0073D3}"/>
                </a:ext>
              </a:extLst>
            </p:cNvPr>
            <p:cNvSpPr txBox="1"/>
            <p:nvPr/>
          </p:nvSpPr>
          <p:spPr>
            <a:xfrm>
              <a:off x="4209736" y="4677788"/>
              <a:ext cx="25219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1AADFEE-8AB7-707D-7987-26628A75F0E2}"/>
                </a:ext>
              </a:extLst>
            </p:cNvPr>
            <p:cNvSpPr txBox="1"/>
            <p:nvPr/>
          </p:nvSpPr>
          <p:spPr>
            <a:xfrm>
              <a:off x="3921871" y="479449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D637C16-F93E-02B5-9445-524AB7F3171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343904E7-2DC8-346E-C7C0-3F04135B01E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BC6DB4D7-1D9C-4E0A-5F61-C235C23DE26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7277157-B794-0907-FB5F-A5FED4A5998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AABE85E9-9118-1576-E178-55EA1E06ED7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C7789F9A-A10C-F1B6-9C83-FA21FD03189C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3AD5545B-AA3D-ADFE-CD56-345999619C16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B60FB9C6-54C6-656A-A6E7-3C9B93B361C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77A26FE2-91D0-5C74-F949-0D5848804379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4C83B692-D9C5-0D4C-3A60-9357AC87AD65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4170FB05-7D4C-E4B5-4B3D-C5D6C7BFC95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B69F8473-02D3-72E6-4DC5-88860FE2989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199E0982-CAB7-C2D2-1BEA-EFD0C23010A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C172066B-A9D5-A16A-0B4E-50FB87532E5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0D444816-FDD9-6FAA-01A9-35A2FA186B0F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98836867-DEEB-2DB8-8749-86B6E5EF3A8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17" name="Group 516">
                      <a:extLst>
                        <a:ext uri="{FF2B5EF4-FFF2-40B4-BE49-F238E27FC236}">
                          <a16:creationId xmlns:a16="http://schemas.microsoft.com/office/drawing/2014/main" id="{D044BCFD-42CD-1026-D958-EBDA973617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79" name="Group 578">
                        <a:extLst>
                          <a:ext uri="{FF2B5EF4-FFF2-40B4-BE49-F238E27FC236}">
                            <a16:creationId xmlns:a16="http://schemas.microsoft.com/office/drawing/2014/main" id="{26BDD4F8-F2EE-A862-6526-C1874EEE5E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81" name="Group 580">
                          <a:extLst>
                            <a:ext uri="{FF2B5EF4-FFF2-40B4-BE49-F238E27FC236}">
                              <a16:creationId xmlns:a16="http://schemas.microsoft.com/office/drawing/2014/main" id="{26801CBF-5895-8409-D71A-CE8397D8A88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83" name="Group 582">
                            <a:extLst>
                              <a:ext uri="{FF2B5EF4-FFF2-40B4-BE49-F238E27FC236}">
                                <a16:creationId xmlns:a16="http://schemas.microsoft.com/office/drawing/2014/main" id="{8EBEE41C-FF7B-0570-272F-DAB302BCC3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85" name="Group 584">
                              <a:extLst>
                                <a:ext uri="{FF2B5EF4-FFF2-40B4-BE49-F238E27FC236}">
                                  <a16:creationId xmlns:a16="http://schemas.microsoft.com/office/drawing/2014/main" id="{3EE75D9F-389A-BD84-7A1B-9FACB42E000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587" name="Straight Connector 586">
                                <a:extLst>
                                  <a:ext uri="{FF2B5EF4-FFF2-40B4-BE49-F238E27FC236}">
                                    <a16:creationId xmlns:a16="http://schemas.microsoft.com/office/drawing/2014/main" id="{8B1088FC-DE17-36A0-B9A3-93A4DD8FC46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98" name="Straight Connector 597">
                                <a:extLst>
                                  <a:ext uri="{FF2B5EF4-FFF2-40B4-BE49-F238E27FC236}">
                                    <a16:creationId xmlns:a16="http://schemas.microsoft.com/office/drawing/2014/main" id="{BC1A4CB1-04F2-BFFD-94BF-59EDA80BAEB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599" name="Straight Connector 598">
                                <a:extLst>
                                  <a:ext uri="{FF2B5EF4-FFF2-40B4-BE49-F238E27FC236}">
                                    <a16:creationId xmlns:a16="http://schemas.microsoft.com/office/drawing/2014/main" id="{464C9351-EFB8-DFEE-FBB3-22B165EA16C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586" name="Straight Connector 585">
                              <a:extLst>
                                <a:ext uri="{FF2B5EF4-FFF2-40B4-BE49-F238E27FC236}">
                                  <a16:creationId xmlns:a16="http://schemas.microsoft.com/office/drawing/2014/main" id="{4CB8F1B2-D4B9-2CFD-5C8B-3B71DE649FF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84" name="Straight Connector 583">
                            <a:extLst>
                              <a:ext uri="{FF2B5EF4-FFF2-40B4-BE49-F238E27FC236}">
                                <a16:creationId xmlns:a16="http://schemas.microsoft.com/office/drawing/2014/main" id="{BCF569BE-3853-630E-30E9-E0C34BEA15A0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82" name="Straight Connector 581">
                          <a:extLst>
                            <a:ext uri="{FF2B5EF4-FFF2-40B4-BE49-F238E27FC236}">
                              <a16:creationId xmlns:a16="http://schemas.microsoft.com/office/drawing/2014/main" id="{9B0F94C0-F70E-2887-5ACD-658049F2339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80" name="Straight Connector 579">
                        <a:extLst>
                          <a:ext uri="{FF2B5EF4-FFF2-40B4-BE49-F238E27FC236}">
                            <a16:creationId xmlns:a16="http://schemas.microsoft.com/office/drawing/2014/main" id="{F457CB74-B8AE-73E3-5E85-A2F0081FA8F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78" name="Straight Connector 577">
                      <a:extLst>
                        <a:ext uri="{FF2B5EF4-FFF2-40B4-BE49-F238E27FC236}">
                          <a16:creationId xmlns:a16="http://schemas.microsoft.com/office/drawing/2014/main" id="{AE6FF7AE-BD67-9E0D-3D21-F0ABCB35595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4E54D161-063A-4059-1C19-F65A52694A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83ABBC1E-27CB-72F7-A49B-64FA667F916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31B1ABE-E357-7212-C33A-D4506E693D6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70FC3CB8-1205-97EE-9584-B22CA5BC9C2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73029261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03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2" name="Picture 801">
            <a:extLst>
              <a:ext uri="{FF2B5EF4-FFF2-40B4-BE49-F238E27FC236}">
                <a16:creationId xmlns:a16="http://schemas.microsoft.com/office/drawing/2014/main" id="{0EF79AD9-610E-2E3C-A8C1-E232D16164A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Hs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3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4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5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6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7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6F28151C-B0B3-7ED8-C0DC-B405802F01A6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5138FEAA-1B56-83E8-8C75-2143F6C14F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02DD2EA8-9846-67B2-8622-218A0DBC06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E517DE29-372D-F3D6-3458-9E00872FBE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A73791F7-5B33-B136-D251-930E071D7C4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5A0B2F00-8E19-C3DD-B0AD-EF03580C7A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3F97BADD-6050-8DC2-08E9-CF914169D6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8" action="ppaction://hlinksldjump"/>
              <a:extLst>
                <a:ext uri="{FF2B5EF4-FFF2-40B4-BE49-F238E27FC236}">
                  <a16:creationId xmlns:a16="http://schemas.microsoft.com/office/drawing/2014/main" id="{702D206A-E79F-15FF-4EDE-F69B25B1E8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7545DE06-681D-34BD-F7F3-F3794EC5F7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C7B339A3-2B0B-21B2-74C3-5973EEB9E3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DAF3FE53-A74E-8013-2172-3E2FA9BB9BD2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CF14698D-CEE9-DDE0-7AE1-2B9601FC7D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74B60F1B-4CF9-5366-A7C3-474848AF5D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372DEE29-B48A-8486-BC6E-3050380638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991B3082-5934-7E64-B8D6-A5A97B5F671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E4A00315-25CE-2C3B-ABAD-774005B2107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AA1F2FB5-B75E-CA60-2300-E16207A4387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5" name="TextBox 544">
              <a:hlinkClick r:id="rId79" action="ppaction://hlinksldjump"/>
              <a:extLst>
                <a:ext uri="{FF2B5EF4-FFF2-40B4-BE49-F238E27FC236}">
                  <a16:creationId xmlns:a16="http://schemas.microsoft.com/office/drawing/2014/main" id="{5067866A-AED1-8532-89BD-3140769BE0D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94997ECD-C1A4-F813-F3EF-A58DD00C2F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C1D8D081-E90B-653E-C26E-677D9A2D62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7B8EFC95-E49D-A375-D877-3BB75F50ACA7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6740575A-5F50-D82F-4E89-FF5A2D2613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16117801-77A0-BB08-80B0-2B23808E44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8A0F31CC-F82F-A889-1A21-7F5A0BE60B7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DED57EBA-631E-9718-3FB5-5CB1DEC8670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DD58862C-07F3-0B1C-8983-ED561A7548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8D1436CD-0354-E0CF-48F0-36B64B0708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045FADE3-62CC-E6CE-3447-428621FD42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A7D0BDE3-CD53-34B6-B60F-E917F68FE0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50A1CDDF-CF31-BBEB-FCCE-AB7A4BF5E735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29951DC5-369D-9BD2-029C-567FAD195E76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5D4AF19E-F245-F951-FCE9-867794BA31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953F1967-646E-F376-B9C1-B974BC3760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A8098821-2ADE-3809-6045-D56C1221913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A6614DA9-5E76-222D-B37C-F60F984DC14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20267505-9FFD-0F02-FDDC-1F553CCF32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260A00B6-D29E-DEAA-C5F3-895AEA5CB9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5" name="TextBox 5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5B1CFC40-A35F-A294-E0B7-9FB14E9D407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8EF1B082-2E79-90FB-1472-63554BDB2E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9880913B-7E5E-E468-41FC-67823C4FF9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42" name="Group 641">
            <a:extLst>
              <a:ext uri="{FF2B5EF4-FFF2-40B4-BE49-F238E27FC236}">
                <a16:creationId xmlns:a16="http://schemas.microsoft.com/office/drawing/2014/main" id="{FD1D1878-3597-BFED-A660-1B79075B1FDC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643" name="Rectangle 642">
              <a:extLst>
                <a:ext uri="{FF2B5EF4-FFF2-40B4-BE49-F238E27FC236}">
                  <a16:creationId xmlns:a16="http://schemas.microsoft.com/office/drawing/2014/main" id="{8B6E357D-8A0B-0D2C-17E4-67D9A0AA8E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4" name="Rectangle 643">
              <a:extLst>
                <a:ext uri="{FF2B5EF4-FFF2-40B4-BE49-F238E27FC236}">
                  <a16:creationId xmlns:a16="http://schemas.microsoft.com/office/drawing/2014/main" id="{53CF975A-6990-2401-B0D1-327A3253F7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ACF049E7-A1AB-8E3E-1A6D-0622F4CAD02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656" name="TextBox 655">
              <a:extLst>
                <a:ext uri="{FF2B5EF4-FFF2-40B4-BE49-F238E27FC236}">
                  <a16:creationId xmlns:a16="http://schemas.microsoft.com/office/drawing/2014/main" id="{8AAC99E0-186F-43E0-E922-A7CDE812AE2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198CD95F-7FAE-A76E-FF1F-991D5DCC25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20914A64-D7BA-5009-0548-0D160AC6A1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659" name="TextBox 658">
              <a:hlinkClick r:id="rId82" action="ppaction://hlinksldjump"/>
              <a:extLst>
                <a:ext uri="{FF2B5EF4-FFF2-40B4-BE49-F238E27FC236}">
                  <a16:creationId xmlns:a16="http://schemas.microsoft.com/office/drawing/2014/main" id="{9781A69C-0525-F64E-16CD-978B78A284A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09BFF730-F618-0A2B-372C-9491DD77BC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B4F43B9E-3EDC-FB2C-C64D-19AA988921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C026A301-F539-618B-B6C7-11C6A0850067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DCB544DC-4A01-42B9-7192-F0405A3014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84642C63-3593-2B52-2AB7-56217A89C0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9B37B0E5-5666-5506-654A-9F31247CDD0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2B31C9BB-DABD-CECA-E14B-BF2DCEB63A4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BD01BA26-55A8-16AF-DD4D-A3DFB7B7C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51634E97-12BC-74AB-943C-62DFA68960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679" name="TextBox 678">
              <a:hlinkClick r:id="rId83" action="ppaction://hlinksldjump"/>
              <a:extLst>
                <a:ext uri="{FF2B5EF4-FFF2-40B4-BE49-F238E27FC236}">
                  <a16:creationId xmlns:a16="http://schemas.microsoft.com/office/drawing/2014/main" id="{7234A534-BE12-AFF1-8012-35012EF8C9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71E9F241-F8AA-67F2-3134-0BFDC5A73D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BF26BC67-F01A-48E0-BD5D-BFDB591087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EAE1E095-C1D1-5B93-12F9-36EACF091EBD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07483BE6-4F95-6D5A-FE06-42CE33DE0B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6C1F2846-B888-27DB-890D-1A483897B0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00ED58E3-92A0-38FE-CF73-D729FD96DF63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4DCD0C24-B696-C0D8-2FC7-AF959364E88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9E91E2FA-D892-4CE4-922D-49D5F46AAC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5434DAD3-3D28-4CB6-5790-254BAC835F5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689" name="TextBox 688">
              <a:hlinkClick r:id="rId84" action="ppaction://hlinksldjump"/>
              <a:extLst>
                <a:ext uri="{FF2B5EF4-FFF2-40B4-BE49-F238E27FC236}">
                  <a16:creationId xmlns:a16="http://schemas.microsoft.com/office/drawing/2014/main" id="{3BB9C3F5-A2A7-695C-F1DC-D79CCD7961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CA4629DB-7E94-295B-2258-4D6294DD9D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5FD6C7D1-B00B-0270-01C1-EAB455EFD6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64376847-028A-8913-825E-A9CE9818ED44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BCB07F75-501F-0C80-913C-E35B2D55B3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5DE82331-D0B0-52E8-A555-2E59089F73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66E83C40-6A61-973A-4914-20504D796E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96" name="TextBox 695">
              <a:extLst>
                <a:ext uri="{FF2B5EF4-FFF2-40B4-BE49-F238E27FC236}">
                  <a16:creationId xmlns:a16="http://schemas.microsoft.com/office/drawing/2014/main" id="{D7C30791-3AC0-1018-52A0-0EEC5408D67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29F4B043-56CF-4661-175B-7980601C35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9D4D2C84-52FC-D974-4631-45970AB3583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9" name="TextBox 698">
              <a:hlinkClick r:id="rId85" action="ppaction://hlinksldjump"/>
              <a:extLst>
                <a:ext uri="{FF2B5EF4-FFF2-40B4-BE49-F238E27FC236}">
                  <a16:creationId xmlns:a16="http://schemas.microsoft.com/office/drawing/2014/main" id="{916CB183-A9DC-B09F-656E-5DB0212E44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D0A04DB8-620F-DB3A-CFB3-A574E99061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CE3093EC-078B-3D57-AC37-2223D6A4EFEC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02" name="Group 701">
            <a:extLst>
              <a:ext uri="{FF2B5EF4-FFF2-40B4-BE49-F238E27FC236}">
                <a16:creationId xmlns:a16="http://schemas.microsoft.com/office/drawing/2014/main" id="{97550A3B-BCC8-E139-76B2-8337588BDB8F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F6FE4EAD-16C8-5FAE-A53C-00BB7E22D7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4B98AE24-29FF-8F19-CC35-6F28614B68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33D69791-8119-D7D7-AB77-CA856B078E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16D6326C-35D5-9858-5974-B9D270A859B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145379D7-6EC2-2EE7-5734-F94BABFE0D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DA276B71-9B3B-6C01-1936-02B0BC6412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FBF6B97D-3490-039B-1C21-C2E3406C06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2DC18F53-F7AD-8367-1569-263B0F8C0D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DE1A7FB2-7408-94AD-6A63-C3BAF3BD80B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C8E74E0B-FF55-40EB-67E5-A1C4B86B84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ABA26BA9-DAB6-A995-A98F-84C161D68A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942A5D64-C497-98D1-3E21-5AEA80E3EF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FE65CBBF-CD75-F26F-C8BA-F491ACFAE2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E1B3A098-27B8-25D0-CEEC-E2037F3B3BB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0C99F629-6AF2-F140-053C-A1761110D9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80D43714-FFC8-6369-7023-49D72C7292FA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3" name="TextBox 822">
              <a:hlinkClick r:id="rId87" action="ppaction://hlinksldjump"/>
              <a:extLst>
                <a:ext uri="{FF2B5EF4-FFF2-40B4-BE49-F238E27FC236}">
                  <a16:creationId xmlns:a16="http://schemas.microsoft.com/office/drawing/2014/main" id="{1232FC9A-8C02-3372-4E9A-193D56EDAA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A5FD6301-78DF-DC15-FA8B-C1EA4CA68A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24D5F435-7022-3F22-D4BB-7D3A77E15D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A4663E20-054D-AD7E-69E7-0EA40EE0B0EF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6E49014A-C10D-0263-D50A-806F075895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462C1D40-E3FB-3764-84D6-7EA56BABD8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1AFBF2AA-7352-7438-173A-5F4BD6DEF3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53B9A399-B39F-0399-A3E4-3E2DE54790D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2B871180-DF79-0BA6-ACD3-AD2F525260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D67B3D4A-64C5-7447-761F-1BE56A491645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3" name="TextBox 832">
              <a:hlinkClick r:id="rId88" action="ppaction://hlinksldjump"/>
              <a:extLst>
                <a:ext uri="{FF2B5EF4-FFF2-40B4-BE49-F238E27FC236}">
                  <a16:creationId xmlns:a16="http://schemas.microsoft.com/office/drawing/2014/main" id="{3B8220C3-D243-29BD-70DB-E218B511FF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6DAD93FB-45E4-CA92-EA8B-324BB90B92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580B310A-A36B-1897-02B4-1C10332D9D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6" name="TextBox 835">
            <a:extLst>
              <a:ext uri="{FF2B5EF4-FFF2-40B4-BE49-F238E27FC236}">
                <a16:creationId xmlns:a16="http://schemas.microsoft.com/office/drawing/2014/main" id="{0F98968E-28B5-308D-9C1D-B3F48F07469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D5623894-612F-C8C3-068B-97B993B155FD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7" name="TextBox 776">
            <a:hlinkClick r:id="rId89" action="ppaction://hlinksldjump"/>
            <a:extLst>
              <a:ext uri="{FF2B5EF4-FFF2-40B4-BE49-F238E27FC236}">
                <a16:creationId xmlns:a16="http://schemas.microsoft.com/office/drawing/2014/main" id="{DF0D42D6-8EB3-D6E6-893F-E30EDCC99838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8" name="TextBox 777">
            <a:hlinkClick r:id="rId90" action="ppaction://hlinksldjump"/>
            <a:extLst>
              <a:ext uri="{FF2B5EF4-FFF2-40B4-BE49-F238E27FC236}">
                <a16:creationId xmlns:a16="http://schemas.microsoft.com/office/drawing/2014/main" id="{540C78DF-45AA-A709-9131-89779C8C31B6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9" name="TextBox 778">
            <a:hlinkClick r:id="rId91" action="ppaction://hlinksldjump"/>
            <a:extLst>
              <a:ext uri="{FF2B5EF4-FFF2-40B4-BE49-F238E27FC236}">
                <a16:creationId xmlns:a16="http://schemas.microsoft.com/office/drawing/2014/main" id="{4FF7B3B0-F055-55BC-E9BE-DAF08CE7EA8B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80" name="TextBox 779">
            <a:hlinkClick r:id="rId92" action="ppaction://hlinksldjump"/>
            <a:extLst>
              <a:ext uri="{FF2B5EF4-FFF2-40B4-BE49-F238E27FC236}">
                <a16:creationId xmlns:a16="http://schemas.microsoft.com/office/drawing/2014/main" id="{CE1E8B9A-463B-F721-2FA5-80B42702CB6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81" name="TextBox 780">
            <a:hlinkClick r:id="rId93" action="ppaction://hlinksldjump"/>
            <a:extLst>
              <a:ext uri="{FF2B5EF4-FFF2-40B4-BE49-F238E27FC236}">
                <a16:creationId xmlns:a16="http://schemas.microsoft.com/office/drawing/2014/main" id="{C41E8888-FEF3-F52B-47EC-40E793A16651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2" name="TextBox 781">
            <a:hlinkClick r:id="rId94" action="ppaction://hlinksldjump"/>
            <a:extLst>
              <a:ext uri="{FF2B5EF4-FFF2-40B4-BE49-F238E27FC236}">
                <a16:creationId xmlns:a16="http://schemas.microsoft.com/office/drawing/2014/main" id="{FC847263-F73F-4703-1C5B-D93A7502159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3" name="TextBox 782">
            <a:hlinkClick r:id="rId95" action="ppaction://hlinksldjump"/>
            <a:extLst>
              <a:ext uri="{FF2B5EF4-FFF2-40B4-BE49-F238E27FC236}">
                <a16:creationId xmlns:a16="http://schemas.microsoft.com/office/drawing/2014/main" id="{6271D74A-6390-4DC4-78C1-CCDC205F998C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4" name="TextBox 783">
            <a:hlinkClick r:id="rId96" action="ppaction://hlinksldjump"/>
            <a:extLst>
              <a:ext uri="{FF2B5EF4-FFF2-40B4-BE49-F238E27FC236}">
                <a16:creationId xmlns:a16="http://schemas.microsoft.com/office/drawing/2014/main" id="{05A5EE43-57D8-2867-56FF-ECA87644B7F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5" name="TextBox 784">
            <a:hlinkClick r:id="rId97" action="ppaction://hlinksldjump"/>
            <a:extLst>
              <a:ext uri="{FF2B5EF4-FFF2-40B4-BE49-F238E27FC236}">
                <a16:creationId xmlns:a16="http://schemas.microsoft.com/office/drawing/2014/main" id="{06B48807-97F6-6898-CB56-54A7A4179556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6" name="TextBox 785">
            <a:hlinkClick r:id="rId98" action="ppaction://hlinksldjump"/>
            <a:extLst>
              <a:ext uri="{FF2B5EF4-FFF2-40B4-BE49-F238E27FC236}">
                <a16:creationId xmlns:a16="http://schemas.microsoft.com/office/drawing/2014/main" id="{C8DA66FF-6455-4FB4-6AC7-53632BBD1F08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7" name="TextBox 786">
            <a:hlinkClick r:id="rId99" action="ppaction://hlinksldjump"/>
            <a:extLst>
              <a:ext uri="{FF2B5EF4-FFF2-40B4-BE49-F238E27FC236}">
                <a16:creationId xmlns:a16="http://schemas.microsoft.com/office/drawing/2014/main" id="{106F7FA4-5D92-06EF-2BAD-40D326EB6CAA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8" name="TextBox 787">
            <a:hlinkClick r:id="rId100" action="ppaction://hlinksldjump"/>
            <a:extLst>
              <a:ext uri="{FF2B5EF4-FFF2-40B4-BE49-F238E27FC236}">
                <a16:creationId xmlns:a16="http://schemas.microsoft.com/office/drawing/2014/main" id="{B5E0CB5C-A15D-A556-030A-E3D1A7C4E38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9" name="TextBox 788">
            <a:hlinkClick r:id="rId101" action="ppaction://hlinksldjump"/>
            <a:extLst>
              <a:ext uri="{FF2B5EF4-FFF2-40B4-BE49-F238E27FC236}">
                <a16:creationId xmlns:a16="http://schemas.microsoft.com/office/drawing/2014/main" id="{F5341894-4C36-790B-B4FF-74A0BD09EBA2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90" name="TextBox 789">
            <a:hlinkClick r:id="rId102" action="ppaction://hlinksldjump"/>
            <a:extLst>
              <a:ext uri="{FF2B5EF4-FFF2-40B4-BE49-F238E27FC236}">
                <a16:creationId xmlns:a16="http://schemas.microsoft.com/office/drawing/2014/main" id="{3F25C0EF-868B-7216-2C10-910B2E2E3CB3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91" name="TextBox 790">
            <a:hlinkClick r:id="rId103" action="ppaction://hlinksldjump"/>
            <a:extLst>
              <a:ext uri="{FF2B5EF4-FFF2-40B4-BE49-F238E27FC236}">
                <a16:creationId xmlns:a16="http://schemas.microsoft.com/office/drawing/2014/main" id="{36CC39EA-66AC-43DE-99B8-59D51125773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2" name="TextBox 791">
            <a:hlinkClick r:id="rId104" action="ppaction://hlinksldjump"/>
            <a:extLst>
              <a:ext uri="{FF2B5EF4-FFF2-40B4-BE49-F238E27FC236}">
                <a16:creationId xmlns:a16="http://schemas.microsoft.com/office/drawing/2014/main" id="{AFE0FA33-406C-2430-FF0F-FD2AC2F7AFA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3" name="TextBox 792">
            <a:hlinkClick r:id="rId105" action="ppaction://hlinksldjump"/>
            <a:extLst>
              <a:ext uri="{FF2B5EF4-FFF2-40B4-BE49-F238E27FC236}">
                <a16:creationId xmlns:a16="http://schemas.microsoft.com/office/drawing/2014/main" id="{107B960A-0194-0BF8-D4D1-9AA1F5219CE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4" name="TextBox 793">
            <a:hlinkClick r:id="rId106" action="ppaction://hlinksldjump"/>
            <a:extLst>
              <a:ext uri="{FF2B5EF4-FFF2-40B4-BE49-F238E27FC236}">
                <a16:creationId xmlns:a16="http://schemas.microsoft.com/office/drawing/2014/main" id="{8AC99A26-626B-FC81-C381-2A28DCA749B7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5" name="Rectangle 794">
            <a:hlinkClick r:id="rId107" action="ppaction://hlinksldjump"/>
            <a:extLst>
              <a:ext uri="{FF2B5EF4-FFF2-40B4-BE49-F238E27FC236}">
                <a16:creationId xmlns:a16="http://schemas.microsoft.com/office/drawing/2014/main" id="{A8A961F3-C82E-97BC-5C86-8ED27F3C64FC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6" name="Rectangle 795">
            <a:hlinkClick r:id="rId108" action="ppaction://hlinksldjump"/>
            <a:extLst>
              <a:ext uri="{FF2B5EF4-FFF2-40B4-BE49-F238E27FC236}">
                <a16:creationId xmlns:a16="http://schemas.microsoft.com/office/drawing/2014/main" id="{FDD7639E-5BB4-D457-3A6A-CFA0B9761B3D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7" name="Rectangle 796">
            <a:hlinkClick r:id="rId109" action="ppaction://hlinksldjump"/>
            <a:extLst>
              <a:ext uri="{FF2B5EF4-FFF2-40B4-BE49-F238E27FC236}">
                <a16:creationId xmlns:a16="http://schemas.microsoft.com/office/drawing/2014/main" id="{2245D79E-A4B3-4428-FC0B-91465BC9D1B5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8" name="Rectangle 797">
            <a:hlinkClick r:id="rId110" action="ppaction://hlinksldjump"/>
            <a:extLst>
              <a:ext uri="{FF2B5EF4-FFF2-40B4-BE49-F238E27FC236}">
                <a16:creationId xmlns:a16="http://schemas.microsoft.com/office/drawing/2014/main" id="{EB18534C-A4F4-230E-E7E0-57CA1033F856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9" name="Rectangle 798">
            <a:hlinkClick r:id="rId111" action="ppaction://hlinksldjump"/>
            <a:extLst>
              <a:ext uri="{FF2B5EF4-FFF2-40B4-BE49-F238E27FC236}">
                <a16:creationId xmlns:a16="http://schemas.microsoft.com/office/drawing/2014/main" id="{1E90ADE1-C8F6-E025-61AD-7B1BE883E0F3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00" name="Rectangle 799">
            <a:hlinkClick r:id="rId112" action="ppaction://hlinksldjump"/>
            <a:extLst>
              <a:ext uri="{FF2B5EF4-FFF2-40B4-BE49-F238E27FC236}">
                <a16:creationId xmlns:a16="http://schemas.microsoft.com/office/drawing/2014/main" id="{E9C2C8A9-6587-160D-6A22-D87A09AEC30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01" name="Rectangle 800">
            <a:hlinkClick r:id="rId113" action="ppaction://hlinksldjump"/>
            <a:extLst>
              <a:ext uri="{FF2B5EF4-FFF2-40B4-BE49-F238E27FC236}">
                <a16:creationId xmlns:a16="http://schemas.microsoft.com/office/drawing/2014/main" id="{6D6B1C02-9AB0-A8A5-2C79-050030E8F293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08) Hassium">
            <a:hlinkClick r:id="" action="ppaction://media"/>
            <a:extLst>
              <a:ext uri="{FF2B5EF4-FFF2-40B4-BE49-F238E27FC236}">
                <a16:creationId xmlns:a16="http://schemas.microsoft.com/office/drawing/2014/main" id="{B7F10332-8F01-0FF3-BFA2-C61648BF9B5D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50600" y="100431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D2BBAE36-6E07-62BE-E4A6-BE5C8CF30DE7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E61180D6-D10C-F64C-D51A-7297A9BCE4ED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DC7BB5B9-BAE5-4B99-959F-15B849B36E54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DCB3C2DA-4E65-3A00-64D7-6EDF56D0CEF2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108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6C11CDB1-9413-ECBE-B751-40E7C3C1CED4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Hs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2362A0D5-4A07-6E58-68A2-0B1F0106E197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Hassium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21567A4C-1212-A623-182D-D9807587E845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(277)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E6839337-96FA-416B-E02C-153F763BEECC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30695F81-914D-6545-A142-E84FEAD43DE1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6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B2DF2790-7376-7764-3EBC-70612D247EE9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17E5B1C3-3EE3-6001-DB37-E9EF39114152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E63A3696-6172-4A78-FCFF-32C5640C07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70E65AE1-2D84-744E-8BEA-D4379217D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3CED0FF8-9D9E-2538-4D6E-43635BE12A4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F69EE151-8079-1E40-BEBA-7CC8248A5E4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49392D31-E5E3-6DDF-5A1C-13CA267C07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63BC248-DB78-E0CD-FC56-029DC9648CA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1B73F332-55E2-9EA8-4DD5-7E99DC3550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49962339-DD0A-64ED-8FAF-C3BD270589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70CACF6F-662B-7E5D-83E0-BB959ECE0F9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23FC3FE2-FE82-9BE0-B602-ADEC5D4D6CD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780DBCFA-910A-4C5D-F27B-AF753AB011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7F7760F8-7A02-3E3F-B8AC-B531F94BB8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7D481FB-92C8-3327-2A5D-79B58713C30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DF8752A4-AD0B-ED7F-FD5C-AFD49F088C3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98659E98-91F6-04CF-4C22-5B40D51DDB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2B954250-771C-8401-813C-1AF9E351B7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0E6ABE7-3119-FE02-4414-FE898BC1DB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CCBD6AC7-9931-E79B-A7C1-84F5617E83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805EC94C-3F35-A15B-198E-D236C74AA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AFB298BB-7B5D-4133-FBE5-2A4912D6CE4A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C4384399-139B-4A4A-DEE5-120AC65E53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1B7CDE14-0FC6-9E83-D1E4-E766ECE800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5D33FEDB-2260-082C-D0FE-32A9BC93E4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F4795D07-3A5A-B107-EB72-F6000730A86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A4307715-F2E6-1760-859E-E5436D5621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B748000F-840D-D47F-FD7B-0CE4A0B4915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E60FF58-229C-D5A8-097A-B80FF90DFA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734BAB21-0378-65D2-1E25-24C7DC5ACA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859D343A-9742-596D-ACE3-CD8DFEBEE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851ADC63-0243-72C0-5F96-82B7F2D59A03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D9A9B4EC-517E-0C86-5197-E68356C6E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3D66EE43-186B-C32E-E605-94F2D61FBF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A18C8BEC-2B0B-F33D-BB8F-6E4FA87CB9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83E1AD6E-8467-84B0-B1B7-50469E7017C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47DA5995-6768-111F-A97E-F996815FB0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0B83A64-D71B-4EA7-F92A-7B513E542F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88C5460-EA67-329A-82C4-2488489537B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41BF28F3-0F0A-94DE-246B-5396A6AB7C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399AC673-425E-8FEF-B045-C076E4A1BF5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296C9055-7ED3-7955-2C99-6748637C9D8D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CFF197DD-1DD8-D130-99E9-C5267DA9DA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F2013B15-DABB-40E8-A689-37B557C410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14BDC891-0803-2D4E-9C90-62F24E9C041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3A5D894B-18AF-F035-073A-336B90D3BB4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4F643D3D-9D98-47B7-2BB7-88CEC4A685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055F0AAE-9EF8-4898-69BF-1BAB65E66D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27A09D4E-848C-FB67-7909-14771730A43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5DE94E8A-B062-0750-BE28-BB2B092A1D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D3A59FDB-515C-ACAF-48AE-7DE54C946B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8C49AC54-248E-9BA2-AB72-800CA0CF9B4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47B61510-66F9-F4E4-D905-3E86E1C082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FC7555FF-2D34-8A16-BD4D-33EB82D8ED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5AC82BAA-3259-604C-DD4C-538E4D42210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4BC82703-B35D-7A37-3360-C36F7BFA30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83AFAEA4-E5F8-27D1-64EA-1D05CE9568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4979A760-914A-64BE-8A17-320C57E3D2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063C030C-6220-3A41-4AD2-43D55D29B74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CBC59845-9772-343A-2929-010DAC0C94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F575298D-83C9-B78E-235E-F30FA40E93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986BF46F-8FC8-BAB4-AB73-5A3CF96680C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A16FCBC8-6B59-2A83-B20C-931FCB98B86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09A1603B-AF18-DC69-64A9-F080E713D9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5D11ABA9-155A-C559-E1A7-3E119C014E6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F101F799-0A30-179A-CD46-59C4F265E52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D625DB4D-16D0-ECC2-9DA5-5E649CCFF2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4A573869-3B6D-8AEE-E0CC-9B44339CF8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328BDD55-9241-BAB2-7945-28E5D694EC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7519CDF2-26A6-7306-A46C-819848668B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F6B43F0A-3B49-698D-A281-721071DB70E7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7754B58-824B-C6F0-95A9-20765C6C308E}"/>
              </a:ext>
            </a:extLst>
          </p:cNvPr>
          <p:cNvGrpSpPr/>
          <p:nvPr/>
        </p:nvGrpSpPr>
        <p:grpSpPr>
          <a:xfrm>
            <a:off x="4494303" y="4563259"/>
            <a:ext cx="647699" cy="632746"/>
            <a:chOff x="4494303" y="4563259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192B6A2-4B96-2659-853C-2FE4119C1243}"/>
                </a:ext>
              </a:extLst>
            </p:cNvPr>
            <p:cNvSpPr/>
            <p:nvPr/>
          </p:nvSpPr>
          <p:spPr>
            <a:xfrm>
              <a:off x="4549336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BF6FA51-91F4-968C-9B23-C074B456DE46}"/>
                </a:ext>
              </a:extLst>
            </p:cNvPr>
            <p:cNvSpPr/>
            <p:nvPr/>
          </p:nvSpPr>
          <p:spPr>
            <a:xfrm>
              <a:off x="4549336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44E791E-B291-F969-9D05-C4C591565057}"/>
                </a:ext>
              </a:extLst>
            </p:cNvPr>
            <p:cNvSpPr txBox="1"/>
            <p:nvPr/>
          </p:nvSpPr>
          <p:spPr>
            <a:xfrm>
              <a:off x="4549335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2FA6C8B-A365-6C5D-B46D-746431C84A33}"/>
                </a:ext>
              </a:extLst>
            </p:cNvPr>
            <p:cNvSpPr txBox="1"/>
            <p:nvPr/>
          </p:nvSpPr>
          <p:spPr>
            <a:xfrm>
              <a:off x="4529016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B1C1103-3098-A9B4-EA98-D7FC6576F642}"/>
                </a:ext>
              </a:extLst>
            </p:cNvPr>
            <p:cNvSpPr txBox="1"/>
            <p:nvPr/>
          </p:nvSpPr>
          <p:spPr>
            <a:xfrm>
              <a:off x="4494303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E6FC0D4-4A92-A3C9-C0E2-938AA0E2550E}"/>
                </a:ext>
              </a:extLst>
            </p:cNvPr>
            <p:cNvSpPr txBox="1"/>
            <p:nvPr/>
          </p:nvSpPr>
          <p:spPr>
            <a:xfrm>
              <a:off x="4641738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C739CBD7-CB18-21BA-C597-54C16F67900F}"/>
                </a:ext>
              </a:extLst>
            </p:cNvPr>
            <p:cNvSpPr txBox="1"/>
            <p:nvPr/>
          </p:nvSpPr>
          <p:spPr>
            <a:xfrm>
              <a:off x="4495770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2BAF6CA-CE8D-9E63-5BFB-72A139E3845F}"/>
                </a:ext>
              </a:extLst>
            </p:cNvPr>
            <p:cNvSpPr txBox="1"/>
            <p:nvPr/>
          </p:nvSpPr>
          <p:spPr>
            <a:xfrm>
              <a:off x="4782168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DDB6B56B-4F0D-3052-411F-90BEEBD2563C}"/>
                </a:ext>
              </a:extLst>
            </p:cNvPr>
            <p:cNvSpPr txBox="1"/>
            <p:nvPr/>
          </p:nvSpPr>
          <p:spPr>
            <a:xfrm>
              <a:off x="4494303" y="4794494"/>
              <a:ext cx="59266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11434C7-DD7C-D16D-942A-D056C659643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EF887652-CB1D-593E-3C78-D581FDCAA95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C019135C-B697-FBB6-7298-50839AB28C6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B9DADC1-563B-A22C-ED92-D04FE893C9D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304A9B20-0CDF-EE74-72B2-D3CE0CF63B75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53B31198-831D-A8AE-01A5-11B26299B88D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08D80CD6-B862-7455-BCE0-F308F4ACF2C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32E5DBFD-A7EB-852E-FB30-41C827BF7AB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9AD5BD1E-A1A4-4ABB-751F-6BC965A0B296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0A8913C0-6795-575D-AB8F-05E918D5FA02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0F2D1155-43FD-9D8C-DE17-45BCA7A253E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47BC1E22-4BFD-D8ED-9571-DF68AC4AFC7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A3863D1A-945B-ADF4-86BE-AB30937EE96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A6FDFE9E-ADDC-F44C-75E3-36CC5F4A4E2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A40D955C-8E4B-C3F1-3DF4-1EFCB08A587B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480F7F1D-2DC7-58BB-B3FA-F6A92AA80C68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37" name="Group 536">
                      <a:extLst>
                        <a:ext uri="{FF2B5EF4-FFF2-40B4-BE49-F238E27FC236}">
                          <a16:creationId xmlns:a16="http://schemas.microsoft.com/office/drawing/2014/main" id="{A70BAC40-1917-B036-FB34-45244E1B8B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B5EF9606-2F92-7B1F-E688-DF5DF99405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DC2BA99A-10F0-D345-C293-7C2A4DC525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720B387C-305A-BEEA-5B97-4A321FE7D5E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97D79889-6795-AA23-0779-0FE08DB86B3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41" name="Straight Connector 640">
                                <a:extLst>
                                  <a:ext uri="{FF2B5EF4-FFF2-40B4-BE49-F238E27FC236}">
                                    <a16:creationId xmlns:a16="http://schemas.microsoft.com/office/drawing/2014/main" id="{6B5A8387-49F2-91CC-8EC2-154D9700525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5" name="Straight Connector 644">
                                <a:extLst>
                                  <a:ext uri="{FF2B5EF4-FFF2-40B4-BE49-F238E27FC236}">
                                    <a16:creationId xmlns:a16="http://schemas.microsoft.com/office/drawing/2014/main" id="{A367B9EF-3F72-A623-1785-139813F6071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46" name="Straight Connector 645">
                                <a:extLst>
                                  <a:ext uri="{FF2B5EF4-FFF2-40B4-BE49-F238E27FC236}">
                                    <a16:creationId xmlns:a16="http://schemas.microsoft.com/office/drawing/2014/main" id="{5BCF6C2C-CC8D-93EF-C0F1-122B0E5DA06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40" name="Straight Connector 639">
                              <a:extLst>
                                <a:ext uri="{FF2B5EF4-FFF2-40B4-BE49-F238E27FC236}">
                                  <a16:creationId xmlns:a16="http://schemas.microsoft.com/office/drawing/2014/main" id="{1FFF6967-DE21-6436-BF08-BEEF1561206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B0F43C03-323E-BE82-5F9C-23759357B7BF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FA4DF52F-2678-B8A4-7A22-9718847E95F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34C3CD37-8E55-E755-F594-C565E151346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76833F38-A578-4465-3ECE-0B2F14E021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4D3B0C18-EB40-36CC-5CE3-750B88D1CD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F95FCD7E-4E42-236C-E3C5-5BF91AF0870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C2C918E1-8AE8-3087-620C-CC02DDBDAF7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E4858C75-F914-1D09-2481-094AF2CC1E1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01161498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96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" name="Picture 799">
            <a:extLst>
              <a:ext uri="{FF2B5EF4-FFF2-40B4-BE49-F238E27FC236}">
                <a16:creationId xmlns:a16="http://schemas.microsoft.com/office/drawing/2014/main" id="{3E274EDD-783B-1F1F-7BB4-B8A7D7A05F3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Mt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3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4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5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6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7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F044F472-2370-0293-5CCF-4CC28A81894F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483D8F61-334D-CC90-D5B0-D3D1D6AEA0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5CBE6E52-F2FD-2CEC-14AB-7599F97DE5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CF950767-4430-C12B-C19A-205699F0994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4F726734-CA60-ED08-B9ED-607D5DED1C8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887B130E-2F7A-4DC7-3099-B9655F8FEC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D20AE3F9-50AE-B2D2-7191-9F83085682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8" action="ppaction://hlinksldjump"/>
              <a:extLst>
                <a:ext uri="{FF2B5EF4-FFF2-40B4-BE49-F238E27FC236}">
                  <a16:creationId xmlns:a16="http://schemas.microsoft.com/office/drawing/2014/main" id="{74858071-6579-729E-4D20-775D5BF8801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89B28005-CC64-D474-E963-87AB4EE85B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6EAA7156-4A7B-D2EF-F27A-AD81246BDF2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838061C5-311D-CCF1-14A8-CD675A3390BC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326E02DD-3A7E-9E7B-89E9-90BAEFE815E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EEDC9CD1-D35A-39E5-F2B0-D233E691B7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0D4E0A60-451D-09E9-2A8E-2FB706555E2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22F11105-0D10-2859-EF4D-316DC75F95B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C64E1D2F-54E8-91B8-F0E0-26E5EC73CB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508A2DBF-F343-1534-BCE7-E3F5EA1467A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79" action="ppaction://hlinksldjump"/>
              <a:extLst>
                <a:ext uri="{FF2B5EF4-FFF2-40B4-BE49-F238E27FC236}">
                  <a16:creationId xmlns:a16="http://schemas.microsoft.com/office/drawing/2014/main" id="{A0861015-9091-81A4-C0D9-86F02C9B3A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20080B45-EAD1-5A49-AB33-96F62286DE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D4695217-4341-3B60-A4A0-D0216CD613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1480285E-E379-8228-49EA-20F8B778DADF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BD0971C5-C676-9517-0021-B234439183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D4D83E1F-3F71-04C7-787C-284A2991DC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AD729016-DC2C-967D-51CA-4F7AD3C7591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453ED9AB-9460-7908-9107-06FF285F15D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50941637-D56D-F65C-155F-5CD777F766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FC2D4834-8D7C-A257-25E8-C737F26A02B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5" name="TextBox 554">
              <a:hlinkClick r:id="rId80" action="ppaction://hlinksldjump"/>
              <a:extLst>
                <a:ext uri="{FF2B5EF4-FFF2-40B4-BE49-F238E27FC236}">
                  <a16:creationId xmlns:a16="http://schemas.microsoft.com/office/drawing/2014/main" id="{39AB2E3C-4573-0C2C-66DA-2EAC31C726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9A2B6075-8996-0BD5-32EC-7AC7EC8202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2E268CAC-8A9A-B4AC-2A65-53916B43A79A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A21A52C4-6D87-AA2D-D432-8881417E24CA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386D296E-CE7C-1EE6-0848-49672C7E28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69A928A2-B222-6200-BABA-F3E7A2709A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9735C5A3-8D55-8039-842D-86BBF5E1C4C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EC0CE24E-4AEF-ADB7-5F1D-6A403CED165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0886DD88-3834-DBD1-BDFB-F4E65FEE60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B58FBA3A-483E-AE3C-11D3-275B3AD313E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5" name="TextBox 564">
              <a:hlinkClick r:id="rId81" action="ppaction://hlinksldjump"/>
              <a:extLst>
                <a:ext uri="{FF2B5EF4-FFF2-40B4-BE49-F238E27FC236}">
                  <a16:creationId xmlns:a16="http://schemas.microsoft.com/office/drawing/2014/main" id="{61AB68B7-338A-4767-E693-30F96A52EFF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561F7306-3F38-2946-8946-C0BDD22272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1786F8EF-EBA4-BC8A-ABE7-4B7A30E1A8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6" name="Group 705">
            <a:extLst>
              <a:ext uri="{FF2B5EF4-FFF2-40B4-BE49-F238E27FC236}">
                <a16:creationId xmlns:a16="http://schemas.microsoft.com/office/drawing/2014/main" id="{AB85357E-43F5-C934-CEBA-0EC83C02A55A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42572B2B-CF67-B85D-0D82-11EEE9D280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CC24DFF0-6013-375C-62E0-B874A4D4FF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2A5622D2-CA42-6BEB-9C80-FBC25CD7244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FABE223F-3857-F5EA-5FB8-E7FDFC4AD0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327AFC48-3A85-FB28-1C7A-BFA25EE791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9FF8D48E-BE5D-1702-C829-DEEE8E50A2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3" name="TextBox 712">
              <a:hlinkClick r:id="rId82" action="ppaction://hlinksldjump"/>
              <a:extLst>
                <a:ext uri="{FF2B5EF4-FFF2-40B4-BE49-F238E27FC236}">
                  <a16:creationId xmlns:a16="http://schemas.microsoft.com/office/drawing/2014/main" id="{BFBCEEC8-4AED-E38C-2331-CA16EE3C875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9955A311-7DB6-8111-F22B-4F492CC16A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5" name="TextBox 714">
              <a:extLst>
                <a:ext uri="{FF2B5EF4-FFF2-40B4-BE49-F238E27FC236}">
                  <a16:creationId xmlns:a16="http://schemas.microsoft.com/office/drawing/2014/main" id="{A5E47D49-C5B9-78B2-1405-7BCEDBA34B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C1739873-BA7F-7B7E-4F4F-BCC42214DBA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37" name="Rectangle 736">
              <a:extLst>
                <a:ext uri="{FF2B5EF4-FFF2-40B4-BE49-F238E27FC236}">
                  <a16:creationId xmlns:a16="http://schemas.microsoft.com/office/drawing/2014/main" id="{6A931237-47BB-D496-DE2C-13061D9B7D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42C73F17-3566-547A-1F70-B99E02AA35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TextBox 738">
              <a:extLst>
                <a:ext uri="{FF2B5EF4-FFF2-40B4-BE49-F238E27FC236}">
                  <a16:creationId xmlns:a16="http://schemas.microsoft.com/office/drawing/2014/main" id="{472A9146-DB95-3FEE-9740-4C174FACC19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E02FFDD2-6B0C-14EC-1B1C-1E9BA7D7E16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4AB1F004-73D2-0792-9078-BC481A3EF4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5F655132-6823-7622-7636-255103C07A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43" name="TextBox 742">
              <a:hlinkClick r:id="rId83" action="ppaction://hlinksldjump"/>
              <a:extLst>
                <a:ext uri="{FF2B5EF4-FFF2-40B4-BE49-F238E27FC236}">
                  <a16:creationId xmlns:a16="http://schemas.microsoft.com/office/drawing/2014/main" id="{B10F0974-C277-47FB-67A0-61C8295E81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2005A09C-613D-383B-4C2D-1B4065BBBA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9B9F8292-6BA6-1AB6-1E9F-B1C1151DC01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46" name="Group 745">
            <a:extLst>
              <a:ext uri="{FF2B5EF4-FFF2-40B4-BE49-F238E27FC236}">
                <a16:creationId xmlns:a16="http://schemas.microsoft.com/office/drawing/2014/main" id="{C5FCE9FA-FC08-41F8-4465-8A236362C67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47" name="Rectangle 746">
              <a:extLst>
                <a:ext uri="{FF2B5EF4-FFF2-40B4-BE49-F238E27FC236}">
                  <a16:creationId xmlns:a16="http://schemas.microsoft.com/office/drawing/2014/main" id="{4570F632-884A-D961-46AC-181B9F14BB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D3A8667F-60B2-81AA-BC1E-A41975ABCA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9A7E946F-4046-5631-DBB1-FC3E9D8CFC3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4405E3ED-6D37-8AFF-9892-7A69587C1A8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DC0972E5-AC08-CFDB-92C6-DBCAAD0E532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08603A72-4982-886F-1991-2B0FD3BF7A8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53" name="TextBox 752">
              <a:hlinkClick r:id="rId84" action="ppaction://hlinksldjump"/>
              <a:extLst>
                <a:ext uri="{FF2B5EF4-FFF2-40B4-BE49-F238E27FC236}">
                  <a16:creationId xmlns:a16="http://schemas.microsoft.com/office/drawing/2014/main" id="{50D6B4DF-642C-6FF6-DC64-921BFAE04E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A39FE6FF-DFCB-E552-FA9D-A3582AC1CC3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D503C9B8-AA94-A501-A5B7-D6AB694F2A2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56" name="Group 755">
            <a:extLst>
              <a:ext uri="{FF2B5EF4-FFF2-40B4-BE49-F238E27FC236}">
                <a16:creationId xmlns:a16="http://schemas.microsoft.com/office/drawing/2014/main" id="{747AF52A-B010-D9BD-5D68-C2E0B4C78B2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57" name="Rectangle 756">
              <a:extLst>
                <a:ext uri="{FF2B5EF4-FFF2-40B4-BE49-F238E27FC236}">
                  <a16:creationId xmlns:a16="http://schemas.microsoft.com/office/drawing/2014/main" id="{D965100D-9F88-8A7F-229B-840868891D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1401A8AA-71FB-9EFD-3305-073B1DA3A3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334FC210-DB0E-89C1-EC8E-05B6668A10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B243FD60-08EA-5A2F-3090-2628A8E6183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9994854C-7BA8-9664-BCB7-1ED9FD4C3C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CCA4EF6A-7F0C-2E80-7171-540CD67B7C9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3" name="TextBox 7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5FFD1E2C-1BE9-E8FB-4C6A-4CEC2828ADC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72D61181-8AD4-875E-63BD-D7A1871BEB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65" name="TextBox 764">
              <a:extLst>
                <a:ext uri="{FF2B5EF4-FFF2-40B4-BE49-F238E27FC236}">
                  <a16:creationId xmlns:a16="http://schemas.microsoft.com/office/drawing/2014/main" id="{DE2CDF05-405E-D018-2624-0B267D2B5968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66" name="Group 765">
            <a:extLst>
              <a:ext uri="{FF2B5EF4-FFF2-40B4-BE49-F238E27FC236}">
                <a16:creationId xmlns:a16="http://schemas.microsoft.com/office/drawing/2014/main" id="{5C33017F-5101-DBCB-D1F9-307682E6CD0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3AEC6EA7-2102-DD0F-CAD3-4B7FA18118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824607B4-6733-9BBC-462A-5A9FA83570E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FD5C433-340B-39C4-D323-BCBC1E9DBAE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02D84761-C82B-5AB8-983F-63E5CDCBE46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114B352-998E-EFE8-06EF-CAE33A2693F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65C7366F-98BE-A7FE-11A7-4AF0282501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3" name="TextBox 7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E6B7FCB7-2AC8-FA43-C4F0-150A874AC7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1A4261CF-1E63-4DAB-F3EC-06A9A561C8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C2823EAB-518C-6951-94E9-6EAA23C3DDC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EC9299EF-AFC6-8609-7B5F-5A98DD8FEBD4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A573FC9B-CD3F-035A-5AFC-3AB9868308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CA79B320-5317-F40B-71DC-ED26B4ED0A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906195D4-3F70-C06F-5D8B-D423E56C15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BF518D31-C372-2863-5420-1B9A042A1A11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8E6B264B-DDC2-60D5-149B-27104563035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68B5B090-AEE7-98FC-9100-7281C3CFFCF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3" name="TextBox 822">
              <a:hlinkClick r:id="rId87" action="ppaction://hlinksldjump"/>
              <a:extLst>
                <a:ext uri="{FF2B5EF4-FFF2-40B4-BE49-F238E27FC236}">
                  <a16:creationId xmlns:a16="http://schemas.microsoft.com/office/drawing/2014/main" id="{A23108E4-0A7F-EC28-1CD2-7809DC1E4E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09CA458D-5904-0B2C-3961-7D31A3F83D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943978EE-DF1A-8F2A-B861-604E83F8B4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2AE33347-4652-B6E6-284A-275BEDB2DAB3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0441C802-DE09-06A5-74BC-B55809066B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C864D426-B01D-EF32-AC54-5502BDD45A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663154F6-F24E-2EC4-A2F8-36DEE4278D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0F8222F2-2A47-C11B-3719-2BE3DA42BBC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C43B7AA9-2E97-2BFF-3B47-545D484440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1AA180FC-BD53-545E-AEBF-DF90084F191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33" name="TextBox 832">
              <a:hlinkClick r:id="rId88" action="ppaction://hlinksldjump"/>
              <a:extLst>
                <a:ext uri="{FF2B5EF4-FFF2-40B4-BE49-F238E27FC236}">
                  <a16:creationId xmlns:a16="http://schemas.microsoft.com/office/drawing/2014/main" id="{22B8CAD9-EC4D-9294-C119-20ED74A478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06A2D97B-57FD-FC1B-7EA1-5DBC58F0FA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683717C9-DC87-CC47-B234-D8A3EA16ED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36" name="TextBox 835">
            <a:extLst>
              <a:ext uri="{FF2B5EF4-FFF2-40B4-BE49-F238E27FC236}">
                <a16:creationId xmlns:a16="http://schemas.microsoft.com/office/drawing/2014/main" id="{CFF6164D-E67C-8D62-9ED4-533C9809AD73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8EF4348C-B410-D9BA-8B92-9CCD1FDE1F01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5" name="TextBox 774">
            <a:hlinkClick r:id="rId89" action="ppaction://hlinksldjump"/>
            <a:extLst>
              <a:ext uri="{FF2B5EF4-FFF2-40B4-BE49-F238E27FC236}">
                <a16:creationId xmlns:a16="http://schemas.microsoft.com/office/drawing/2014/main" id="{2228401C-EE10-1B5E-D850-66F7461DE336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6" name="TextBox 775">
            <a:hlinkClick r:id="rId90" action="ppaction://hlinksldjump"/>
            <a:extLst>
              <a:ext uri="{FF2B5EF4-FFF2-40B4-BE49-F238E27FC236}">
                <a16:creationId xmlns:a16="http://schemas.microsoft.com/office/drawing/2014/main" id="{A7246BC4-1D6A-A428-05F9-041A6342C204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7" name="TextBox 776">
            <a:hlinkClick r:id="rId91" action="ppaction://hlinksldjump"/>
            <a:extLst>
              <a:ext uri="{FF2B5EF4-FFF2-40B4-BE49-F238E27FC236}">
                <a16:creationId xmlns:a16="http://schemas.microsoft.com/office/drawing/2014/main" id="{A84ED623-174F-2967-9631-2E501F986B2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78" name="TextBox 777">
            <a:hlinkClick r:id="rId92" action="ppaction://hlinksldjump"/>
            <a:extLst>
              <a:ext uri="{FF2B5EF4-FFF2-40B4-BE49-F238E27FC236}">
                <a16:creationId xmlns:a16="http://schemas.microsoft.com/office/drawing/2014/main" id="{1F91C247-2B90-D2E3-7A48-3D9C6A906EBF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79" name="TextBox 778">
            <a:hlinkClick r:id="rId93" action="ppaction://hlinksldjump"/>
            <a:extLst>
              <a:ext uri="{FF2B5EF4-FFF2-40B4-BE49-F238E27FC236}">
                <a16:creationId xmlns:a16="http://schemas.microsoft.com/office/drawing/2014/main" id="{944F8466-ECF5-CA74-5FF5-7DF403EC72E1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E63EC79E-E895-6613-3B8A-ED0100914757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235BC414-A3FF-E354-BFA1-C88A330CAB1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D3614CE9-1575-5C4B-5008-2AFF9EC2C4D5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C529E981-62B4-896B-A068-3C013CD69FEF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962DB7BC-21B8-5C26-DD4A-CADA3248F9C4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4128E1CB-BD54-7FCC-764D-0D2202F03787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71168EA6-AF15-9345-E6EB-11365B174AC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22350C23-8996-BEA9-6E04-B95797AA46F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1A5D7644-32E0-867D-CCFC-88B6B37BE461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DE077199-8150-3810-82AD-232A91319CC9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7CD0768F-B064-8AA7-1F45-86268E002B86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05C52AA8-6309-8D7E-666E-2630A6B581AB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40BEA502-D74D-757B-FA71-FEEB63220D4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3" name="Rectangle 792">
            <a:hlinkClick r:id="rId107" action="ppaction://hlinksldjump"/>
            <a:extLst>
              <a:ext uri="{FF2B5EF4-FFF2-40B4-BE49-F238E27FC236}">
                <a16:creationId xmlns:a16="http://schemas.microsoft.com/office/drawing/2014/main" id="{07E0886C-60B6-B00C-456C-FEF76FA3C791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4" name="Rectangle 793">
            <a:hlinkClick r:id="rId108" action="ppaction://hlinksldjump"/>
            <a:extLst>
              <a:ext uri="{FF2B5EF4-FFF2-40B4-BE49-F238E27FC236}">
                <a16:creationId xmlns:a16="http://schemas.microsoft.com/office/drawing/2014/main" id="{3AF28EA5-8F33-458C-AE6D-D300D4625B1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5" name="Rectangle 794">
            <a:hlinkClick r:id="rId109" action="ppaction://hlinksldjump"/>
            <a:extLst>
              <a:ext uri="{FF2B5EF4-FFF2-40B4-BE49-F238E27FC236}">
                <a16:creationId xmlns:a16="http://schemas.microsoft.com/office/drawing/2014/main" id="{C954B38F-76D3-99F8-B30F-24FB381D80CC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6" name="Rectangle 795">
            <a:hlinkClick r:id="rId110" action="ppaction://hlinksldjump"/>
            <a:extLst>
              <a:ext uri="{FF2B5EF4-FFF2-40B4-BE49-F238E27FC236}">
                <a16:creationId xmlns:a16="http://schemas.microsoft.com/office/drawing/2014/main" id="{CC112892-3F88-F745-7483-582308B5E2A4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7" name="Rectangle 796">
            <a:hlinkClick r:id="rId111" action="ppaction://hlinksldjump"/>
            <a:extLst>
              <a:ext uri="{FF2B5EF4-FFF2-40B4-BE49-F238E27FC236}">
                <a16:creationId xmlns:a16="http://schemas.microsoft.com/office/drawing/2014/main" id="{6369EF3A-035A-EA82-08AD-C3E3CE62E4F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98" name="Rectangle 797">
            <a:hlinkClick r:id="rId112" action="ppaction://hlinksldjump"/>
            <a:extLst>
              <a:ext uri="{FF2B5EF4-FFF2-40B4-BE49-F238E27FC236}">
                <a16:creationId xmlns:a16="http://schemas.microsoft.com/office/drawing/2014/main" id="{13F22430-400B-46B1-EF22-6CE215EFAE3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99" name="Rectangle 798">
            <a:hlinkClick r:id="rId113" action="ppaction://hlinksldjump"/>
            <a:extLst>
              <a:ext uri="{FF2B5EF4-FFF2-40B4-BE49-F238E27FC236}">
                <a16:creationId xmlns:a16="http://schemas.microsoft.com/office/drawing/2014/main" id="{EF5DB375-AEBE-4DF8-A1AE-21DEEE7DA307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09) Meitnerium">
            <a:hlinkClick r:id="" action="ppaction://media"/>
            <a:extLst>
              <a:ext uri="{FF2B5EF4-FFF2-40B4-BE49-F238E27FC236}">
                <a16:creationId xmlns:a16="http://schemas.microsoft.com/office/drawing/2014/main" id="{8D296E58-B0D4-DA8D-0B58-071FAE4BA289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33666" y="0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349714CC-4F76-4281-867D-515C0C222865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93256DBE-2372-22CC-7FBE-45E91DD8E71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0244280A-5A6A-B949-2AAA-4C6FE4E5539A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AFFBD99E-3252-0491-2898-B1F6F47CE937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109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67BDA27-71A5-918A-9E32-3621774A96B1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Mt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A909E9FC-A183-2A6B-3A53-6BE9AB06D26C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Meitnerium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95938CD-F67D-7160-0E51-2A66DADFF139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(278)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79A68196-4929-8CC1-83ED-46C4140A1042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D62314A4-6338-7F76-B94C-EAC808E26828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7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0208F44D-1F1A-BC96-20FC-F6265270EF65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87E535A2-22B3-CA6D-102C-1674EF964C0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27290C27-5922-D3F1-B9B5-036D3B1BBD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8A5E9D66-E9CC-745A-9504-4ACA3FA1B9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0F7E7A71-1DA0-C78E-DF5E-6686D4333D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FF706CA3-BAC9-C90B-D07F-8733E2AC4F1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A1C2BA9-D969-4BF1-4F30-AFCA837B61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7C565A36-6708-E1D9-952D-D390BBAAAA6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B54E6EAD-D069-6CA1-96B8-4C6908B92C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3669A188-48F7-BE7C-2EE0-0ED5BD8B87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5324B9C0-23BB-7C6C-2164-A8D20B8771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4703D312-9EAB-799A-DE38-89F365F121C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0EAEB1A4-1DDD-06C1-79DD-15E65EBBB0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D9EF460A-2EF1-4C6F-892E-DDA636DDDA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8A087376-C04C-E45B-D0DD-9867B410FE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F469DBDF-063B-8096-E832-A122DAB370C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ABB96CBA-18F9-23C5-F1F3-23D821FA95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BEC42154-1F84-C487-341B-4D5BBA4CA26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3" name="TextBox 802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8A7099B-4774-D42F-8ED0-E4B1582EBE1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1697DD76-C204-66C4-B604-7D73D34631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198B9342-3DFF-BE07-1738-222EF38E319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6" name="Group 805">
            <a:extLst>
              <a:ext uri="{FF2B5EF4-FFF2-40B4-BE49-F238E27FC236}">
                <a16:creationId xmlns:a16="http://schemas.microsoft.com/office/drawing/2014/main" id="{534017D3-525E-E232-45CE-7AB48DE063D3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280EA4C1-3961-75AB-6313-B9722B8044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600CED41-F633-A7CD-4536-CE7171F932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ED2C8FBB-41C0-70E9-AC15-A1484396FF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D7C8D14-CC9D-A947-8328-0148E2ED80E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02186177-A261-5D90-EB7F-78BD82150B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7473AECD-75D6-CD3D-4150-E6BB5975854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3" name="TextBox 812">
              <a:hlinkClick r:id="rId117" action="ppaction://hlinksldjump"/>
              <a:extLst>
                <a:ext uri="{FF2B5EF4-FFF2-40B4-BE49-F238E27FC236}">
                  <a16:creationId xmlns:a16="http://schemas.microsoft.com/office/drawing/2014/main" id="{815E0093-D028-B023-8D4E-4C645E3111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FF23FF49-D3E0-2362-13F5-DFB1AA1B092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6ACC03-6AD2-4674-607A-92EE218206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440ACB0E-1795-FC5B-3407-338CBF31C28A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D3C0E2EE-67E6-3860-CA14-2AC1E6D5BC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4B04CA22-DE1E-3E8E-0042-F9E5DD713D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D4536BE1-3B71-C7F1-3FAF-68FE854CDC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5DEDCAB2-4C2A-4AD0-8F29-11CF1B0447B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757C09D6-C07D-3F79-11AE-E5307D91CE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2C4DBF19-D482-52E6-B103-AB68A90CDB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6" name="TextBox 84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AF99BBD-4D81-E856-4988-8520A7A4F5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BE2EC28E-D0BB-3AD4-ED1A-AE43CB1CCA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0CED001C-C310-39E7-4681-429A66407C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17560F66-8827-434B-A6BC-1812103EDF29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C517C7AB-FBF1-F877-CA65-C299EF0DF4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E576E1B8-E90F-3D6C-29C8-05DD849CD6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B729DF73-0AA9-1613-D223-2843D127E6D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50A7A048-261C-E8BE-B969-5E732FD01D3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79C8EF11-0D9E-0E2E-2AEB-018ED235B5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C0C897C4-801A-977E-E961-9D78ED10CBC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56" name="TextBox 85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CC8A71A2-0B60-534A-D33F-1B2A29F26B9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9AA7FC38-67A7-FA5E-7989-FDFEDAD441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7CB78BA2-3DD6-4E44-3AB1-C8004C48E3F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1E74B1DE-9F56-CF06-3F2E-FFB656E27A6E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E8ED18F7-9F17-F981-C6C0-8A1CE689C9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9690CB58-CB30-BE7B-C08D-107E86B111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9A473733-1C7D-401C-0C37-7D89F4F5B6E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71362A9D-3F20-5366-C216-2FD060BB03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A9C68A86-1B52-8E41-FDB3-F01260946B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84D2CC3F-1D41-F418-8DC8-34B36AAC75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A87BEECE-B1A4-71CE-ADC6-9083C571B99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E501DD6E-4919-907D-6A5B-0FACF1C3B5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518ACA7C-4019-1916-45E5-C605D3196DD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11EF8641-90E9-A489-88CF-C6B1B661BE65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4199DD4F-E7B9-34D1-F271-2CDCDFA0E8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1CEFB040-DDEE-033F-C4FF-AA484D21F57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328083BB-6487-55B2-C8B7-AFA47035D79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F3029427-A1DE-F237-D176-2073BAD2460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52A3D5C9-CC4A-39F6-263F-D045FF494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06D9ABD3-6F74-C889-64A8-2F19D5244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577AB02F-B483-E66F-0547-788E9EB6B0A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10F9B125-F0A4-EF55-E345-EC86B265DC9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30E303EE-5AF6-2418-9AAD-E9E7BAE33F0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BEBBEB19-4978-70CD-F627-C7D13FE0C5D9}"/>
              </a:ext>
            </a:extLst>
          </p:cNvPr>
          <p:cNvGrpSpPr/>
          <p:nvPr/>
        </p:nvGrpSpPr>
        <p:grpSpPr>
          <a:xfrm>
            <a:off x="5062472" y="4563259"/>
            <a:ext cx="693803" cy="632746"/>
            <a:chOff x="5062472" y="4563259"/>
            <a:chExt cx="693803" cy="632746"/>
          </a:xfrm>
        </p:grpSpPr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8477B3A3-BA02-A67C-80C6-4AC8BA652746}"/>
                </a:ext>
              </a:extLst>
            </p:cNvPr>
            <p:cNvSpPr/>
            <p:nvPr/>
          </p:nvSpPr>
          <p:spPr>
            <a:xfrm>
              <a:off x="5117505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8BE1EAFF-2C3C-005E-F27E-57FA30A14D3A}"/>
                </a:ext>
              </a:extLst>
            </p:cNvPr>
            <p:cNvSpPr/>
            <p:nvPr/>
          </p:nvSpPr>
          <p:spPr>
            <a:xfrm>
              <a:off x="5117505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A71CEFA3-F1A5-6DC9-6421-59B25AACCA66}"/>
                </a:ext>
              </a:extLst>
            </p:cNvPr>
            <p:cNvSpPr txBox="1"/>
            <p:nvPr/>
          </p:nvSpPr>
          <p:spPr>
            <a:xfrm>
              <a:off x="5117504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8526D18D-8D5F-4CC5-FF23-A4A6F19EB0E0}"/>
                </a:ext>
              </a:extLst>
            </p:cNvPr>
            <p:cNvSpPr txBox="1"/>
            <p:nvPr/>
          </p:nvSpPr>
          <p:spPr>
            <a:xfrm>
              <a:off x="5097185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5DFB59F4-C9B4-64A1-39DF-EF19D7E31B98}"/>
                </a:ext>
              </a:extLst>
            </p:cNvPr>
            <p:cNvSpPr txBox="1"/>
            <p:nvPr/>
          </p:nvSpPr>
          <p:spPr>
            <a:xfrm>
              <a:off x="5062472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FC85F5CA-3272-568F-B7D6-AA46B1C12CEE}"/>
                </a:ext>
              </a:extLst>
            </p:cNvPr>
            <p:cNvSpPr txBox="1"/>
            <p:nvPr/>
          </p:nvSpPr>
          <p:spPr>
            <a:xfrm>
              <a:off x="5209907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79" name="TextBox 378">
              <a:hlinkClick r:id="rId122" action="ppaction://hlinksldjump"/>
              <a:extLst>
                <a:ext uri="{FF2B5EF4-FFF2-40B4-BE49-F238E27FC236}">
                  <a16:creationId xmlns:a16="http://schemas.microsoft.com/office/drawing/2014/main" id="{52B27B39-EE3B-C6A3-2FF1-F16ECA8D33A4}"/>
                </a:ext>
              </a:extLst>
            </p:cNvPr>
            <p:cNvSpPr txBox="1"/>
            <p:nvPr/>
          </p:nvSpPr>
          <p:spPr>
            <a:xfrm>
              <a:off x="5063939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8877BE20-1DE6-52E2-48C6-2BACBCFB6613}"/>
                </a:ext>
              </a:extLst>
            </p:cNvPr>
            <p:cNvSpPr txBox="1"/>
            <p:nvPr/>
          </p:nvSpPr>
          <p:spPr>
            <a:xfrm>
              <a:off x="5350337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84E14342-AF6B-FD6E-E123-B0FFA33A4B56}"/>
                </a:ext>
              </a:extLst>
            </p:cNvPr>
            <p:cNvSpPr txBox="1"/>
            <p:nvPr/>
          </p:nvSpPr>
          <p:spPr>
            <a:xfrm>
              <a:off x="5062472" y="4794494"/>
              <a:ext cx="69380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9BBBA72-C246-CEEF-A682-2D9512A9AC3A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9BD838D-0DDD-ECDF-6020-2DD4524482C0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81BFD34E-F6FB-FE85-8500-CA1A05A0C5F7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C380EF2-02FA-4785-5D31-E3E2E4E4EFB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375F591-0BCE-EA59-F878-743451023DA1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8A76B847-1463-45FC-4F41-E0B7130D9CD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8CC8402E-36DC-5494-6AA9-1ACE09C39673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E2ADD8D-6589-D0EF-440A-A679140FD556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72E6EE20-A6FB-999E-7A8B-A69DDD3CB21B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02910BCE-4027-8667-600F-86940C1C8123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4D6BF4B-654D-E2AA-2353-60D565D62DE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AE3C28B4-5C28-A7E5-AC4B-973873C199A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61" name="Group 1860">
              <a:extLst>
                <a:ext uri="{FF2B5EF4-FFF2-40B4-BE49-F238E27FC236}">
                  <a16:creationId xmlns:a16="http://schemas.microsoft.com/office/drawing/2014/main" id="{ED17E9A3-9978-6506-D557-F581E9E2714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862" name="Group 1861">
                <a:extLst>
                  <a:ext uri="{FF2B5EF4-FFF2-40B4-BE49-F238E27FC236}">
                    <a16:creationId xmlns:a16="http://schemas.microsoft.com/office/drawing/2014/main" id="{C8216CF0-D32E-5BB1-3BE5-19C490F1E92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865" name="Group 1864">
                  <a:extLst>
                    <a:ext uri="{FF2B5EF4-FFF2-40B4-BE49-F238E27FC236}">
                      <a16:creationId xmlns:a16="http://schemas.microsoft.com/office/drawing/2014/main" id="{139F0386-0A06-DD28-7F40-2907CA66AA3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882" name="Group 1881">
                    <a:extLst>
                      <a:ext uri="{FF2B5EF4-FFF2-40B4-BE49-F238E27FC236}">
                        <a16:creationId xmlns:a16="http://schemas.microsoft.com/office/drawing/2014/main" id="{60952E11-A8F4-08D4-5DAD-56DCD0BB67D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47" name="Group 546">
                      <a:extLst>
                        <a:ext uri="{FF2B5EF4-FFF2-40B4-BE49-F238E27FC236}">
                          <a16:creationId xmlns:a16="http://schemas.microsoft.com/office/drawing/2014/main" id="{2A2375D1-4CA2-036F-D1CA-139F76EA2B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D4B9DC31-C8EE-965C-56BB-FE3962F364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91FB452F-7974-7DB8-663B-DB225DEC3B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A153EA60-C9AE-5656-4965-0C0D9B4875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22515E9C-BB06-29A6-8600-14D20A6E51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05" name="Straight Connector 704">
                                <a:extLst>
                                  <a:ext uri="{FF2B5EF4-FFF2-40B4-BE49-F238E27FC236}">
                                    <a16:creationId xmlns:a16="http://schemas.microsoft.com/office/drawing/2014/main" id="{97C4C29C-B2F5-B4BB-CFB1-CFE20A60D9D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521C0564-0C19-AA85-8772-D33652B0506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EF3B80E1-0A85-F76D-4271-CA793673E54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10F399D4-9491-EFDD-27F2-97EAE3E8C3FF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376BCD78-EB26-CD8C-FDC5-AA0DD969A9C1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72CEDFED-293D-5A4F-81E4-58F894FC1B9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B6839047-1833-88A7-C8C6-3B17A36BC30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4D679FAD-8BB8-59B7-B6CC-6C3DFE978A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83" name="Straight Connector 1882">
                    <a:extLst>
                      <a:ext uri="{FF2B5EF4-FFF2-40B4-BE49-F238E27FC236}">
                        <a16:creationId xmlns:a16="http://schemas.microsoft.com/office/drawing/2014/main" id="{2A5CF1A7-976B-FC95-C5F2-E3895D9E0D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66" name="Straight Connector 1865">
                  <a:extLst>
                    <a:ext uri="{FF2B5EF4-FFF2-40B4-BE49-F238E27FC236}">
                      <a16:creationId xmlns:a16="http://schemas.microsoft.com/office/drawing/2014/main" id="{321DDFFE-08DB-165F-7D7D-96EF9D8B7C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863" name="Straight Connector 1862">
                <a:extLst>
                  <a:ext uri="{FF2B5EF4-FFF2-40B4-BE49-F238E27FC236}">
                    <a16:creationId xmlns:a16="http://schemas.microsoft.com/office/drawing/2014/main" id="{074C5A68-1FAF-E4B4-8807-0513C435A28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4" name="Straight Connector 1863">
                <a:extLst>
                  <a:ext uri="{FF2B5EF4-FFF2-40B4-BE49-F238E27FC236}">
                    <a16:creationId xmlns:a16="http://schemas.microsoft.com/office/drawing/2014/main" id="{1AB11E74-26F0-1A4B-D442-501B2AA5B1C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386151325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28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1" name="Picture 710">
            <a:extLst>
              <a:ext uri="{FF2B5EF4-FFF2-40B4-BE49-F238E27FC236}">
                <a16:creationId xmlns:a16="http://schemas.microsoft.com/office/drawing/2014/main" id="{5C89A4E7-B07C-9E79-DDBC-49929C537F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0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1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2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4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5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6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8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0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1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2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3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4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5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6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7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Ds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0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1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2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3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4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5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6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8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49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1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2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3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5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7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8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59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0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1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3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4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6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7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1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2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3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4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5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6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7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8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79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0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123DF076-F260-B915-D59B-A4488028B382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827" name="Rectangle 826">
              <a:extLst>
                <a:ext uri="{FF2B5EF4-FFF2-40B4-BE49-F238E27FC236}">
                  <a16:creationId xmlns:a16="http://schemas.microsoft.com/office/drawing/2014/main" id="{13F503E6-CAA4-3B7F-4FE1-837DA1676B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88AD2720-2E8F-866B-7350-405AAE976DA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0F8114F0-84C2-5109-4CA2-06F796C6FD0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CB4AC6EB-45D0-57B1-040B-96FDF0EA228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4D8E8F82-006D-27D3-7C1B-D3330721A8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A31306AF-DE82-3130-C2B1-2BC384B8A2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833" name="TextBox 832">
              <a:hlinkClick r:id="rId81" action="ppaction://hlinksldjump"/>
              <a:extLst>
                <a:ext uri="{FF2B5EF4-FFF2-40B4-BE49-F238E27FC236}">
                  <a16:creationId xmlns:a16="http://schemas.microsoft.com/office/drawing/2014/main" id="{B1EFBE2A-6BF9-1FFB-84B9-C4BB42BD389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CBB27076-A00E-0047-3AAF-1E948D49F1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6CD38380-70CF-60CE-2307-1AB722CAD8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563032B3-634B-061F-6B6F-603B351DCC15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847" name="Rectangle 846">
              <a:extLst>
                <a:ext uri="{FF2B5EF4-FFF2-40B4-BE49-F238E27FC236}">
                  <a16:creationId xmlns:a16="http://schemas.microsoft.com/office/drawing/2014/main" id="{26CED5A6-2601-3A7F-C336-39A1EAB318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8" name="Rectangle 847">
              <a:extLst>
                <a:ext uri="{FF2B5EF4-FFF2-40B4-BE49-F238E27FC236}">
                  <a16:creationId xmlns:a16="http://schemas.microsoft.com/office/drawing/2014/main" id="{485D6E71-B093-E688-3853-4D07983A4E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2B19EC4C-0B6C-FC0C-6F28-E459C38F881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A6EE07B5-5FE4-6E07-6768-D8624B8DEB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C2A71BDA-822A-B3F2-1BE4-91749E3F3F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2152EE8C-D945-2467-B071-F681441062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853" name="TextBox 852">
              <a:hlinkClick r:id="rId82" action="ppaction://hlinksldjump"/>
              <a:extLst>
                <a:ext uri="{FF2B5EF4-FFF2-40B4-BE49-F238E27FC236}">
                  <a16:creationId xmlns:a16="http://schemas.microsoft.com/office/drawing/2014/main" id="{069DA961-2E62-D19E-D3F3-911C12ECA64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D509CBD1-DC0F-743D-5742-5E488FE8F0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A1F4DAB4-EA16-5E59-F727-3C4E5F9C5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936" name="Group 935">
            <a:extLst>
              <a:ext uri="{FF2B5EF4-FFF2-40B4-BE49-F238E27FC236}">
                <a16:creationId xmlns:a16="http://schemas.microsoft.com/office/drawing/2014/main" id="{0AE25391-2A0A-B968-EDFE-8023051C2F3A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937" name="Rectangle 936">
              <a:extLst>
                <a:ext uri="{FF2B5EF4-FFF2-40B4-BE49-F238E27FC236}">
                  <a16:creationId xmlns:a16="http://schemas.microsoft.com/office/drawing/2014/main" id="{028C2D6F-90E4-5731-C2CA-43C7675D024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8" name="Rectangle 937">
              <a:extLst>
                <a:ext uri="{FF2B5EF4-FFF2-40B4-BE49-F238E27FC236}">
                  <a16:creationId xmlns:a16="http://schemas.microsoft.com/office/drawing/2014/main" id="{F2A5C45A-B276-A81E-B6DD-D2D06E8346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9A824373-0114-B115-60DB-D948A1438F49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943E7DA7-BC5C-57B9-590A-F0B2187D279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6841BA64-B50C-8351-85B4-DCDB85C06C3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7A7DB6E-4654-FDA9-7294-21CC9A2A7A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943" name="TextBox 942">
              <a:hlinkClick r:id="rId83" action="ppaction://hlinksldjump"/>
              <a:extLst>
                <a:ext uri="{FF2B5EF4-FFF2-40B4-BE49-F238E27FC236}">
                  <a16:creationId xmlns:a16="http://schemas.microsoft.com/office/drawing/2014/main" id="{30CF21E9-C87A-E041-5153-253D0537B9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2C55E09C-81F5-FB4C-A115-B207E6CEDE5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9361F81B-3124-3501-B4D8-84A980964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946" name="Group 945">
            <a:extLst>
              <a:ext uri="{FF2B5EF4-FFF2-40B4-BE49-F238E27FC236}">
                <a16:creationId xmlns:a16="http://schemas.microsoft.com/office/drawing/2014/main" id="{4264E081-996C-40CE-D718-15052B9F1CB5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947" name="Rectangle 946">
              <a:extLst>
                <a:ext uri="{FF2B5EF4-FFF2-40B4-BE49-F238E27FC236}">
                  <a16:creationId xmlns:a16="http://schemas.microsoft.com/office/drawing/2014/main" id="{D5156E7F-3FF9-C1A4-882F-05462137F8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Rectangle 947">
              <a:extLst>
                <a:ext uri="{FF2B5EF4-FFF2-40B4-BE49-F238E27FC236}">
                  <a16:creationId xmlns:a16="http://schemas.microsoft.com/office/drawing/2014/main" id="{00EB0935-13A8-54DD-EDA6-930B55E24D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449AAC11-309D-818F-BE72-3835A8F01D1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5495F462-E7A7-735F-28AE-501ED28CB01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68A171B2-1279-F280-2D00-3E552C335D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3DEB6E5B-FD09-555C-83D6-4BB5A5D53E7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953" name="TextBox 952">
              <a:hlinkClick r:id="rId84" action="ppaction://hlinksldjump"/>
              <a:extLst>
                <a:ext uri="{FF2B5EF4-FFF2-40B4-BE49-F238E27FC236}">
                  <a16:creationId xmlns:a16="http://schemas.microsoft.com/office/drawing/2014/main" id="{69335EBC-38F3-480C-9603-B870D85856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28395B8E-1A17-95F4-9B44-EA5A64D44C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C7AF73C4-D386-07F5-DF16-0112270DD2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956" name="Group 955">
            <a:extLst>
              <a:ext uri="{FF2B5EF4-FFF2-40B4-BE49-F238E27FC236}">
                <a16:creationId xmlns:a16="http://schemas.microsoft.com/office/drawing/2014/main" id="{12252963-1DCE-8F22-B190-BA6A7FFA0CDE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957" name="Rectangle 956">
              <a:extLst>
                <a:ext uri="{FF2B5EF4-FFF2-40B4-BE49-F238E27FC236}">
                  <a16:creationId xmlns:a16="http://schemas.microsoft.com/office/drawing/2014/main" id="{B94C13D5-EE12-9872-1F00-40444D5609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8" name="Rectangle 957">
              <a:extLst>
                <a:ext uri="{FF2B5EF4-FFF2-40B4-BE49-F238E27FC236}">
                  <a16:creationId xmlns:a16="http://schemas.microsoft.com/office/drawing/2014/main" id="{4EE0C4F0-E3EA-FAC1-805D-4AC8752D9D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AD07C0EE-9C55-6A98-522F-011AC84A813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6ACC6171-0F33-EB89-EFA5-EB2D13FCE65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853EC349-E8F7-D906-D10D-9FBA67B9E3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03F0E65E-B5CE-A546-8FCF-329B8BBFAC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63" name="TextBox 962">
              <a:hlinkClick r:id="rId85" action="ppaction://hlinksldjump"/>
              <a:extLst>
                <a:ext uri="{FF2B5EF4-FFF2-40B4-BE49-F238E27FC236}">
                  <a16:creationId xmlns:a16="http://schemas.microsoft.com/office/drawing/2014/main" id="{84352201-D45A-FD07-FC6C-91BF846D03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AE332ADF-18DA-23A9-2BD9-3013711A1F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C8117DD7-D3B2-37FC-5484-4FD217F3AB8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966" name="Group 965">
            <a:extLst>
              <a:ext uri="{FF2B5EF4-FFF2-40B4-BE49-F238E27FC236}">
                <a16:creationId xmlns:a16="http://schemas.microsoft.com/office/drawing/2014/main" id="{CAFF4C21-F8A0-2D5A-EDFB-0562B8AA2B0F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967" name="Rectangle 966">
              <a:extLst>
                <a:ext uri="{FF2B5EF4-FFF2-40B4-BE49-F238E27FC236}">
                  <a16:creationId xmlns:a16="http://schemas.microsoft.com/office/drawing/2014/main" id="{A2079374-825B-F006-925E-578EFA5569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8" name="Rectangle 967">
              <a:extLst>
                <a:ext uri="{FF2B5EF4-FFF2-40B4-BE49-F238E27FC236}">
                  <a16:creationId xmlns:a16="http://schemas.microsoft.com/office/drawing/2014/main" id="{B2A4287F-7D7D-6CA7-DEFE-E75C682D46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621CA3-F583-F212-1343-28FF0699895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597EFA62-CD92-19C3-D93E-6C04F27FE66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16055987-093A-AB48-D196-8A7E16459E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87646EAE-4E4C-4AAB-CA60-8CE3FFCAD2A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3" name="TextBox 972">
              <a:hlinkClick r:id="rId86" action="ppaction://hlinksldjump"/>
              <a:extLst>
                <a:ext uri="{FF2B5EF4-FFF2-40B4-BE49-F238E27FC236}">
                  <a16:creationId xmlns:a16="http://schemas.microsoft.com/office/drawing/2014/main" id="{0AA35360-32EF-C9BE-2DD7-3049D76BE5A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EA3AE374-1129-FDDF-612D-0F82A2FD03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A615EF3E-010C-562E-416D-FA7A081230A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76" name="Group 975">
            <a:extLst>
              <a:ext uri="{FF2B5EF4-FFF2-40B4-BE49-F238E27FC236}">
                <a16:creationId xmlns:a16="http://schemas.microsoft.com/office/drawing/2014/main" id="{F3716BFE-46BE-83C6-6C84-69BFCA5AE948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977" name="Rectangle 976">
              <a:extLst>
                <a:ext uri="{FF2B5EF4-FFF2-40B4-BE49-F238E27FC236}">
                  <a16:creationId xmlns:a16="http://schemas.microsoft.com/office/drawing/2014/main" id="{D6F834B2-D63D-475B-19D1-A49C5C6B6A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8" name="Rectangle 977">
              <a:extLst>
                <a:ext uri="{FF2B5EF4-FFF2-40B4-BE49-F238E27FC236}">
                  <a16:creationId xmlns:a16="http://schemas.microsoft.com/office/drawing/2014/main" id="{D1A41DF5-3980-3533-DB17-259754D358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48C9D7E5-E9AE-AEAD-A853-596635AC37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9A2431C2-E246-AFC9-8388-A9B5EE88EC2C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63AFC61E-7F7A-F763-3C99-875F92C3D3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18245C3-0CAD-BCE1-0DBE-404349158A4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83" name="TextBox 982">
              <a:hlinkClick r:id="rId87" action="ppaction://hlinksldjump"/>
              <a:extLst>
                <a:ext uri="{FF2B5EF4-FFF2-40B4-BE49-F238E27FC236}">
                  <a16:creationId xmlns:a16="http://schemas.microsoft.com/office/drawing/2014/main" id="{54F10B0B-29DD-2153-5A62-EAF836E133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94ECFF0D-5A58-5677-ED56-642CADC0ED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6326ED58-3BAC-601E-A3B8-5A13395566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126" name="Group 1125">
            <a:extLst>
              <a:ext uri="{FF2B5EF4-FFF2-40B4-BE49-F238E27FC236}">
                <a16:creationId xmlns:a16="http://schemas.microsoft.com/office/drawing/2014/main" id="{E86D89C6-A7CA-8E99-484A-99A5041B043F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127" name="Rectangle 1126">
              <a:extLst>
                <a:ext uri="{FF2B5EF4-FFF2-40B4-BE49-F238E27FC236}">
                  <a16:creationId xmlns:a16="http://schemas.microsoft.com/office/drawing/2014/main" id="{41464D91-B91B-73FF-B3F2-2FB12B5542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8" name="Rectangle 1127">
              <a:extLst>
                <a:ext uri="{FF2B5EF4-FFF2-40B4-BE49-F238E27FC236}">
                  <a16:creationId xmlns:a16="http://schemas.microsoft.com/office/drawing/2014/main" id="{D8CEB3A1-0E78-38DC-CA38-62AD863B02F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F4F5A2E3-E702-0B06-459B-DEF0A53C4E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9BB65EAA-9E98-9BC7-DD50-042EF32CED3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131" name="TextBox 1130">
              <a:extLst>
                <a:ext uri="{FF2B5EF4-FFF2-40B4-BE49-F238E27FC236}">
                  <a16:creationId xmlns:a16="http://schemas.microsoft.com/office/drawing/2014/main" id="{4E5DB390-6455-F214-4FBE-B700C9B177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12E91DEC-174C-B0C1-7E08-67F482B67E1E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133" name="TextBox 1132">
              <a:hlinkClick r:id="rId88" action="ppaction://hlinksldjump"/>
              <a:extLst>
                <a:ext uri="{FF2B5EF4-FFF2-40B4-BE49-F238E27FC236}">
                  <a16:creationId xmlns:a16="http://schemas.microsoft.com/office/drawing/2014/main" id="{0A8557E2-C7C9-7C10-06CA-75605261B2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134" name="TextBox 1133">
              <a:extLst>
                <a:ext uri="{FF2B5EF4-FFF2-40B4-BE49-F238E27FC236}">
                  <a16:creationId xmlns:a16="http://schemas.microsoft.com/office/drawing/2014/main" id="{23ABC2C5-1D8B-4BC1-CA62-91C8FD9F96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135" name="TextBox 1134">
              <a:extLst>
                <a:ext uri="{FF2B5EF4-FFF2-40B4-BE49-F238E27FC236}">
                  <a16:creationId xmlns:a16="http://schemas.microsoft.com/office/drawing/2014/main" id="{05A558AD-0008-DF1D-A1BF-8A7A152516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136" name="TextBox 1135">
            <a:extLst>
              <a:ext uri="{FF2B5EF4-FFF2-40B4-BE49-F238E27FC236}">
                <a16:creationId xmlns:a16="http://schemas.microsoft.com/office/drawing/2014/main" id="{56FF695A-7FE2-3F70-9B6F-D96EAC53952E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137" name="TextBox 1136">
            <a:extLst>
              <a:ext uri="{FF2B5EF4-FFF2-40B4-BE49-F238E27FC236}">
                <a16:creationId xmlns:a16="http://schemas.microsoft.com/office/drawing/2014/main" id="{7A8E5674-EBB0-50E9-ACA3-5ED266B82F0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558" name="TextBox 557">
            <a:hlinkClick r:id="rId89" action="ppaction://hlinksldjump"/>
            <a:extLst>
              <a:ext uri="{FF2B5EF4-FFF2-40B4-BE49-F238E27FC236}">
                <a16:creationId xmlns:a16="http://schemas.microsoft.com/office/drawing/2014/main" id="{A5801CD7-9D7D-94D6-5FCE-BF4B8F20040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559" name="TextBox 558">
            <a:hlinkClick r:id="rId90" action="ppaction://hlinksldjump"/>
            <a:extLst>
              <a:ext uri="{FF2B5EF4-FFF2-40B4-BE49-F238E27FC236}">
                <a16:creationId xmlns:a16="http://schemas.microsoft.com/office/drawing/2014/main" id="{AEC102EF-3936-E630-FEDF-FC3C3C378B4B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560" name="TextBox 559">
            <a:hlinkClick r:id="rId91" action="ppaction://hlinksldjump"/>
            <a:extLst>
              <a:ext uri="{FF2B5EF4-FFF2-40B4-BE49-F238E27FC236}">
                <a16:creationId xmlns:a16="http://schemas.microsoft.com/office/drawing/2014/main" id="{1E503960-40C5-78BC-EC01-5FD980BFB8CC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561" name="TextBox 560">
            <a:hlinkClick r:id="rId92" action="ppaction://hlinksldjump"/>
            <a:extLst>
              <a:ext uri="{FF2B5EF4-FFF2-40B4-BE49-F238E27FC236}">
                <a16:creationId xmlns:a16="http://schemas.microsoft.com/office/drawing/2014/main" id="{1F6E6C17-2E09-0335-6326-9AA4722FA1C4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562" name="TextBox 561">
            <a:hlinkClick r:id="rId93" action="ppaction://hlinksldjump"/>
            <a:extLst>
              <a:ext uri="{FF2B5EF4-FFF2-40B4-BE49-F238E27FC236}">
                <a16:creationId xmlns:a16="http://schemas.microsoft.com/office/drawing/2014/main" id="{0584FBAE-C7E5-7B45-E818-4046AFA6E910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563" name="TextBox 562">
            <a:hlinkClick r:id="rId94" action="ppaction://hlinksldjump"/>
            <a:extLst>
              <a:ext uri="{FF2B5EF4-FFF2-40B4-BE49-F238E27FC236}">
                <a16:creationId xmlns:a16="http://schemas.microsoft.com/office/drawing/2014/main" id="{1A7AFB89-D5EB-7002-3481-905615F54A21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564" name="TextBox 563">
            <a:hlinkClick r:id="rId95" action="ppaction://hlinksldjump"/>
            <a:extLst>
              <a:ext uri="{FF2B5EF4-FFF2-40B4-BE49-F238E27FC236}">
                <a16:creationId xmlns:a16="http://schemas.microsoft.com/office/drawing/2014/main" id="{EB16B3B0-95A6-ACE5-4C04-349E38FA0EEC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565" name="TextBox 564">
            <a:hlinkClick r:id="rId96" action="ppaction://hlinksldjump"/>
            <a:extLst>
              <a:ext uri="{FF2B5EF4-FFF2-40B4-BE49-F238E27FC236}">
                <a16:creationId xmlns:a16="http://schemas.microsoft.com/office/drawing/2014/main" id="{BAA95DB3-6CEE-A7FE-B0E9-8C5ED91718EE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566" name="TextBox 565">
            <a:hlinkClick r:id="rId97" action="ppaction://hlinksldjump"/>
            <a:extLst>
              <a:ext uri="{FF2B5EF4-FFF2-40B4-BE49-F238E27FC236}">
                <a16:creationId xmlns:a16="http://schemas.microsoft.com/office/drawing/2014/main" id="{F50B50AF-0E3D-C474-3D9D-EF8A2B490D8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567" name="TextBox 566">
            <a:hlinkClick r:id="rId98" action="ppaction://hlinksldjump"/>
            <a:extLst>
              <a:ext uri="{FF2B5EF4-FFF2-40B4-BE49-F238E27FC236}">
                <a16:creationId xmlns:a16="http://schemas.microsoft.com/office/drawing/2014/main" id="{E6AADC95-E4BC-9FC0-AD11-88369B42412A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568" name="TextBox 567">
            <a:hlinkClick r:id="rId99" action="ppaction://hlinksldjump"/>
            <a:extLst>
              <a:ext uri="{FF2B5EF4-FFF2-40B4-BE49-F238E27FC236}">
                <a16:creationId xmlns:a16="http://schemas.microsoft.com/office/drawing/2014/main" id="{0A57933D-B346-DE29-2426-F839C8F9975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69" name="TextBox 568">
            <a:hlinkClick r:id="rId100" action="ppaction://hlinksldjump"/>
            <a:extLst>
              <a:ext uri="{FF2B5EF4-FFF2-40B4-BE49-F238E27FC236}">
                <a16:creationId xmlns:a16="http://schemas.microsoft.com/office/drawing/2014/main" id="{D2456AF4-566F-D7DB-4A99-DF1830E983B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570" name="TextBox 569">
            <a:hlinkClick r:id="rId101" action="ppaction://hlinksldjump"/>
            <a:extLst>
              <a:ext uri="{FF2B5EF4-FFF2-40B4-BE49-F238E27FC236}">
                <a16:creationId xmlns:a16="http://schemas.microsoft.com/office/drawing/2014/main" id="{79413A47-8D9F-E39E-4B55-80DFFFECAF25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571" name="TextBox 570">
            <a:hlinkClick r:id="rId102" action="ppaction://hlinksldjump"/>
            <a:extLst>
              <a:ext uri="{FF2B5EF4-FFF2-40B4-BE49-F238E27FC236}">
                <a16:creationId xmlns:a16="http://schemas.microsoft.com/office/drawing/2014/main" id="{DE35BA79-BBA6-3E55-6E3A-323CAE9ED65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572" name="TextBox 571">
            <a:hlinkClick r:id="rId103" action="ppaction://hlinksldjump"/>
            <a:extLst>
              <a:ext uri="{FF2B5EF4-FFF2-40B4-BE49-F238E27FC236}">
                <a16:creationId xmlns:a16="http://schemas.microsoft.com/office/drawing/2014/main" id="{5B6F7325-7118-2005-46C0-0A20E4783858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573" name="TextBox 572">
            <a:hlinkClick r:id="rId104" action="ppaction://hlinksldjump"/>
            <a:extLst>
              <a:ext uri="{FF2B5EF4-FFF2-40B4-BE49-F238E27FC236}">
                <a16:creationId xmlns:a16="http://schemas.microsoft.com/office/drawing/2014/main" id="{DB5F69F9-E559-5C3F-1205-AEFD9006A24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574" name="TextBox 573">
            <a:hlinkClick r:id="rId105" action="ppaction://hlinksldjump"/>
            <a:extLst>
              <a:ext uri="{FF2B5EF4-FFF2-40B4-BE49-F238E27FC236}">
                <a16:creationId xmlns:a16="http://schemas.microsoft.com/office/drawing/2014/main" id="{6D57E7C7-06FB-54DD-F72A-3901145821C5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75" name="TextBox 574">
            <a:hlinkClick r:id="rId106" action="ppaction://hlinksldjump"/>
            <a:extLst>
              <a:ext uri="{FF2B5EF4-FFF2-40B4-BE49-F238E27FC236}">
                <a16:creationId xmlns:a16="http://schemas.microsoft.com/office/drawing/2014/main" id="{A052CF18-C17F-3334-333E-DB46BBD0EF2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04" name="Rectangle 703">
            <a:hlinkClick r:id="rId107" action="ppaction://hlinksldjump"/>
            <a:extLst>
              <a:ext uri="{FF2B5EF4-FFF2-40B4-BE49-F238E27FC236}">
                <a16:creationId xmlns:a16="http://schemas.microsoft.com/office/drawing/2014/main" id="{3790C93F-6199-F90C-373A-0FC61CE85459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05" name="Rectangle 704">
            <a:hlinkClick r:id="rId108" action="ppaction://hlinksldjump"/>
            <a:extLst>
              <a:ext uri="{FF2B5EF4-FFF2-40B4-BE49-F238E27FC236}">
                <a16:creationId xmlns:a16="http://schemas.microsoft.com/office/drawing/2014/main" id="{3B256C0F-F399-588D-8350-9BC5FE72F494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06" name="Rectangle 705">
            <a:hlinkClick r:id="rId109" action="ppaction://hlinksldjump"/>
            <a:extLst>
              <a:ext uri="{FF2B5EF4-FFF2-40B4-BE49-F238E27FC236}">
                <a16:creationId xmlns:a16="http://schemas.microsoft.com/office/drawing/2014/main" id="{7D10994E-DAC6-386C-0E5D-8FC7FD2BAF30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07" name="Rectangle 706">
            <a:hlinkClick r:id="rId110" action="ppaction://hlinksldjump"/>
            <a:extLst>
              <a:ext uri="{FF2B5EF4-FFF2-40B4-BE49-F238E27FC236}">
                <a16:creationId xmlns:a16="http://schemas.microsoft.com/office/drawing/2014/main" id="{169BAEFF-7188-9E52-BA1F-D864FD31CC80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08" name="Rectangle 707">
            <a:hlinkClick r:id="rId111" action="ppaction://hlinksldjump"/>
            <a:extLst>
              <a:ext uri="{FF2B5EF4-FFF2-40B4-BE49-F238E27FC236}">
                <a16:creationId xmlns:a16="http://schemas.microsoft.com/office/drawing/2014/main" id="{F446EA26-7577-EA03-716C-312112CB938E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09" name="Rectangle 708">
            <a:hlinkClick r:id="rId112" action="ppaction://hlinksldjump"/>
            <a:extLst>
              <a:ext uri="{FF2B5EF4-FFF2-40B4-BE49-F238E27FC236}">
                <a16:creationId xmlns:a16="http://schemas.microsoft.com/office/drawing/2014/main" id="{00F67D69-82A7-6A61-0CDF-06BE1D44636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10" name="Rectangle 709">
            <a:hlinkClick r:id="rId113" action="ppaction://hlinksldjump"/>
            <a:extLst>
              <a:ext uri="{FF2B5EF4-FFF2-40B4-BE49-F238E27FC236}">
                <a16:creationId xmlns:a16="http://schemas.microsoft.com/office/drawing/2014/main" id="{ED53D1E3-036B-5B8F-99A5-F4CD4B21469D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10) Darmstadtium">
            <a:hlinkClick r:id="" action="ppaction://media"/>
            <a:extLst>
              <a:ext uri="{FF2B5EF4-FFF2-40B4-BE49-F238E27FC236}">
                <a16:creationId xmlns:a16="http://schemas.microsoft.com/office/drawing/2014/main" id="{8737EC41-FA5B-8FBB-0ABC-69E942CB1C70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16734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C82858A7-73BA-92EB-6E4E-C607CF1CE983}"/>
              </a:ext>
            </a:extLst>
          </p:cNvPr>
          <p:cNvGrpSpPr/>
          <p:nvPr/>
        </p:nvGrpSpPr>
        <p:grpSpPr>
          <a:xfrm>
            <a:off x="4011930" y="949412"/>
            <a:ext cx="1648956" cy="1462818"/>
            <a:chOff x="6915004" y="2261965"/>
            <a:chExt cx="1648956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E5E0A7E-42A5-6640-BBDF-CB4D864C3E4F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4283A735-B899-005C-B524-D72DD1FD78E4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B999DE8-B6E8-6DB7-A737-54C051F9C947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110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BC802F8-49AD-B931-0535-82A31253BD9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Ds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FB8030E5-D84C-152C-1D7F-23F483D9EA3E}"/>
                </a:ext>
              </a:extLst>
            </p:cNvPr>
            <p:cNvSpPr txBox="1"/>
            <p:nvPr/>
          </p:nvSpPr>
          <p:spPr>
            <a:xfrm>
              <a:off x="6929699" y="2910896"/>
              <a:ext cx="16342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b="1"/>
                <a:t>Darmstadtium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60C7D676-85B6-92B8-5BD0-FFDF728DEF42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(281)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6ECA9316-7FF6-D4B9-A515-C1070DCB8CDF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263E814C-8100-8D07-B9E0-A9F712100F6D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8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06B2BED9-2677-CE39-CD90-9FF01F1E373F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1D31A074-F891-6E3F-2428-281DA744622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2788CD4D-29F1-62B9-4FAA-7B7DB60FB73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0479DAF5-BC30-FF3D-7F70-7796E005707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F2BBFEF-A28B-E7E3-76C7-79FB776ADA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2884FE3D-137C-E33C-CF87-16726818D7F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B2CE6D1E-5CE4-A078-779F-2D6F86179B6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D2DE8F1D-CAD4-A29C-9F55-B1CA41F9492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E75CFF48-4859-E760-235F-D6C5DF57B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49495EBC-4FC7-BD44-DB81-1E0589DDC0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F13836A6-6E54-DB60-FE29-D6D5DB8DE5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5E1F83EF-1C37-642E-CB22-06817F84E22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C1D4A4B4-730E-AB62-75E6-57BF072820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3C67B4F4-9487-B04D-4BEA-98D4848F1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14668C1-0FE9-07BD-04C5-09863D71A17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5A647FD9-BC62-D995-8977-A627EEDFBB2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D705DBDA-DDF2-7906-6071-FE1B01C3EE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A027CE23-F363-BF97-10B2-F2D17124494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14" name="TextBox 713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EB491FD-12AA-C6CA-428B-C068EC67F5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15" name="TextBox 714">
              <a:extLst>
                <a:ext uri="{FF2B5EF4-FFF2-40B4-BE49-F238E27FC236}">
                  <a16:creationId xmlns:a16="http://schemas.microsoft.com/office/drawing/2014/main" id="{8C8B5504-A288-4560-D9E3-8AA160A0E4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48E2666E-7500-5115-B66E-E27F544DA0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17" name="Group 716">
            <a:extLst>
              <a:ext uri="{FF2B5EF4-FFF2-40B4-BE49-F238E27FC236}">
                <a16:creationId xmlns:a16="http://schemas.microsoft.com/office/drawing/2014/main" id="{87AF1A02-60BF-60FF-0AD8-CDC7ED5FF8E7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718" name="Rectangle 717">
              <a:extLst>
                <a:ext uri="{FF2B5EF4-FFF2-40B4-BE49-F238E27FC236}">
                  <a16:creationId xmlns:a16="http://schemas.microsoft.com/office/drawing/2014/main" id="{A6587F45-713B-7177-53BD-7C7F92AF02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Rectangle 718">
              <a:extLst>
                <a:ext uri="{FF2B5EF4-FFF2-40B4-BE49-F238E27FC236}">
                  <a16:creationId xmlns:a16="http://schemas.microsoft.com/office/drawing/2014/main" id="{AA972C9B-4C9F-375B-B208-7BECBE4938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TextBox 719">
              <a:extLst>
                <a:ext uri="{FF2B5EF4-FFF2-40B4-BE49-F238E27FC236}">
                  <a16:creationId xmlns:a16="http://schemas.microsoft.com/office/drawing/2014/main" id="{C906B279-FD03-520B-D40B-236CB57CF14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D065D29C-DDFB-A3BC-0DCC-B476955CF28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E174B0DB-57C9-D791-773E-966D78CB68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48B59D94-CB22-4D2D-2EFF-91A1C568BD2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24" name="TextBox 723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505F7C4-DED5-37C0-574B-ACE398EDFA0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3A62F476-B86C-0475-9459-83924EB12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26" name="TextBox 725">
              <a:extLst>
                <a:ext uri="{FF2B5EF4-FFF2-40B4-BE49-F238E27FC236}">
                  <a16:creationId xmlns:a16="http://schemas.microsoft.com/office/drawing/2014/main" id="{3417AB2B-5278-F0B7-9A77-13360EA70C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6FBD357-5A28-9847-9034-3AC249949E63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E5E95D63-4AA9-C2D6-3B98-C1B683CCD6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91E89CF7-924E-44CD-DE71-86CD02D03D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76EFDF56-E092-913A-3600-1C7899DC1A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EC47CB9C-B8D4-C7F3-D55C-A3027222942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1E299F28-DC54-0B2A-5A26-6B32C2E1E9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DA007630-1E73-8D16-B89F-AC8CE88007D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34" name="TextBox 733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EC00378-791C-E99F-000F-88E81E7A10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C3AAE533-3E7D-9590-EF0A-BB9672C943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36" name="TextBox 735">
              <a:extLst>
                <a:ext uri="{FF2B5EF4-FFF2-40B4-BE49-F238E27FC236}">
                  <a16:creationId xmlns:a16="http://schemas.microsoft.com/office/drawing/2014/main" id="{63057F57-8CB5-A1BC-2C00-A39E399CD8E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30F73387-AB7E-E47F-B24A-56A5E209B915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F7C2C858-74B6-997D-38AA-E5C275CD2B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Rectangle 738">
              <a:extLst>
                <a:ext uri="{FF2B5EF4-FFF2-40B4-BE49-F238E27FC236}">
                  <a16:creationId xmlns:a16="http://schemas.microsoft.com/office/drawing/2014/main" id="{3CA80F1B-A20B-9C46-748C-0E36C86F32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3D34AF8D-8658-6D32-F8F5-14737C5B17A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DA5905BF-78C0-8448-7521-AE8A78353F2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7D192D6B-D9D9-923B-865F-FE8ED82BA0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DBBB7215-922F-D1D9-1865-8EADA9DDB82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744" name="TextBox 743">
              <a:hlinkClick r:id="rId119" action="ppaction://hlinksldjump"/>
              <a:extLst>
                <a:ext uri="{FF2B5EF4-FFF2-40B4-BE49-F238E27FC236}">
                  <a16:creationId xmlns:a16="http://schemas.microsoft.com/office/drawing/2014/main" id="{B236C109-6000-186F-9A14-F0452603BBF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77CB4688-808F-BCB4-BA7D-5046F685C4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1ECF32CB-7590-92AE-6392-4E605F4852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7B897065-B82D-CA1F-8898-C4D1C393184F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206052FC-8179-D97A-2019-3E84628E5D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Rectangle 748">
              <a:extLst>
                <a:ext uri="{FF2B5EF4-FFF2-40B4-BE49-F238E27FC236}">
                  <a16:creationId xmlns:a16="http://schemas.microsoft.com/office/drawing/2014/main" id="{DE23D3B7-44AD-A11C-18BA-6FC694079B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5BDE58BA-CB3C-3B8D-B0EC-ED3033CBB21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3CE42FB6-E0E1-8EBC-C1D1-8265BA924EF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5AC623A1-84D0-0846-5A4A-8B650BD498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429C8D32-C564-CF12-46EE-60D000C3FAC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754" name="TextBox 753">
              <a:hlinkClick r:id="rId120" action="ppaction://hlinksldjump"/>
              <a:extLst>
                <a:ext uri="{FF2B5EF4-FFF2-40B4-BE49-F238E27FC236}">
                  <a16:creationId xmlns:a16="http://schemas.microsoft.com/office/drawing/2014/main" id="{E0685EC6-1CF3-67B4-B70D-8A05E8E0723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D843A4F1-15CE-A279-35E0-C64BC91DA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E57F8546-3CB1-060D-E5B0-34C88076DB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A8C8351F-D12A-61A4-5BC4-2AA95709E22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45B190D2-76FC-0F3F-80A1-DBD1D31B6B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E49903CC-E9E2-A2CD-28D6-61D23F53EF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1B187F71-0449-ED6C-C5DD-55A997AAD4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451E4F33-5975-2035-C665-7823BC0641E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D0F512A0-2362-0F4A-E3C1-712F0648254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17F4CF83-A869-8BC4-0B32-18481677DA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4" name="TextBox 763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B2E661A-6C20-6CC6-7988-7A27F9D2C8B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AFB6D0C5-474F-6B17-BAB0-7034A1E1F0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32ECDF0A-6665-8795-1903-9604099B7252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04271A4-6DAF-7AFA-1506-A4475DF09F3A}"/>
              </a:ext>
            </a:extLst>
          </p:cNvPr>
          <p:cNvGrpSpPr/>
          <p:nvPr/>
        </p:nvGrpSpPr>
        <p:grpSpPr>
          <a:xfrm>
            <a:off x="5600712" y="4564283"/>
            <a:ext cx="727063" cy="632746"/>
            <a:chOff x="5600712" y="4564283"/>
            <a:chExt cx="727063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CBC34DA-9D97-3C9C-1F70-E2B3F908C422}"/>
                </a:ext>
              </a:extLst>
            </p:cNvPr>
            <p:cNvSpPr/>
            <p:nvPr/>
          </p:nvSpPr>
          <p:spPr>
            <a:xfrm>
              <a:off x="5687495" y="45959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FA1A0F1-4331-7202-8676-DBABA720AED1}"/>
                </a:ext>
              </a:extLst>
            </p:cNvPr>
            <p:cNvSpPr/>
            <p:nvPr/>
          </p:nvSpPr>
          <p:spPr>
            <a:xfrm>
              <a:off x="5687495" y="50700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856DDCD-C478-34FA-3730-6EFBBEAF1D2B}"/>
                </a:ext>
              </a:extLst>
            </p:cNvPr>
            <p:cNvSpPr txBox="1"/>
            <p:nvPr/>
          </p:nvSpPr>
          <p:spPr>
            <a:xfrm>
              <a:off x="5687494" y="50277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4B25EC2-2CCD-DF30-DFA3-913014CCD661}"/>
                </a:ext>
              </a:extLst>
            </p:cNvPr>
            <p:cNvSpPr txBox="1"/>
            <p:nvPr/>
          </p:nvSpPr>
          <p:spPr>
            <a:xfrm>
              <a:off x="5667175" y="4934533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3B6B02B-85D5-D20B-6810-C8604F097E5E}"/>
                </a:ext>
              </a:extLst>
            </p:cNvPr>
            <p:cNvSpPr txBox="1"/>
            <p:nvPr/>
          </p:nvSpPr>
          <p:spPr>
            <a:xfrm>
              <a:off x="5632462" y="45642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9DE1EAA-505A-8D4D-59FB-2A1724AA5039}"/>
                </a:ext>
              </a:extLst>
            </p:cNvPr>
            <p:cNvSpPr txBox="1"/>
            <p:nvPr/>
          </p:nvSpPr>
          <p:spPr>
            <a:xfrm>
              <a:off x="5779897" y="45642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045EB93C-B3A7-FA9B-4A4E-BDBDAC5FE9B0}"/>
                </a:ext>
              </a:extLst>
            </p:cNvPr>
            <p:cNvSpPr txBox="1"/>
            <p:nvPr/>
          </p:nvSpPr>
          <p:spPr>
            <a:xfrm>
              <a:off x="5633929" y="46546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BE081AA-8263-4DAC-6A1B-EF0DE532F14F}"/>
                </a:ext>
              </a:extLst>
            </p:cNvPr>
            <p:cNvSpPr txBox="1"/>
            <p:nvPr/>
          </p:nvSpPr>
          <p:spPr>
            <a:xfrm>
              <a:off x="5920327" y="46788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0F8212C-94A2-2469-C226-1AF901B5B0BB}"/>
                </a:ext>
              </a:extLst>
            </p:cNvPr>
            <p:cNvSpPr txBox="1"/>
            <p:nvPr/>
          </p:nvSpPr>
          <p:spPr>
            <a:xfrm>
              <a:off x="5600712" y="4795518"/>
              <a:ext cx="72706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69E1A87A-5C6F-46C5-5AF6-2DB571BA51F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61175416-738F-2884-1B0F-69DE9CFA96D3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486FE0DE-D304-9ADB-C3AA-5CEF6FAE9593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7B5D74D5-EEE1-890B-520F-D1D00E00EF9B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70FFB723-8858-5FAA-066C-3536E8E2AC83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FF4801C-6FE9-5D8A-5521-E79AACBEA0CB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E55C7160-94CF-A823-E4B7-598A524292D1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3F2CA97F-A7A6-C678-D6CF-D24356D78C2B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6EED322E-51CA-1A0A-37BC-9D52F062DFCA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14C24B0F-8C0A-C234-69D9-D94C3F2E1272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723BD5E1-C4AD-51FD-FB1F-3A45824D7E1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D4B81CEF-2739-7D26-7C24-2CEBCBF193DC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B4762496-EBA0-FFD0-DBCA-AC4D1C282B55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D7910D4C-B150-7CD0-4BB4-6F3E0BE7E38C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7A21CBB0-44B8-11D1-7E66-F4C03EAA6D1B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DA94EC56-9E6C-7F8F-A7BB-11D6415BF9F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57" name="Group 556">
                      <a:extLst>
                        <a:ext uri="{FF2B5EF4-FFF2-40B4-BE49-F238E27FC236}">
                          <a16:creationId xmlns:a16="http://schemas.microsoft.com/office/drawing/2014/main" id="{7A3B46EB-2CA8-A918-0CA5-612D816C7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766" name="Group 765">
                        <a:extLst>
                          <a:ext uri="{FF2B5EF4-FFF2-40B4-BE49-F238E27FC236}">
                            <a16:creationId xmlns:a16="http://schemas.microsoft.com/office/drawing/2014/main" id="{90210673-84EA-C8F8-D14C-8A11833F29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768" name="Group 767">
                          <a:extLst>
                            <a:ext uri="{FF2B5EF4-FFF2-40B4-BE49-F238E27FC236}">
                              <a16:creationId xmlns:a16="http://schemas.microsoft.com/office/drawing/2014/main" id="{818C327C-E93C-D282-69A6-BCE5B9F9575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770" name="Group 769">
                            <a:extLst>
                              <a:ext uri="{FF2B5EF4-FFF2-40B4-BE49-F238E27FC236}">
                                <a16:creationId xmlns:a16="http://schemas.microsoft.com/office/drawing/2014/main" id="{7E4A7180-07B1-898A-AFE8-CC508285B1D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772" name="Group 771">
                              <a:extLst>
                                <a:ext uri="{FF2B5EF4-FFF2-40B4-BE49-F238E27FC236}">
                                  <a16:creationId xmlns:a16="http://schemas.microsoft.com/office/drawing/2014/main" id="{C6110D90-2EE6-DF11-ADDA-A87BBCA3B7B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74" name="Straight Connector 773">
                                <a:extLst>
                                  <a:ext uri="{FF2B5EF4-FFF2-40B4-BE49-F238E27FC236}">
                                    <a16:creationId xmlns:a16="http://schemas.microsoft.com/office/drawing/2014/main" id="{F122F269-970B-AAB2-3BC0-A8E30943B6A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7" name="Straight Connector 776">
                                <a:extLst>
                                  <a:ext uri="{FF2B5EF4-FFF2-40B4-BE49-F238E27FC236}">
                                    <a16:creationId xmlns:a16="http://schemas.microsoft.com/office/drawing/2014/main" id="{32A6D101-249F-A6EC-C3B4-97CC3284FD4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78" name="Straight Connector 777">
                                <a:extLst>
                                  <a:ext uri="{FF2B5EF4-FFF2-40B4-BE49-F238E27FC236}">
                                    <a16:creationId xmlns:a16="http://schemas.microsoft.com/office/drawing/2014/main" id="{7DC56128-571C-36A6-5677-25F236A21B5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73" name="Straight Connector 772">
                              <a:extLst>
                                <a:ext uri="{FF2B5EF4-FFF2-40B4-BE49-F238E27FC236}">
                                  <a16:creationId xmlns:a16="http://schemas.microsoft.com/office/drawing/2014/main" id="{2FB97CF7-BB78-8AC7-7232-672882ACD5F7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4E7ABCD8-A246-BBE7-F024-48DB031AA4B8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769" name="Straight Connector 768">
                          <a:extLst>
                            <a:ext uri="{FF2B5EF4-FFF2-40B4-BE49-F238E27FC236}">
                              <a16:creationId xmlns:a16="http://schemas.microsoft.com/office/drawing/2014/main" id="{EA6B48EB-CB33-72C6-4D78-4FBC37B78D4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767" name="Straight Connector 766">
                        <a:extLst>
                          <a:ext uri="{FF2B5EF4-FFF2-40B4-BE49-F238E27FC236}">
                            <a16:creationId xmlns:a16="http://schemas.microsoft.com/office/drawing/2014/main" id="{E568DF42-9135-9EA2-E1D4-686C640C94F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765" name="Straight Connector 764">
                      <a:extLst>
                        <a:ext uri="{FF2B5EF4-FFF2-40B4-BE49-F238E27FC236}">
                          <a16:creationId xmlns:a16="http://schemas.microsoft.com/office/drawing/2014/main" id="{DF9D0279-0CF2-F71B-0EEB-453EAAB142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6377D9BC-8955-E89E-DE8F-96B5E893D6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4CCC29E4-7DE2-09FA-824F-36C2242C55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F2CCA9D0-4010-3D3C-D873-97F26623F82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D2E74227-C262-FE38-11B9-530DF62A9D4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3234238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98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4" name="Picture 823">
            <a:extLst>
              <a:ext uri="{FF2B5EF4-FFF2-40B4-BE49-F238E27FC236}">
                <a16:creationId xmlns:a16="http://schemas.microsoft.com/office/drawing/2014/main" id="{03BA505F-57F3-0831-3EFD-4B4498FEE59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1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4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5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1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3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5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6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Cu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2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5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2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6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7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9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0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2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4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5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7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6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8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9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1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pic>
        <p:nvPicPr>
          <p:cNvPr id="559" name="(29) Copper">
            <a:hlinkClick r:id="" action="ppaction://media"/>
            <a:extLst>
              <a:ext uri="{FF2B5EF4-FFF2-40B4-BE49-F238E27FC236}">
                <a16:creationId xmlns:a16="http://schemas.microsoft.com/office/drawing/2014/main" id="{A4B6DEE1-413B-D81D-4963-A8D8D7B5C8AF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82"/>
          <a:stretch>
            <a:fillRect/>
          </a:stretch>
        </p:blipFill>
        <p:spPr>
          <a:xfrm>
            <a:off x="11047896" y="39755"/>
            <a:ext cx="406400" cy="406400"/>
          </a:xfrm>
          <a:prstGeom prst="rect">
            <a:avLst/>
          </a:prstGeom>
        </p:spPr>
      </p:pic>
      <p:grpSp>
        <p:nvGrpSpPr>
          <p:cNvPr id="570" name="Group 569">
            <a:extLst>
              <a:ext uri="{FF2B5EF4-FFF2-40B4-BE49-F238E27FC236}">
                <a16:creationId xmlns:a16="http://schemas.microsoft.com/office/drawing/2014/main" id="{61C2D084-2844-D069-97B2-F558765A5030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B8D06350-ABEC-808D-F053-325449B6972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3D37CAE2-B6C2-CA6D-ED00-0BAEDCE9DF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809A3995-639F-2807-2E2D-5DC6166BEAF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E6B3223F-5F8C-29D8-1104-138A0C6E413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D4EF097D-6E52-7023-BBA4-6C0D902E59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04" name="TextBox 703">
              <a:extLst>
                <a:ext uri="{FF2B5EF4-FFF2-40B4-BE49-F238E27FC236}">
                  <a16:creationId xmlns:a16="http://schemas.microsoft.com/office/drawing/2014/main" id="{0ACCB14D-3790-D133-0FB0-B15100978E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05" name="TextBox 704">
              <a:hlinkClick r:id="rId83" action="ppaction://hlinksldjump"/>
              <a:extLst>
                <a:ext uri="{FF2B5EF4-FFF2-40B4-BE49-F238E27FC236}">
                  <a16:creationId xmlns:a16="http://schemas.microsoft.com/office/drawing/2014/main" id="{EF51F036-55CA-92DD-132A-B2533B802BB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5FC75FDD-68CD-53F6-0806-136266F64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07" name="TextBox 706">
              <a:extLst>
                <a:ext uri="{FF2B5EF4-FFF2-40B4-BE49-F238E27FC236}">
                  <a16:creationId xmlns:a16="http://schemas.microsoft.com/office/drawing/2014/main" id="{FAD34316-9EC5-30A8-2D11-955E18CB14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18" name="Group 717">
            <a:extLst>
              <a:ext uri="{FF2B5EF4-FFF2-40B4-BE49-F238E27FC236}">
                <a16:creationId xmlns:a16="http://schemas.microsoft.com/office/drawing/2014/main" id="{A6355EC0-77E3-CC23-7D2A-C8DA68D3C0C0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19" name="Rectangle 718">
              <a:extLst>
                <a:ext uri="{FF2B5EF4-FFF2-40B4-BE49-F238E27FC236}">
                  <a16:creationId xmlns:a16="http://schemas.microsoft.com/office/drawing/2014/main" id="{0096AEAF-5337-DC42-1443-54E0BA49143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Rectangle 719">
              <a:extLst>
                <a:ext uri="{FF2B5EF4-FFF2-40B4-BE49-F238E27FC236}">
                  <a16:creationId xmlns:a16="http://schemas.microsoft.com/office/drawing/2014/main" id="{43685CDD-002B-2FE0-C31E-5534DAA62F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B9387293-D7F5-B91C-64CE-E5F83F33D8F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511295C7-05A8-6369-BD1D-61B2CD1402F7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9D3C9A6A-84E9-4FB7-DF07-D3C586C4C9E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24" name="TextBox 723">
              <a:extLst>
                <a:ext uri="{FF2B5EF4-FFF2-40B4-BE49-F238E27FC236}">
                  <a16:creationId xmlns:a16="http://schemas.microsoft.com/office/drawing/2014/main" id="{8E68A26F-EF06-745A-5CFF-A2B3DE0B716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25" name="TextBox 724">
              <a:hlinkClick r:id="rId84" action="ppaction://hlinksldjump"/>
              <a:extLst>
                <a:ext uri="{FF2B5EF4-FFF2-40B4-BE49-F238E27FC236}">
                  <a16:creationId xmlns:a16="http://schemas.microsoft.com/office/drawing/2014/main" id="{353AD16F-E488-57E5-5E2C-EB9B278D47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26" name="TextBox 725">
              <a:extLst>
                <a:ext uri="{FF2B5EF4-FFF2-40B4-BE49-F238E27FC236}">
                  <a16:creationId xmlns:a16="http://schemas.microsoft.com/office/drawing/2014/main" id="{DBE8B9BF-0063-8529-C7A9-2AFFA147A10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27" name="TextBox 726">
              <a:extLst>
                <a:ext uri="{FF2B5EF4-FFF2-40B4-BE49-F238E27FC236}">
                  <a16:creationId xmlns:a16="http://schemas.microsoft.com/office/drawing/2014/main" id="{1A343009-8068-A51A-5072-52EF3EA9CC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13C71300-DDE6-DD6F-CF43-9C6541C900BF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39" name="Rectangle 738">
              <a:extLst>
                <a:ext uri="{FF2B5EF4-FFF2-40B4-BE49-F238E27FC236}">
                  <a16:creationId xmlns:a16="http://schemas.microsoft.com/office/drawing/2014/main" id="{1D0C0753-CDBE-5103-636B-F6734D669D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Rectangle 739">
              <a:extLst>
                <a:ext uri="{FF2B5EF4-FFF2-40B4-BE49-F238E27FC236}">
                  <a16:creationId xmlns:a16="http://schemas.microsoft.com/office/drawing/2014/main" id="{B8AF57D9-2AB3-192D-A791-DA1E35AC83A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43041F6C-32A5-EF6C-E33C-71CBB3DE7F1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5D6505AF-9DC2-7AF6-8378-5323C6BCC31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99ED8EC9-B187-1FB2-EAF9-A0DC45F4E7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DBF6E1C7-DBE0-B289-7BBA-636F8ADFECB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45" name="TextBox 744">
              <a:hlinkClick r:id="rId85" action="ppaction://hlinksldjump"/>
              <a:extLst>
                <a:ext uri="{FF2B5EF4-FFF2-40B4-BE49-F238E27FC236}">
                  <a16:creationId xmlns:a16="http://schemas.microsoft.com/office/drawing/2014/main" id="{7B399C62-CA6D-B128-8215-E72E4C432B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5149AE5A-1F45-CCA9-C501-6CBC45C8B2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47" name="TextBox 746">
              <a:extLst>
                <a:ext uri="{FF2B5EF4-FFF2-40B4-BE49-F238E27FC236}">
                  <a16:creationId xmlns:a16="http://schemas.microsoft.com/office/drawing/2014/main" id="{C33349D1-BDEC-88E2-4AF9-D8B2B7A2207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A28A8C8A-4FA9-F52B-C9B0-77371A3C32EC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49" name="Rectangle 748">
              <a:extLst>
                <a:ext uri="{FF2B5EF4-FFF2-40B4-BE49-F238E27FC236}">
                  <a16:creationId xmlns:a16="http://schemas.microsoft.com/office/drawing/2014/main" id="{E6C456F8-8CE8-024C-6ADC-5C2BA9C8DDC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Rectangle 749">
              <a:extLst>
                <a:ext uri="{FF2B5EF4-FFF2-40B4-BE49-F238E27FC236}">
                  <a16:creationId xmlns:a16="http://schemas.microsoft.com/office/drawing/2014/main" id="{7A5CB901-93AD-7A89-76E8-E6EEA8AB84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362CDFC5-5AE2-3806-9BBA-8B1C8EA0EB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C0CF0AFE-5ACA-7B39-AD6C-858DD2C267C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C6A5BAED-6D08-98FA-6CE7-3A9C48BB65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5E4495D1-CBF7-9484-5C59-7F554D30E5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5" name="TextBox 754">
              <a:hlinkClick r:id="rId86" action="ppaction://hlinksldjump"/>
              <a:extLst>
                <a:ext uri="{FF2B5EF4-FFF2-40B4-BE49-F238E27FC236}">
                  <a16:creationId xmlns:a16="http://schemas.microsoft.com/office/drawing/2014/main" id="{488CE29B-7ABE-7800-32F9-92880CD40D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F01B7F3B-AD2F-9619-57B3-2C74613F5D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7" name="TextBox 756">
              <a:extLst>
                <a:ext uri="{FF2B5EF4-FFF2-40B4-BE49-F238E27FC236}">
                  <a16:creationId xmlns:a16="http://schemas.microsoft.com/office/drawing/2014/main" id="{E2D2C684-FC54-8556-EF5A-0998D9FD40C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58" name="Group 757">
            <a:extLst>
              <a:ext uri="{FF2B5EF4-FFF2-40B4-BE49-F238E27FC236}">
                <a16:creationId xmlns:a16="http://schemas.microsoft.com/office/drawing/2014/main" id="{4FD36472-E860-F36C-3853-D1C0BC68F32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B5A4E035-4BDC-AC9C-D1BA-A6AEE3B8EF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Rectangle 759">
              <a:extLst>
                <a:ext uri="{FF2B5EF4-FFF2-40B4-BE49-F238E27FC236}">
                  <a16:creationId xmlns:a16="http://schemas.microsoft.com/office/drawing/2014/main" id="{38EE3F2B-AF53-B70D-12FC-263F55FFB9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F16EC99A-A1A0-1997-AFA0-E94EDDC72D2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F4F91C7B-B201-EAD9-20D8-7928D4FEB32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30ABE0D5-7DC8-8BEE-F0EA-2FFFB4668D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0FAD22BB-2292-C6FC-A97F-0983B0D78F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5" name="TextBox 814">
              <a:hlinkClick r:id="rId87" action="ppaction://hlinksldjump"/>
              <a:extLst>
                <a:ext uri="{FF2B5EF4-FFF2-40B4-BE49-F238E27FC236}">
                  <a16:creationId xmlns:a16="http://schemas.microsoft.com/office/drawing/2014/main" id="{07382BCB-D4A5-F594-0E3E-92C83DA13FF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3E5CB7F4-385F-E0A5-4E3A-A9F26C0A1A4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991E7BB2-B31C-7CB1-B883-C9BB9597E51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3BD046EB-E64D-FD48-B09C-0586689CC0C8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9938751C-9B5D-EED0-9588-AEE85D7D99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549F7E25-4296-117A-F941-93D3C224E4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F226B884-7C4A-945B-00D0-53249BA033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C0B3B1A8-5FB9-15BD-604D-B7CC33C7137E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98F1FE54-9E9A-D5D2-E837-D272D8D8BE1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D54C6DF0-6C2A-3DCD-3AF4-59AA4D7EE6D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34" name="TextBox 733">
              <a:hlinkClick r:id="rId88" action="ppaction://hlinksldjump"/>
              <a:extLst>
                <a:ext uri="{FF2B5EF4-FFF2-40B4-BE49-F238E27FC236}">
                  <a16:creationId xmlns:a16="http://schemas.microsoft.com/office/drawing/2014/main" id="{ADCD16C5-889C-A7ED-18BE-F7840D9B2E5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10511948-E371-9FBD-85E4-E29E2B3DF38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36" name="TextBox 735">
              <a:extLst>
                <a:ext uri="{FF2B5EF4-FFF2-40B4-BE49-F238E27FC236}">
                  <a16:creationId xmlns:a16="http://schemas.microsoft.com/office/drawing/2014/main" id="{931A7677-15B5-844E-806B-99EA13E396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3C35D41B-3F1E-121E-51BE-2A27D935C0E3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24F5CD30-3F74-7621-84F4-4F9D942574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86BF3A58-BEF0-8939-1329-813AA001D7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EE2FFB4A-5B1A-4BD1-7055-5C9ED08161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09ABC9A3-043A-3C6A-0C71-DC3D04B9CF1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4559712D-69EC-4300-AAEB-04A1BC188B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1C4839E4-F812-AD36-4B5F-1991DD1110E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91" name="TextBox 790">
              <a:hlinkClick r:id="rId89" action="ppaction://hlinksldjump"/>
              <a:extLst>
                <a:ext uri="{FF2B5EF4-FFF2-40B4-BE49-F238E27FC236}">
                  <a16:creationId xmlns:a16="http://schemas.microsoft.com/office/drawing/2014/main" id="{63611FB0-1D80-BA1D-5641-C9303CB677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C92E1CBE-36AA-7E21-1453-878151B4D4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690AE6FC-A318-6024-65E3-14230D2CBB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94" name="TextBox 793">
            <a:extLst>
              <a:ext uri="{FF2B5EF4-FFF2-40B4-BE49-F238E27FC236}">
                <a16:creationId xmlns:a16="http://schemas.microsoft.com/office/drawing/2014/main" id="{EE8C7E13-5DE1-261E-F67E-9A0DC7E53B3B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95" name="TextBox 794">
            <a:extLst>
              <a:ext uri="{FF2B5EF4-FFF2-40B4-BE49-F238E27FC236}">
                <a16:creationId xmlns:a16="http://schemas.microsoft.com/office/drawing/2014/main" id="{7886F51E-D50E-6A74-E498-6039A9A163D5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96" name="TextBox 795">
            <a:hlinkClick r:id="rId90" action="ppaction://hlinksldjump"/>
            <a:extLst>
              <a:ext uri="{FF2B5EF4-FFF2-40B4-BE49-F238E27FC236}">
                <a16:creationId xmlns:a16="http://schemas.microsoft.com/office/drawing/2014/main" id="{C6A7B512-468E-98DE-1773-E996D799D8AD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7" name="TextBox 796">
            <a:hlinkClick r:id="rId91" action="ppaction://hlinksldjump"/>
            <a:extLst>
              <a:ext uri="{FF2B5EF4-FFF2-40B4-BE49-F238E27FC236}">
                <a16:creationId xmlns:a16="http://schemas.microsoft.com/office/drawing/2014/main" id="{A535DBED-DE27-9B78-CA92-A78B598561E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8" name="TextBox 797">
            <a:hlinkClick r:id="rId92" action="ppaction://hlinksldjump"/>
            <a:extLst>
              <a:ext uri="{FF2B5EF4-FFF2-40B4-BE49-F238E27FC236}">
                <a16:creationId xmlns:a16="http://schemas.microsoft.com/office/drawing/2014/main" id="{EF5F3A94-6D4D-ABDB-D5D6-6D5EFCA9931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9" name="TextBox 798">
            <a:hlinkClick r:id="rId93" action="ppaction://hlinksldjump"/>
            <a:extLst>
              <a:ext uri="{FF2B5EF4-FFF2-40B4-BE49-F238E27FC236}">
                <a16:creationId xmlns:a16="http://schemas.microsoft.com/office/drawing/2014/main" id="{1234D1EC-F384-0E4B-3B6F-5821ACD2964E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00" name="TextBox 799">
            <a:hlinkClick r:id="rId94" action="ppaction://hlinksldjump"/>
            <a:extLst>
              <a:ext uri="{FF2B5EF4-FFF2-40B4-BE49-F238E27FC236}">
                <a16:creationId xmlns:a16="http://schemas.microsoft.com/office/drawing/2014/main" id="{E248EC8A-8922-5EC9-5B93-AC0C9DC24507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01" name="TextBox 800">
            <a:hlinkClick r:id="rId95" action="ppaction://hlinksldjump"/>
            <a:extLst>
              <a:ext uri="{FF2B5EF4-FFF2-40B4-BE49-F238E27FC236}">
                <a16:creationId xmlns:a16="http://schemas.microsoft.com/office/drawing/2014/main" id="{07882B1D-3F01-BFA1-39A9-F3CE34CC7E2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02" name="TextBox 801">
            <a:hlinkClick r:id="rId96" action="ppaction://hlinksldjump"/>
            <a:extLst>
              <a:ext uri="{FF2B5EF4-FFF2-40B4-BE49-F238E27FC236}">
                <a16:creationId xmlns:a16="http://schemas.microsoft.com/office/drawing/2014/main" id="{E2814C77-0A72-163F-EC8F-423FDC5B7B2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03" name="TextBox 802">
            <a:hlinkClick r:id="rId97" action="ppaction://hlinksldjump"/>
            <a:extLst>
              <a:ext uri="{FF2B5EF4-FFF2-40B4-BE49-F238E27FC236}">
                <a16:creationId xmlns:a16="http://schemas.microsoft.com/office/drawing/2014/main" id="{419688FF-61FD-B43E-C310-F9794FA82BF2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04" name="TextBox 803">
            <a:hlinkClick r:id="rId98" action="ppaction://hlinksldjump"/>
            <a:extLst>
              <a:ext uri="{FF2B5EF4-FFF2-40B4-BE49-F238E27FC236}">
                <a16:creationId xmlns:a16="http://schemas.microsoft.com/office/drawing/2014/main" id="{CFCE4774-9ECA-76C6-7F84-54F2D1329CD8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05" name="TextBox 804">
            <a:hlinkClick r:id="rId99" action="ppaction://hlinksldjump"/>
            <a:extLst>
              <a:ext uri="{FF2B5EF4-FFF2-40B4-BE49-F238E27FC236}">
                <a16:creationId xmlns:a16="http://schemas.microsoft.com/office/drawing/2014/main" id="{D4407BCF-A5DC-FAE1-9A64-46AD5C48DCD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06" name="TextBox 805">
            <a:hlinkClick r:id="rId100" action="ppaction://hlinksldjump"/>
            <a:extLst>
              <a:ext uri="{FF2B5EF4-FFF2-40B4-BE49-F238E27FC236}">
                <a16:creationId xmlns:a16="http://schemas.microsoft.com/office/drawing/2014/main" id="{DD7F89F3-3DE4-C7E7-99B6-0D25F9160379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07" name="TextBox 806">
            <a:hlinkClick r:id="rId101" action="ppaction://hlinksldjump"/>
            <a:extLst>
              <a:ext uri="{FF2B5EF4-FFF2-40B4-BE49-F238E27FC236}">
                <a16:creationId xmlns:a16="http://schemas.microsoft.com/office/drawing/2014/main" id="{5E37B17C-D93A-E800-428A-6954939E891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08" name="TextBox 807">
            <a:hlinkClick r:id="rId102" action="ppaction://hlinksldjump"/>
            <a:extLst>
              <a:ext uri="{FF2B5EF4-FFF2-40B4-BE49-F238E27FC236}">
                <a16:creationId xmlns:a16="http://schemas.microsoft.com/office/drawing/2014/main" id="{90640327-A31A-3961-32EA-E64DA94D4AB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9" name="TextBox 808">
            <a:hlinkClick r:id="rId103" action="ppaction://hlinksldjump"/>
            <a:extLst>
              <a:ext uri="{FF2B5EF4-FFF2-40B4-BE49-F238E27FC236}">
                <a16:creationId xmlns:a16="http://schemas.microsoft.com/office/drawing/2014/main" id="{97AF8A74-411F-218C-49B8-CBFF982BE2D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10" name="TextBox 809">
            <a:hlinkClick r:id="rId104" action="ppaction://hlinksldjump"/>
            <a:extLst>
              <a:ext uri="{FF2B5EF4-FFF2-40B4-BE49-F238E27FC236}">
                <a16:creationId xmlns:a16="http://schemas.microsoft.com/office/drawing/2014/main" id="{22F55244-DA9A-82B0-C59C-70B1DBC18EA2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11" name="TextBox 810">
            <a:hlinkClick r:id="rId105" action="ppaction://hlinksldjump"/>
            <a:extLst>
              <a:ext uri="{FF2B5EF4-FFF2-40B4-BE49-F238E27FC236}">
                <a16:creationId xmlns:a16="http://schemas.microsoft.com/office/drawing/2014/main" id="{92FA4A9E-BB82-CA8E-272E-652ADD92A26A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12" name="TextBox 811">
            <a:hlinkClick r:id="rId106" action="ppaction://hlinksldjump"/>
            <a:extLst>
              <a:ext uri="{FF2B5EF4-FFF2-40B4-BE49-F238E27FC236}">
                <a16:creationId xmlns:a16="http://schemas.microsoft.com/office/drawing/2014/main" id="{3A269F91-1259-E056-AC72-297FE2F7945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13" name="TextBox 812">
            <a:hlinkClick r:id="rId107" action="ppaction://hlinksldjump"/>
            <a:extLst>
              <a:ext uri="{FF2B5EF4-FFF2-40B4-BE49-F238E27FC236}">
                <a16:creationId xmlns:a16="http://schemas.microsoft.com/office/drawing/2014/main" id="{E21537ED-6BA6-B4F2-2F76-37CD1EBBF435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14" name="Rectangle 813">
            <a:hlinkClick r:id="rId108" action="ppaction://hlinksldjump"/>
            <a:extLst>
              <a:ext uri="{FF2B5EF4-FFF2-40B4-BE49-F238E27FC236}">
                <a16:creationId xmlns:a16="http://schemas.microsoft.com/office/drawing/2014/main" id="{DDB9C070-1DBF-A213-D5CA-F4C32EF3DBA9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18" name="Rectangle 817">
            <a:hlinkClick r:id="rId109" action="ppaction://hlinksldjump"/>
            <a:extLst>
              <a:ext uri="{FF2B5EF4-FFF2-40B4-BE49-F238E27FC236}">
                <a16:creationId xmlns:a16="http://schemas.microsoft.com/office/drawing/2014/main" id="{B512B17D-6EF1-E1B0-3915-7AF8EF602EC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19" name="Rectangle 818">
            <a:hlinkClick r:id="rId110" action="ppaction://hlinksldjump"/>
            <a:extLst>
              <a:ext uri="{FF2B5EF4-FFF2-40B4-BE49-F238E27FC236}">
                <a16:creationId xmlns:a16="http://schemas.microsoft.com/office/drawing/2014/main" id="{0C51DB16-74E4-4BF4-5988-28D51BC3D0A8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20" name="Rectangle 819">
            <a:hlinkClick r:id="rId111" action="ppaction://hlinksldjump"/>
            <a:extLst>
              <a:ext uri="{FF2B5EF4-FFF2-40B4-BE49-F238E27FC236}">
                <a16:creationId xmlns:a16="http://schemas.microsoft.com/office/drawing/2014/main" id="{78EA649D-6F24-8EF9-AB8E-1ACE2266D588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21" name="Rectangle 820">
            <a:hlinkClick r:id="rId112" action="ppaction://hlinksldjump"/>
            <a:extLst>
              <a:ext uri="{FF2B5EF4-FFF2-40B4-BE49-F238E27FC236}">
                <a16:creationId xmlns:a16="http://schemas.microsoft.com/office/drawing/2014/main" id="{65FED8D2-EF3F-C1FE-A169-EEDFDDDFA89D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22" name="Rectangle 821">
            <a:hlinkClick r:id="rId113" action="ppaction://hlinksldjump"/>
            <a:extLst>
              <a:ext uri="{FF2B5EF4-FFF2-40B4-BE49-F238E27FC236}">
                <a16:creationId xmlns:a16="http://schemas.microsoft.com/office/drawing/2014/main" id="{391D962E-3261-E20D-F773-60B4066BBB0E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23" name="Rectangle 822">
            <a:hlinkClick r:id="rId114" action="ppaction://hlinksldjump"/>
            <a:extLst>
              <a:ext uri="{FF2B5EF4-FFF2-40B4-BE49-F238E27FC236}">
                <a16:creationId xmlns:a16="http://schemas.microsoft.com/office/drawing/2014/main" id="{CE35C64F-4518-02E2-C6C2-7D7B5F0D7BDF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6690F552-4C2D-FAD8-4CB9-294E39A50991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238082C9-8552-1D28-AF34-8246B789BB8A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56FCE041-80C5-E261-B68C-A08647C06323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B8566219-512C-3CE2-F86A-83DAF3EC3881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29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6D850F95-179D-3797-A34E-AD3FB344F172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Cu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CC6D54EF-8DEE-75B1-EEC3-D63696EBDE62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Copper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CD656ED1-96CB-F6A5-B5A9-7D1F0272D8BB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63,54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2398CDBF-1095-8EC0-623F-D9942F4D5674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1,90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522CB015-89E1-BB77-F1E1-219B69CF44E1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10</a:t>
              </a:r>
              <a:r>
                <a:rPr lang="en-US" sz="1400"/>
                <a:t>4s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BDCEA8AE-67AC-E1AF-1476-8A8AD97DF3CA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1, 2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B0BB8798-D808-8D68-DDF9-193A72E013DC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41C5AA13-B0C7-4758-FB80-9C60784B122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D2391315-33B5-9656-B188-6D5C3A4FBF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49EACB44-9ED6-CC9A-E882-16DE289BC93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09F4B221-3C64-F916-F457-9B4084E8A30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CC91ACCD-4571-F0F7-ADAD-993B8BF954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EF8B12FD-276A-ED3E-EE3C-B2AB9ECA4FF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8EF25954-E8CF-DC5E-629F-E50A3FD33CE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F6F895B6-99EF-5F0B-B3B6-80135F5D838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1CB2233A-2891-27DE-1F22-A3AE9BC4AE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3D3D51DF-1F25-4A4B-BFD4-27238E741840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9321984A-0BEA-0C47-B5C9-80442B342F9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083FE2BE-C4AE-4F78-65B4-03296FC903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7964A0E2-6421-1C60-CAE8-F210296011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72FFE760-643C-C73C-8757-CDE0E59012C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9D4131A9-3607-6C8C-83AC-DFBE9CE99B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DB3C1312-F8F4-F372-34BB-53BF7AE3FDC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26" name="TextBox 82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37D49C5-B34D-776C-2941-39D3E59160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DEDFC2C1-C5DB-34F0-9C42-B6B6201C1E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6B9266A5-4D53-D161-0FB6-02A0212045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A8518847-72D9-7DFE-4BB6-5022439E69F4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B78BF7E2-773D-966B-06A0-54B70D7CE13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6FDC88E5-D128-3620-C02B-CDDF79E78F2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A7F959A7-92FE-AE83-CE13-973122ADC0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9957F799-BD6E-5D64-6D20-5377B75A9BF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88EAC07D-6C82-4262-2674-E61BFBFCA0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5DB894F0-4A01-E805-DFF0-CB3A6DD5EBB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900" name="TextBox 899">
              <a:hlinkClick r:id="rId117" action="ppaction://hlinksldjump"/>
              <a:extLst>
                <a:ext uri="{FF2B5EF4-FFF2-40B4-BE49-F238E27FC236}">
                  <a16:creationId xmlns:a16="http://schemas.microsoft.com/office/drawing/2014/main" id="{B4F33AD9-7A9F-FC2A-EF6A-2FDEA939CF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8DDDCA94-F93D-0622-6B72-D09F617F0B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92D0D81-85C6-96AD-997E-612A826181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1493DB29-65E8-9A74-8C4F-EFAACED5004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A28FC27E-655C-A416-8546-7CE3EF70ED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765B2FAD-44DD-45E1-1F4A-258DD31279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D9822C74-98AD-9923-0515-4182B89969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096D3F50-B0E8-4A72-B893-B25D8FD7B52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A23DC13B-43CE-69D7-DD20-63E6553B742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494BE27-05D0-D518-2C95-1014092F95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0" name="TextBox 939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9CF604B-6D06-7AE6-9027-EFD6ABB337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0E5426DF-BDF6-D439-370B-AD28A20A40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A6F3359D-C426-0ABE-5170-DFB6C923F1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943" name="Group 942">
            <a:extLst>
              <a:ext uri="{FF2B5EF4-FFF2-40B4-BE49-F238E27FC236}">
                <a16:creationId xmlns:a16="http://schemas.microsoft.com/office/drawing/2014/main" id="{AA1FFA42-DA67-6754-12E6-9674D0ADEDB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DC8A3146-D0AD-9617-9662-06877DE211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EE40EA13-2B1A-4162-17E4-1145A8A327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9C00140E-0369-CA71-60C7-7BF3B0A4B2D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3F34D0D-255F-B311-193D-7AE5C78390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0F6FACD2-821F-7737-12B9-7FD33B2624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1FDE51A8-0F2D-2768-AD33-0B87ED47AD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950" name="TextBox 949">
              <a:hlinkClick r:id="rId119" action="ppaction://hlinksldjump"/>
              <a:extLst>
                <a:ext uri="{FF2B5EF4-FFF2-40B4-BE49-F238E27FC236}">
                  <a16:creationId xmlns:a16="http://schemas.microsoft.com/office/drawing/2014/main" id="{17C728B4-2342-604F-E1AA-5224CD1B2D9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6A359A80-76FD-2229-69C5-1609095847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79DD6E7D-3179-94D5-A236-41948487D9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9DE8F7F6-14DD-42EC-C269-B63936CE7192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52DFFE4E-2D38-D063-1DF8-72F24646BB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76FE6498-9BE0-32E0-9919-82A8D76A28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7F014018-9627-A5C9-4139-4BD34F71A44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FF96DB35-E029-1B80-FD99-F5442BC3F39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0D329D23-17F6-DFAB-B0ED-4D43B4B1E4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570033D8-109F-176C-037E-559DCB9DF2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60" name="TextBox 959">
              <a:hlinkClick r:id="rId120" action="ppaction://hlinksldjump"/>
              <a:extLst>
                <a:ext uri="{FF2B5EF4-FFF2-40B4-BE49-F238E27FC236}">
                  <a16:creationId xmlns:a16="http://schemas.microsoft.com/office/drawing/2014/main" id="{0B9F6F55-A342-85ED-3607-0485686BB6E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31417EDD-6437-3020-901F-1D1C27B183E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6B4DA763-A56C-2930-B5D1-260232E1BE9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2649A885-F914-271F-23D7-CA1EF3918A2D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09A7DC11-9454-8E1E-49A3-4884515FE00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1575734D-D0C9-AA54-6C0F-D07A6C6D75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EC481B0D-9B31-BDAC-1E69-0B02FB238D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6B28F0AE-F8E9-3159-FED3-543D7A7C422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9AD16A3A-C6C1-1781-5755-0B48F4D156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87C1DFEA-A09E-85D1-DFC5-EFF1903BEA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0" name="TextBox 969">
              <a:hlinkClick r:id="rId121" action="ppaction://hlinksldjump"/>
              <a:extLst>
                <a:ext uri="{FF2B5EF4-FFF2-40B4-BE49-F238E27FC236}">
                  <a16:creationId xmlns:a16="http://schemas.microsoft.com/office/drawing/2014/main" id="{90144B5F-87E9-6A08-ECE3-9F92D1F5B0B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E370182D-4458-81A5-F851-4200321EC5B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430EA5DF-464B-1EFC-14CB-26AF9B273363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3A0033C-09DC-11DF-CEBF-18E6DA63747D}"/>
              </a:ext>
            </a:extLst>
          </p:cNvPr>
          <p:cNvGrpSpPr/>
          <p:nvPr/>
        </p:nvGrpSpPr>
        <p:grpSpPr>
          <a:xfrm>
            <a:off x="6201149" y="2821989"/>
            <a:ext cx="647699" cy="632746"/>
            <a:chOff x="6201149" y="2821989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BF496158-A010-FA40-294A-8A14021966D5}"/>
                </a:ext>
              </a:extLst>
            </p:cNvPr>
            <p:cNvSpPr/>
            <p:nvPr/>
          </p:nvSpPr>
          <p:spPr>
            <a:xfrm>
              <a:off x="6256182" y="285362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88109B5-4F18-2610-2699-78C02C26CCC1}"/>
                </a:ext>
              </a:extLst>
            </p:cNvPr>
            <p:cNvSpPr/>
            <p:nvPr/>
          </p:nvSpPr>
          <p:spPr>
            <a:xfrm>
              <a:off x="6256182" y="332776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D1CDEB1-0903-0187-3D21-8B0092DDA265}"/>
                </a:ext>
              </a:extLst>
            </p:cNvPr>
            <p:cNvSpPr txBox="1"/>
            <p:nvPr/>
          </p:nvSpPr>
          <p:spPr>
            <a:xfrm>
              <a:off x="6233956" y="3285458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7570F29-9D9A-4D94-B6B4-CFECE18CF5DF}"/>
                </a:ext>
              </a:extLst>
            </p:cNvPr>
            <p:cNvSpPr txBox="1"/>
            <p:nvPr/>
          </p:nvSpPr>
          <p:spPr>
            <a:xfrm>
              <a:off x="6256182" y="319223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43977D0-262A-440A-59DF-35B0DF3662BB}"/>
                </a:ext>
              </a:extLst>
            </p:cNvPr>
            <p:cNvSpPr txBox="1"/>
            <p:nvPr/>
          </p:nvSpPr>
          <p:spPr>
            <a:xfrm>
              <a:off x="6201149" y="282199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C13EDD7-854A-EE3C-FEAB-A75B04461F28}"/>
                </a:ext>
              </a:extLst>
            </p:cNvPr>
            <p:cNvSpPr txBox="1"/>
            <p:nvPr/>
          </p:nvSpPr>
          <p:spPr>
            <a:xfrm>
              <a:off x="6348584" y="282198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173FB0D6-79F7-43FE-CF97-2377FF294914}"/>
                </a:ext>
              </a:extLst>
            </p:cNvPr>
            <p:cNvSpPr txBox="1"/>
            <p:nvPr/>
          </p:nvSpPr>
          <p:spPr>
            <a:xfrm>
              <a:off x="6202615" y="2912321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D3A820F-895A-0299-0E5F-EF557B64AB3D}"/>
                </a:ext>
              </a:extLst>
            </p:cNvPr>
            <p:cNvSpPr txBox="1"/>
            <p:nvPr/>
          </p:nvSpPr>
          <p:spPr>
            <a:xfrm>
              <a:off x="6489014" y="293651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32D6384-A673-F556-7CF4-3E27E0EB3FD3}"/>
                </a:ext>
              </a:extLst>
            </p:cNvPr>
            <p:cNvSpPr txBox="1"/>
            <p:nvPr/>
          </p:nvSpPr>
          <p:spPr>
            <a:xfrm>
              <a:off x="6201149" y="3053224"/>
              <a:ext cx="54398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57974A3-A5D9-55D0-F2EF-133549D2A88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A62CBC21-708F-CCA5-6433-531F66436C95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52847317-E87A-9073-0F18-0D976620A0A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C4687F9A-C62E-ADF1-64F9-82BAA511E9F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CE1412B0-1BAB-CA69-AAEA-146712A7F577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B8F5DEE-22FC-D410-E85E-2B3E14CE85F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3D8A0F12-FB65-E463-EF38-9D86B53D169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CB7DD51C-F054-4C80-6DAE-B30ED712EEDD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57AC48FC-690D-0530-F25E-34584A87A432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2C6F160E-440B-A026-B590-FBB201335E3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1F930567-8B61-ACB9-9D22-3CB95A7596B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946DBE25-5713-6AF1-5648-FFACFDEACEBB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88F1AB9-08BD-DC4E-07AA-7733E9B3B452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1B11631-42F8-BB74-2B5A-9936F69FAFFC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B38D753F-2E9F-7E47-4BC0-24383486EC9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A6075BD3-95BD-22BB-3517-3D816ECF42F7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58" name="Group 557">
                      <a:extLst>
                        <a:ext uri="{FF2B5EF4-FFF2-40B4-BE49-F238E27FC236}">
                          <a16:creationId xmlns:a16="http://schemas.microsoft.com/office/drawing/2014/main" id="{306CFFE2-C09C-457A-C1B8-48A1430F86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1" name="Group 560">
                        <a:extLst>
                          <a:ext uri="{FF2B5EF4-FFF2-40B4-BE49-F238E27FC236}">
                            <a16:creationId xmlns:a16="http://schemas.microsoft.com/office/drawing/2014/main" id="{9AC866B1-0D31-EDD8-8E28-14EE4011FC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63" name="Group 562">
                          <a:extLst>
                            <a:ext uri="{FF2B5EF4-FFF2-40B4-BE49-F238E27FC236}">
                              <a16:creationId xmlns:a16="http://schemas.microsoft.com/office/drawing/2014/main" id="{A84860E2-E3A2-FAAE-AF77-CDD5B518E0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65" name="Group 564">
                            <a:extLst>
                              <a:ext uri="{FF2B5EF4-FFF2-40B4-BE49-F238E27FC236}">
                                <a16:creationId xmlns:a16="http://schemas.microsoft.com/office/drawing/2014/main" id="{816B81BC-C102-8D3C-FFE1-D16C0D8F26F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67" name="Group 566">
                              <a:extLst>
                                <a:ext uri="{FF2B5EF4-FFF2-40B4-BE49-F238E27FC236}">
                                  <a16:creationId xmlns:a16="http://schemas.microsoft.com/office/drawing/2014/main" id="{C5893BE4-ED6E-25BC-8CCE-1C7783C052C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569" name="Straight Connector 568">
                                <a:extLst>
                                  <a:ext uri="{FF2B5EF4-FFF2-40B4-BE49-F238E27FC236}">
                                    <a16:creationId xmlns:a16="http://schemas.microsoft.com/office/drawing/2014/main" id="{4EC22201-19A7-E4EC-26FA-2D3744BB79B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08" name="Straight Connector 707">
                                <a:extLst>
                                  <a:ext uri="{FF2B5EF4-FFF2-40B4-BE49-F238E27FC236}">
                                    <a16:creationId xmlns:a16="http://schemas.microsoft.com/office/drawing/2014/main" id="{1E1A8C57-CDF8-5B2E-B1FD-CA7229C74C5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09" name="Straight Connector 708">
                                <a:extLst>
                                  <a:ext uri="{FF2B5EF4-FFF2-40B4-BE49-F238E27FC236}">
                                    <a16:creationId xmlns:a16="http://schemas.microsoft.com/office/drawing/2014/main" id="{83FE5895-D599-D99B-E6FB-A283338782B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568" name="Straight Connector 567">
                              <a:extLst>
                                <a:ext uri="{FF2B5EF4-FFF2-40B4-BE49-F238E27FC236}">
                                  <a16:creationId xmlns:a16="http://schemas.microsoft.com/office/drawing/2014/main" id="{F4BA8A24-4BA4-F79E-8468-E6AF75ABEFE4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66" name="Straight Connector 565">
                            <a:extLst>
                              <a:ext uri="{FF2B5EF4-FFF2-40B4-BE49-F238E27FC236}">
                                <a16:creationId xmlns:a16="http://schemas.microsoft.com/office/drawing/2014/main" id="{7BD84469-9F55-969A-C21C-A4841714B09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64" name="Straight Connector 563">
                          <a:extLst>
                            <a:ext uri="{FF2B5EF4-FFF2-40B4-BE49-F238E27FC236}">
                              <a16:creationId xmlns:a16="http://schemas.microsoft.com/office/drawing/2014/main" id="{4481BFDB-FFAC-EB98-DFBE-F134E74E7A1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62" name="Straight Connector 561">
                        <a:extLst>
                          <a:ext uri="{FF2B5EF4-FFF2-40B4-BE49-F238E27FC236}">
                            <a16:creationId xmlns:a16="http://schemas.microsoft.com/office/drawing/2014/main" id="{6BDA3F0A-4640-13FD-105E-B6EC76685EB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0" name="Straight Connector 559">
                      <a:extLst>
                        <a:ext uri="{FF2B5EF4-FFF2-40B4-BE49-F238E27FC236}">
                          <a16:creationId xmlns:a16="http://schemas.microsoft.com/office/drawing/2014/main" id="{9A4527D8-43D4-8BEF-545F-1C8C3B1F71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6A95562C-A8F3-98AA-D014-689EBE7642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681513B4-7798-0238-ED47-4D27B0ED09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C047B9DF-2542-1C66-9FE5-DB4310DBBBEB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F60A74D1-29F8-50C0-147F-3B5A488ED60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53085407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9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00" fill="hold"/>
                                        <p:tgtEl>
                                          <p:spTgt spid="55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2" name="Picture 811">
            <a:extLst>
              <a:ext uri="{FF2B5EF4-FFF2-40B4-BE49-F238E27FC236}">
                <a16:creationId xmlns:a16="http://schemas.microsoft.com/office/drawing/2014/main" id="{1DC02B78-9990-D6AF-D314-3B56C5CC774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1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4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5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1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3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5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6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Zn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2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5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2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6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7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9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0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2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4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5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7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6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8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9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1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E1D7DC89-5BC2-0E79-F1D2-4D279810B4A4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A6463A2E-1631-7A55-046B-E16CDAADA1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4437AA44-F478-1821-22D6-A8121FBB63D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334FC5-7BCB-4147-473E-6336D852185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3FD82FA6-6026-79F6-C2F0-10344208EA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88008AC0-B702-CE55-7034-1A6E372DC9B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695AF604-4E65-EF91-2E35-B2287147D67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2" action="ppaction://hlinksldjump"/>
              <a:extLst>
                <a:ext uri="{FF2B5EF4-FFF2-40B4-BE49-F238E27FC236}">
                  <a16:creationId xmlns:a16="http://schemas.microsoft.com/office/drawing/2014/main" id="{859FBB8B-2D9D-D1E3-7932-CBB06230EA3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04BA6BAD-B36B-C597-BF8A-8B5F5D96A1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0C52F83E-99E5-F674-355E-B33BEF2D9A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pic>
        <p:nvPicPr>
          <p:cNvPr id="568" name="(30) Zinc">
            <a:hlinkClick r:id="" action="ppaction://media"/>
            <a:extLst>
              <a:ext uri="{FF2B5EF4-FFF2-40B4-BE49-F238E27FC236}">
                <a16:creationId xmlns:a16="http://schemas.microsoft.com/office/drawing/2014/main" id="{7712D0F7-8460-63B6-6992-4405A6DF4126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83"/>
          <a:stretch>
            <a:fillRect/>
          </a:stretch>
        </p:blipFill>
        <p:spPr>
          <a:xfrm>
            <a:off x="11032067" y="0"/>
            <a:ext cx="406400" cy="406400"/>
          </a:xfrm>
          <a:prstGeom prst="rect">
            <a:avLst/>
          </a:prstGeom>
        </p:spPr>
      </p:pic>
      <p:grpSp>
        <p:nvGrpSpPr>
          <p:cNvPr id="569" name="Group 568">
            <a:extLst>
              <a:ext uri="{FF2B5EF4-FFF2-40B4-BE49-F238E27FC236}">
                <a16:creationId xmlns:a16="http://schemas.microsoft.com/office/drawing/2014/main" id="{D1984BE0-67D3-5E53-71CD-548EBD686C81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EE1EF886-2F16-89D7-41A6-467834A05D3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B9702398-0D23-8202-3888-173EA1854DC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BD1F2A3F-9E63-523D-0B30-33FD3E33819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C75BC5E-E209-3AF2-CF53-48FF2E1F6BF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A18278B3-51C4-07E5-750D-B7E9E7E9B2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8F4C673C-770D-2880-18C5-653173D63F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04" name="TextBox 703">
              <a:hlinkClick r:id="rId84" action="ppaction://hlinksldjump"/>
              <a:extLst>
                <a:ext uri="{FF2B5EF4-FFF2-40B4-BE49-F238E27FC236}">
                  <a16:creationId xmlns:a16="http://schemas.microsoft.com/office/drawing/2014/main" id="{92FFBFF8-468E-E625-E4A0-B3880063CF57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05" name="TextBox 704">
              <a:extLst>
                <a:ext uri="{FF2B5EF4-FFF2-40B4-BE49-F238E27FC236}">
                  <a16:creationId xmlns:a16="http://schemas.microsoft.com/office/drawing/2014/main" id="{3C06B6DC-0742-1970-C1F6-D02ED666BF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3A0FA579-DD4E-95E3-E786-245AEC1BCA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17" name="Group 716">
            <a:extLst>
              <a:ext uri="{FF2B5EF4-FFF2-40B4-BE49-F238E27FC236}">
                <a16:creationId xmlns:a16="http://schemas.microsoft.com/office/drawing/2014/main" id="{6D2C1A8E-D80C-7EFD-C391-5DC19B74FFB0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18" name="Rectangle 717">
              <a:extLst>
                <a:ext uri="{FF2B5EF4-FFF2-40B4-BE49-F238E27FC236}">
                  <a16:creationId xmlns:a16="http://schemas.microsoft.com/office/drawing/2014/main" id="{529EFA11-A765-F6B6-935A-7B4BA50BBA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Rectangle 718">
              <a:extLst>
                <a:ext uri="{FF2B5EF4-FFF2-40B4-BE49-F238E27FC236}">
                  <a16:creationId xmlns:a16="http://schemas.microsoft.com/office/drawing/2014/main" id="{746FC028-4272-0069-592B-F96AA90DC8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TextBox 719">
              <a:extLst>
                <a:ext uri="{FF2B5EF4-FFF2-40B4-BE49-F238E27FC236}">
                  <a16:creationId xmlns:a16="http://schemas.microsoft.com/office/drawing/2014/main" id="{35649893-0B54-CDE2-FEBE-B155FF7B712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DE3B9049-F355-5BC8-C2CA-3B401A5EE73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F3996985-13F8-FA2B-53BD-B17A7CA0719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6021BA47-42C3-39D0-E4CE-21346AA2B6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24" name="TextBox 723">
              <a:hlinkClick r:id="rId85" action="ppaction://hlinksldjump"/>
              <a:extLst>
                <a:ext uri="{FF2B5EF4-FFF2-40B4-BE49-F238E27FC236}">
                  <a16:creationId xmlns:a16="http://schemas.microsoft.com/office/drawing/2014/main" id="{F5AF8926-6691-377C-F7C4-3CC5C8B2696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B6C3D42E-EC96-FCF6-2944-E7A7ADE2DBC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26" name="TextBox 725">
              <a:extLst>
                <a:ext uri="{FF2B5EF4-FFF2-40B4-BE49-F238E27FC236}">
                  <a16:creationId xmlns:a16="http://schemas.microsoft.com/office/drawing/2014/main" id="{6F00E078-016F-1DD9-5D33-5B7A7D88560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866CA5FE-ECC9-2DC4-DF0C-E71FFD82D03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1A7487C9-556E-E9FF-D2CE-0D9B03983F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0CF49894-9EEB-2E68-0E67-30EE542A5A9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85E46C46-9C6A-8FBF-746B-FB0A0457BE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3A253D8C-9DD7-414D-D740-C2C168679A2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82A00074-063C-52C9-7550-734C38A4BD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9B18539F-DAAE-1300-856F-8EDBDE0C91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34" name="TextBox 733">
              <a:hlinkClick r:id="rId86" action="ppaction://hlinksldjump"/>
              <a:extLst>
                <a:ext uri="{FF2B5EF4-FFF2-40B4-BE49-F238E27FC236}">
                  <a16:creationId xmlns:a16="http://schemas.microsoft.com/office/drawing/2014/main" id="{0C7C0EF2-01AF-21AA-A51B-224874A3456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A8E0080D-56D0-AA03-21DB-887501CFCA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36" name="TextBox 735">
              <a:extLst>
                <a:ext uri="{FF2B5EF4-FFF2-40B4-BE49-F238E27FC236}">
                  <a16:creationId xmlns:a16="http://schemas.microsoft.com/office/drawing/2014/main" id="{F7823580-4B01-F8B7-1CE4-FB9D7BA8C8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B73F0285-DF5D-48F1-BD35-340CC08A54C4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ACFAA5A4-0645-DDF2-28DA-9811E06167E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Rectangle 748">
              <a:extLst>
                <a:ext uri="{FF2B5EF4-FFF2-40B4-BE49-F238E27FC236}">
                  <a16:creationId xmlns:a16="http://schemas.microsoft.com/office/drawing/2014/main" id="{D67DD6E7-EAD1-E7B8-5081-E075546F3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CFBC3281-9B43-DA04-0FF4-C6D989D7A21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2762270A-51DD-A9A0-BD15-BF807239C5F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21E9A853-EA89-2D04-8F4F-08DA79C9C6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CC316E64-2FC2-6D13-3344-F9140EB25B0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4" name="TextBox 753">
              <a:hlinkClick r:id="rId87" action="ppaction://hlinksldjump"/>
              <a:extLst>
                <a:ext uri="{FF2B5EF4-FFF2-40B4-BE49-F238E27FC236}">
                  <a16:creationId xmlns:a16="http://schemas.microsoft.com/office/drawing/2014/main" id="{E4FEBB86-1F85-36B0-891D-5A82F3793D0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E352B891-BCEF-13E3-11F5-27F98523E9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32C001E2-6D27-340E-422D-4F5A1A48FD27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FAE32358-D0FF-F150-0F74-1AC19730927E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3D443B1E-3CFE-833E-D784-09150C5F8C1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49D7C75C-25E9-7F8D-3791-245AC9A6423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0F5306D5-375A-3E34-69D6-E1AD5C51E3A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59F7EF5B-8BDB-13C0-D8EE-635AD043C08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C8808EDB-277A-AF0E-E93D-EC80A3D9817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BF19CA92-B2C4-5063-B4EB-D0AA6CAFE2C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4" name="TextBox 763">
              <a:hlinkClick r:id="rId88" action="ppaction://hlinksldjump"/>
              <a:extLst>
                <a:ext uri="{FF2B5EF4-FFF2-40B4-BE49-F238E27FC236}">
                  <a16:creationId xmlns:a16="http://schemas.microsoft.com/office/drawing/2014/main" id="{E9517B1B-661E-632E-2CB0-54B1A81817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634EF592-9CF6-D818-35A6-8E594B971A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19DD8DB5-A6E1-C91B-22BA-132D8945192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B2EB627C-EED9-F20C-B63D-5F1971F3D5AD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F035D1E1-0F76-761B-24FB-9B5B0F9570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Rectangle 738">
              <a:extLst>
                <a:ext uri="{FF2B5EF4-FFF2-40B4-BE49-F238E27FC236}">
                  <a16:creationId xmlns:a16="http://schemas.microsoft.com/office/drawing/2014/main" id="{2C81A557-9997-35E1-6C04-4E2A9F7B5D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1CB16266-9CC0-B1FC-2FC3-6F6CF79F3B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58671261-6751-66D0-4D54-9DED3035286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4279AA49-874A-01F7-9F15-DCA6DEA0ECF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73976DD3-1551-09F9-BADF-87D63EB4E13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44" name="TextBox 743">
              <a:hlinkClick r:id="rId89" action="ppaction://hlinksldjump"/>
              <a:extLst>
                <a:ext uri="{FF2B5EF4-FFF2-40B4-BE49-F238E27FC236}">
                  <a16:creationId xmlns:a16="http://schemas.microsoft.com/office/drawing/2014/main" id="{C9CAF98D-DA8E-5FEA-7C5C-9861EA8777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6E1D0DC7-BC71-097D-4555-596A9C2D9F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EC92120F-27D6-E502-56D3-D97AF5217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75" name="Group 774">
            <a:extLst>
              <a:ext uri="{FF2B5EF4-FFF2-40B4-BE49-F238E27FC236}">
                <a16:creationId xmlns:a16="http://schemas.microsoft.com/office/drawing/2014/main" id="{43FDA1F5-7D8A-A590-6BED-691598733A17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23C33943-01D0-2F4B-14B3-36D93478CD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Rectangle 776">
              <a:extLst>
                <a:ext uri="{FF2B5EF4-FFF2-40B4-BE49-F238E27FC236}">
                  <a16:creationId xmlns:a16="http://schemas.microsoft.com/office/drawing/2014/main" id="{49C47869-A3B2-BB79-E387-2C8E4FF8F1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C1121138-A3DC-FD7E-2128-FB9D9DE9E0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6B25F953-E6DA-DCCA-D6B2-AC529CC675A4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A8EFAD49-5F2D-C925-16BA-5D1ECF6578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0551A9EF-8AB7-9EFF-599A-F386AD81376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82" name="TextBox 781">
              <a:hlinkClick r:id="rId90" action="ppaction://hlinksldjump"/>
              <a:extLst>
                <a:ext uri="{FF2B5EF4-FFF2-40B4-BE49-F238E27FC236}">
                  <a16:creationId xmlns:a16="http://schemas.microsoft.com/office/drawing/2014/main" id="{DC1227E6-1F2F-A235-8193-598680A9E8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4D356289-2607-E01B-DB1F-E46E3A23D8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B3448A52-1E5E-210F-619A-DB2F546C61D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85" name="TextBox 784">
            <a:extLst>
              <a:ext uri="{FF2B5EF4-FFF2-40B4-BE49-F238E27FC236}">
                <a16:creationId xmlns:a16="http://schemas.microsoft.com/office/drawing/2014/main" id="{30BD4882-383E-338C-FFCD-4DE2B0CCD396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86" name="TextBox 785">
            <a:extLst>
              <a:ext uri="{FF2B5EF4-FFF2-40B4-BE49-F238E27FC236}">
                <a16:creationId xmlns:a16="http://schemas.microsoft.com/office/drawing/2014/main" id="{B8CA0551-3EAB-AE9A-B5DF-1D8A7B1269E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87" name="TextBox 786">
            <a:hlinkClick r:id="rId91" action="ppaction://hlinksldjump"/>
            <a:extLst>
              <a:ext uri="{FF2B5EF4-FFF2-40B4-BE49-F238E27FC236}">
                <a16:creationId xmlns:a16="http://schemas.microsoft.com/office/drawing/2014/main" id="{9A8A0AAF-501E-490C-1CAB-AA757068D0A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88" name="TextBox 787">
            <a:hlinkClick r:id="rId92" action="ppaction://hlinksldjump"/>
            <a:extLst>
              <a:ext uri="{FF2B5EF4-FFF2-40B4-BE49-F238E27FC236}">
                <a16:creationId xmlns:a16="http://schemas.microsoft.com/office/drawing/2014/main" id="{122E6C1B-ED0C-8308-2C5F-C5D207B55F91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89" name="TextBox 788">
            <a:hlinkClick r:id="rId93" action="ppaction://hlinksldjump"/>
            <a:extLst>
              <a:ext uri="{FF2B5EF4-FFF2-40B4-BE49-F238E27FC236}">
                <a16:creationId xmlns:a16="http://schemas.microsoft.com/office/drawing/2014/main" id="{690867BE-AF86-0E19-4305-0674CA5B177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0" name="TextBox 789">
            <a:hlinkClick r:id="rId94" action="ppaction://hlinksldjump"/>
            <a:extLst>
              <a:ext uri="{FF2B5EF4-FFF2-40B4-BE49-F238E27FC236}">
                <a16:creationId xmlns:a16="http://schemas.microsoft.com/office/drawing/2014/main" id="{0FC84C70-B0F8-31B5-1492-4F2F3ABAD96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1" name="TextBox 790">
            <a:hlinkClick r:id="rId95" action="ppaction://hlinksldjump"/>
            <a:extLst>
              <a:ext uri="{FF2B5EF4-FFF2-40B4-BE49-F238E27FC236}">
                <a16:creationId xmlns:a16="http://schemas.microsoft.com/office/drawing/2014/main" id="{76B858EC-E174-75BB-1FEC-6015DA89496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2" name="TextBox 791">
            <a:hlinkClick r:id="rId96" action="ppaction://hlinksldjump"/>
            <a:extLst>
              <a:ext uri="{FF2B5EF4-FFF2-40B4-BE49-F238E27FC236}">
                <a16:creationId xmlns:a16="http://schemas.microsoft.com/office/drawing/2014/main" id="{AD047BE8-B8BF-1516-D941-2AFE065407E7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93" name="TextBox 792">
            <a:hlinkClick r:id="rId97" action="ppaction://hlinksldjump"/>
            <a:extLst>
              <a:ext uri="{FF2B5EF4-FFF2-40B4-BE49-F238E27FC236}">
                <a16:creationId xmlns:a16="http://schemas.microsoft.com/office/drawing/2014/main" id="{1C51E43A-D191-495E-CABF-3D97B20B9905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94" name="TextBox 793">
            <a:hlinkClick r:id="rId98" action="ppaction://hlinksldjump"/>
            <a:extLst>
              <a:ext uri="{FF2B5EF4-FFF2-40B4-BE49-F238E27FC236}">
                <a16:creationId xmlns:a16="http://schemas.microsoft.com/office/drawing/2014/main" id="{E232D309-A283-2228-A4A1-FC206F06908D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95" name="TextBox 794">
            <a:hlinkClick r:id="rId99" action="ppaction://hlinksldjump"/>
            <a:extLst>
              <a:ext uri="{FF2B5EF4-FFF2-40B4-BE49-F238E27FC236}">
                <a16:creationId xmlns:a16="http://schemas.microsoft.com/office/drawing/2014/main" id="{F16995EC-B565-3AEA-E1EB-A27A2038B3F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96" name="TextBox 795">
            <a:hlinkClick r:id="rId100" action="ppaction://hlinksldjump"/>
            <a:extLst>
              <a:ext uri="{FF2B5EF4-FFF2-40B4-BE49-F238E27FC236}">
                <a16:creationId xmlns:a16="http://schemas.microsoft.com/office/drawing/2014/main" id="{E271562F-C15F-795B-1FF1-05359529B6DA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7" name="TextBox 796">
            <a:hlinkClick r:id="rId101" action="ppaction://hlinksldjump"/>
            <a:extLst>
              <a:ext uri="{FF2B5EF4-FFF2-40B4-BE49-F238E27FC236}">
                <a16:creationId xmlns:a16="http://schemas.microsoft.com/office/drawing/2014/main" id="{07EF2328-95F0-75BE-97EE-942BA3CE440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98" name="TextBox 797">
            <a:hlinkClick r:id="rId102" action="ppaction://hlinksldjump"/>
            <a:extLst>
              <a:ext uri="{FF2B5EF4-FFF2-40B4-BE49-F238E27FC236}">
                <a16:creationId xmlns:a16="http://schemas.microsoft.com/office/drawing/2014/main" id="{357704ED-6D0D-26B3-6FB3-1B64A950393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99" name="TextBox 798">
            <a:hlinkClick r:id="rId103" action="ppaction://hlinksldjump"/>
            <a:extLst>
              <a:ext uri="{FF2B5EF4-FFF2-40B4-BE49-F238E27FC236}">
                <a16:creationId xmlns:a16="http://schemas.microsoft.com/office/drawing/2014/main" id="{0E08E8C3-17AB-8F84-F32D-EC108921EE1B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0" name="TextBox 799">
            <a:hlinkClick r:id="rId104" action="ppaction://hlinksldjump"/>
            <a:extLst>
              <a:ext uri="{FF2B5EF4-FFF2-40B4-BE49-F238E27FC236}">
                <a16:creationId xmlns:a16="http://schemas.microsoft.com/office/drawing/2014/main" id="{04981175-04C8-2EAB-D07C-559E99821720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01" name="TextBox 800">
            <a:hlinkClick r:id="rId105" action="ppaction://hlinksldjump"/>
            <a:extLst>
              <a:ext uri="{FF2B5EF4-FFF2-40B4-BE49-F238E27FC236}">
                <a16:creationId xmlns:a16="http://schemas.microsoft.com/office/drawing/2014/main" id="{DA7C03AC-6F15-E2A3-44BE-55D2DFE17F58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02" name="TextBox 801">
            <a:hlinkClick r:id="rId106" action="ppaction://hlinksldjump"/>
            <a:extLst>
              <a:ext uri="{FF2B5EF4-FFF2-40B4-BE49-F238E27FC236}">
                <a16:creationId xmlns:a16="http://schemas.microsoft.com/office/drawing/2014/main" id="{2E4CE4C1-CC07-383D-F838-F376FB9AC23A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3" name="TextBox 802">
            <a:hlinkClick r:id="rId107" action="ppaction://hlinksldjump"/>
            <a:extLst>
              <a:ext uri="{FF2B5EF4-FFF2-40B4-BE49-F238E27FC236}">
                <a16:creationId xmlns:a16="http://schemas.microsoft.com/office/drawing/2014/main" id="{6F77AC85-13E9-E959-D581-78DAD51EB436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04" name="TextBox 803">
            <a:hlinkClick r:id="rId108" action="ppaction://hlinksldjump"/>
            <a:extLst>
              <a:ext uri="{FF2B5EF4-FFF2-40B4-BE49-F238E27FC236}">
                <a16:creationId xmlns:a16="http://schemas.microsoft.com/office/drawing/2014/main" id="{AFA4D225-04F7-7D8D-560B-29BEECB7A2E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5" name="Rectangle 804">
            <a:hlinkClick r:id="rId109" action="ppaction://hlinksldjump"/>
            <a:extLst>
              <a:ext uri="{FF2B5EF4-FFF2-40B4-BE49-F238E27FC236}">
                <a16:creationId xmlns:a16="http://schemas.microsoft.com/office/drawing/2014/main" id="{2E315B84-5892-B0C8-DEA3-A181D8C13B80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06" name="Rectangle 805">
            <a:hlinkClick r:id="rId110" action="ppaction://hlinksldjump"/>
            <a:extLst>
              <a:ext uri="{FF2B5EF4-FFF2-40B4-BE49-F238E27FC236}">
                <a16:creationId xmlns:a16="http://schemas.microsoft.com/office/drawing/2014/main" id="{2278EA22-48D8-9F86-F64F-5700F3DEAD90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07" name="Rectangle 806">
            <a:hlinkClick r:id="rId111" action="ppaction://hlinksldjump"/>
            <a:extLst>
              <a:ext uri="{FF2B5EF4-FFF2-40B4-BE49-F238E27FC236}">
                <a16:creationId xmlns:a16="http://schemas.microsoft.com/office/drawing/2014/main" id="{8FC208A7-49D8-9414-8729-B85EC4068BD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08" name="Rectangle 807">
            <a:hlinkClick r:id="rId112" action="ppaction://hlinksldjump"/>
            <a:extLst>
              <a:ext uri="{FF2B5EF4-FFF2-40B4-BE49-F238E27FC236}">
                <a16:creationId xmlns:a16="http://schemas.microsoft.com/office/drawing/2014/main" id="{25A2EC8B-7E4B-6713-C64A-8F16F55D1689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09" name="Rectangle 808">
            <a:hlinkClick r:id="rId113" action="ppaction://hlinksldjump"/>
            <a:extLst>
              <a:ext uri="{FF2B5EF4-FFF2-40B4-BE49-F238E27FC236}">
                <a16:creationId xmlns:a16="http://schemas.microsoft.com/office/drawing/2014/main" id="{422CAB17-E951-5283-6D18-8B600441CBE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10" name="Rectangle 809">
            <a:hlinkClick r:id="rId114" action="ppaction://hlinksldjump"/>
            <a:extLst>
              <a:ext uri="{FF2B5EF4-FFF2-40B4-BE49-F238E27FC236}">
                <a16:creationId xmlns:a16="http://schemas.microsoft.com/office/drawing/2014/main" id="{0B24CAF3-71F8-36B2-20AD-5AA5ADB20D65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11" name="Rectangle 810">
            <a:hlinkClick r:id="rId115" action="ppaction://hlinksldjump"/>
            <a:extLst>
              <a:ext uri="{FF2B5EF4-FFF2-40B4-BE49-F238E27FC236}">
                <a16:creationId xmlns:a16="http://schemas.microsoft.com/office/drawing/2014/main" id="{F43E68F0-3240-458E-F70A-EDFAE034BDAC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617307B2-FB64-69D1-33CA-1FBAE676311F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A50AC64E-80D3-D631-8F2F-5DF7F7AFC756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A683780C-8538-709F-A65F-66CF7FDA62C3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C3E4E8BC-DAB6-67B8-8F5F-9AB9ED274D90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30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900A0D11-E1BA-E6B6-AB4F-ABCEAEAF7DAA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Zn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E545A43C-3F36-1B6B-3F09-0018D04659BB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Zinc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6C0DE17-CE92-D76D-D930-FB1AEA6D4D30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65,38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235DD29D-3720-19B8-50EA-635563BF46A1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1,65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C7BDD85A-ED88-6841-10B7-62E28C92AC69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[Ar]3d</a:t>
              </a:r>
              <a:r>
                <a:rPr lang="en-US" sz="1400" baseline="30000"/>
                <a:t>10</a:t>
              </a:r>
              <a:r>
                <a:rPr lang="en-US" sz="1400"/>
                <a:t>4s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4329C1B1-96F1-D651-D77D-A9D301F97287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0D21FE54-C897-4C65-E87F-8E7460FA9AC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6F86E18E-7FEE-D120-0E43-C6EB0A5683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79F2872-157B-D5B7-F105-0F71345F6B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E7792B6D-F3E4-70B9-EC77-5557A9652E3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8A520E5-DD21-E044-521C-FEF50147AE5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D0DD8E31-3114-2915-1C10-7B0E687E20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3140790D-3E3B-EC46-6A18-BF596313CCD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5AC6957A-AD9C-575C-472F-7078C0D553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5CA93C3-F83D-2344-828D-A3EEF5825C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C7D152A2-838C-9C2C-53D3-7A53D6A381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028FA586-D3C8-E302-2C51-C40C45B842D7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ACF97653-3A03-F50D-C90E-F0ED62C3FF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506FD1EB-5D76-FCC8-F328-78E0058D61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55316F9B-AD8B-7545-6E64-6F9501770B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1A503C70-8B81-B93C-A888-7E1C65F1FC3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BE6C2BAA-0FB8-05C7-4DF5-F8A51BFF733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798AD1EF-05C4-A230-3298-400357A57A7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14" name="TextBox 813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F02119D-2C0D-633B-D610-2FED460E34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9AD70BF6-B581-CC86-3980-995EC2D3B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D5B40FD2-5FC7-0672-F549-AC828DE497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9D1F4893-C9DC-6831-BE19-F17756C12033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1B84B14B-72E4-17E3-6C1E-CCBB5889C7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C72ED6A1-76AF-8D3F-0D51-192C2B6B5A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8681B47F-4680-5D1E-B3EF-9538ED654A9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CCF8C28F-1CF0-A5A0-2CB2-909BE87B4CE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1DA09D6B-D142-5889-C381-029BFB3B3E9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FBA86D18-286B-0A82-1688-865993CB30A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26" name="TextBox 82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21C741F0-5595-8B0B-1139-DD6E5CE67A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D658E7F0-A7EE-1F61-859E-0B9751BF546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3CE4761D-7193-4664-CCF3-7CB92431D16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08404A31-943A-F2B7-D33A-CAE8CCCF230C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10D45CFA-3796-F4E2-A5F8-D8D598FC6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02FC8C5C-314E-94CD-C7DC-A0A08A341F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B5F2DC01-F8B3-38F9-AE79-8543A76366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8F2E4B58-2A8A-76C7-F90F-E0D131B5D6E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90C63E0E-C056-9A3D-035A-DF3249BBA7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4E722631-3F73-6B47-509C-97EA173515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9EF4B537-2A7F-81FB-36E4-8617C5FCA3F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7742E046-9ED5-1F1E-8824-C92B97A513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3C312044-9AE7-7376-8997-3C949E9786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67B67094-FF0A-C0DD-13C6-EE74B6F507D2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B5D8BF83-B208-5ACB-34F0-DB6ECEB7A4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018A9E4E-CE23-FDB6-1E22-990040641D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C2362E87-D496-B6B3-6A9D-BFFDB90235B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0F5B641B-6E5E-7ECE-5B8C-20EEA928008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35166DEE-8470-1D92-7BB2-2B737C7560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C288E3C2-E073-0535-3627-DB8DB951F9E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6" name="TextBox 86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D5D64655-7C93-53D7-8DEF-E2B337E29773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9468BE00-D736-4FD9-8E89-F6D2ED1173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11F5EF8E-6A4B-7910-64D9-5F63523288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160D7E0F-455E-5460-3CBA-4C0B9613B6BD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0F7ECE9C-FD2F-7670-0657-B76B3B8FC8D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5A447CF8-A7C9-36E3-1FFF-9D9B1F68A2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D048940-1E60-78C3-04F6-2022FFE5EE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DFD6B73E-92D3-77F4-1808-C52A80E31D4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FBCA44B5-A183-C4A7-30C3-72CEA7E8D8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3CF0E620-358A-EFF7-1868-2D910A74714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C06809E-9C3C-BBBA-5EB6-CD98F824BA8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81906863-28FF-F0B6-D3D2-2B3644A1E5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EE3F4236-02A2-DF13-E07B-8861F5E1B4ED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7CCAAD-CABB-5DF8-7332-F7EB8CB6BEAF}"/>
              </a:ext>
            </a:extLst>
          </p:cNvPr>
          <p:cNvGrpSpPr/>
          <p:nvPr/>
        </p:nvGrpSpPr>
        <p:grpSpPr>
          <a:xfrm>
            <a:off x="6771116" y="2822473"/>
            <a:ext cx="647699" cy="632746"/>
            <a:chOff x="6771116" y="2822473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8780168-A5FD-A8C1-3A17-8417BCEC360E}"/>
                </a:ext>
              </a:extLst>
            </p:cNvPr>
            <p:cNvSpPr/>
            <p:nvPr/>
          </p:nvSpPr>
          <p:spPr>
            <a:xfrm>
              <a:off x="6826149" y="28541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4A71C40-A14B-0692-0FCD-51D941736311}"/>
                </a:ext>
              </a:extLst>
            </p:cNvPr>
            <p:cNvSpPr/>
            <p:nvPr/>
          </p:nvSpPr>
          <p:spPr>
            <a:xfrm>
              <a:off x="6826149" y="33282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47CAE09-9497-51C9-9A3F-F1BB850746CA}"/>
                </a:ext>
              </a:extLst>
            </p:cNvPr>
            <p:cNvSpPr txBox="1"/>
            <p:nvPr/>
          </p:nvSpPr>
          <p:spPr>
            <a:xfrm>
              <a:off x="6803923" y="3285942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ADF1602-735D-85DB-0F45-800CCA841049}"/>
                </a:ext>
              </a:extLst>
            </p:cNvPr>
            <p:cNvSpPr txBox="1"/>
            <p:nvPr/>
          </p:nvSpPr>
          <p:spPr>
            <a:xfrm>
              <a:off x="6826149" y="31927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EF310FA-4A33-FE3E-39A8-1D9EBBE11242}"/>
                </a:ext>
              </a:extLst>
            </p:cNvPr>
            <p:cNvSpPr txBox="1"/>
            <p:nvPr/>
          </p:nvSpPr>
          <p:spPr>
            <a:xfrm>
              <a:off x="6771116" y="28224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9A4368D-CBE0-2568-18AB-6F2E316E4AF4}"/>
                </a:ext>
              </a:extLst>
            </p:cNvPr>
            <p:cNvSpPr txBox="1"/>
            <p:nvPr/>
          </p:nvSpPr>
          <p:spPr>
            <a:xfrm>
              <a:off x="6918551" y="28224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681ECDD4-755A-BE8E-0216-E96B4788462C}"/>
                </a:ext>
              </a:extLst>
            </p:cNvPr>
            <p:cNvSpPr txBox="1"/>
            <p:nvPr/>
          </p:nvSpPr>
          <p:spPr>
            <a:xfrm>
              <a:off x="6772582" y="2912805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B858F3E-3680-D9DA-FEAC-15D2963B3418}"/>
                </a:ext>
              </a:extLst>
            </p:cNvPr>
            <p:cNvSpPr txBox="1"/>
            <p:nvPr/>
          </p:nvSpPr>
          <p:spPr>
            <a:xfrm>
              <a:off x="7058981" y="29370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B1AC3848-1238-5E7A-DB60-0BC872B1D240}"/>
                </a:ext>
              </a:extLst>
            </p:cNvPr>
            <p:cNvSpPr txBox="1"/>
            <p:nvPr/>
          </p:nvSpPr>
          <p:spPr>
            <a:xfrm>
              <a:off x="6771117" y="3053708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B37F3E58-CAB9-56C9-0F50-CEB57FAA449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83214E86-9B4A-161A-098B-311F33A8DF0C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963E6870-4175-0622-72C4-27DEB0E68A72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5C2D73DB-8EC7-C2F0-0DF3-01F6EA9800CE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75223AF0-D3AC-46EA-921A-E24E51B50885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2133E92-1F80-B470-B07E-B5DD5589B2C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C048EF22-57A4-667B-D683-84BC068F9B89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074BDD95-2F28-62E5-62FF-0F9E25730FBC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18C71204-F539-0894-C9D1-E4013C65E64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B675AE0D-F5D3-2BC1-137E-B381504A31FF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B47E8BA-DF27-83A4-FBE9-EB7C9E2D0B1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A3E735AF-4CEF-872F-D88C-FAE9E3F3D4E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038C0240-4487-E62E-1915-C6068780A771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5AEA2C32-0F47-0541-78A0-908DB51E493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C803DDDC-D39F-512B-2DF8-BA6DE40D7922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2AD6687B-CA11-D179-F4E4-5937A8C48C9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AD5CF9C5-4687-8FA2-8E32-C8F7D99EC0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708" name="Group 707">
                        <a:extLst>
                          <a:ext uri="{FF2B5EF4-FFF2-40B4-BE49-F238E27FC236}">
                            <a16:creationId xmlns:a16="http://schemas.microsoft.com/office/drawing/2014/main" id="{92123A3B-4251-4455-C386-5665F4553F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710" name="Group 709">
                          <a:extLst>
                            <a:ext uri="{FF2B5EF4-FFF2-40B4-BE49-F238E27FC236}">
                              <a16:creationId xmlns:a16="http://schemas.microsoft.com/office/drawing/2014/main" id="{FBFF49E1-7618-0949-06A2-790AE15F87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712" name="Group 711">
                            <a:extLst>
                              <a:ext uri="{FF2B5EF4-FFF2-40B4-BE49-F238E27FC236}">
                                <a16:creationId xmlns:a16="http://schemas.microsoft.com/office/drawing/2014/main" id="{32D58DD8-3C38-290C-774A-6C6D0D3A246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714" name="Group 713">
                              <a:extLst>
                                <a:ext uri="{FF2B5EF4-FFF2-40B4-BE49-F238E27FC236}">
                                  <a16:creationId xmlns:a16="http://schemas.microsoft.com/office/drawing/2014/main" id="{F998AAFC-67FF-E3B5-12CF-12FDDC16AFC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0F178B9D-C04F-DF27-0C4A-BC70913FA84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839" name="Straight Connector 838">
                                <a:extLst>
                                  <a:ext uri="{FF2B5EF4-FFF2-40B4-BE49-F238E27FC236}">
                                    <a16:creationId xmlns:a16="http://schemas.microsoft.com/office/drawing/2014/main" id="{AAAD5848-7D56-F607-8B4E-C526031D669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840" name="Straight Connector 839">
                                <a:extLst>
                                  <a:ext uri="{FF2B5EF4-FFF2-40B4-BE49-F238E27FC236}">
                                    <a16:creationId xmlns:a16="http://schemas.microsoft.com/office/drawing/2014/main" id="{E65BEA44-CA46-33BA-5583-78506CA848E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15" name="Straight Connector 714">
                              <a:extLst>
                                <a:ext uri="{FF2B5EF4-FFF2-40B4-BE49-F238E27FC236}">
                                  <a16:creationId xmlns:a16="http://schemas.microsoft.com/office/drawing/2014/main" id="{2D7AC66A-19B9-77AE-40DD-D9909ED3C7C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713" name="Straight Connector 712">
                            <a:extLst>
                              <a:ext uri="{FF2B5EF4-FFF2-40B4-BE49-F238E27FC236}">
                                <a16:creationId xmlns:a16="http://schemas.microsoft.com/office/drawing/2014/main" id="{FEA2374E-D0C9-EC3A-67F1-03AE3F48DD01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711" name="Straight Connector 710">
                          <a:extLst>
                            <a:ext uri="{FF2B5EF4-FFF2-40B4-BE49-F238E27FC236}">
                              <a16:creationId xmlns:a16="http://schemas.microsoft.com/office/drawing/2014/main" id="{F3C9D25E-146F-8779-8162-7AA2FDB3D1E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709" name="Straight Connector 708">
                        <a:extLst>
                          <a:ext uri="{FF2B5EF4-FFF2-40B4-BE49-F238E27FC236}">
                            <a16:creationId xmlns:a16="http://schemas.microsoft.com/office/drawing/2014/main" id="{4CDA1C4F-29C7-5AC3-8506-0F00F040FBA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707" name="Straight Connector 706">
                      <a:extLst>
                        <a:ext uri="{FF2B5EF4-FFF2-40B4-BE49-F238E27FC236}">
                          <a16:creationId xmlns:a16="http://schemas.microsoft.com/office/drawing/2014/main" id="{22F556AD-1A8D-0E76-7792-023F3382D0F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8D0314D0-4323-4DE2-CEE2-C6074FB540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2060259F-5134-45B3-21F0-952046AE66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F27AF7B2-CC64-6803-441F-E50AD23D1AB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497F1C72-89F0-BBDC-F2C5-35D1CB18B9B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856328789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8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600" fill="hold"/>
                                        <p:tgtEl>
                                          <p:spTgt spid="5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4" name="Picture 823">
            <a:extLst>
              <a:ext uri="{FF2B5EF4-FFF2-40B4-BE49-F238E27FC236}">
                <a16:creationId xmlns:a16="http://schemas.microsoft.com/office/drawing/2014/main" id="{6D8EAF1F-713C-709D-A1C2-6020CDCC83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1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4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5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1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3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5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6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Ag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2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5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2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6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7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9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0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2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4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5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7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6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8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9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1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C8CDB85E-3431-EEFE-A5A8-F7840D07D307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2FC83277-42FC-7CC8-0EB7-698D31E82C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B4C6E5F0-3DF1-2D1D-8C24-9C85D8A461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74007767-3C28-4F95-8E58-CC18F7EABEC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F1752C79-D752-63F9-9C31-194C65C296C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6878A5E-2BFE-0E65-DA47-1FBE79355E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57354E8C-C3FA-C0A9-DB46-9BD1415AA94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2" action="ppaction://hlinksldjump"/>
              <a:extLst>
                <a:ext uri="{FF2B5EF4-FFF2-40B4-BE49-F238E27FC236}">
                  <a16:creationId xmlns:a16="http://schemas.microsoft.com/office/drawing/2014/main" id="{52F908A6-A3F0-1C53-1240-5EA15001590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C2B73122-4C90-F4D3-3857-450D3AF5CA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08D94332-BBC2-1052-C686-BCCBADE90F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pic>
        <p:nvPicPr>
          <p:cNvPr id="716" name="(47) Silver">
            <a:hlinkClick r:id="" action="ppaction://media"/>
            <a:extLst>
              <a:ext uri="{FF2B5EF4-FFF2-40B4-BE49-F238E27FC236}">
                <a16:creationId xmlns:a16="http://schemas.microsoft.com/office/drawing/2014/main" id="{4205D808-9591-982E-BB3B-4FCD26C9430C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83"/>
          <a:stretch>
            <a:fillRect/>
          </a:stretch>
        </p:blipFill>
        <p:spPr>
          <a:xfrm>
            <a:off x="11091333" y="0"/>
            <a:ext cx="406400" cy="406400"/>
          </a:xfrm>
          <a:prstGeom prst="rect">
            <a:avLst/>
          </a:prstGeom>
        </p:spPr>
      </p:pic>
      <p:grpSp>
        <p:nvGrpSpPr>
          <p:cNvPr id="717" name="Group 716">
            <a:extLst>
              <a:ext uri="{FF2B5EF4-FFF2-40B4-BE49-F238E27FC236}">
                <a16:creationId xmlns:a16="http://schemas.microsoft.com/office/drawing/2014/main" id="{3A659BA5-0A56-EE0E-6EBA-A54197E8EB89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18" name="Rectangle 717">
              <a:extLst>
                <a:ext uri="{FF2B5EF4-FFF2-40B4-BE49-F238E27FC236}">
                  <a16:creationId xmlns:a16="http://schemas.microsoft.com/office/drawing/2014/main" id="{A1D80A37-B9F0-3C47-DC8B-4630DAF1839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Rectangle 718">
              <a:extLst>
                <a:ext uri="{FF2B5EF4-FFF2-40B4-BE49-F238E27FC236}">
                  <a16:creationId xmlns:a16="http://schemas.microsoft.com/office/drawing/2014/main" id="{6153ACAC-3DF6-7762-913A-2746160B97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TextBox 719">
              <a:extLst>
                <a:ext uri="{FF2B5EF4-FFF2-40B4-BE49-F238E27FC236}">
                  <a16:creationId xmlns:a16="http://schemas.microsoft.com/office/drawing/2014/main" id="{675395F2-1B5A-61B3-66FC-806ABD4C9AB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66A12A70-E1F7-6421-47C2-B137371752C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3DD4F3D9-E09D-5038-1726-8B5C1BFA6D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98037422-A4C0-3C2D-A8E3-779BD6C6B9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24" name="TextBox 723">
              <a:hlinkClick r:id="rId84" action="ppaction://hlinksldjump"/>
              <a:extLst>
                <a:ext uri="{FF2B5EF4-FFF2-40B4-BE49-F238E27FC236}">
                  <a16:creationId xmlns:a16="http://schemas.microsoft.com/office/drawing/2014/main" id="{14836A9A-8934-D40C-25AA-AF828336BFB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E9AB6E5C-B5C7-FF87-1DCB-9276BDF6D9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26" name="TextBox 725">
              <a:extLst>
                <a:ext uri="{FF2B5EF4-FFF2-40B4-BE49-F238E27FC236}">
                  <a16:creationId xmlns:a16="http://schemas.microsoft.com/office/drawing/2014/main" id="{11FBA8D8-C895-8E65-2C44-CD9060867F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54118FE2-3913-90E1-5A3E-05FF74B352BD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6FB9DF96-E954-16A0-40E3-B6E4F3D402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E13F988E-D675-55A7-87D4-C6FC82396AA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57471E17-F6EE-4E5E-4085-C72BACC5C93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5AE98D27-80E9-97FB-B21B-8853821CE48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39ABCFD1-4DDF-74FB-FBA2-1C2CE02A07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7FCC6C6B-F7B0-DBA8-7946-88A59F9A764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34" name="TextBox 733">
              <a:hlinkClick r:id="rId85" action="ppaction://hlinksldjump"/>
              <a:extLst>
                <a:ext uri="{FF2B5EF4-FFF2-40B4-BE49-F238E27FC236}">
                  <a16:creationId xmlns:a16="http://schemas.microsoft.com/office/drawing/2014/main" id="{18A1E675-ECCC-E763-8E43-2EFDE75C63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677EF82F-F5B5-B44A-E6FF-27ECBC456F6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36" name="TextBox 735">
              <a:extLst>
                <a:ext uri="{FF2B5EF4-FFF2-40B4-BE49-F238E27FC236}">
                  <a16:creationId xmlns:a16="http://schemas.microsoft.com/office/drawing/2014/main" id="{ED13A3BE-97E1-D73A-58C1-EE6865C6ED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71BB15A2-57F8-1418-F2B9-A87C8C2687CE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E3F26617-77C3-F212-CC2D-81DF324C64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Rectangle 738">
              <a:extLst>
                <a:ext uri="{FF2B5EF4-FFF2-40B4-BE49-F238E27FC236}">
                  <a16:creationId xmlns:a16="http://schemas.microsoft.com/office/drawing/2014/main" id="{F263353F-6F06-0935-CC4E-F31624FE1BA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6EA8D4A3-E2F3-958E-710B-102855C40C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16FCAA45-2417-3985-4EE4-9849427AD8D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231C024E-12B7-0EAE-079B-1B0BE8C22E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7C8BF316-FCCA-678E-63EC-AC10AE9C443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44" name="TextBox 743">
              <a:hlinkClick r:id="rId86" action="ppaction://hlinksldjump"/>
              <a:extLst>
                <a:ext uri="{FF2B5EF4-FFF2-40B4-BE49-F238E27FC236}">
                  <a16:creationId xmlns:a16="http://schemas.microsoft.com/office/drawing/2014/main" id="{045DFC97-4ABB-C576-80C1-E347EC99D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D196C25C-B8F4-DF04-9D5C-300691F3215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9ABE15C5-FA02-B6B8-8F7C-0396F9C23D1A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35C02AD6-39EF-09C2-4857-E325AFF29FC7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AE903A71-6A85-87D9-3D1D-48EED4C87F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Rectangle 748">
              <a:extLst>
                <a:ext uri="{FF2B5EF4-FFF2-40B4-BE49-F238E27FC236}">
                  <a16:creationId xmlns:a16="http://schemas.microsoft.com/office/drawing/2014/main" id="{17FA559F-F3C7-DD26-7428-367406E2D5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A81962B4-EBC4-3E95-35B4-045BD55545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C9AF0521-2370-B9E3-6D80-1F129B3CA4B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8DA23406-626F-8C5F-2381-762C76CAC6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B3BC3098-B583-7804-9D89-B4739E43975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4" name="TextBox 753">
              <a:hlinkClick r:id="rId87" action="ppaction://hlinksldjump"/>
              <a:extLst>
                <a:ext uri="{FF2B5EF4-FFF2-40B4-BE49-F238E27FC236}">
                  <a16:creationId xmlns:a16="http://schemas.microsoft.com/office/drawing/2014/main" id="{CB7E545E-A04B-03E9-7707-BD84002520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A6C9DD12-0566-4827-7B36-355CF9DFF8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14DB9678-018F-01CB-E4D8-B8166EDE8D66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BAA47AE3-F9DB-C23C-95CF-B46DA61E9575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7E5024AE-7F94-C10E-2608-54817D24F5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9C58270C-0539-DFDB-68C0-13EA189A7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1017E724-23A5-E2F4-CCD1-F78702AA3A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84F28F95-B53C-5B50-2925-91C27D185C93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3649193D-C559-1985-A348-BEE7BA9A40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576E1C76-3750-ADAA-28B0-B2A5B83E7C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4" name="TextBox 763">
              <a:hlinkClick r:id="rId88" action="ppaction://hlinksldjump"/>
              <a:extLst>
                <a:ext uri="{FF2B5EF4-FFF2-40B4-BE49-F238E27FC236}">
                  <a16:creationId xmlns:a16="http://schemas.microsoft.com/office/drawing/2014/main" id="{9C0B2721-3B72-F0D4-18A2-0C5F46012E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9F48144C-9D94-ECA1-CBBE-0984D90DBD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411DFC6F-CD0A-3DD6-9894-A5A0BD58A14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77" name="Group 776">
            <a:extLst>
              <a:ext uri="{FF2B5EF4-FFF2-40B4-BE49-F238E27FC236}">
                <a16:creationId xmlns:a16="http://schemas.microsoft.com/office/drawing/2014/main" id="{21125377-45A5-2D05-0578-55E5FD1C698C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1B2E277C-C029-0D9E-D5F7-CE9E60E3C2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Rectangle 778">
              <a:extLst>
                <a:ext uri="{FF2B5EF4-FFF2-40B4-BE49-F238E27FC236}">
                  <a16:creationId xmlns:a16="http://schemas.microsoft.com/office/drawing/2014/main" id="{DF059F08-5E29-9D7D-A864-47A5C4A0BE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5C15E075-8D62-865B-C38C-CC283E0589B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92E0CD71-0279-89AE-4849-BA611B8925E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CE249F3E-84F1-2C07-FB1B-1EEDA1E07D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7340C1EE-3DF4-A74B-84E8-95D7B4A75619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84" name="TextBox 783">
              <a:hlinkClick r:id="rId89" action="ppaction://hlinksldjump"/>
              <a:extLst>
                <a:ext uri="{FF2B5EF4-FFF2-40B4-BE49-F238E27FC236}">
                  <a16:creationId xmlns:a16="http://schemas.microsoft.com/office/drawing/2014/main" id="{86F68292-8122-F220-D2A2-B867B92D15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A61801FF-0EAA-4A1A-094D-0E5A3ADACC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1B08154B-E155-5DA0-1935-A262B6C69BE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97" name="TextBox 796">
            <a:extLst>
              <a:ext uri="{FF2B5EF4-FFF2-40B4-BE49-F238E27FC236}">
                <a16:creationId xmlns:a16="http://schemas.microsoft.com/office/drawing/2014/main" id="{36FDC570-BC53-2CA0-A864-40A77556F363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98" name="TextBox 797">
            <a:extLst>
              <a:ext uri="{FF2B5EF4-FFF2-40B4-BE49-F238E27FC236}">
                <a16:creationId xmlns:a16="http://schemas.microsoft.com/office/drawing/2014/main" id="{F11AB13E-B656-752A-B6AF-E3C85E243E28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99" name="TextBox 798">
            <a:hlinkClick r:id="rId90" action="ppaction://hlinksldjump"/>
            <a:extLst>
              <a:ext uri="{FF2B5EF4-FFF2-40B4-BE49-F238E27FC236}">
                <a16:creationId xmlns:a16="http://schemas.microsoft.com/office/drawing/2014/main" id="{8234DA90-E86E-9A0F-FC37-5E692173F83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00" name="TextBox 799">
            <a:hlinkClick r:id="rId91" action="ppaction://hlinksldjump"/>
            <a:extLst>
              <a:ext uri="{FF2B5EF4-FFF2-40B4-BE49-F238E27FC236}">
                <a16:creationId xmlns:a16="http://schemas.microsoft.com/office/drawing/2014/main" id="{4ED6F315-D3D8-0B51-B11E-951DC60A03F8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01" name="TextBox 800">
            <a:hlinkClick r:id="rId92" action="ppaction://hlinksldjump"/>
            <a:extLst>
              <a:ext uri="{FF2B5EF4-FFF2-40B4-BE49-F238E27FC236}">
                <a16:creationId xmlns:a16="http://schemas.microsoft.com/office/drawing/2014/main" id="{B064C533-5F8B-F14B-C1FC-CB8E57CC56C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02" name="TextBox 801">
            <a:hlinkClick r:id="rId93" action="ppaction://hlinksldjump"/>
            <a:extLst>
              <a:ext uri="{FF2B5EF4-FFF2-40B4-BE49-F238E27FC236}">
                <a16:creationId xmlns:a16="http://schemas.microsoft.com/office/drawing/2014/main" id="{30D68462-AB38-6929-F8DF-BD23B391253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03" name="TextBox 802">
            <a:hlinkClick r:id="rId94" action="ppaction://hlinksldjump"/>
            <a:extLst>
              <a:ext uri="{FF2B5EF4-FFF2-40B4-BE49-F238E27FC236}">
                <a16:creationId xmlns:a16="http://schemas.microsoft.com/office/drawing/2014/main" id="{F3F3D69A-E591-80E6-3CA5-DA28BEB3875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04" name="TextBox 803">
            <a:hlinkClick r:id="rId95" action="ppaction://hlinksldjump"/>
            <a:extLst>
              <a:ext uri="{FF2B5EF4-FFF2-40B4-BE49-F238E27FC236}">
                <a16:creationId xmlns:a16="http://schemas.microsoft.com/office/drawing/2014/main" id="{7FDF9969-0CD4-2A11-D75B-D1F8BDF5462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05" name="TextBox 804">
            <a:hlinkClick r:id="rId96" action="ppaction://hlinksldjump"/>
            <a:extLst>
              <a:ext uri="{FF2B5EF4-FFF2-40B4-BE49-F238E27FC236}">
                <a16:creationId xmlns:a16="http://schemas.microsoft.com/office/drawing/2014/main" id="{C0C99380-93D4-5987-E1E5-74D3FF4495C2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06" name="TextBox 805">
            <a:hlinkClick r:id="rId97" action="ppaction://hlinksldjump"/>
            <a:extLst>
              <a:ext uri="{FF2B5EF4-FFF2-40B4-BE49-F238E27FC236}">
                <a16:creationId xmlns:a16="http://schemas.microsoft.com/office/drawing/2014/main" id="{FCD0EF6E-AEA7-6ABC-5AF5-EEFE681C78DF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07" name="TextBox 806">
            <a:hlinkClick r:id="rId98" action="ppaction://hlinksldjump"/>
            <a:extLst>
              <a:ext uri="{FF2B5EF4-FFF2-40B4-BE49-F238E27FC236}">
                <a16:creationId xmlns:a16="http://schemas.microsoft.com/office/drawing/2014/main" id="{6E8CA0E7-C8F7-3A88-D2D4-46576F124FC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08" name="TextBox 807">
            <a:hlinkClick r:id="rId99" action="ppaction://hlinksldjump"/>
            <a:extLst>
              <a:ext uri="{FF2B5EF4-FFF2-40B4-BE49-F238E27FC236}">
                <a16:creationId xmlns:a16="http://schemas.microsoft.com/office/drawing/2014/main" id="{DE19BFAF-FC1C-8CA6-C717-19C3B74E8C9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09" name="TextBox 808">
            <a:hlinkClick r:id="rId100" action="ppaction://hlinksldjump"/>
            <a:extLst>
              <a:ext uri="{FF2B5EF4-FFF2-40B4-BE49-F238E27FC236}">
                <a16:creationId xmlns:a16="http://schemas.microsoft.com/office/drawing/2014/main" id="{F5BF966E-8A04-066E-F715-A9763014094A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10" name="TextBox 809">
            <a:hlinkClick r:id="rId101" action="ppaction://hlinksldjump"/>
            <a:extLst>
              <a:ext uri="{FF2B5EF4-FFF2-40B4-BE49-F238E27FC236}">
                <a16:creationId xmlns:a16="http://schemas.microsoft.com/office/drawing/2014/main" id="{E771EF82-3EDC-71E1-D9A6-734D0EBF8F82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11" name="TextBox 810">
            <a:hlinkClick r:id="rId102" action="ppaction://hlinksldjump"/>
            <a:extLst>
              <a:ext uri="{FF2B5EF4-FFF2-40B4-BE49-F238E27FC236}">
                <a16:creationId xmlns:a16="http://schemas.microsoft.com/office/drawing/2014/main" id="{9C86523A-E2BA-1573-B568-4FBA20BFAEB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12" name="TextBox 811">
            <a:hlinkClick r:id="rId103" action="ppaction://hlinksldjump"/>
            <a:extLst>
              <a:ext uri="{FF2B5EF4-FFF2-40B4-BE49-F238E27FC236}">
                <a16:creationId xmlns:a16="http://schemas.microsoft.com/office/drawing/2014/main" id="{FDC537CA-55BF-C2D4-4BB7-7AC7F6B471B5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13" name="TextBox 812">
            <a:hlinkClick r:id="rId104" action="ppaction://hlinksldjump"/>
            <a:extLst>
              <a:ext uri="{FF2B5EF4-FFF2-40B4-BE49-F238E27FC236}">
                <a16:creationId xmlns:a16="http://schemas.microsoft.com/office/drawing/2014/main" id="{FC22E086-22F3-0CDB-52F8-359EB7BFCEA7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14" name="TextBox 813">
            <a:hlinkClick r:id="rId105" action="ppaction://hlinksldjump"/>
            <a:extLst>
              <a:ext uri="{FF2B5EF4-FFF2-40B4-BE49-F238E27FC236}">
                <a16:creationId xmlns:a16="http://schemas.microsoft.com/office/drawing/2014/main" id="{F677FD39-9143-1F60-34DA-9D1CE847B14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15" name="TextBox 814">
            <a:hlinkClick r:id="rId106" action="ppaction://hlinksldjump"/>
            <a:extLst>
              <a:ext uri="{FF2B5EF4-FFF2-40B4-BE49-F238E27FC236}">
                <a16:creationId xmlns:a16="http://schemas.microsoft.com/office/drawing/2014/main" id="{59FE14E7-4E5A-9DA6-BF8C-0A25E895BFA9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16" name="TextBox 815">
            <a:hlinkClick r:id="rId107" action="ppaction://hlinksldjump"/>
            <a:extLst>
              <a:ext uri="{FF2B5EF4-FFF2-40B4-BE49-F238E27FC236}">
                <a16:creationId xmlns:a16="http://schemas.microsoft.com/office/drawing/2014/main" id="{804DB98A-7AE3-65A2-89FC-13BD0317E931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17" name="Rectangle 816">
            <a:hlinkClick r:id="rId108" action="ppaction://hlinksldjump"/>
            <a:extLst>
              <a:ext uri="{FF2B5EF4-FFF2-40B4-BE49-F238E27FC236}">
                <a16:creationId xmlns:a16="http://schemas.microsoft.com/office/drawing/2014/main" id="{7AFD8E22-8C46-8835-C874-3B7D4755AD4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18" name="Rectangle 817">
            <a:hlinkClick r:id="rId109" action="ppaction://hlinksldjump"/>
            <a:extLst>
              <a:ext uri="{FF2B5EF4-FFF2-40B4-BE49-F238E27FC236}">
                <a16:creationId xmlns:a16="http://schemas.microsoft.com/office/drawing/2014/main" id="{6D6E9FEF-F76D-5C7E-2D7F-E50570FDDED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19" name="Rectangle 818">
            <a:hlinkClick r:id="rId110" action="ppaction://hlinksldjump"/>
            <a:extLst>
              <a:ext uri="{FF2B5EF4-FFF2-40B4-BE49-F238E27FC236}">
                <a16:creationId xmlns:a16="http://schemas.microsoft.com/office/drawing/2014/main" id="{7ECB6F61-3BAD-BAF8-C7E7-C8CE470C9725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20" name="Rectangle 819">
            <a:hlinkClick r:id="rId111" action="ppaction://hlinksldjump"/>
            <a:extLst>
              <a:ext uri="{FF2B5EF4-FFF2-40B4-BE49-F238E27FC236}">
                <a16:creationId xmlns:a16="http://schemas.microsoft.com/office/drawing/2014/main" id="{825F6475-A911-8033-D0AE-87FE0315CB11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21" name="Rectangle 820">
            <a:hlinkClick r:id="rId112" action="ppaction://hlinksldjump"/>
            <a:extLst>
              <a:ext uri="{FF2B5EF4-FFF2-40B4-BE49-F238E27FC236}">
                <a16:creationId xmlns:a16="http://schemas.microsoft.com/office/drawing/2014/main" id="{4200880D-FA27-9EAF-24F7-FAB330255DC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22" name="Rectangle 821">
            <a:hlinkClick r:id="rId113" action="ppaction://hlinksldjump"/>
            <a:extLst>
              <a:ext uri="{FF2B5EF4-FFF2-40B4-BE49-F238E27FC236}">
                <a16:creationId xmlns:a16="http://schemas.microsoft.com/office/drawing/2014/main" id="{3519AF61-98FB-B31C-34BA-3C224DA892A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23" name="Rectangle 822">
            <a:hlinkClick r:id="rId114" action="ppaction://hlinksldjump"/>
            <a:extLst>
              <a:ext uri="{FF2B5EF4-FFF2-40B4-BE49-F238E27FC236}">
                <a16:creationId xmlns:a16="http://schemas.microsoft.com/office/drawing/2014/main" id="{BD62B61B-DB23-D20C-1B2C-F0CB246EDDEE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92F45CB4-558F-E462-5CE3-F6BCDC67FCF3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F7F0F2C3-52ED-2381-73C0-A9A6D1414289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47C4C2AF-AFF0-EA07-B5D7-D18184A367D5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11E6C9D3-B634-E99D-E649-1715FDAB0BD4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47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DA125D1D-921A-C36E-656E-3B4C423B33B3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Ag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A6C3547D-D4AE-9FB6-3980-C770624A651C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Silver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68E55AF-3000-CD91-A404-C326676F5C56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107,87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F7194E25-2601-19FD-A7C3-E84F3328FBD3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1,93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E2332FF-1EB1-2D1D-98A0-AE3A34927D4C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AC3A2428-570E-2A71-23B6-4539ADEE7D88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1, [2]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FFA3AC7C-B4B6-E3DC-0139-04E4AA3593AD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E00A593B-1334-0F1A-1FC5-A3479228DA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A8C48A4-A6D3-3B05-2727-D4C326E95C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C0D1B468-14E5-F05D-2894-E6C5C9B6A0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7DB8F0FB-0021-C468-1F8D-C78847CCB3F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4C66AE6C-DFDA-C42E-0BD2-0BA0C60E256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E7C390E9-A1DB-54D6-ED9D-01759D68C97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44684A8E-2013-41BC-187D-81F88D1DF9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05C9E68D-CDAE-A484-60BC-2D7D09D420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0D3BCE29-0C22-2238-94DE-13C43018B8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620F9E1D-23A7-0207-628A-0D1A27BEF983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A9D8C92D-E33D-E353-DA50-FDBE04682D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18C095F5-1881-E231-95AA-ECD5EEFDD5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5094C20C-77B6-AF3B-D0C6-D0041025A06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F3B0DFD-1F39-1E89-5658-99208B1D5D0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ED969A80-992D-BADF-1684-EF3B91470E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EB54397D-F99C-7A86-28FC-C8228032C42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26" name="TextBox 82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E5B2063-EDE2-330B-9807-AAA67A61CD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DABF2B67-608D-59D1-4CDE-BD058797AF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7EDDF17E-7F89-75A2-927A-3270FB0393E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BEEDFCBE-3876-AD7E-6DAA-4AA88E4AF003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528BEC30-539B-6CCA-E366-A845E1AB17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F791F98E-5AB4-B995-752D-CE1AA98F68A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169E2D8E-E870-78EE-F47B-A5BC2ED9C1B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02EF3FA5-438C-46F5-6858-B40897435B8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A885BA7B-E36C-D005-EF1F-258BA7600D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171C813-2CC1-5083-45AC-3EB7C3D631B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900" name="TextBox 899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484B4FB-111D-8B90-005A-F74E5E29341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A52DD8B3-BD8E-042F-D7A7-179F300CAD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211BB6A8-777C-58C5-1452-CCCE5557F2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48DE2586-7EB1-21F6-A28C-79CF2767061F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373A23D9-03B9-BA84-45B8-D4F6D213F2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C9D1F76-62E7-A335-A5D2-34BF091385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F40D9191-A4BB-AF20-E3F5-FEEA130346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8D13EDE6-3639-8618-80A8-CEE94D73519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676F7EC6-B23A-7E4E-935C-92E868FC965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93A02E15-B1AF-5936-8CE1-D40368743C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0" name="TextBox 939">
              <a:hlinkClick r:id="rId118" action="ppaction://hlinksldjump"/>
              <a:extLst>
                <a:ext uri="{FF2B5EF4-FFF2-40B4-BE49-F238E27FC236}">
                  <a16:creationId xmlns:a16="http://schemas.microsoft.com/office/drawing/2014/main" id="{91356E2E-2CC9-0F7C-DBD2-8D0F3725C7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68CF2877-448C-08DA-6E15-78D94A4AC19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19B5FC7-8048-EAA1-0312-AA1BCBD75B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943" name="Group 942">
            <a:extLst>
              <a:ext uri="{FF2B5EF4-FFF2-40B4-BE49-F238E27FC236}">
                <a16:creationId xmlns:a16="http://schemas.microsoft.com/office/drawing/2014/main" id="{277AD562-683B-D108-ACA0-BD8F82DC7A6F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AE4A5879-1784-5D42-90DC-93F403A538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7C892248-42BD-DE54-298A-7122AE31F5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3042F5DC-98AD-C040-2066-EE9CA89DE56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7870019-C0FC-CA9A-3730-9EAD497CF72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F2FDC567-4214-9554-FF60-7DAB62D1B6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DF1E06BD-C51E-6581-694C-E813CBA121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950" name="TextBox 949">
              <a:hlinkClick r:id="rId119" action="ppaction://hlinksldjump"/>
              <a:extLst>
                <a:ext uri="{FF2B5EF4-FFF2-40B4-BE49-F238E27FC236}">
                  <a16:creationId xmlns:a16="http://schemas.microsoft.com/office/drawing/2014/main" id="{5C11DE84-A66D-FE61-59DE-AC9917EC73A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A5475727-7015-80E4-AF5E-A2066003E42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988BEE7C-4061-402F-D9FD-FA60865CCE3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70643B33-CE6D-DE39-4398-6A085D5ACF6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99A2AE03-EDF8-3825-30C9-2C30F62938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6157529E-96F8-8B37-8051-9373CBFB134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B61ABDAC-83E8-F37A-DAE0-DFEE58285CC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C4DAF5BD-145F-DF6D-F19E-44201E8994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A70C702-E389-885C-9D0F-C3B2DBE0C9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A613EBF3-19AE-B203-593F-BC63CD6E348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60" name="TextBox 959">
              <a:hlinkClick r:id="rId120" action="ppaction://hlinksldjump"/>
              <a:extLst>
                <a:ext uri="{FF2B5EF4-FFF2-40B4-BE49-F238E27FC236}">
                  <a16:creationId xmlns:a16="http://schemas.microsoft.com/office/drawing/2014/main" id="{74AC728E-D972-69BD-9C08-1D47013EA5D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232EFF78-8182-402A-75A3-E858A76A15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1049244A-F2BD-8525-D86A-0B4EE78C9B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A1CEA5D4-79B0-370F-76EA-96AA466847D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CE8F02FD-62A8-55E5-0889-D7CADC27EAB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5EB0416F-52BB-E12F-F685-73933D11A2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81C26307-1EFC-5AB7-F803-00D94FB0EB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3D1A9D46-083F-7CE4-CEDD-65FE00A4285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33EEA37E-A5F7-E827-05F2-A466D6537BC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ABA5EC4-7F27-07D0-BE1D-DCA89B5F71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0" name="TextBox 969">
              <a:hlinkClick r:id="rId121" action="ppaction://hlinksldjump"/>
              <a:extLst>
                <a:ext uri="{FF2B5EF4-FFF2-40B4-BE49-F238E27FC236}">
                  <a16:creationId xmlns:a16="http://schemas.microsoft.com/office/drawing/2014/main" id="{61A32B84-D84D-7642-7D50-B2E15EF86B1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1FF44FAD-6646-FA61-4BEF-B17646EE05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863B83BB-5507-2498-C3C8-6C7CCD33B88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C66950B-79ED-F173-0DC7-302ED20A152B}"/>
              </a:ext>
            </a:extLst>
          </p:cNvPr>
          <p:cNvGrpSpPr/>
          <p:nvPr/>
        </p:nvGrpSpPr>
        <p:grpSpPr>
          <a:xfrm>
            <a:off x="6201152" y="3402487"/>
            <a:ext cx="647699" cy="632746"/>
            <a:chOff x="6201152" y="3402487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15BAB17A-B2BC-1303-2B71-3DDF2315B8BE}"/>
                </a:ext>
              </a:extLst>
            </p:cNvPr>
            <p:cNvSpPr/>
            <p:nvPr/>
          </p:nvSpPr>
          <p:spPr>
            <a:xfrm>
              <a:off x="6256185" y="343412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B237705-0848-4A58-49AA-51A8170CC47C}"/>
                </a:ext>
              </a:extLst>
            </p:cNvPr>
            <p:cNvSpPr/>
            <p:nvPr/>
          </p:nvSpPr>
          <p:spPr>
            <a:xfrm>
              <a:off x="6256185" y="390826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15E9FC7-95DF-4ADB-F84D-81D678A98FD5}"/>
                </a:ext>
              </a:extLst>
            </p:cNvPr>
            <p:cNvSpPr txBox="1"/>
            <p:nvPr/>
          </p:nvSpPr>
          <p:spPr>
            <a:xfrm>
              <a:off x="6221259" y="3865956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79DAD21-D5B1-EB86-77F4-C627C1E5C38D}"/>
                </a:ext>
              </a:extLst>
            </p:cNvPr>
            <p:cNvSpPr txBox="1"/>
            <p:nvPr/>
          </p:nvSpPr>
          <p:spPr>
            <a:xfrm>
              <a:off x="6256185" y="377273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2DA3D58-6839-431C-4356-5995CE82E061}"/>
                </a:ext>
              </a:extLst>
            </p:cNvPr>
            <p:cNvSpPr txBox="1"/>
            <p:nvPr/>
          </p:nvSpPr>
          <p:spPr>
            <a:xfrm>
              <a:off x="6201152" y="340248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4393F79-551D-6C35-630E-96F61DCAB854}"/>
                </a:ext>
              </a:extLst>
            </p:cNvPr>
            <p:cNvSpPr txBox="1"/>
            <p:nvPr/>
          </p:nvSpPr>
          <p:spPr>
            <a:xfrm>
              <a:off x="6348587" y="340248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C852BA8E-3495-C0AB-5AD1-815926162521}"/>
                </a:ext>
              </a:extLst>
            </p:cNvPr>
            <p:cNvSpPr txBox="1"/>
            <p:nvPr/>
          </p:nvSpPr>
          <p:spPr>
            <a:xfrm>
              <a:off x="6202618" y="3492819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A353E18-1BA6-E512-D213-A45B7E32CB0D}"/>
                </a:ext>
              </a:extLst>
            </p:cNvPr>
            <p:cNvSpPr txBox="1"/>
            <p:nvPr/>
          </p:nvSpPr>
          <p:spPr>
            <a:xfrm>
              <a:off x="6489017" y="351701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9E49E51E-BEC0-3E37-E4CE-48472B7AAB7A}"/>
                </a:ext>
              </a:extLst>
            </p:cNvPr>
            <p:cNvSpPr txBox="1"/>
            <p:nvPr/>
          </p:nvSpPr>
          <p:spPr>
            <a:xfrm>
              <a:off x="6201153" y="3633722"/>
              <a:ext cx="54398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2BEE0C9-700C-7972-6E08-58060ACA2FFB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655EF558-ECD2-114E-990A-CCA72EEB1C91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372E768C-9FC6-949C-BAAC-64C19EF6EF2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9AEDC2E7-19D7-DC1D-989C-6D271B89A4E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5B905C1E-CD8E-174A-DA7C-61DAA5201560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20773EC7-1C15-207F-1D76-2FA133BF736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E3E3C5BA-F3A6-BB06-A1FB-BBE1B45058B5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654A851D-7B64-A3E1-A3DB-767917597803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52FE7435-62CA-7A94-1857-CC33BDF8AFCE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2E11491A-4837-9CE7-85D3-226A406D66B5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DC9E8921-D538-E810-4E8F-82D41E44D276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5933AC3A-F9B8-586F-3962-33B7E052439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F3BF34E6-E80F-3C94-1475-D22B944675C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1F1711E8-C6F6-642B-F79F-FE19A1A8B5F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06B70D43-4566-4D1F-3EF1-CEEF463DD6D2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DF14F2EF-00CE-DCB4-46B5-483D0E30CBC7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5352FDC2-6380-E22C-1906-7667787ECE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5B0DCC0F-53E5-858D-B852-BE66822428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60787405-3D0D-D44B-622C-F958001E60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5B927963-C95B-EBEC-083D-9B09167D75F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A633D86C-A035-82E3-BD22-7E255472A2C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05" name="Straight Connector 704">
                                <a:extLst>
                                  <a:ext uri="{FF2B5EF4-FFF2-40B4-BE49-F238E27FC236}">
                                    <a16:creationId xmlns:a16="http://schemas.microsoft.com/office/drawing/2014/main" id="{26E8A21F-8486-3448-8C31-C0236AECD6C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06" name="Straight Connector 705">
                                <a:extLst>
                                  <a:ext uri="{FF2B5EF4-FFF2-40B4-BE49-F238E27FC236}">
                                    <a16:creationId xmlns:a16="http://schemas.microsoft.com/office/drawing/2014/main" id="{8F39D964-003F-E064-436A-2E1F6470E31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07" name="Straight Connector 706">
                                <a:extLst>
                                  <a:ext uri="{FF2B5EF4-FFF2-40B4-BE49-F238E27FC236}">
                                    <a16:creationId xmlns:a16="http://schemas.microsoft.com/office/drawing/2014/main" id="{9E6BA1AD-B4C4-9159-A141-EA5DB33FEBB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36444D75-87E4-4FEE-9783-CF06A452F01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DB5D36A5-B216-AAA4-85EF-588E79D37A8B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E207EE14-E8A5-7EEA-E016-3422FAF077D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4ACABA25-1B98-1882-CEC8-76019674FDD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10D2C70A-5EA9-0FE0-147E-8C8FA27BA3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E4F74563-CCAB-3430-BC7A-FFA991D06E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D5AA2489-074A-05D9-E58C-AA11986B6F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CCABD53-67F0-D715-AA4B-742224926AE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659E4374-FCD5-9547-1C65-33EC3B2ED86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003955458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1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40" fill="hold"/>
                                        <p:tgtEl>
                                          <p:spTgt spid="7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4" name="Picture 813">
            <a:extLst>
              <a:ext uri="{FF2B5EF4-FFF2-40B4-BE49-F238E27FC236}">
                <a16:creationId xmlns:a16="http://schemas.microsoft.com/office/drawing/2014/main" id="{D3240EBE-9C40-7879-0ACB-53AF509713D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1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4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5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1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3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5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6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Cd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2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5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2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6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7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9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0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2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4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5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7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6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8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9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1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59ACEB70-6C04-E25C-2548-35F0B3FABA1D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3DF91F19-B17D-39BF-D6E0-DD6460B3EB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AB3D8FEE-13B4-29AD-4654-F285DD4428F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56CB3E18-4AEE-9558-82D0-2A76965BECC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CBD015E5-E1B4-71CA-767B-6110F4172C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08192D-D703-A298-F63A-4C32E44316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01942C89-3F2A-D5C8-231C-C60AD9D2323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2" action="ppaction://hlinksldjump"/>
              <a:extLst>
                <a:ext uri="{FF2B5EF4-FFF2-40B4-BE49-F238E27FC236}">
                  <a16:creationId xmlns:a16="http://schemas.microsoft.com/office/drawing/2014/main" id="{EBC4E2C9-FCC9-DC7E-DA0F-24A2FDA568A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CA982A20-5A3A-D12C-CD5C-43397DDF5C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E982AA96-37CD-E75A-E588-4A7FFC24C54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0B6B2EF5-1828-8AF4-24F9-A1889ADBB587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6CD5EEFA-939C-C4BD-DFD5-4DDC700FEA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1DAAE357-4381-2C3C-2BEF-75B990020C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927F9E87-582B-4D14-7BDD-EA1418999B9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68C2CBAD-9159-0007-D530-AAD268DD4C8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34E3CFAE-59D4-011E-A3A8-102148AD9AA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BA92AEDF-945F-FAFD-A164-FF32A952444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2" name="TextBox 711">
              <a:hlinkClick r:id="rId83" action="ppaction://hlinksldjump"/>
              <a:extLst>
                <a:ext uri="{FF2B5EF4-FFF2-40B4-BE49-F238E27FC236}">
                  <a16:creationId xmlns:a16="http://schemas.microsoft.com/office/drawing/2014/main" id="{FE24E6C0-B23F-5A1D-40FF-D558B54F26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8ACE0E54-9333-7A14-0D9B-DF3885B65F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10220C30-34FB-547B-377D-CF0993C757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pic>
        <p:nvPicPr>
          <p:cNvPr id="716" name="(48) Cadmium">
            <a:hlinkClick r:id="" action="ppaction://media"/>
            <a:extLst>
              <a:ext uri="{FF2B5EF4-FFF2-40B4-BE49-F238E27FC236}">
                <a16:creationId xmlns:a16="http://schemas.microsoft.com/office/drawing/2014/main" id="{252DE4CD-657C-D9B6-D2CC-DE526D035435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84"/>
          <a:stretch>
            <a:fillRect/>
          </a:stretch>
        </p:blipFill>
        <p:spPr>
          <a:xfrm>
            <a:off x="11091334" y="39755"/>
            <a:ext cx="406400" cy="406400"/>
          </a:xfrm>
          <a:prstGeom prst="rect">
            <a:avLst/>
          </a:prstGeom>
        </p:spPr>
      </p:pic>
      <p:grpSp>
        <p:nvGrpSpPr>
          <p:cNvPr id="717" name="Group 716">
            <a:extLst>
              <a:ext uri="{FF2B5EF4-FFF2-40B4-BE49-F238E27FC236}">
                <a16:creationId xmlns:a16="http://schemas.microsoft.com/office/drawing/2014/main" id="{4D6860C3-D30F-A72F-B59D-CC13ECF18545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18" name="Rectangle 717">
              <a:extLst>
                <a:ext uri="{FF2B5EF4-FFF2-40B4-BE49-F238E27FC236}">
                  <a16:creationId xmlns:a16="http://schemas.microsoft.com/office/drawing/2014/main" id="{672FC42B-D008-D2B0-CE9A-AE30993F37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Rectangle 718">
              <a:extLst>
                <a:ext uri="{FF2B5EF4-FFF2-40B4-BE49-F238E27FC236}">
                  <a16:creationId xmlns:a16="http://schemas.microsoft.com/office/drawing/2014/main" id="{4CEFED29-79E1-8CA5-B0C5-AF4264A5A1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TextBox 719">
              <a:extLst>
                <a:ext uri="{FF2B5EF4-FFF2-40B4-BE49-F238E27FC236}">
                  <a16:creationId xmlns:a16="http://schemas.microsoft.com/office/drawing/2014/main" id="{163D360B-1E4E-9013-150A-8E7781E27621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DF9FC8FB-CB72-8618-7E2B-A4246617FBC5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E434F8DF-EDF8-27F1-AA1C-8C26E12CED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0ED6A678-1E0A-8671-9EB9-89EA3561F8C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24" name="TextBox 723">
              <a:hlinkClick r:id="rId85" action="ppaction://hlinksldjump"/>
              <a:extLst>
                <a:ext uri="{FF2B5EF4-FFF2-40B4-BE49-F238E27FC236}">
                  <a16:creationId xmlns:a16="http://schemas.microsoft.com/office/drawing/2014/main" id="{173C2326-89AA-3A7E-4F98-2D7029FB322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0436343F-EED4-9159-828E-53330032D7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26" name="TextBox 725">
              <a:extLst>
                <a:ext uri="{FF2B5EF4-FFF2-40B4-BE49-F238E27FC236}">
                  <a16:creationId xmlns:a16="http://schemas.microsoft.com/office/drawing/2014/main" id="{3ADF58F7-8291-8DBE-8045-6457815C31C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D36FBAC5-E943-E86B-E6D9-C1F89079A4CE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B91B2A2F-48DA-B510-183C-A3F84AEAEDF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C6968D67-9073-5BF1-8413-9508048761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4DD96DDF-27B4-1D27-4AB7-FBFB0B4C679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C8AF7564-D2EB-3CD4-2827-FA0A87EE3DA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94695968-9F14-3755-032E-91E1CC7D1BC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C0F8392D-0399-0C84-44C1-EC107C09B4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34" name="TextBox 733">
              <a:hlinkClick r:id="rId86" action="ppaction://hlinksldjump"/>
              <a:extLst>
                <a:ext uri="{FF2B5EF4-FFF2-40B4-BE49-F238E27FC236}">
                  <a16:creationId xmlns:a16="http://schemas.microsoft.com/office/drawing/2014/main" id="{320DF667-8890-7885-A4FD-D995157186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29E59E16-47BE-4112-9B78-9EEEED0924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36" name="TextBox 735">
              <a:extLst>
                <a:ext uri="{FF2B5EF4-FFF2-40B4-BE49-F238E27FC236}">
                  <a16:creationId xmlns:a16="http://schemas.microsoft.com/office/drawing/2014/main" id="{CDF9C487-EF18-A7AF-3534-E2C9D12046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B2D03AE3-5B02-6B2E-CA3C-8D6E1592DFC6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269CCAF5-E086-B5E8-7316-7AA38FAF224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Rectangle 738">
              <a:extLst>
                <a:ext uri="{FF2B5EF4-FFF2-40B4-BE49-F238E27FC236}">
                  <a16:creationId xmlns:a16="http://schemas.microsoft.com/office/drawing/2014/main" id="{577E0887-4122-1024-4E71-C927BB4D75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CDDEE436-12F0-6BEE-3EB3-11768E6DB5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ED1BDE39-FACC-FC5B-B478-6CB296DB745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6297FD2D-C6E6-3F5F-1FE1-20AFAA5227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17A7AA61-3040-6838-B1ED-DA1BD831E6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44" name="TextBox 743">
              <a:hlinkClick r:id="rId87" action="ppaction://hlinksldjump"/>
              <a:extLst>
                <a:ext uri="{FF2B5EF4-FFF2-40B4-BE49-F238E27FC236}">
                  <a16:creationId xmlns:a16="http://schemas.microsoft.com/office/drawing/2014/main" id="{929222D3-AC47-E38F-FACB-BAAD4EF0A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14EAD035-BF13-DEC9-4944-7CECF56F12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D7E7527E-5B05-853C-D69A-B09429D445A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86BA8357-3EE4-A8E0-7FF6-8BB5264699AF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2324BE32-F243-F7BE-CA8C-D251FB8A19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Rectangle 748">
              <a:extLst>
                <a:ext uri="{FF2B5EF4-FFF2-40B4-BE49-F238E27FC236}">
                  <a16:creationId xmlns:a16="http://schemas.microsoft.com/office/drawing/2014/main" id="{2EF0FF18-D4D0-78BB-C7C3-1564160E66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4EB5AC84-D19E-BD8E-7D7E-1089DA9BD52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1FA06429-61C7-439C-BE72-12BA517E740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D609EE42-9E83-C2D9-BB83-B318586480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AF93B1C5-DF2E-3B6C-7D80-454EEB25F5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4" name="TextBox 753">
              <a:hlinkClick r:id="rId88" action="ppaction://hlinksldjump"/>
              <a:extLst>
                <a:ext uri="{FF2B5EF4-FFF2-40B4-BE49-F238E27FC236}">
                  <a16:creationId xmlns:a16="http://schemas.microsoft.com/office/drawing/2014/main" id="{FE4DB7BF-8E0D-C793-E88B-D791819CCE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06062164-6453-F568-CFD9-2D7F0B74F2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42BEE887-1439-55AB-94CF-E6E2FC01F081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F4B74D52-3458-0525-CD84-871A7F124FD4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12661179-27FB-750F-561C-ACB9769A03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1CA70033-1E40-5780-33C2-D7149600A2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9C8AD1F3-FC97-F967-1927-5D429790EB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35E2159E-FFF5-3C93-180E-357E46363F67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2A9C55B9-12B8-7F50-185B-31CF05ED62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4B5616DE-F755-2E6D-8130-9A806249745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4" name="TextBox 763">
              <a:hlinkClick r:id="rId89" action="ppaction://hlinksldjump"/>
              <a:extLst>
                <a:ext uri="{FF2B5EF4-FFF2-40B4-BE49-F238E27FC236}">
                  <a16:creationId xmlns:a16="http://schemas.microsoft.com/office/drawing/2014/main" id="{86A6E9C6-8D40-AF79-4FBC-CB971AACE2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4294F3C4-B3BD-C560-ED0F-3B322D7959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4FF90E96-89D3-5C94-361E-01AD2ABB52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77" name="Group 776">
            <a:extLst>
              <a:ext uri="{FF2B5EF4-FFF2-40B4-BE49-F238E27FC236}">
                <a16:creationId xmlns:a16="http://schemas.microsoft.com/office/drawing/2014/main" id="{2E0391CE-830C-7F15-E442-FDC370C10B12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BB96F877-46ED-8265-2010-9E31742EC99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Rectangle 778">
              <a:extLst>
                <a:ext uri="{FF2B5EF4-FFF2-40B4-BE49-F238E27FC236}">
                  <a16:creationId xmlns:a16="http://schemas.microsoft.com/office/drawing/2014/main" id="{71482E53-1B7F-08BF-D1E3-7992A5BDC1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73F46A64-94C2-044C-7F0A-6EC4D9FE7A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AD504FE7-FE42-A453-7042-9ABFAB931AA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41473096-CC42-251D-439B-36CA22E9604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222D910E-8AC9-A886-B605-E0B77595F5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84" name="TextBox 783">
              <a:hlinkClick r:id="rId90" action="ppaction://hlinksldjump"/>
              <a:extLst>
                <a:ext uri="{FF2B5EF4-FFF2-40B4-BE49-F238E27FC236}">
                  <a16:creationId xmlns:a16="http://schemas.microsoft.com/office/drawing/2014/main" id="{4E96E49B-B55F-B66B-FF00-0C833D9D3E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5EA1C445-1A53-F79A-0634-45C97FF231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4003213A-1F53-0172-358F-5902D7D7D5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87" name="TextBox 786">
            <a:extLst>
              <a:ext uri="{FF2B5EF4-FFF2-40B4-BE49-F238E27FC236}">
                <a16:creationId xmlns:a16="http://schemas.microsoft.com/office/drawing/2014/main" id="{6E549439-162F-5D0E-3FAF-EC172D3B90C8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88" name="TextBox 787">
            <a:extLst>
              <a:ext uri="{FF2B5EF4-FFF2-40B4-BE49-F238E27FC236}">
                <a16:creationId xmlns:a16="http://schemas.microsoft.com/office/drawing/2014/main" id="{58D8B8E6-8AA9-3482-21C4-7E632D49313C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89" name="TextBox 788">
            <a:hlinkClick r:id="rId91" action="ppaction://hlinksldjump"/>
            <a:extLst>
              <a:ext uri="{FF2B5EF4-FFF2-40B4-BE49-F238E27FC236}">
                <a16:creationId xmlns:a16="http://schemas.microsoft.com/office/drawing/2014/main" id="{2A6CE82B-1051-BDE5-BC7A-4F739BF4B54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0" name="TextBox 789">
            <a:hlinkClick r:id="rId92" action="ppaction://hlinksldjump"/>
            <a:extLst>
              <a:ext uri="{FF2B5EF4-FFF2-40B4-BE49-F238E27FC236}">
                <a16:creationId xmlns:a16="http://schemas.microsoft.com/office/drawing/2014/main" id="{A40854E7-8544-559C-64F0-9FC384340497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1" name="TextBox 790">
            <a:hlinkClick r:id="rId93" action="ppaction://hlinksldjump"/>
            <a:extLst>
              <a:ext uri="{FF2B5EF4-FFF2-40B4-BE49-F238E27FC236}">
                <a16:creationId xmlns:a16="http://schemas.microsoft.com/office/drawing/2014/main" id="{3194BFC2-588E-0FCF-82B0-26D5B4E29326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2" name="TextBox 791">
            <a:hlinkClick r:id="rId94" action="ppaction://hlinksldjump"/>
            <a:extLst>
              <a:ext uri="{FF2B5EF4-FFF2-40B4-BE49-F238E27FC236}">
                <a16:creationId xmlns:a16="http://schemas.microsoft.com/office/drawing/2014/main" id="{AC345710-B6E1-20FD-95AD-0AAD9DA5822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3" name="TextBox 792">
            <a:hlinkClick r:id="rId95" action="ppaction://hlinksldjump"/>
            <a:extLst>
              <a:ext uri="{FF2B5EF4-FFF2-40B4-BE49-F238E27FC236}">
                <a16:creationId xmlns:a16="http://schemas.microsoft.com/office/drawing/2014/main" id="{76D07273-9007-703A-9D65-CEAC98204D07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4" name="TextBox 793">
            <a:hlinkClick r:id="rId96" action="ppaction://hlinksldjump"/>
            <a:extLst>
              <a:ext uri="{FF2B5EF4-FFF2-40B4-BE49-F238E27FC236}">
                <a16:creationId xmlns:a16="http://schemas.microsoft.com/office/drawing/2014/main" id="{FC5F42A9-559B-59FA-06D7-A9E54D950CBF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95" name="TextBox 794">
            <a:hlinkClick r:id="rId97" action="ppaction://hlinksldjump"/>
            <a:extLst>
              <a:ext uri="{FF2B5EF4-FFF2-40B4-BE49-F238E27FC236}">
                <a16:creationId xmlns:a16="http://schemas.microsoft.com/office/drawing/2014/main" id="{8025E78C-0BDF-CF02-5EE5-9B845E1959A5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96" name="TextBox 795">
            <a:hlinkClick r:id="rId98" action="ppaction://hlinksldjump"/>
            <a:extLst>
              <a:ext uri="{FF2B5EF4-FFF2-40B4-BE49-F238E27FC236}">
                <a16:creationId xmlns:a16="http://schemas.microsoft.com/office/drawing/2014/main" id="{E0A01527-C26D-D8C9-77D7-FDB2A574800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97" name="TextBox 796">
            <a:hlinkClick r:id="rId99" action="ppaction://hlinksldjump"/>
            <a:extLst>
              <a:ext uri="{FF2B5EF4-FFF2-40B4-BE49-F238E27FC236}">
                <a16:creationId xmlns:a16="http://schemas.microsoft.com/office/drawing/2014/main" id="{27C7C69C-AB34-2957-1F80-486924ECEB4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98" name="TextBox 797">
            <a:hlinkClick r:id="rId100" action="ppaction://hlinksldjump"/>
            <a:extLst>
              <a:ext uri="{FF2B5EF4-FFF2-40B4-BE49-F238E27FC236}">
                <a16:creationId xmlns:a16="http://schemas.microsoft.com/office/drawing/2014/main" id="{44B50717-8468-F594-B8AA-FA86676276C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9" name="TextBox 798">
            <a:hlinkClick r:id="rId101" action="ppaction://hlinksldjump"/>
            <a:extLst>
              <a:ext uri="{FF2B5EF4-FFF2-40B4-BE49-F238E27FC236}">
                <a16:creationId xmlns:a16="http://schemas.microsoft.com/office/drawing/2014/main" id="{F701FF09-1119-26E7-C58A-0271F85FDED6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00" name="TextBox 799">
            <a:hlinkClick r:id="rId102" action="ppaction://hlinksldjump"/>
            <a:extLst>
              <a:ext uri="{FF2B5EF4-FFF2-40B4-BE49-F238E27FC236}">
                <a16:creationId xmlns:a16="http://schemas.microsoft.com/office/drawing/2014/main" id="{4B14B6BC-AE17-E743-63A8-D10514BA9D2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01" name="TextBox 800">
            <a:hlinkClick r:id="rId103" action="ppaction://hlinksldjump"/>
            <a:extLst>
              <a:ext uri="{FF2B5EF4-FFF2-40B4-BE49-F238E27FC236}">
                <a16:creationId xmlns:a16="http://schemas.microsoft.com/office/drawing/2014/main" id="{8913F056-5587-D8C1-3D99-12A8C276738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2" name="TextBox 801">
            <a:hlinkClick r:id="rId104" action="ppaction://hlinksldjump"/>
            <a:extLst>
              <a:ext uri="{FF2B5EF4-FFF2-40B4-BE49-F238E27FC236}">
                <a16:creationId xmlns:a16="http://schemas.microsoft.com/office/drawing/2014/main" id="{60970897-57DF-0EC9-C61B-7C8034060C3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03" name="TextBox 802">
            <a:hlinkClick r:id="rId105" action="ppaction://hlinksldjump"/>
            <a:extLst>
              <a:ext uri="{FF2B5EF4-FFF2-40B4-BE49-F238E27FC236}">
                <a16:creationId xmlns:a16="http://schemas.microsoft.com/office/drawing/2014/main" id="{F33EC878-0B54-32BE-E3F6-B07C6F34D065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04" name="TextBox 803">
            <a:hlinkClick r:id="rId106" action="ppaction://hlinksldjump"/>
            <a:extLst>
              <a:ext uri="{FF2B5EF4-FFF2-40B4-BE49-F238E27FC236}">
                <a16:creationId xmlns:a16="http://schemas.microsoft.com/office/drawing/2014/main" id="{34327B66-3695-2A4E-DF05-1FCCE365977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5" name="TextBox 804">
            <a:hlinkClick r:id="rId107" action="ppaction://hlinksldjump"/>
            <a:extLst>
              <a:ext uri="{FF2B5EF4-FFF2-40B4-BE49-F238E27FC236}">
                <a16:creationId xmlns:a16="http://schemas.microsoft.com/office/drawing/2014/main" id="{EC1F5D2F-C1CB-ABC8-29BB-6087E3045CC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06" name="TextBox 805">
            <a:hlinkClick r:id="rId108" action="ppaction://hlinksldjump"/>
            <a:extLst>
              <a:ext uri="{FF2B5EF4-FFF2-40B4-BE49-F238E27FC236}">
                <a16:creationId xmlns:a16="http://schemas.microsoft.com/office/drawing/2014/main" id="{FB823C66-E3F3-2145-65EB-C6BC6D507453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7" name="Rectangle 806">
            <a:hlinkClick r:id="rId109" action="ppaction://hlinksldjump"/>
            <a:extLst>
              <a:ext uri="{FF2B5EF4-FFF2-40B4-BE49-F238E27FC236}">
                <a16:creationId xmlns:a16="http://schemas.microsoft.com/office/drawing/2014/main" id="{9C81D4D0-44CB-3BE1-9E88-6DE8ED6B0D5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08" name="Rectangle 807">
            <a:hlinkClick r:id="rId110" action="ppaction://hlinksldjump"/>
            <a:extLst>
              <a:ext uri="{FF2B5EF4-FFF2-40B4-BE49-F238E27FC236}">
                <a16:creationId xmlns:a16="http://schemas.microsoft.com/office/drawing/2014/main" id="{48BB060B-D9FB-1299-6C0F-F0D28DB88D6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09" name="Rectangle 808">
            <a:hlinkClick r:id="rId111" action="ppaction://hlinksldjump"/>
            <a:extLst>
              <a:ext uri="{FF2B5EF4-FFF2-40B4-BE49-F238E27FC236}">
                <a16:creationId xmlns:a16="http://schemas.microsoft.com/office/drawing/2014/main" id="{EE4126C9-6902-17CD-FF4C-3533C1A5574A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10" name="Rectangle 809">
            <a:hlinkClick r:id="rId112" action="ppaction://hlinksldjump"/>
            <a:extLst>
              <a:ext uri="{FF2B5EF4-FFF2-40B4-BE49-F238E27FC236}">
                <a16:creationId xmlns:a16="http://schemas.microsoft.com/office/drawing/2014/main" id="{DB2E6EF2-2116-0680-5FBB-782AACC5F462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11" name="Rectangle 810">
            <a:hlinkClick r:id="rId113" action="ppaction://hlinksldjump"/>
            <a:extLst>
              <a:ext uri="{FF2B5EF4-FFF2-40B4-BE49-F238E27FC236}">
                <a16:creationId xmlns:a16="http://schemas.microsoft.com/office/drawing/2014/main" id="{31FABDCD-262A-6690-F7CD-F402D181A9A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12" name="Rectangle 811">
            <a:hlinkClick r:id="rId114" action="ppaction://hlinksldjump"/>
            <a:extLst>
              <a:ext uri="{FF2B5EF4-FFF2-40B4-BE49-F238E27FC236}">
                <a16:creationId xmlns:a16="http://schemas.microsoft.com/office/drawing/2014/main" id="{EBFFBC87-AEB3-C77D-D6D1-3EC356C9E34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13" name="Rectangle 812">
            <a:hlinkClick r:id="rId115" action="ppaction://hlinksldjump"/>
            <a:extLst>
              <a:ext uri="{FF2B5EF4-FFF2-40B4-BE49-F238E27FC236}">
                <a16:creationId xmlns:a16="http://schemas.microsoft.com/office/drawing/2014/main" id="{9C25C581-C7FA-AB03-3232-F753DC58918E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CE1ADB70-D388-8228-EBA3-A1C9DD75B60E}"/>
              </a:ext>
            </a:extLst>
          </p:cNvPr>
          <p:cNvGrpSpPr/>
          <p:nvPr/>
        </p:nvGrpSpPr>
        <p:grpSpPr>
          <a:xfrm>
            <a:off x="4011930" y="949412"/>
            <a:ext cx="1474470" cy="1462818"/>
            <a:chOff x="6915004" y="2261965"/>
            <a:chExt cx="1474470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71846E59-EE57-7E31-F7D8-868B1BF1EA47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B6C13235-28BA-108D-2227-2CD0F1071AE3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75916916-E4B7-DE9F-31F2-62A98400258F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48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1488906-0A7A-0A68-C317-00C9066D849D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Cd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2DF32192-35DD-C3A0-3E0A-15443308F2C5}"/>
                </a:ext>
              </a:extLst>
            </p:cNvPr>
            <p:cNvSpPr txBox="1"/>
            <p:nvPr/>
          </p:nvSpPr>
          <p:spPr>
            <a:xfrm>
              <a:off x="6929700" y="2910896"/>
              <a:ext cx="14597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Cadmium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2812B84-94AB-3A93-98A4-8496F7361399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112,41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04E595DE-1821-BA3C-1D64-5FDBC8F82582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1,69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E104E944-3B3E-88CA-3947-A83B0269C9F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[Kr]4d</a:t>
              </a:r>
              <a:r>
                <a:rPr lang="en-US" sz="1400" baseline="30000"/>
                <a:t>10</a:t>
              </a:r>
              <a:r>
                <a:rPr lang="en-US" sz="1400"/>
                <a:t>5s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AF92D058-2AAB-0CBC-B16A-D8879EEBAF2C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2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E5BCE1C3-020E-DB00-94E3-35158FC6CDA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37E0EF50-5C8F-9575-A151-E7D7A69F6D6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DD342D33-CF12-C0F4-5539-0A19C4EC1B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E9C9E74F-9FCF-F75A-297F-6A87A69D73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087B30B1-0487-774E-8925-482B24B3137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9CC766B5-680C-5CF9-A31B-61789E9387F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8189B992-0417-FE4F-D68C-D006EE7A58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AC4DB05-9FFF-D79F-4DC5-E5370A6A60C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D8F69D1A-2A21-CB5A-40AE-25BDCF15E1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805A9AB0-8A4F-B92A-9059-23B6BC4A467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86A5B57A-7B66-BE0C-8025-AD2FA999D0C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48C01EF6-6086-584A-8243-7373C76DC0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485BD069-044D-BCD5-6980-CE58E25DD2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1DC3DE92-218B-C585-8DC1-97F65C3341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0B9EEA97-E007-8233-0A0A-1F7E4F6B119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56479A79-2779-8419-CA56-DE5C9C0A51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7B95F199-3C4E-3D28-8811-C78E792ED46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16" name="TextBox 81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92C7F110-81CE-50A9-057A-B8EDE40004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4FF777C-96FA-10FE-FD87-661A9FA14A8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270659A0-4ACD-C0DD-AFE4-40CDF23A67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7F33E82B-0449-FEAA-AE23-346722B8B219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E042074A-D3FC-94B0-69EC-929A94EAA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158966C2-AD40-B9A3-3ABD-84BFB01244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8B972692-4B7D-C9D4-AB29-9EC9066166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90108841-DABE-E3A3-959D-3AC3B1CBB6B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E24D6545-AC22-E114-CBCE-6055156675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5706921B-F638-1043-A47D-F6BC087E13A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26" name="TextBox 82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7AB75A25-6665-0205-25E4-933331B623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B02AECCA-EBE9-4CE7-E8F1-AAA86370C9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885178BC-F941-56FA-976F-8F80B1039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6AACE1A5-900E-6469-1E36-6A105D8521E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B64DA6B2-CEE6-40BB-00F0-403F774FF9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69F06404-F31C-1D45-DAFC-394FE166E6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99DB1612-A678-B4DA-3A5B-49D38E67E6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8BBA9916-C2B4-85B1-3F29-DCD77A6C750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0F20B28E-8DD7-71C7-DFB1-0BF08CA777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04E27702-6F3C-10CA-845A-CF7F6F6A00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B4836077-D0D2-456D-F471-D216033B97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F3AEE53C-7CF1-2C11-3223-B734198187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901C320A-29C8-4F89-182D-9B2A44FB89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4C469025-B49A-E923-BACE-42452826CE9D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BE59B769-73AE-4859-A381-F7F2EE55271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B569EFE8-58B0-BE29-87DA-7F6868BD40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09BFA16F-3B85-322E-6AD4-5A29F9CDC9F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08D46703-60E3-23E3-A689-91F13291345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B9AD68C8-AA2C-2DDD-1043-E71462737A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3D2B46A9-F34B-DE4D-F4FE-10065F69A93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46" name="TextBox 84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90273453-23C6-F8CD-045C-0B621A3F6637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3AA89412-B561-92FC-A0CB-B552E1F6CB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88AAF2CA-1FA7-3BD1-BD9F-B2B7BAD6D49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6C472012-653E-C230-F5CA-DBED90F457AF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CCD3F838-4137-CC43-8910-CDAE08FDEE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806E3798-4BB8-428D-4500-B0C50879C3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670A72DD-F6D1-FA21-D1A3-402D3EA4CEE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110270E-2F17-FB8E-BBEA-1E63B323F11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36DC4BE5-C405-54AC-3E99-5BAEC8FEEB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F8F2443D-5171-6EE0-C99B-4F692860AF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FA7F3CE4-936B-E16A-B066-832A8AD4D1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461F0C0F-41B4-5644-B7C3-5E9127FCD9D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AE100366-9254-04A4-7CEF-F3E12241820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24837B6-D50C-27AC-0B1B-C7C46EC20F32}"/>
              </a:ext>
            </a:extLst>
          </p:cNvPr>
          <p:cNvGrpSpPr/>
          <p:nvPr/>
        </p:nvGrpSpPr>
        <p:grpSpPr>
          <a:xfrm>
            <a:off x="6771119" y="3401383"/>
            <a:ext cx="647699" cy="632746"/>
            <a:chOff x="6771119" y="3401383"/>
            <a:chExt cx="647699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016172D-15B0-5D4F-CFFB-A4BBE7B3197E}"/>
                </a:ext>
              </a:extLst>
            </p:cNvPr>
            <p:cNvSpPr/>
            <p:nvPr/>
          </p:nvSpPr>
          <p:spPr>
            <a:xfrm>
              <a:off x="6826152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EBB6698-EF59-0673-8C90-56199DA29EDB}"/>
                </a:ext>
              </a:extLst>
            </p:cNvPr>
            <p:cNvSpPr/>
            <p:nvPr/>
          </p:nvSpPr>
          <p:spPr>
            <a:xfrm>
              <a:off x="6826152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1B50C58-6419-A69F-96C0-0B28C672C7B8}"/>
                </a:ext>
              </a:extLst>
            </p:cNvPr>
            <p:cNvSpPr txBox="1"/>
            <p:nvPr/>
          </p:nvSpPr>
          <p:spPr>
            <a:xfrm>
              <a:off x="6791226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F3B0F9E-5A69-3C14-37A8-4E08AA1A7C60}"/>
                </a:ext>
              </a:extLst>
            </p:cNvPr>
            <p:cNvSpPr txBox="1"/>
            <p:nvPr/>
          </p:nvSpPr>
          <p:spPr>
            <a:xfrm>
              <a:off x="6826152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97387F3-976F-21EB-2CA0-3E4A14959FDD}"/>
                </a:ext>
              </a:extLst>
            </p:cNvPr>
            <p:cNvSpPr txBox="1"/>
            <p:nvPr/>
          </p:nvSpPr>
          <p:spPr>
            <a:xfrm>
              <a:off x="6771119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3F83502-F13E-69AC-5E17-9CF910FD242C}"/>
                </a:ext>
              </a:extLst>
            </p:cNvPr>
            <p:cNvSpPr txBox="1"/>
            <p:nvPr/>
          </p:nvSpPr>
          <p:spPr>
            <a:xfrm>
              <a:off x="6918554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05F27CB0-90CE-A10E-2D62-1AD9FE737754}"/>
                </a:ext>
              </a:extLst>
            </p:cNvPr>
            <p:cNvSpPr txBox="1"/>
            <p:nvPr/>
          </p:nvSpPr>
          <p:spPr>
            <a:xfrm>
              <a:off x="6772585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68FF92D9-A11A-65FF-FDB2-B6884B309E0C}"/>
                </a:ext>
              </a:extLst>
            </p:cNvPr>
            <p:cNvSpPr txBox="1"/>
            <p:nvPr/>
          </p:nvSpPr>
          <p:spPr>
            <a:xfrm>
              <a:off x="7058984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1F5FFBF-90F7-4F04-C13F-B70D51B14793}"/>
                </a:ext>
              </a:extLst>
            </p:cNvPr>
            <p:cNvSpPr txBox="1"/>
            <p:nvPr/>
          </p:nvSpPr>
          <p:spPr>
            <a:xfrm>
              <a:off x="6771120" y="3632618"/>
              <a:ext cx="59901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2DB2CD3-E0F6-2F4A-7F1E-B70C2EF2701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FF3FC6C9-D3FC-07B4-5908-2F6D21965A79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DC7E7A7B-9D0B-8449-E0BD-E33C2C486377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D0F320A2-3294-8480-C880-B19295EACAE6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22A8BC70-66EC-C0EC-93B6-3372BD42274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011E1F41-1C51-8EBF-5BC4-670676CB7B99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B7187173-8102-4701-C7E0-E2F190B159B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CB47C619-9FEE-362D-A470-2A7CD90E183B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D5748CCB-E369-ACB0-154A-2423695CE25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A186C991-368F-1591-9B28-D7F78CD830A7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42F1E6C2-9DED-892E-442D-8A2E69B2D14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7B7F908D-C116-1962-500F-F1E55854ECB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64A59389-F5E2-CC6F-97F6-4EABF9E08E4F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5727FA00-4EFC-3836-DB76-EDB5872E822B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604B95DA-6B62-90B5-41E9-93269AD8582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5BBD28D6-0A04-1B04-9BD1-82EA6F5F3B90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4EB7985A-2F98-0913-8C45-64A76C8AA1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86CB957B-125A-B4EF-BD7A-81A4C6E3D9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B1C25EE7-1F3C-9300-E741-F1C0314372C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4EE83513-EFB5-A3D1-3F75-2721771861A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A621D211-CD6C-A3D6-F9BE-2C22FDB6866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15" name="Straight Connector 714">
                                <a:extLst>
                                  <a:ext uri="{FF2B5EF4-FFF2-40B4-BE49-F238E27FC236}">
                                    <a16:creationId xmlns:a16="http://schemas.microsoft.com/office/drawing/2014/main" id="{E7B9BB66-035E-087F-6C7F-7EF30B11FD0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849" name="Straight Connector 848">
                                <a:extLst>
                                  <a:ext uri="{FF2B5EF4-FFF2-40B4-BE49-F238E27FC236}">
                                    <a16:creationId xmlns:a16="http://schemas.microsoft.com/office/drawing/2014/main" id="{E401F397-08BA-03C2-439D-D28932F281E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850" name="Straight Connector 849">
                                <a:extLst>
                                  <a:ext uri="{FF2B5EF4-FFF2-40B4-BE49-F238E27FC236}">
                                    <a16:creationId xmlns:a16="http://schemas.microsoft.com/office/drawing/2014/main" id="{271A0D43-2B6A-BF8F-83F4-30319771DA1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EEBBDC3F-7FF5-E450-4A77-F352A4480B5C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D549AF05-D444-F246-90F3-44FB8DA28262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9E76C8F0-6CB7-D836-4D12-C203C837016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E474D624-35A3-3600-1FF5-D3F82561558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2F82859A-60F4-C660-344A-263B5C3C9C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3BF729A2-BDD7-6FB0-FA65-C8E6DBD136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21CE90CA-8F81-B5BD-0440-3E542DFA04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2C95751F-1885-2AA9-85E1-D9B3E5460F9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DA7F64B9-7F3A-1CCE-4C89-E4D04B1A4CB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108050726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1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60" fill="hold"/>
                                        <p:tgtEl>
                                          <p:spTgt spid="7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4" name="Picture 823">
            <a:extLst>
              <a:ext uri="{FF2B5EF4-FFF2-40B4-BE49-F238E27FC236}">
                <a16:creationId xmlns:a16="http://schemas.microsoft.com/office/drawing/2014/main" id="{F7A9196C-A8FC-D198-F8F1-3A6116AD897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1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4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5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1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3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5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6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Au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2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5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2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6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7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9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0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2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4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5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7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6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8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9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1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C3545B65-B5BA-96BF-475C-E4E8F9D5912B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0501CDD1-FC62-7619-DD76-4646E7723A2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2DA40653-DD72-5892-B10C-D9EF3713A9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00D3B073-E76A-2E34-0236-DB102C637D1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F3B3C596-C309-D0E9-8392-EFAA846E85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C56AE175-05F4-4A81-5913-3C56DCA2BB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099EA86A-4EF9-0DE6-81EA-BB07283803B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2" action="ppaction://hlinksldjump"/>
              <a:extLst>
                <a:ext uri="{FF2B5EF4-FFF2-40B4-BE49-F238E27FC236}">
                  <a16:creationId xmlns:a16="http://schemas.microsoft.com/office/drawing/2014/main" id="{9828B678-6F04-5F1E-E7C6-13995A85958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92E65EEA-B69B-DD85-423D-BEE739077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F01641AF-3F2D-CE6D-88F7-FDEED4E8C5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98CFA21A-7A86-AFDC-E22E-7B320989385E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C67D1BE5-1C4A-9276-23D9-DED9F15376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3FA5C890-1807-2BA3-BBD3-5761D8C3A1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3CEF61EA-CB32-0391-5BD1-555BD784E035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47B09966-1CEC-D048-368D-A8034BD295E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C2C3A429-F43A-2A1D-E822-08041F86DD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B16B34B7-7243-D5DA-2663-3D1CD45DA57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2" name="TextBox 711">
              <a:hlinkClick r:id="rId83" action="ppaction://hlinksldjump"/>
              <a:extLst>
                <a:ext uri="{FF2B5EF4-FFF2-40B4-BE49-F238E27FC236}">
                  <a16:creationId xmlns:a16="http://schemas.microsoft.com/office/drawing/2014/main" id="{B73A9171-D303-7209-9767-14929E9983B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18DD48C7-C3A6-E731-8028-C7E40FD7BE1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B4DC72B7-8378-8763-C412-666F0CD2B8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pic>
        <p:nvPicPr>
          <p:cNvPr id="737" name="(79) Gold">
            <a:hlinkClick r:id="" action="ppaction://media"/>
            <a:extLst>
              <a:ext uri="{FF2B5EF4-FFF2-40B4-BE49-F238E27FC236}">
                <a16:creationId xmlns:a16="http://schemas.microsoft.com/office/drawing/2014/main" id="{C8CB3FA2-63DA-C0C7-6226-EFA433134EB1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84"/>
          <a:stretch>
            <a:fillRect/>
          </a:stretch>
        </p:blipFill>
        <p:spPr>
          <a:xfrm>
            <a:off x="11091334" y="0"/>
            <a:ext cx="406400" cy="406400"/>
          </a:xfrm>
          <a:prstGeom prst="rect">
            <a:avLst/>
          </a:prstGeom>
        </p:spPr>
      </p:pic>
      <p:grpSp>
        <p:nvGrpSpPr>
          <p:cNvPr id="738" name="Group 737">
            <a:extLst>
              <a:ext uri="{FF2B5EF4-FFF2-40B4-BE49-F238E27FC236}">
                <a16:creationId xmlns:a16="http://schemas.microsoft.com/office/drawing/2014/main" id="{F56630FD-5523-544C-C629-05DCD6B0350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39" name="Rectangle 738">
              <a:extLst>
                <a:ext uri="{FF2B5EF4-FFF2-40B4-BE49-F238E27FC236}">
                  <a16:creationId xmlns:a16="http://schemas.microsoft.com/office/drawing/2014/main" id="{2B02D2C4-635B-E91C-5436-B268C37C00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Rectangle 739">
              <a:extLst>
                <a:ext uri="{FF2B5EF4-FFF2-40B4-BE49-F238E27FC236}">
                  <a16:creationId xmlns:a16="http://schemas.microsoft.com/office/drawing/2014/main" id="{4C02DD3D-C451-6B18-F50A-EEBDE3BFB6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494B7335-5774-E5C6-8E4D-3B5EC24735B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DA224873-88E7-91D6-E8CE-BA5D12FE52C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EFEB8A44-3750-976C-E7DA-4F471B114D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79B5A492-A505-2EE8-A1FE-D1912295A39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45" name="TextBox 744">
              <a:hlinkClick r:id="rId85" action="ppaction://hlinksldjump"/>
              <a:extLst>
                <a:ext uri="{FF2B5EF4-FFF2-40B4-BE49-F238E27FC236}">
                  <a16:creationId xmlns:a16="http://schemas.microsoft.com/office/drawing/2014/main" id="{EABE496A-A96F-7C2A-D378-AD17E0125A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884B51B2-88D1-578F-0DF5-D8BBEF082D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47" name="TextBox 746">
              <a:extLst>
                <a:ext uri="{FF2B5EF4-FFF2-40B4-BE49-F238E27FC236}">
                  <a16:creationId xmlns:a16="http://schemas.microsoft.com/office/drawing/2014/main" id="{11352320-84F2-0FAD-385A-BAB2E90F8A0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5C3C74AC-6D83-DFF1-DFD1-AA88C711085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49" name="Rectangle 748">
              <a:extLst>
                <a:ext uri="{FF2B5EF4-FFF2-40B4-BE49-F238E27FC236}">
                  <a16:creationId xmlns:a16="http://schemas.microsoft.com/office/drawing/2014/main" id="{552B0371-6FA2-5C8D-9159-70C942F87F7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Rectangle 749">
              <a:extLst>
                <a:ext uri="{FF2B5EF4-FFF2-40B4-BE49-F238E27FC236}">
                  <a16:creationId xmlns:a16="http://schemas.microsoft.com/office/drawing/2014/main" id="{ADDFE9D3-1681-42E3-3C38-4C0A318B4B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29312EA8-14A2-89B8-5012-7499E2D657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2F2C6614-9800-36EA-9968-974AEE9E6E8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C10E73D2-DD39-96FD-12F0-09C57764629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1E287C2C-E50E-C48C-CF2D-44F86DA514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5" name="TextBox 754">
              <a:hlinkClick r:id="rId86" action="ppaction://hlinksldjump"/>
              <a:extLst>
                <a:ext uri="{FF2B5EF4-FFF2-40B4-BE49-F238E27FC236}">
                  <a16:creationId xmlns:a16="http://schemas.microsoft.com/office/drawing/2014/main" id="{64513F3C-50DE-2216-C395-279D96D0789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F1C3F3F2-B770-5433-35FB-D22F9218A2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7" name="TextBox 756">
              <a:extLst>
                <a:ext uri="{FF2B5EF4-FFF2-40B4-BE49-F238E27FC236}">
                  <a16:creationId xmlns:a16="http://schemas.microsoft.com/office/drawing/2014/main" id="{62476ADF-77C1-0F07-3B9A-4251C90E4400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58" name="Group 757">
            <a:extLst>
              <a:ext uri="{FF2B5EF4-FFF2-40B4-BE49-F238E27FC236}">
                <a16:creationId xmlns:a16="http://schemas.microsoft.com/office/drawing/2014/main" id="{A42A0E1B-598A-1673-B6D8-A75F24B35F6E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499B276A-37DC-9667-88EA-13257B79B0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Rectangle 759">
              <a:extLst>
                <a:ext uri="{FF2B5EF4-FFF2-40B4-BE49-F238E27FC236}">
                  <a16:creationId xmlns:a16="http://schemas.microsoft.com/office/drawing/2014/main" id="{F2F1C8EA-83A5-570A-24DF-B140ED6CC3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C2EBDED7-6215-0983-AFCC-4E860942F6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C8E45C39-6D67-A769-EC78-C5F74A4EFF1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97099003-9B19-CF7B-04E3-49259E0BDE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A2A2E333-17F6-B528-6010-7B7B059466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5" name="TextBox 814">
              <a:hlinkClick r:id="rId87" action="ppaction://hlinksldjump"/>
              <a:extLst>
                <a:ext uri="{FF2B5EF4-FFF2-40B4-BE49-F238E27FC236}">
                  <a16:creationId xmlns:a16="http://schemas.microsoft.com/office/drawing/2014/main" id="{7E9790AB-3E26-DBBF-FE7A-8F81C1A432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D8F041C7-546A-422D-3236-1F87653CE09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4B93BC7-B751-BD5D-E094-C4146C8F599E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725" name="Group 724">
            <a:extLst>
              <a:ext uri="{FF2B5EF4-FFF2-40B4-BE49-F238E27FC236}">
                <a16:creationId xmlns:a16="http://schemas.microsoft.com/office/drawing/2014/main" id="{9F08EACB-CDFE-4D19-82AC-7A25949AEB87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AF0A2EBA-D4B9-4312-B03B-E8A7AAA6DFB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Rectangle 726">
              <a:extLst>
                <a:ext uri="{FF2B5EF4-FFF2-40B4-BE49-F238E27FC236}">
                  <a16:creationId xmlns:a16="http://schemas.microsoft.com/office/drawing/2014/main" id="{DAF3CC37-C271-D13A-1507-743F8EFD16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3DFD1640-08A8-95F9-6959-74DDBAE41F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F9DAF222-E731-CF11-288D-4C23B0BDCB68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23FF1276-2EF7-0A27-F2A3-ACAE0EDED1C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74C915FC-CEAB-FD32-32EA-D028EE52759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32" name="TextBox 731">
              <a:hlinkClick r:id="rId88" action="ppaction://hlinksldjump"/>
              <a:extLst>
                <a:ext uri="{FF2B5EF4-FFF2-40B4-BE49-F238E27FC236}">
                  <a16:creationId xmlns:a16="http://schemas.microsoft.com/office/drawing/2014/main" id="{FF1565DB-3C6D-EC33-19B8-BB711593B3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0181850C-ED78-23FB-C1AC-13699E91A5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FB126D65-CEFA-28BB-E077-C4B336CEE8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FCCE6F4A-FD64-EEFF-3077-E9322EA8C38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FC0E1F26-4884-F302-6FB5-FFD354391D5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5553DF83-EB99-5D79-1984-890EE77753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5E352FB9-F75B-3234-D159-4AEA94062E4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00E2E3BE-581C-66DF-C8F4-0032226F365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12AD7E05-5C29-66A9-EB49-21403261D25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5D71AC08-3122-C1E8-59D1-B79B110393C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81" name="TextBox 780">
              <a:hlinkClick r:id="rId89" action="ppaction://hlinksldjump"/>
              <a:extLst>
                <a:ext uri="{FF2B5EF4-FFF2-40B4-BE49-F238E27FC236}">
                  <a16:creationId xmlns:a16="http://schemas.microsoft.com/office/drawing/2014/main" id="{493E1F88-8FC8-1FA1-4613-EF12CF7842F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E1B90460-C7A1-9A0F-B5A3-C08C53B169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573AC471-D779-1EF4-9F09-B32082DD83A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84" name="TextBox 783">
            <a:extLst>
              <a:ext uri="{FF2B5EF4-FFF2-40B4-BE49-F238E27FC236}">
                <a16:creationId xmlns:a16="http://schemas.microsoft.com/office/drawing/2014/main" id="{E8050CBF-9400-24C2-6F9B-B3764C51CD16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85" name="TextBox 784">
            <a:extLst>
              <a:ext uri="{FF2B5EF4-FFF2-40B4-BE49-F238E27FC236}">
                <a16:creationId xmlns:a16="http://schemas.microsoft.com/office/drawing/2014/main" id="{B068900B-0604-2B79-B45F-EB86CA92BDE0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86" name="TextBox 785">
            <a:hlinkClick r:id="rId90" action="ppaction://hlinksldjump"/>
            <a:extLst>
              <a:ext uri="{FF2B5EF4-FFF2-40B4-BE49-F238E27FC236}">
                <a16:creationId xmlns:a16="http://schemas.microsoft.com/office/drawing/2014/main" id="{376F9D5C-A788-398E-928B-D139C5D06B9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87" name="TextBox 786">
            <a:hlinkClick r:id="rId91" action="ppaction://hlinksldjump"/>
            <a:extLst>
              <a:ext uri="{FF2B5EF4-FFF2-40B4-BE49-F238E27FC236}">
                <a16:creationId xmlns:a16="http://schemas.microsoft.com/office/drawing/2014/main" id="{2562BC4C-BF68-EE2F-968C-E51A373894D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88" name="TextBox 787">
            <a:hlinkClick r:id="rId92" action="ppaction://hlinksldjump"/>
            <a:extLst>
              <a:ext uri="{FF2B5EF4-FFF2-40B4-BE49-F238E27FC236}">
                <a16:creationId xmlns:a16="http://schemas.microsoft.com/office/drawing/2014/main" id="{5DC54300-E2B3-D7F0-C7D5-1DEA004B2B3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89" name="TextBox 788">
            <a:hlinkClick r:id="rId93" action="ppaction://hlinksldjump"/>
            <a:extLst>
              <a:ext uri="{FF2B5EF4-FFF2-40B4-BE49-F238E27FC236}">
                <a16:creationId xmlns:a16="http://schemas.microsoft.com/office/drawing/2014/main" id="{E6CD42EE-FC7C-EE85-E877-FD8C0C88CF1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0" name="TextBox 789">
            <a:hlinkClick r:id="rId94" action="ppaction://hlinksldjump"/>
            <a:extLst>
              <a:ext uri="{FF2B5EF4-FFF2-40B4-BE49-F238E27FC236}">
                <a16:creationId xmlns:a16="http://schemas.microsoft.com/office/drawing/2014/main" id="{5FC0E215-42FD-F7F3-689B-D44575F96D3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1" name="TextBox 790">
            <a:hlinkClick r:id="rId95" action="ppaction://hlinksldjump"/>
            <a:extLst>
              <a:ext uri="{FF2B5EF4-FFF2-40B4-BE49-F238E27FC236}">
                <a16:creationId xmlns:a16="http://schemas.microsoft.com/office/drawing/2014/main" id="{ED1FA9C6-1F33-B634-E8A3-DA271F5272EF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92" name="TextBox 791">
            <a:hlinkClick r:id="rId96" action="ppaction://hlinksldjump"/>
            <a:extLst>
              <a:ext uri="{FF2B5EF4-FFF2-40B4-BE49-F238E27FC236}">
                <a16:creationId xmlns:a16="http://schemas.microsoft.com/office/drawing/2014/main" id="{89D336A3-3756-F6C0-A881-5DC7C898440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93" name="TextBox 792">
            <a:hlinkClick r:id="rId97" action="ppaction://hlinksldjump"/>
            <a:extLst>
              <a:ext uri="{FF2B5EF4-FFF2-40B4-BE49-F238E27FC236}">
                <a16:creationId xmlns:a16="http://schemas.microsoft.com/office/drawing/2014/main" id="{44ACF597-9C46-6954-A0CF-CE940203FCE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94" name="TextBox 793">
            <a:hlinkClick r:id="rId98" action="ppaction://hlinksldjump"/>
            <a:extLst>
              <a:ext uri="{FF2B5EF4-FFF2-40B4-BE49-F238E27FC236}">
                <a16:creationId xmlns:a16="http://schemas.microsoft.com/office/drawing/2014/main" id="{1B3359CB-54A1-5554-8AE9-C9542D0DD25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05" name="TextBox 804">
            <a:hlinkClick r:id="rId99" action="ppaction://hlinksldjump"/>
            <a:extLst>
              <a:ext uri="{FF2B5EF4-FFF2-40B4-BE49-F238E27FC236}">
                <a16:creationId xmlns:a16="http://schemas.microsoft.com/office/drawing/2014/main" id="{906259E1-3A3C-ACFA-221D-6664BCF6743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06" name="TextBox 805">
            <a:hlinkClick r:id="rId100" action="ppaction://hlinksldjump"/>
            <a:extLst>
              <a:ext uri="{FF2B5EF4-FFF2-40B4-BE49-F238E27FC236}">
                <a16:creationId xmlns:a16="http://schemas.microsoft.com/office/drawing/2014/main" id="{C1734B40-1D93-DF31-F0ED-8D2A77981F9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07" name="TextBox 806">
            <a:hlinkClick r:id="rId101" action="ppaction://hlinksldjump"/>
            <a:extLst>
              <a:ext uri="{FF2B5EF4-FFF2-40B4-BE49-F238E27FC236}">
                <a16:creationId xmlns:a16="http://schemas.microsoft.com/office/drawing/2014/main" id="{D4C9B8E8-3F19-C373-81B2-B203C27A5F1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08" name="TextBox 807">
            <a:hlinkClick r:id="rId102" action="ppaction://hlinksldjump"/>
            <a:extLst>
              <a:ext uri="{FF2B5EF4-FFF2-40B4-BE49-F238E27FC236}">
                <a16:creationId xmlns:a16="http://schemas.microsoft.com/office/drawing/2014/main" id="{E6E6E984-16B8-3CC1-37BF-78E4F609B0C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9" name="TextBox 808">
            <a:hlinkClick r:id="rId103" action="ppaction://hlinksldjump"/>
            <a:extLst>
              <a:ext uri="{FF2B5EF4-FFF2-40B4-BE49-F238E27FC236}">
                <a16:creationId xmlns:a16="http://schemas.microsoft.com/office/drawing/2014/main" id="{DCAC23E6-C0E9-6D32-777C-9B8E08E13B0D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10" name="TextBox 809">
            <a:hlinkClick r:id="rId104" action="ppaction://hlinksldjump"/>
            <a:extLst>
              <a:ext uri="{FF2B5EF4-FFF2-40B4-BE49-F238E27FC236}">
                <a16:creationId xmlns:a16="http://schemas.microsoft.com/office/drawing/2014/main" id="{57638019-2284-61D3-2251-3BF80534ECE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11" name="TextBox 810">
            <a:hlinkClick r:id="rId105" action="ppaction://hlinksldjump"/>
            <a:extLst>
              <a:ext uri="{FF2B5EF4-FFF2-40B4-BE49-F238E27FC236}">
                <a16:creationId xmlns:a16="http://schemas.microsoft.com/office/drawing/2014/main" id="{1F6C72E1-B6E9-0E5E-9635-89149395788D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12" name="TextBox 811">
            <a:hlinkClick r:id="rId106" action="ppaction://hlinksldjump"/>
            <a:extLst>
              <a:ext uri="{FF2B5EF4-FFF2-40B4-BE49-F238E27FC236}">
                <a16:creationId xmlns:a16="http://schemas.microsoft.com/office/drawing/2014/main" id="{967B2A09-DF8B-F402-F426-2040401BB1D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13" name="TextBox 812">
            <a:hlinkClick r:id="rId107" action="ppaction://hlinksldjump"/>
            <a:extLst>
              <a:ext uri="{FF2B5EF4-FFF2-40B4-BE49-F238E27FC236}">
                <a16:creationId xmlns:a16="http://schemas.microsoft.com/office/drawing/2014/main" id="{F2F43F65-BDDB-B614-3125-D6499C33302F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25" name="Rectangle 824">
            <a:hlinkClick r:id="rId108" action="ppaction://hlinksldjump"/>
            <a:extLst>
              <a:ext uri="{FF2B5EF4-FFF2-40B4-BE49-F238E27FC236}">
                <a16:creationId xmlns:a16="http://schemas.microsoft.com/office/drawing/2014/main" id="{B56983AA-3632-3A1E-F830-3AD12309BFC7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26" name="Rectangle 825">
            <a:hlinkClick r:id="rId109" action="ppaction://hlinksldjump"/>
            <a:extLst>
              <a:ext uri="{FF2B5EF4-FFF2-40B4-BE49-F238E27FC236}">
                <a16:creationId xmlns:a16="http://schemas.microsoft.com/office/drawing/2014/main" id="{2FA02BFA-E410-7A98-20A1-72C0D2C109D4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27" name="Rectangle 826">
            <a:hlinkClick r:id="rId110" action="ppaction://hlinksldjump"/>
            <a:extLst>
              <a:ext uri="{FF2B5EF4-FFF2-40B4-BE49-F238E27FC236}">
                <a16:creationId xmlns:a16="http://schemas.microsoft.com/office/drawing/2014/main" id="{5325CF45-78C3-3FF0-CC7A-DFE30C591632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28" name="Rectangle 827">
            <a:hlinkClick r:id="rId111" action="ppaction://hlinksldjump"/>
            <a:extLst>
              <a:ext uri="{FF2B5EF4-FFF2-40B4-BE49-F238E27FC236}">
                <a16:creationId xmlns:a16="http://schemas.microsoft.com/office/drawing/2014/main" id="{0C1CF7A0-B41D-CD76-4AD3-D69B80A5A34F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29" name="Rectangle 828">
            <a:hlinkClick r:id="rId112" action="ppaction://hlinksldjump"/>
            <a:extLst>
              <a:ext uri="{FF2B5EF4-FFF2-40B4-BE49-F238E27FC236}">
                <a16:creationId xmlns:a16="http://schemas.microsoft.com/office/drawing/2014/main" id="{1A9F3039-5094-8205-34AE-38C3FF21BDF7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30" name="Rectangle 829">
            <a:hlinkClick r:id="rId113" action="ppaction://hlinksldjump"/>
            <a:extLst>
              <a:ext uri="{FF2B5EF4-FFF2-40B4-BE49-F238E27FC236}">
                <a16:creationId xmlns:a16="http://schemas.microsoft.com/office/drawing/2014/main" id="{09DC7328-4FC4-2E00-C0D9-05EEC94DFBF9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31" name="Rectangle 830">
            <a:hlinkClick r:id="rId114" action="ppaction://hlinksldjump"/>
            <a:extLst>
              <a:ext uri="{FF2B5EF4-FFF2-40B4-BE49-F238E27FC236}">
                <a16:creationId xmlns:a16="http://schemas.microsoft.com/office/drawing/2014/main" id="{45376EE2-26E0-5C9B-76C5-0107A5D536A8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2644C448-38BC-F3D1-AA11-15F66D2569D8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8B92F528-3A2C-81D1-62D2-92ACB9B7E633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8A4CBE67-A36E-5E82-B20E-F5E09FBF42B1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A6E04C1C-7E68-258E-C28C-B57D5E0EE4BE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79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8B86264-8594-8CEE-0AC0-9CAB40FFED89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Au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A25E41D6-5CFE-134C-6D27-DA92046FDE4A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Gold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0B20C9A9-7EC0-3438-5D84-90180BBF5270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196,97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A0959446-78DB-C5FD-70C1-75B640C1A2E9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2,54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AC3DFDF9-0179-5B0B-AF7E-91CF4E7A6D15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10</a:t>
              </a:r>
              <a:r>
                <a:rPr lang="en-US" sz="1400"/>
                <a:t>6s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09B9282A-4F76-8E82-6E97-6844AFADD184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1, 3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61AC867B-6EFE-97EB-205D-CD9E6B70C232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6CAD68CF-76DF-525A-437F-A884B7B80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E8FC3BC5-A6BB-FE2C-8727-BE360343B98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6D2DE704-D3D9-0BC4-878F-02CAE219B81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99539CF-DAB0-6DA3-D6DC-2991DB9A6CC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7BFAE40E-352F-7DD1-9316-94066E472D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784E574D-4B3E-21A1-B262-B95DF36E235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C8012238-1A05-7F40-7E81-5E8CF7F0BC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F41CFCA4-FA29-3D14-3A7D-D6FE0F16F6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75BB770A-974B-F5C5-043F-6B8C45477C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0468116E-9049-DC9E-7DA0-58B2F1C5BB6C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6651E24B-CDA3-48A5-8A48-FB163A6E5D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4F48771E-EFCB-5AEB-2DF0-4AB79891A7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AD142C9D-7B1C-C9A1-9C3D-27502574312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B728B4A2-CF9E-3C6C-ED34-B0F64B93D10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B1BD704-B1DB-3C77-094E-6CF8B58FF2A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13B544F8-EF3E-0D77-8535-21B9759A37F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18" name="TextBox 81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BD50763-D6D0-2399-10A6-1553B2065A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33D827B1-D8D4-BB15-A55E-601980ED538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52CDAE49-EC78-52EC-590A-164FDAA594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21" name="Group 820">
            <a:extLst>
              <a:ext uri="{FF2B5EF4-FFF2-40B4-BE49-F238E27FC236}">
                <a16:creationId xmlns:a16="http://schemas.microsoft.com/office/drawing/2014/main" id="{2A152224-3082-0B6B-134E-F0CD8E163A59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B7AAA17F-2186-DEEA-7D8E-BD9A8B3F51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Rectangle 822">
              <a:extLst>
                <a:ext uri="{FF2B5EF4-FFF2-40B4-BE49-F238E27FC236}">
                  <a16:creationId xmlns:a16="http://schemas.microsoft.com/office/drawing/2014/main" id="{3107075A-00CD-5759-946F-476F8C1CA4C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4196AB96-6527-8A88-474F-133D95449C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2110795F-E6EA-18EA-4370-78E6EAF2217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6EED855B-FE60-32A4-5B6F-35357B137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A2131DCE-B98D-2996-5788-031C922467D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900" name="TextBox 899">
              <a:hlinkClick r:id="rId117" action="ppaction://hlinksldjump"/>
              <a:extLst>
                <a:ext uri="{FF2B5EF4-FFF2-40B4-BE49-F238E27FC236}">
                  <a16:creationId xmlns:a16="http://schemas.microsoft.com/office/drawing/2014/main" id="{30A88BB9-C677-E205-4D02-ACA4218DFDF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369A865B-4B70-9F20-439B-FE068700D85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CF4CCF24-F46A-5875-D018-46DF17363D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5ADE242F-4703-7E42-2648-DBAE710BB936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BF6216C7-43D3-F1C3-C3C9-5508D98CC53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38316735-ACA9-3ECC-DCC4-AFB081BB02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F64DD103-BA63-AD85-13ED-DE0B949ADF4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EED81E3-B7DC-A1A7-0DCB-3EABBD930EC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2F957573-37FF-32EB-51CE-6B845B9B58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031FE44C-1C72-6565-F2AC-484D27E02A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0" name="TextBox 939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9371C74-F083-BDE9-BD05-CBF30E1306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E0EBE038-E481-C78E-42C9-5551BCD4A7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1F245E6-8661-460D-04B7-961F853BDD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943" name="Group 942">
            <a:extLst>
              <a:ext uri="{FF2B5EF4-FFF2-40B4-BE49-F238E27FC236}">
                <a16:creationId xmlns:a16="http://schemas.microsoft.com/office/drawing/2014/main" id="{CD91C6A6-99C4-875A-9F87-B7B73D85049C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A9290894-EB26-AB61-80F3-8C85D4D4B1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408F482E-B827-3231-68DC-72DE67040A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A8E919EC-AF4E-0800-80D1-85CFC812D47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801521B9-C991-DAF9-91A1-604E40CBE19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85A050F4-496F-668B-26F4-8EFB2E6EC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9931DAC9-E57D-6957-C40A-DC95AE22550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950" name="TextBox 949">
              <a:hlinkClick r:id="rId119" action="ppaction://hlinksldjump"/>
              <a:extLst>
                <a:ext uri="{FF2B5EF4-FFF2-40B4-BE49-F238E27FC236}">
                  <a16:creationId xmlns:a16="http://schemas.microsoft.com/office/drawing/2014/main" id="{47264A91-C89A-3B2F-30B5-C2EC7E1155C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D80E96EA-31A2-0DF7-8BD2-692C8AFCB3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B9DCA342-ED50-98CB-7320-39E51CB3C8A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FFF09771-5E54-601C-9E77-D6F53E941497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A70C08D4-CF2E-89C6-2456-9A999CB65E8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6746A4F4-5D52-C045-D3AE-F017A1F6C93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C947B5E4-C108-29D0-B4DC-04F6BA84553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3BE9E90F-6FB8-C9CF-0DC4-F8D1144FEB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4E30644A-8022-621A-0917-74DA08D418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A4D63ACE-4EC3-0935-3ED9-76C9630BC39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60" name="TextBox 959">
              <a:hlinkClick r:id="rId120" action="ppaction://hlinksldjump"/>
              <a:extLst>
                <a:ext uri="{FF2B5EF4-FFF2-40B4-BE49-F238E27FC236}">
                  <a16:creationId xmlns:a16="http://schemas.microsoft.com/office/drawing/2014/main" id="{CB85F024-77D3-9D34-4F78-18468D0B713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2E9599AA-7603-7131-0007-2238860741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655F11BB-87A3-609E-E2BC-D135B56BA2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DC67D54D-5C2E-9AA4-64A9-33781186616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FBD258AA-581B-041E-ADDF-9EA122F154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46BDFEE4-701A-C681-078B-6BC62D5DD2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C023A94A-E5A0-CD75-79AC-33BB9002EEC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3DDDE728-68D4-3D93-1E69-D5165DDC8AA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E3CF56B6-AF44-D18C-9A41-F1222ACC6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042436C3-B6E0-C39A-BC8C-4F34DEA998B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0" name="TextBox 969">
              <a:hlinkClick r:id="rId121" action="ppaction://hlinksldjump"/>
              <a:extLst>
                <a:ext uri="{FF2B5EF4-FFF2-40B4-BE49-F238E27FC236}">
                  <a16:creationId xmlns:a16="http://schemas.microsoft.com/office/drawing/2014/main" id="{9EE79B7E-05BF-BEA4-546F-66066C3965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B7BD44E7-3B26-D61B-97F7-508050018DA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87E1FF96-DC07-888F-6CF1-1674205D38B8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4AE17AB-06B6-7456-8FBE-F7A896AC2AC5}"/>
              </a:ext>
            </a:extLst>
          </p:cNvPr>
          <p:cNvGrpSpPr/>
          <p:nvPr/>
        </p:nvGrpSpPr>
        <p:grpSpPr>
          <a:xfrm>
            <a:off x="6192682" y="3982277"/>
            <a:ext cx="668306" cy="632746"/>
            <a:chOff x="6192682" y="3982277"/>
            <a:chExt cx="66830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BD7B0A16-72C2-3B9F-BC8F-AEE7CED02ED1}"/>
                </a:ext>
              </a:extLst>
            </p:cNvPr>
            <p:cNvSpPr/>
            <p:nvPr/>
          </p:nvSpPr>
          <p:spPr>
            <a:xfrm>
              <a:off x="6256184" y="401391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E408683-9B13-6E71-B6FC-9A6A515B9FEC}"/>
                </a:ext>
              </a:extLst>
            </p:cNvPr>
            <p:cNvSpPr/>
            <p:nvPr/>
          </p:nvSpPr>
          <p:spPr>
            <a:xfrm>
              <a:off x="6256184" y="448805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FC0400D-C1F0-BE31-FF32-2E23B1548AEC}"/>
                </a:ext>
              </a:extLst>
            </p:cNvPr>
            <p:cNvSpPr txBox="1"/>
            <p:nvPr/>
          </p:nvSpPr>
          <p:spPr>
            <a:xfrm>
              <a:off x="6192682" y="4445746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651F626-5D79-EB7E-6D01-06A9DDCA5260}"/>
                </a:ext>
              </a:extLst>
            </p:cNvPr>
            <p:cNvSpPr txBox="1"/>
            <p:nvPr/>
          </p:nvSpPr>
          <p:spPr>
            <a:xfrm>
              <a:off x="6243485" y="4352527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627EEB9-F606-B0BA-7F36-F688D3314919}"/>
                </a:ext>
              </a:extLst>
            </p:cNvPr>
            <p:cNvSpPr txBox="1"/>
            <p:nvPr/>
          </p:nvSpPr>
          <p:spPr>
            <a:xfrm>
              <a:off x="6201151" y="398227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70301C6-D19E-1867-D6BF-89F4DAA4EC2B}"/>
                </a:ext>
              </a:extLst>
            </p:cNvPr>
            <p:cNvSpPr txBox="1"/>
            <p:nvPr/>
          </p:nvSpPr>
          <p:spPr>
            <a:xfrm>
              <a:off x="6348586" y="398227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61FB59D4-4C79-71BB-3629-3CED8A24761D}"/>
                </a:ext>
              </a:extLst>
            </p:cNvPr>
            <p:cNvSpPr txBox="1"/>
            <p:nvPr/>
          </p:nvSpPr>
          <p:spPr>
            <a:xfrm>
              <a:off x="6202618" y="407260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11BF40F-D70F-3F48-FE8F-2B7D38853F38}"/>
                </a:ext>
              </a:extLst>
            </p:cNvPr>
            <p:cNvSpPr txBox="1"/>
            <p:nvPr/>
          </p:nvSpPr>
          <p:spPr>
            <a:xfrm>
              <a:off x="6489016" y="409680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A95BADB-C08C-71AD-1E5E-24D05F04ACAE}"/>
                </a:ext>
              </a:extLst>
            </p:cNvPr>
            <p:cNvSpPr txBox="1"/>
            <p:nvPr/>
          </p:nvSpPr>
          <p:spPr>
            <a:xfrm>
              <a:off x="6201151" y="4213512"/>
              <a:ext cx="56953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7BE49AE-3EB6-0CF8-E6D4-00B2C14AF0E9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56A9A1F0-60F4-32BD-58E8-F5D8BAAABD9B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EA7FCFD0-EE3C-56CD-E769-CD62C573AFC1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144A63E0-04E2-3D55-F91C-1DFD06C3577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C8B9F996-743E-84AD-540C-1058A268C867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0CFCF560-E59A-6EF7-BE60-A66A708FBC9D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DFC4C5DF-DC3D-FA05-77DB-6BEE7289D792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BD6D09D1-A7DD-EFD9-6019-AA2C3C1AF2F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BEF50176-7547-B771-DDEA-5279A0AA9968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1F68209C-6EA5-CABF-B783-E7F0E98D02D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FDE1CCC9-574A-0539-FA96-1BFDD0E04A5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397AC5A8-D785-7189-F690-54EB08B68F12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538C05AB-1EE0-0047-3C2E-F60C67114D01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5E7B41B2-7042-466F-8EB4-B454257756C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1E96501F-22A8-4396-6680-013BFFE1E47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2A100C36-CBF3-2B73-2813-0B159F2460B7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18B85A69-E988-4360-5E83-DBB8BCAE2B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7909C589-3C08-74F3-FFF0-DA28894C7D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201B051C-EEC2-D96D-44E5-AC45B10700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E7E36814-E2A4-3B2F-C69C-ECDD259249E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92518468-B066-F732-6101-739C680C048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15" name="Straight Connector 714">
                                <a:extLst>
                                  <a:ext uri="{FF2B5EF4-FFF2-40B4-BE49-F238E27FC236}">
                                    <a16:creationId xmlns:a16="http://schemas.microsoft.com/office/drawing/2014/main" id="{0FE4B41E-103A-7A19-7E70-348E8DA9144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040D0BDA-0E8D-E7B1-9DF6-9AF6B70A975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DA7E5288-213E-6A61-7EAE-286D37F70E8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44F98A2E-2F73-F8F7-9075-9C15195CADE8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54DF8AE5-8D9B-DB14-F43F-522DE171E82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60B742E3-A26E-2CEE-2FD7-AC2A84E4D14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1B62AA90-BEC4-240B-F8DB-8C55150D247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30930FC4-484D-2B8A-1D84-0E26AD3A7A2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E2DF162-E74A-D6C9-EB23-0A31F58B24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28B22CBE-C999-8498-8092-F2EE3A5FFD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0225F1C9-150B-58A9-D2DB-E8656A521CE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D3A14603-1EAF-E6F6-A0AC-04C00798207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752691199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3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720" fill="hold"/>
                                        <p:tgtEl>
                                          <p:spTgt spid="73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4" name="Picture 813">
            <a:extLst>
              <a:ext uri="{FF2B5EF4-FFF2-40B4-BE49-F238E27FC236}">
                <a16:creationId xmlns:a16="http://schemas.microsoft.com/office/drawing/2014/main" id="{6CA3AFF9-D41A-29AE-8EF8-24029F6917D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1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4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5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1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3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5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6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Hg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2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5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2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6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7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9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0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2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4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5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7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6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8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9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1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206F74B5-10D0-754F-C747-2F68F3B2C614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0C5A6CF1-AA0B-C770-F7F5-C9D6BCAD75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7F8D4B82-82A4-EF00-38E4-610AA2D925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1E27189E-C9D2-FF82-5D91-953D4A0521A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935C70C0-2BA2-F3E7-C877-BD874E9DC3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1141A30-455D-1B99-E402-F9A161B6ACE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26A2636C-C887-2BCB-3BFD-7D59AB4C80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2" action="ppaction://hlinksldjump"/>
              <a:extLst>
                <a:ext uri="{FF2B5EF4-FFF2-40B4-BE49-F238E27FC236}">
                  <a16:creationId xmlns:a16="http://schemas.microsoft.com/office/drawing/2014/main" id="{CA11EE03-2302-ECC4-749E-4C357617C2F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151A30FB-EFAC-5627-8D1E-EED88DA0859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C1ED12EB-A8C1-017A-478C-2ECFA1CBDD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AAF20C2E-C6AB-387C-0551-5FCACAF425E4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24D90621-383C-9979-915F-4BBAFAE90A9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D25DB6EC-126B-18C1-EA9D-1BC153FA5B8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2DE4447C-A8C1-D4B5-F455-8E83EADAE8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2F2270C8-1671-AF65-CC46-65F9DCF44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D5AD68E6-4548-523E-85B1-F919438E801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EC1D9366-398A-5AD4-BC3F-70958B2758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2" name="TextBox 711">
              <a:hlinkClick r:id="rId83" action="ppaction://hlinksldjump"/>
              <a:extLst>
                <a:ext uri="{FF2B5EF4-FFF2-40B4-BE49-F238E27FC236}">
                  <a16:creationId xmlns:a16="http://schemas.microsoft.com/office/drawing/2014/main" id="{65703634-BB14-8380-2AF9-97A7598B904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A6AC3DBD-54A8-ABD2-30ED-A5F6B8A8B9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017EE0BA-DF8D-233A-4EC9-DBECA10C21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25" name="Group 724">
            <a:extLst>
              <a:ext uri="{FF2B5EF4-FFF2-40B4-BE49-F238E27FC236}">
                <a16:creationId xmlns:a16="http://schemas.microsoft.com/office/drawing/2014/main" id="{F28EC5D6-3D56-E634-CAB6-2899B64D8ACD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203E9DD5-2293-1EB5-62DF-2BB0CA0A90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Rectangle 726">
              <a:extLst>
                <a:ext uri="{FF2B5EF4-FFF2-40B4-BE49-F238E27FC236}">
                  <a16:creationId xmlns:a16="http://schemas.microsoft.com/office/drawing/2014/main" id="{2A6AB038-1B39-BDDD-6157-0BCA2F1E24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6C648D28-3BF8-AEB1-6D4D-AC8CF30C382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4A1668A3-7D6F-500E-DCF3-9245FCBFB0C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EB3C2384-FFEE-1439-307A-A395C873B1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96E12FC3-2AB8-6A3A-FC09-B1E21CD753D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32" name="TextBox 731">
              <a:hlinkClick r:id="rId84" action="ppaction://hlinksldjump"/>
              <a:extLst>
                <a:ext uri="{FF2B5EF4-FFF2-40B4-BE49-F238E27FC236}">
                  <a16:creationId xmlns:a16="http://schemas.microsoft.com/office/drawing/2014/main" id="{17F7A1F4-B54D-18A0-4CEA-6A3FF2F2AE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D3D8F113-4EC6-E6C4-21A9-72458DA46E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63540FDE-D587-5062-CDA4-3AC7822887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pic>
        <p:nvPicPr>
          <p:cNvPr id="736" name="(80) Mercury">
            <a:hlinkClick r:id="" action="ppaction://media"/>
            <a:extLst>
              <a:ext uri="{FF2B5EF4-FFF2-40B4-BE49-F238E27FC236}">
                <a16:creationId xmlns:a16="http://schemas.microsoft.com/office/drawing/2014/main" id="{F933D4D8-18EF-9816-E410-DA166694E6B5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85"/>
          <a:stretch>
            <a:fillRect/>
          </a:stretch>
        </p:blipFill>
        <p:spPr>
          <a:xfrm>
            <a:off x="11099800" y="0"/>
            <a:ext cx="406400" cy="406400"/>
          </a:xfrm>
          <a:prstGeom prst="rect">
            <a:avLst/>
          </a:prstGeom>
        </p:spPr>
      </p:pic>
      <p:grpSp>
        <p:nvGrpSpPr>
          <p:cNvPr id="737" name="Group 736">
            <a:extLst>
              <a:ext uri="{FF2B5EF4-FFF2-40B4-BE49-F238E27FC236}">
                <a16:creationId xmlns:a16="http://schemas.microsoft.com/office/drawing/2014/main" id="{B844AC65-1781-C51E-DEF4-F6E95C6E029B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38" name="Rectangle 737">
              <a:extLst>
                <a:ext uri="{FF2B5EF4-FFF2-40B4-BE49-F238E27FC236}">
                  <a16:creationId xmlns:a16="http://schemas.microsoft.com/office/drawing/2014/main" id="{63915C2A-C16E-C37B-73D5-E1205F5AA4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Rectangle 738">
              <a:extLst>
                <a:ext uri="{FF2B5EF4-FFF2-40B4-BE49-F238E27FC236}">
                  <a16:creationId xmlns:a16="http://schemas.microsoft.com/office/drawing/2014/main" id="{1FC3D5A4-2F42-58EF-94D8-A166963F4E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40BF7454-BB4A-51B7-B5DA-2C99F03A14E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4E04B3A3-AA0D-0D45-B4EF-DF03AC22A19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4C6CFE32-D382-45FC-2293-A4174270355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BE552D74-7718-CE72-5964-4B8F3D90AA2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44" name="TextBox 743">
              <a:hlinkClick r:id="rId86" action="ppaction://hlinksldjump"/>
              <a:extLst>
                <a:ext uri="{FF2B5EF4-FFF2-40B4-BE49-F238E27FC236}">
                  <a16:creationId xmlns:a16="http://schemas.microsoft.com/office/drawing/2014/main" id="{AE49CE8C-AA45-5F5F-A463-F5451DF254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4526CBB1-607A-7CBF-44E6-C6FFCDD77E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8CE6211C-23CB-E6BA-A433-CFC24101CA23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3FF95078-F5C7-1B52-5D30-D18D0EAE5DA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748" name="Rectangle 747">
              <a:extLst>
                <a:ext uri="{FF2B5EF4-FFF2-40B4-BE49-F238E27FC236}">
                  <a16:creationId xmlns:a16="http://schemas.microsoft.com/office/drawing/2014/main" id="{446F359C-BE03-AB00-F781-211EBDD4B6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Rectangle 748">
              <a:extLst>
                <a:ext uri="{FF2B5EF4-FFF2-40B4-BE49-F238E27FC236}">
                  <a16:creationId xmlns:a16="http://schemas.microsoft.com/office/drawing/2014/main" id="{2635657E-D025-92F4-AF84-6093E7BEA45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91E9517F-1B75-9B1B-5199-58D311CE62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EDCDE05B-CCCE-4382-C08F-8987A666DF8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91EC309C-C14E-4629-7EFB-4F70052C82A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C7D9373C-8B7B-7B70-7866-895334A79E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4" name="TextBox 753">
              <a:hlinkClick r:id="rId87" action="ppaction://hlinksldjump"/>
              <a:extLst>
                <a:ext uri="{FF2B5EF4-FFF2-40B4-BE49-F238E27FC236}">
                  <a16:creationId xmlns:a16="http://schemas.microsoft.com/office/drawing/2014/main" id="{4EF064DE-1039-6896-EF9F-7B80C7F769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D7AC4F53-BAAD-75AC-2A3B-BD669143BF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635E0310-70A4-6494-17B5-8F50090891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9CFE2E68-8AA8-717D-964C-D82D5385C6A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25CB7C04-4E5A-C3CB-F57D-5A418F8575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>
              <a:extLst>
                <a:ext uri="{FF2B5EF4-FFF2-40B4-BE49-F238E27FC236}">
                  <a16:creationId xmlns:a16="http://schemas.microsoft.com/office/drawing/2014/main" id="{9F766E82-59E3-E889-D0CC-844FE3DC50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40417AD5-B28F-2024-D521-C95DF835E7A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84D79F20-DFD8-CCEF-9BB0-F65E594353A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43F5734D-D565-8047-B61E-1AE15DC4C6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12254BC1-0336-918F-1ACA-D525F03676B8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4" name="TextBox 763">
              <a:hlinkClick r:id="rId88" action="ppaction://hlinksldjump"/>
              <a:extLst>
                <a:ext uri="{FF2B5EF4-FFF2-40B4-BE49-F238E27FC236}">
                  <a16:creationId xmlns:a16="http://schemas.microsoft.com/office/drawing/2014/main" id="{ED94C96E-0574-C172-A951-E6CE22DC5F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F2CF77DF-0774-6398-F556-0CF5426603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0E063651-F7CA-FFD6-1029-09251D27DA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77" name="Group 776">
            <a:extLst>
              <a:ext uri="{FF2B5EF4-FFF2-40B4-BE49-F238E27FC236}">
                <a16:creationId xmlns:a16="http://schemas.microsoft.com/office/drawing/2014/main" id="{8946E95A-00AB-9CDB-5119-E2AC61073199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BA4CBD25-465F-C1D3-F98E-9B2C6D0C40B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Rectangle 778">
              <a:extLst>
                <a:ext uri="{FF2B5EF4-FFF2-40B4-BE49-F238E27FC236}">
                  <a16:creationId xmlns:a16="http://schemas.microsoft.com/office/drawing/2014/main" id="{CDBB3D75-14FD-36CF-17A5-A8DF669B246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8DF7D048-5BB6-7DE6-7BDA-6561E6E7B7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75A2CFEB-009B-777E-CED2-E87BF1E802B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1F63D870-2561-A235-4C45-6000569C5A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088B7A7A-94A0-6F95-80C8-70812FA58693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84" name="TextBox 783">
              <a:hlinkClick r:id="rId89" action="ppaction://hlinksldjump"/>
              <a:extLst>
                <a:ext uri="{FF2B5EF4-FFF2-40B4-BE49-F238E27FC236}">
                  <a16:creationId xmlns:a16="http://schemas.microsoft.com/office/drawing/2014/main" id="{814846F0-C818-0A1B-A8AD-8E59D98B6F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9D562B09-DEDA-1CE4-CEB5-237F02C08B8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4515472D-9721-43CE-76EE-B63826C75E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87" name="TextBox 786">
            <a:extLst>
              <a:ext uri="{FF2B5EF4-FFF2-40B4-BE49-F238E27FC236}">
                <a16:creationId xmlns:a16="http://schemas.microsoft.com/office/drawing/2014/main" id="{146C3381-C141-599B-C473-06AD2EDB3094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88" name="TextBox 787">
            <a:extLst>
              <a:ext uri="{FF2B5EF4-FFF2-40B4-BE49-F238E27FC236}">
                <a16:creationId xmlns:a16="http://schemas.microsoft.com/office/drawing/2014/main" id="{8CA94EBC-0446-813D-A67E-53FA9909F7FB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89" name="TextBox 788">
            <a:hlinkClick r:id="rId90" action="ppaction://hlinksldjump"/>
            <a:extLst>
              <a:ext uri="{FF2B5EF4-FFF2-40B4-BE49-F238E27FC236}">
                <a16:creationId xmlns:a16="http://schemas.microsoft.com/office/drawing/2014/main" id="{947F50C3-2C7C-530A-A260-A3F815AEA1ED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0" name="TextBox 789">
            <a:hlinkClick r:id="rId91" action="ppaction://hlinksldjump"/>
            <a:extLst>
              <a:ext uri="{FF2B5EF4-FFF2-40B4-BE49-F238E27FC236}">
                <a16:creationId xmlns:a16="http://schemas.microsoft.com/office/drawing/2014/main" id="{D7F736D5-9743-3038-F95D-CD7EBE8996BF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1" name="TextBox 790">
            <a:hlinkClick r:id="rId92" action="ppaction://hlinksldjump"/>
            <a:extLst>
              <a:ext uri="{FF2B5EF4-FFF2-40B4-BE49-F238E27FC236}">
                <a16:creationId xmlns:a16="http://schemas.microsoft.com/office/drawing/2014/main" id="{F892C412-57EF-335C-5A29-162435FB71D2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2" name="TextBox 791">
            <a:hlinkClick r:id="rId93" action="ppaction://hlinksldjump"/>
            <a:extLst>
              <a:ext uri="{FF2B5EF4-FFF2-40B4-BE49-F238E27FC236}">
                <a16:creationId xmlns:a16="http://schemas.microsoft.com/office/drawing/2014/main" id="{3A910595-5A1B-C2E0-3EE8-67720BB165CE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3" name="TextBox 792">
            <a:hlinkClick r:id="rId94" action="ppaction://hlinksldjump"/>
            <a:extLst>
              <a:ext uri="{FF2B5EF4-FFF2-40B4-BE49-F238E27FC236}">
                <a16:creationId xmlns:a16="http://schemas.microsoft.com/office/drawing/2014/main" id="{2686E559-7E62-4527-DECE-DEBCDF4624F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4" name="TextBox 793">
            <a:hlinkClick r:id="rId95" action="ppaction://hlinksldjump"/>
            <a:extLst>
              <a:ext uri="{FF2B5EF4-FFF2-40B4-BE49-F238E27FC236}">
                <a16:creationId xmlns:a16="http://schemas.microsoft.com/office/drawing/2014/main" id="{3E2E382D-496F-ED6B-7DAF-E65587D83EF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95" name="TextBox 794">
            <a:hlinkClick r:id="rId96" action="ppaction://hlinksldjump"/>
            <a:extLst>
              <a:ext uri="{FF2B5EF4-FFF2-40B4-BE49-F238E27FC236}">
                <a16:creationId xmlns:a16="http://schemas.microsoft.com/office/drawing/2014/main" id="{42C0C3D2-7774-F9DE-CB0F-60AFE1DB76BD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96" name="TextBox 795">
            <a:hlinkClick r:id="rId97" action="ppaction://hlinksldjump"/>
            <a:extLst>
              <a:ext uri="{FF2B5EF4-FFF2-40B4-BE49-F238E27FC236}">
                <a16:creationId xmlns:a16="http://schemas.microsoft.com/office/drawing/2014/main" id="{7FFFAC13-9140-AE63-ADCE-05D7BA0BFB9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97" name="TextBox 796">
            <a:hlinkClick r:id="rId98" action="ppaction://hlinksldjump"/>
            <a:extLst>
              <a:ext uri="{FF2B5EF4-FFF2-40B4-BE49-F238E27FC236}">
                <a16:creationId xmlns:a16="http://schemas.microsoft.com/office/drawing/2014/main" id="{F8E9D312-BAC6-3AEF-57E7-EBC93BD22BB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98" name="TextBox 797">
            <a:hlinkClick r:id="rId99" action="ppaction://hlinksldjump"/>
            <a:extLst>
              <a:ext uri="{FF2B5EF4-FFF2-40B4-BE49-F238E27FC236}">
                <a16:creationId xmlns:a16="http://schemas.microsoft.com/office/drawing/2014/main" id="{D5E97790-EE02-2469-9DA1-378E7EF4E41A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9" name="TextBox 798">
            <a:hlinkClick r:id="rId100" action="ppaction://hlinksldjump"/>
            <a:extLst>
              <a:ext uri="{FF2B5EF4-FFF2-40B4-BE49-F238E27FC236}">
                <a16:creationId xmlns:a16="http://schemas.microsoft.com/office/drawing/2014/main" id="{6A77925C-2AB6-7CFD-C207-0ECFEDF5A5C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00" name="TextBox 799">
            <a:hlinkClick r:id="rId101" action="ppaction://hlinksldjump"/>
            <a:extLst>
              <a:ext uri="{FF2B5EF4-FFF2-40B4-BE49-F238E27FC236}">
                <a16:creationId xmlns:a16="http://schemas.microsoft.com/office/drawing/2014/main" id="{228EB092-C5FD-B49B-7034-47447DBA89E0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01" name="TextBox 800">
            <a:hlinkClick r:id="rId102" action="ppaction://hlinksldjump"/>
            <a:extLst>
              <a:ext uri="{FF2B5EF4-FFF2-40B4-BE49-F238E27FC236}">
                <a16:creationId xmlns:a16="http://schemas.microsoft.com/office/drawing/2014/main" id="{07B6D5BB-4534-3583-07DB-32FEF98366EF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2" name="TextBox 801">
            <a:hlinkClick r:id="rId103" action="ppaction://hlinksldjump"/>
            <a:extLst>
              <a:ext uri="{FF2B5EF4-FFF2-40B4-BE49-F238E27FC236}">
                <a16:creationId xmlns:a16="http://schemas.microsoft.com/office/drawing/2014/main" id="{CF14AD55-35D3-BB3F-8EDA-8A00E7D0CA7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03" name="TextBox 802">
            <a:hlinkClick r:id="rId104" action="ppaction://hlinksldjump"/>
            <a:extLst>
              <a:ext uri="{FF2B5EF4-FFF2-40B4-BE49-F238E27FC236}">
                <a16:creationId xmlns:a16="http://schemas.microsoft.com/office/drawing/2014/main" id="{CF91CECB-D4F1-F4CE-6D4C-DF0BE2EAD775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04" name="TextBox 803">
            <a:hlinkClick r:id="rId105" action="ppaction://hlinksldjump"/>
            <a:extLst>
              <a:ext uri="{FF2B5EF4-FFF2-40B4-BE49-F238E27FC236}">
                <a16:creationId xmlns:a16="http://schemas.microsoft.com/office/drawing/2014/main" id="{C0B8A64B-9665-57FF-F73E-F88810FA25A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5" name="TextBox 804">
            <a:hlinkClick r:id="rId106" action="ppaction://hlinksldjump"/>
            <a:extLst>
              <a:ext uri="{FF2B5EF4-FFF2-40B4-BE49-F238E27FC236}">
                <a16:creationId xmlns:a16="http://schemas.microsoft.com/office/drawing/2014/main" id="{1B496F91-E909-8831-20A6-ED96CF3D7269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06" name="TextBox 805">
            <a:hlinkClick r:id="rId107" action="ppaction://hlinksldjump"/>
            <a:extLst>
              <a:ext uri="{FF2B5EF4-FFF2-40B4-BE49-F238E27FC236}">
                <a16:creationId xmlns:a16="http://schemas.microsoft.com/office/drawing/2014/main" id="{B4BA2B5F-C8C5-7549-ADAC-C7160683344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7" name="Rectangle 806">
            <a:hlinkClick r:id="rId108" action="ppaction://hlinksldjump"/>
            <a:extLst>
              <a:ext uri="{FF2B5EF4-FFF2-40B4-BE49-F238E27FC236}">
                <a16:creationId xmlns:a16="http://schemas.microsoft.com/office/drawing/2014/main" id="{68EB14B8-9BC6-ADC9-9DD5-F7A169344B6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08" name="Rectangle 807">
            <a:hlinkClick r:id="rId109" action="ppaction://hlinksldjump"/>
            <a:extLst>
              <a:ext uri="{FF2B5EF4-FFF2-40B4-BE49-F238E27FC236}">
                <a16:creationId xmlns:a16="http://schemas.microsoft.com/office/drawing/2014/main" id="{33FA8439-0ACC-6BBA-FBB9-011EF548D463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09" name="Rectangle 808">
            <a:hlinkClick r:id="rId110" action="ppaction://hlinksldjump"/>
            <a:extLst>
              <a:ext uri="{FF2B5EF4-FFF2-40B4-BE49-F238E27FC236}">
                <a16:creationId xmlns:a16="http://schemas.microsoft.com/office/drawing/2014/main" id="{3C32039E-1110-5A53-6FA7-A6DC3C0577EA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10" name="Rectangle 809">
            <a:hlinkClick r:id="rId111" action="ppaction://hlinksldjump"/>
            <a:extLst>
              <a:ext uri="{FF2B5EF4-FFF2-40B4-BE49-F238E27FC236}">
                <a16:creationId xmlns:a16="http://schemas.microsoft.com/office/drawing/2014/main" id="{82AB897F-211A-1BB9-EA44-66D8607E899F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11" name="Rectangle 810">
            <a:hlinkClick r:id="rId112" action="ppaction://hlinksldjump"/>
            <a:extLst>
              <a:ext uri="{FF2B5EF4-FFF2-40B4-BE49-F238E27FC236}">
                <a16:creationId xmlns:a16="http://schemas.microsoft.com/office/drawing/2014/main" id="{69EE49ED-41C2-9DDE-6EF4-C681B243436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12" name="Rectangle 811">
            <a:hlinkClick r:id="rId113" action="ppaction://hlinksldjump"/>
            <a:extLst>
              <a:ext uri="{FF2B5EF4-FFF2-40B4-BE49-F238E27FC236}">
                <a16:creationId xmlns:a16="http://schemas.microsoft.com/office/drawing/2014/main" id="{73CB1EED-4B8E-33C7-75EE-EE1C559D617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13" name="Rectangle 812">
            <a:hlinkClick r:id="rId114" action="ppaction://hlinksldjump"/>
            <a:extLst>
              <a:ext uri="{FF2B5EF4-FFF2-40B4-BE49-F238E27FC236}">
                <a16:creationId xmlns:a16="http://schemas.microsoft.com/office/drawing/2014/main" id="{8FA6AB3E-12D9-9AE8-5E0F-A62F30CDCFB7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E276DA35-A4C1-504B-3DA9-1B162A210B56}"/>
              </a:ext>
            </a:extLst>
          </p:cNvPr>
          <p:cNvGrpSpPr/>
          <p:nvPr/>
        </p:nvGrpSpPr>
        <p:grpSpPr>
          <a:xfrm>
            <a:off x="4011930" y="949412"/>
            <a:ext cx="1446533" cy="1462818"/>
            <a:chOff x="6915004" y="2261965"/>
            <a:chExt cx="1446533" cy="1462818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BDAC6C62-281E-98D4-AF1E-F18BCBF578B3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DA8076FA-DC49-8802-403D-63CA7F938A55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3FDCB71A-8E2F-ACBD-6C79-8AFD14BBAB17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80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C49A641D-E4A0-F319-DC09-26FABD6A2785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Hg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4CD1E87D-FC29-94E0-42BF-D941F52B7E48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Mercury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772E7AB9-368F-6E50-8E95-94F9959EF435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200,59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5EFAD6DB-2B91-5EEE-0311-BE61C1836F21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2,00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AD19BA6-2DEA-67B9-14FB-3C45C5F2B32D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10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DF48A1A1-EADC-D09E-F450-0BCEDF196F44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1, 3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54A32B87-3D60-F3EA-0B8C-87F1E7B8ECCC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40D57142-9CC6-EDE0-2ADC-1D0537E4A8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C9B097B4-5426-9A86-B49C-EC83EB6303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940878CA-738D-0B51-EA53-11CECB7C91C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ED01713E-1A38-DECF-4A16-89FBE91BCC5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B99BA793-828E-FA09-FDBE-2D062AA6EE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0DE30C05-BFC0-3581-864B-4A6363B392F5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CCED8833-07DE-A7D8-18CC-1BB44919F5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40257F27-AFAC-C6B3-33C1-2EC87AF67DD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3D7496C5-478C-73D1-59A9-2091406C1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6C818D36-E20E-FC2D-E8B5-DD2C695D71B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5CA1A91A-955E-6FA3-B399-E462464D65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4C0CAE67-8D00-12ED-266C-1490EBB5D8F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6C60ABE3-7D12-2383-554C-848EF99D6B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2C4B9A33-B0F7-4F38-AD23-D01489601FF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6CF5F502-5B39-F245-A3F9-6ABD453D4B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FEE6D761-4B91-F532-8339-3087BAEBBE2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16" name="TextBox 81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DF61C617-1877-DC21-0625-88A9A41416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4D45CC7E-9AD7-296D-B544-05751AFAEF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FEBE0101-DD89-4EFF-967B-D30AB5DA4F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2BF3C465-6E96-3E16-3855-CE685A871F9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E9154D64-D378-5A9A-CFF9-001C2C7BF32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FA89791D-4255-1AAD-8468-5A560AE96F1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98582CC-021A-04FA-9673-1A3AA3ADB5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462AB13E-7768-60E7-FD49-1EAF1870679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F98DFA4B-F5C6-0EE3-4716-036AD61A39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4EB2ED5F-B741-86FE-D9B5-2D3DBE8F0F6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26" name="TextBox 82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AA7B3EA-CA20-02D6-8A99-5FC6C6FC049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447CA12E-FC39-7247-78BC-0861BC6D08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3140712C-7D8F-EE38-F009-6570941D77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63EB1A3B-65CC-B516-FA66-4C78CA31D953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62504DD7-64C7-89DC-E9E4-75940256C1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A7431016-72EA-AC7E-08BE-87747C974B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866CB743-5E74-FB2E-75F8-4E31A1B007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F3B17557-C094-D1DA-0890-6DD24623B62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1C0E1230-A923-0DC1-2E95-BB0C3D2EE82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49D2EC26-42B7-82E6-ED63-289E745198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77C716E-7E70-D0AA-6C73-36E8AF9A36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392EDF97-83A3-8B58-CA9C-D01D2484ED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63BD3580-C266-A66E-042E-34C7FAB347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2F63E028-F71C-ECC4-C21B-2BFFF15EFEEF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3247C101-8317-971D-7205-D9A76693E1A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17D5D8E3-E5D1-D72F-D150-1DEC64A52A2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5E0138EB-789D-3322-9139-E6BC2AE5CD3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060019A9-2FF9-4B35-1610-5F5933BB021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F514F2CB-A481-734C-0CBD-3B4B8CC97F1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6A5A282C-56EC-AD68-11EF-167A151045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46" name="TextBox 84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6FDAECDD-4A38-504A-B9C4-4C8F4E9B74C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50C0EF2D-7B8C-1B0C-1A17-4370C05586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AA3B0D3C-BF1D-E498-9B6C-689DC6AE51F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80549675-D7BF-924B-0AB2-685D09C1811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8FF544BC-98E1-D456-A26B-46556AB517E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0A368720-5C51-5DB5-DC00-7B99242E39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CAF2CA23-882E-0ECC-F331-4E159A08979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E41670D3-2C42-BB09-569F-AE95765220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B9C42D7C-4312-9DD7-BBF2-CAA0737069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4FA26C73-7609-32A7-3EF6-071E66C0A3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56" name="TextBox 85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53560306-57CA-7728-F636-E8C9D9E566E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4A3A40F8-FB8C-8E2C-CE7E-1E93E7BFF3C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E8208F72-F712-EC57-94A7-24C305FA76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D7D0886D-6CEB-1374-9872-12A416FBB945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4A80C70B-DB0B-0825-DF19-1F1971FEF0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F45FFAF1-A865-4C9F-43AE-11A7977CC32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00732523-0D85-048C-4196-BE9E658770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7A681498-A3B4-9356-A90D-24471BC68B0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E72FE7DA-C7C9-48BC-59DC-41D9DA42B7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DF1AF052-AE4C-A079-0413-B3298A0B30C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6" name="TextBox 86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2A06F426-9B18-08B7-B883-355A3A324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F3650E09-300C-D16F-18A4-4E403B7A86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43005D7A-8592-3F2F-ED6D-5E2387BDB6BF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9B770EB-F05F-264B-9D2F-7D0750E9C569}"/>
              </a:ext>
            </a:extLst>
          </p:cNvPr>
          <p:cNvGrpSpPr/>
          <p:nvPr/>
        </p:nvGrpSpPr>
        <p:grpSpPr>
          <a:xfrm>
            <a:off x="6762649" y="3981173"/>
            <a:ext cx="668306" cy="632746"/>
            <a:chOff x="6762649" y="3981173"/>
            <a:chExt cx="66830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1798BB54-A3B4-AB32-7D55-68BDEBF51D7B}"/>
                </a:ext>
              </a:extLst>
            </p:cNvPr>
            <p:cNvSpPr/>
            <p:nvPr/>
          </p:nvSpPr>
          <p:spPr>
            <a:xfrm>
              <a:off x="6826151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7920500-CE2B-2786-91C0-F61AD32991AA}"/>
                </a:ext>
              </a:extLst>
            </p:cNvPr>
            <p:cNvSpPr/>
            <p:nvPr/>
          </p:nvSpPr>
          <p:spPr>
            <a:xfrm>
              <a:off x="6826151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61A3336-9057-E7DA-9683-8E557292E47C}"/>
                </a:ext>
              </a:extLst>
            </p:cNvPr>
            <p:cNvSpPr txBox="1"/>
            <p:nvPr/>
          </p:nvSpPr>
          <p:spPr>
            <a:xfrm>
              <a:off x="6762649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4BC2F8E-88B3-9A79-E07B-3849E6369698}"/>
                </a:ext>
              </a:extLst>
            </p:cNvPr>
            <p:cNvSpPr txBox="1"/>
            <p:nvPr/>
          </p:nvSpPr>
          <p:spPr>
            <a:xfrm>
              <a:off x="6813452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9CCCD7D-9853-C6D6-C37F-AE36126D11C5}"/>
                </a:ext>
              </a:extLst>
            </p:cNvPr>
            <p:cNvSpPr txBox="1"/>
            <p:nvPr/>
          </p:nvSpPr>
          <p:spPr>
            <a:xfrm>
              <a:off x="6771118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8EBD149-99B3-F3B3-0DA8-0DAE663D7021}"/>
                </a:ext>
              </a:extLst>
            </p:cNvPr>
            <p:cNvSpPr txBox="1"/>
            <p:nvPr/>
          </p:nvSpPr>
          <p:spPr>
            <a:xfrm>
              <a:off x="6918553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B23C9367-DAAD-906B-DAF4-A2214A646AFA}"/>
                </a:ext>
              </a:extLst>
            </p:cNvPr>
            <p:cNvSpPr txBox="1"/>
            <p:nvPr/>
          </p:nvSpPr>
          <p:spPr>
            <a:xfrm>
              <a:off x="6772585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5D12B59-5F0D-6D61-DE15-901FC01F3500}"/>
                </a:ext>
              </a:extLst>
            </p:cNvPr>
            <p:cNvSpPr txBox="1"/>
            <p:nvPr/>
          </p:nvSpPr>
          <p:spPr>
            <a:xfrm>
              <a:off x="7058983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C4F3527-7922-8933-DAC5-5C52C095D128}"/>
                </a:ext>
              </a:extLst>
            </p:cNvPr>
            <p:cNvSpPr txBox="1"/>
            <p:nvPr/>
          </p:nvSpPr>
          <p:spPr>
            <a:xfrm>
              <a:off x="6771118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D4C5B12-CBF2-B8B0-77DB-6D58161A57B2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32F1A3A1-2D55-9E26-1649-99179D1A0EB4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E25A1AFE-C734-6C51-6202-A3DCFB0D8DA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07F38F75-E7B8-5C13-3E2E-87A3FB37880A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91C54D2F-63DF-1ACA-4464-32767E04EE51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45496D31-7890-534C-86F5-6B85B90E9D73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562CF87E-8B1D-7A0A-BD6B-56090357B2A3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7DAA23B6-219F-8EB2-9CD3-48C23668396F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B7D9031F-2B2D-F385-B130-AD9774CB43B8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D96F352A-8E42-FAEE-A1CC-A67FF2949EB8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70A0798F-9F00-B488-5D77-A72D200EFEF2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205D0A97-F78A-18C5-0F86-B129D068535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AE410147-2FED-9B08-6D96-F0BB3F394BBD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FF2624A-024A-67C5-BD58-513F4338DB58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E5359179-4535-E75C-7D8E-F843535CCB13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BD89E866-6B1D-8FE4-3BA5-CE7A206C7DC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AD076762-DDD5-75D5-3EDC-9300BB688A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3F6ECAE3-F360-633F-A44D-15DED03785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400BE585-274F-4D49-FCAA-9916B87A42C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2743FBE5-5D3A-D070-CC68-EBDA66239DB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4D7DE120-EFC8-2603-6F9C-0AF8E92312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15" name="Straight Connector 714">
                                <a:extLst>
                                  <a:ext uri="{FF2B5EF4-FFF2-40B4-BE49-F238E27FC236}">
                                    <a16:creationId xmlns:a16="http://schemas.microsoft.com/office/drawing/2014/main" id="{E02A7A7E-B039-C9A6-C051-07A58FF1AF1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52956349-B12C-912B-EDAB-5988C4DFEB4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B5F2880F-8E98-DD41-ACFE-1238D78FAA5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FD572180-6D50-D1E7-2948-6AE3881E7A29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AA15BC0E-3241-F87C-8FA7-34A2C361894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7BE3D9A6-0E08-E3A4-69D4-419A4614DD7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52640AA9-68EE-F6BE-C7E1-28E4770B0F7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B01979BB-C1D5-6E3F-9257-354C57D959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58D5C8B5-3EBA-28C9-0A2C-3FAD2B0591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32DFFE3-D952-AFEF-EEEE-7A90AF774B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C9129CEE-8291-1C17-4743-82B119BFB8B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086903E6-E552-610E-E54F-705FE5382AB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95605669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36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816" fill="hold"/>
                                        <p:tgtEl>
                                          <p:spTgt spid="73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2" name="Picture 801">
            <a:extLst>
              <a:ext uri="{FF2B5EF4-FFF2-40B4-BE49-F238E27FC236}">
                <a16:creationId xmlns:a16="http://schemas.microsoft.com/office/drawing/2014/main" id="{FA8D0413-03C8-F126-17FC-7D147E569A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1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4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5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1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3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5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6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Rg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2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5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2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6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7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9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0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2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4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5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7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6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8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9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1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274B5F91-9E0F-6D53-F30D-19051D654C6F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4EAE1C95-1F09-B091-E473-7784A61ABD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424E0183-A5D2-5327-BDCB-99E7632FC5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1A0D0B5F-D288-510D-5EB1-196BD6932D5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9B2ABB32-9096-63EB-D49B-CFC50BD73D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03A3F46A-D594-CDDE-6646-168F669C10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E3289ADE-A70C-8CCE-C3A5-4DC264731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2" action="ppaction://hlinksldjump"/>
              <a:extLst>
                <a:ext uri="{FF2B5EF4-FFF2-40B4-BE49-F238E27FC236}">
                  <a16:creationId xmlns:a16="http://schemas.microsoft.com/office/drawing/2014/main" id="{1DEF98B8-59AA-B030-3DC5-7C7FF4D4C47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DD7DB9FA-B607-6C54-EA9D-A2CCDF4D791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7D04B693-2C60-302C-3920-29C311A8747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C518C2E9-004A-FF93-BCF0-2AD9FB49F85B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A8C056A8-B96F-53BD-184D-64667B0B5C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F25C5020-12E4-6B90-7ED5-9395280662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F936EBA2-D78A-C8A4-F1CD-9A40135372B7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93ADE264-CB00-6502-5AD4-C687AC955D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0B794775-A8B0-2760-EAF0-ACCAF2AC65B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49535CAF-1D64-6E06-F366-184E761E1B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2" name="TextBox 711">
              <a:hlinkClick r:id="rId83" action="ppaction://hlinksldjump"/>
              <a:extLst>
                <a:ext uri="{FF2B5EF4-FFF2-40B4-BE49-F238E27FC236}">
                  <a16:creationId xmlns:a16="http://schemas.microsoft.com/office/drawing/2014/main" id="{FD508860-FD22-F964-BA1F-85F14992DB2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EDFABB78-BD09-2260-7305-74491B2E4DD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598990DE-A19D-DC0F-8DF6-42D174B8EA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45" name="Group 744">
            <a:extLst>
              <a:ext uri="{FF2B5EF4-FFF2-40B4-BE49-F238E27FC236}">
                <a16:creationId xmlns:a16="http://schemas.microsoft.com/office/drawing/2014/main" id="{C3A55E25-1C6D-8941-ACD0-222DC5E55F11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46" name="Rectangle 745">
              <a:extLst>
                <a:ext uri="{FF2B5EF4-FFF2-40B4-BE49-F238E27FC236}">
                  <a16:creationId xmlns:a16="http://schemas.microsoft.com/office/drawing/2014/main" id="{9F1FE72F-41BB-D6D9-03FA-7507A3A1A11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Rectangle 746">
              <a:extLst>
                <a:ext uri="{FF2B5EF4-FFF2-40B4-BE49-F238E27FC236}">
                  <a16:creationId xmlns:a16="http://schemas.microsoft.com/office/drawing/2014/main" id="{E34F1D70-2B51-52BB-6C17-922F714F96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TextBox 747">
              <a:extLst>
                <a:ext uri="{FF2B5EF4-FFF2-40B4-BE49-F238E27FC236}">
                  <a16:creationId xmlns:a16="http://schemas.microsoft.com/office/drawing/2014/main" id="{F714A2B2-A54B-0FD1-AB2F-29DCD8712C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4003A4DA-3AE6-C664-CEAD-448AB905192A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B2496224-79C5-D07E-00A9-FD5CA4B36C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D6308624-3BA6-1A57-48EF-6ECC717719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52" name="TextBox 751">
              <a:hlinkClick r:id="rId84" action="ppaction://hlinksldjump"/>
              <a:extLst>
                <a:ext uri="{FF2B5EF4-FFF2-40B4-BE49-F238E27FC236}">
                  <a16:creationId xmlns:a16="http://schemas.microsoft.com/office/drawing/2014/main" id="{699DF295-5595-025D-9536-D4AAA8CF82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4F5DD2A3-6B19-D9AB-A8AE-08DC730B58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8FAD31B8-0B8B-FFC3-C0C9-01E1A43A72B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F2EB8F80-4E2E-4AF2-6F45-793F9A5F0B7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56" name="Rectangle 755">
              <a:extLst>
                <a:ext uri="{FF2B5EF4-FFF2-40B4-BE49-F238E27FC236}">
                  <a16:creationId xmlns:a16="http://schemas.microsoft.com/office/drawing/2014/main" id="{00849342-6AFD-4EDF-AE20-FE600FA329A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7" name="Rectangle 756">
              <a:extLst>
                <a:ext uri="{FF2B5EF4-FFF2-40B4-BE49-F238E27FC236}">
                  <a16:creationId xmlns:a16="http://schemas.microsoft.com/office/drawing/2014/main" id="{F86C4E16-981B-E860-E5CA-A310FEDAE3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TextBox 757">
              <a:extLst>
                <a:ext uri="{FF2B5EF4-FFF2-40B4-BE49-F238E27FC236}">
                  <a16:creationId xmlns:a16="http://schemas.microsoft.com/office/drawing/2014/main" id="{057F90F1-E007-8643-F72A-F054A971F84B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83636F27-5AAD-0851-B25A-0C709CA67C0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84163C6F-E405-B1E9-6D01-4AACA715B8F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3D3E7A0B-4ECF-0816-C047-12671428FE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62" name="TextBox 761">
              <a:hlinkClick r:id="rId85" action="ppaction://hlinksldjump"/>
              <a:extLst>
                <a:ext uri="{FF2B5EF4-FFF2-40B4-BE49-F238E27FC236}">
                  <a16:creationId xmlns:a16="http://schemas.microsoft.com/office/drawing/2014/main" id="{16639FEB-CD0B-5FB1-4CBA-30C4EA309F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D90BD680-F12E-5A21-8175-103A0BF274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1574236A-CCF4-E53C-DFC2-1800A152FDE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60F6D8C4-ED18-DEE2-48AB-21FD61D32976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817" name="Rectangle 816">
              <a:extLst>
                <a:ext uri="{FF2B5EF4-FFF2-40B4-BE49-F238E27FC236}">
                  <a16:creationId xmlns:a16="http://schemas.microsoft.com/office/drawing/2014/main" id="{5AF8F9A9-0405-DBA3-DE92-82D193072D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0B5A6BE7-F604-B69D-2BB6-C2E7987020E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0BAD24AB-BC31-D892-C00D-AF661F2025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23B74A3E-6302-1352-C5D8-DCF5D998301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5E9C3BC3-5C65-310A-A27D-76C0B7A5318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AA7289ED-2147-B5CF-B6CB-DCD31CE8F8D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3" name="TextBox 822">
              <a:hlinkClick r:id="rId86" action="ppaction://hlinksldjump"/>
              <a:extLst>
                <a:ext uri="{FF2B5EF4-FFF2-40B4-BE49-F238E27FC236}">
                  <a16:creationId xmlns:a16="http://schemas.microsoft.com/office/drawing/2014/main" id="{8CF4094D-C844-49D5-243A-81B6916D47D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74A064B0-1330-22C0-A0CF-D1766EC0D4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4726271A-A3E3-5D0A-FA04-FB4D25B75D8D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725" name="Group 724">
            <a:extLst>
              <a:ext uri="{FF2B5EF4-FFF2-40B4-BE49-F238E27FC236}">
                <a16:creationId xmlns:a16="http://schemas.microsoft.com/office/drawing/2014/main" id="{1210650A-7EC3-5E73-3AEC-A0000DC9225C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A23D85FC-D37D-9021-F8E0-2B7E5F9F6C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Rectangle 726">
              <a:extLst>
                <a:ext uri="{FF2B5EF4-FFF2-40B4-BE49-F238E27FC236}">
                  <a16:creationId xmlns:a16="http://schemas.microsoft.com/office/drawing/2014/main" id="{FAEF6C3E-375C-ADE7-A5AA-7062840DC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14B8D882-510C-5609-DCA2-921F977CFB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F61FA95D-C912-E196-F2AF-3899CF53513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4699A24F-0289-1A7E-1667-1BB4442F94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37372B7D-8340-98E8-757B-FF66018F396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32" name="TextBox 731">
              <a:hlinkClick r:id="rId87" action="ppaction://hlinksldjump"/>
              <a:extLst>
                <a:ext uri="{FF2B5EF4-FFF2-40B4-BE49-F238E27FC236}">
                  <a16:creationId xmlns:a16="http://schemas.microsoft.com/office/drawing/2014/main" id="{3142C4CB-3664-5A38-5228-3DBCB93B3B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CFB69727-C16D-05AF-7D9A-B51961A60ED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2AB43299-A15F-6FBC-2470-FAB59F83E5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595F3306-0A9B-C090-5EA9-F74647591E86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36" name="Rectangle 735">
              <a:extLst>
                <a:ext uri="{FF2B5EF4-FFF2-40B4-BE49-F238E27FC236}">
                  <a16:creationId xmlns:a16="http://schemas.microsoft.com/office/drawing/2014/main" id="{6C52AF8B-0070-76D6-E34B-B09D648F8E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Rectangle 736">
              <a:extLst>
                <a:ext uri="{FF2B5EF4-FFF2-40B4-BE49-F238E27FC236}">
                  <a16:creationId xmlns:a16="http://schemas.microsoft.com/office/drawing/2014/main" id="{708273CF-7384-9754-D9C4-5D1692830B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TextBox 737">
              <a:extLst>
                <a:ext uri="{FF2B5EF4-FFF2-40B4-BE49-F238E27FC236}">
                  <a16:creationId xmlns:a16="http://schemas.microsoft.com/office/drawing/2014/main" id="{F83B285A-C2DA-E03C-0129-745C4D6040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9" name="TextBox 738">
              <a:extLst>
                <a:ext uri="{FF2B5EF4-FFF2-40B4-BE49-F238E27FC236}">
                  <a16:creationId xmlns:a16="http://schemas.microsoft.com/office/drawing/2014/main" id="{E0D9BE16-9824-EF4C-146E-8AD019E585F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A35BA17F-50A3-F1F5-6E65-7C7652317B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63DC7827-4C9A-5459-BEA6-E4FA70290B9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42" name="TextBox 741">
              <a:hlinkClick r:id="rId88" action="ppaction://hlinksldjump"/>
              <a:extLst>
                <a:ext uri="{FF2B5EF4-FFF2-40B4-BE49-F238E27FC236}">
                  <a16:creationId xmlns:a16="http://schemas.microsoft.com/office/drawing/2014/main" id="{B115F476-A177-C887-B0A9-3B91A19C99D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6590D991-9532-560A-D067-61993864A6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88542BD4-718B-C2C4-5726-9D02BFB5EE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75" name="TextBox 774">
            <a:extLst>
              <a:ext uri="{FF2B5EF4-FFF2-40B4-BE49-F238E27FC236}">
                <a16:creationId xmlns:a16="http://schemas.microsoft.com/office/drawing/2014/main" id="{75B08AEB-1BF9-769E-C86D-E5D2405FD78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76" name="TextBox 775">
            <a:extLst>
              <a:ext uri="{FF2B5EF4-FFF2-40B4-BE49-F238E27FC236}">
                <a16:creationId xmlns:a16="http://schemas.microsoft.com/office/drawing/2014/main" id="{54EAFC4D-1985-8F42-41F0-2749C12C3F2C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7" name="TextBox 776">
            <a:hlinkClick r:id="rId89" action="ppaction://hlinksldjump"/>
            <a:extLst>
              <a:ext uri="{FF2B5EF4-FFF2-40B4-BE49-F238E27FC236}">
                <a16:creationId xmlns:a16="http://schemas.microsoft.com/office/drawing/2014/main" id="{0A540357-4844-98FD-27CA-1A176870E13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78" name="TextBox 777">
            <a:hlinkClick r:id="rId90" action="ppaction://hlinksldjump"/>
            <a:extLst>
              <a:ext uri="{FF2B5EF4-FFF2-40B4-BE49-F238E27FC236}">
                <a16:creationId xmlns:a16="http://schemas.microsoft.com/office/drawing/2014/main" id="{3B914C05-70B6-990F-7435-6294E9C2AEB3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79" name="TextBox 778">
            <a:hlinkClick r:id="rId91" action="ppaction://hlinksldjump"/>
            <a:extLst>
              <a:ext uri="{FF2B5EF4-FFF2-40B4-BE49-F238E27FC236}">
                <a16:creationId xmlns:a16="http://schemas.microsoft.com/office/drawing/2014/main" id="{1F2F24E9-6E45-E6E6-159D-D59227A02F9D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80" name="TextBox 779">
            <a:hlinkClick r:id="rId92" action="ppaction://hlinksldjump"/>
            <a:extLst>
              <a:ext uri="{FF2B5EF4-FFF2-40B4-BE49-F238E27FC236}">
                <a16:creationId xmlns:a16="http://schemas.microsoft.com/office/drawing/2014/main" id="{DC46825F-CA40-6929-76AB-E99FD0F928A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81" name="TextBox 780">
            <a:hlinkClick r:id="rId93" action="ppaction://hlinksldjump"/>
            <a:extLst>
              <a:ext uri="{FF2B5EF4-FFF2-40B4-BE49-F238E27FC236}">
                <a16:creationId xmlns:a16="http://schemas.microsoft.com/office/drawing/2014/main" id="{F147DA7F-CB0D-024C-1249-024A825BCC6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2" name="TextBox 781">
            <a:hlinkClick r:id="rId94" action="ppaction://hlinksldjump"/>
            <a:extLst>
              <a:ext uri="{FF2B5EF4-FFF2-40B4-BE49-F238E27FC236}">
                <a16:creationId xmlns:a16="http://schemas.microsoft.com/office/drawing/2014/main" id="{D6C8E4A3-212D-ACD1-ED85-04E001FF608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3" name="TextBox 782">
            <a:hlinkClick r:id="rId95" action="ppaction://hlinksldjump"/>
            <a:extLst>
              <a:ext uri="{FF2B5EF4-FFF2-40B4-BE49-F238E27FC236}">
                <a16:creationId xmlns:a16="http://schemas.microsoft.com/office/drawing/2014/main" id="{BC0817AF-534D-8F0A-A2A6-17DB6B628B09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4" name="TextBox 783">
            <a:hlinkClick r:id="rId96" action="ppaction://hlinksldjump"/>
            <a:extLst>
              <a:ext uri="{FF2B5EF4-FFF2-40B4-BE49-F238E27FC236}">
                <a16:creationId xmlns:a16="http://schemas.microsoft.com/office/drawing/2014/main" id="{743137CB-AECB-9AFD-0E8F-CE31931DC2F4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5" name="TextBox 784">
            <a:hlinkClick r:id="rId97" action="ppaction://hlinksldjump"/>
            <a:extLst>
              <a:ext uri="{FF2B5EF4-FFF2-40B4-BE49-F238E27FC236}">
                <a16:creationId xmlns:a16="http://schemas.microsoft.com/office/drawing/2014/main" id="{48A37DBA-455C-D660-A208-972A68EED928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6" name="TextBox 785">
            <a:hlinkClick r:id="rId98" action="ppaction://hlinksldjump"/>
            <a:extLst>
              <a:ext uri="{FF2B5EF4-FFF2-40B4-BE49-F238E27FC236}">
                <a16:creationId xmlns:a16="http://schemas.microsoft.com/office/drawing/2014/main" id="{D1973D15-BBF7-9172-761F-BA3A3489E7B3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7" name="TextBox 786">
            <a:hlinkClick r:id="rId99" action="ppaction://hlinksldjump"/>
            <a:extLst>
              <a:ext uri="{FF2B5EF4-FFF2-40B4-BE49-F238E27FC236}">
                <a16:creationId xmlns:a16="http://schemas.microsoft.com/office/drawing/2014/main" id="{545F0CEB-3663-4EEE-0E13-AEED7779B31C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88" name="TextBox 787">
            <a:hlinkClick r:id="rId100" action="ppaction://hlinksldjump"/>
            <a:extLst>
              <a:ext uri="{FF2B5EF4-FFF2-40B4-BE49-F238E27FC236}">
                <a16:creationId xmlns:a16="http://schemas.microsoft.com/office/drawing/2014/main" id="{7A456743-C8AC-6C2E-D0DE-68E978C4F640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89" name="TextBox 788">
            <a:hlinkClick r:id="rId101" action="ppaction://hlinksldjump"/>
            <a:extLst>
              <a:ext uri="{FF2B5EF4-FFF2-40B4-BE49-F238E27FC236}">
                <a16:creationId xmlns:a16="http://schemas.microsoft.com/office/drawing/2014/main" id="{6749B2B6-67C3-41D9-A9E0-006E163441A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90" name="TextBox 789">
            <a:hlinkClick r:id="rId102" action="ppaction://hlinksldjump"/>
            <a:extLst>
              <a:ext uri="{FF2B5EF4-FFF2-40B4-BE49-F238E27FC236}">
                <a16:creationId xmlns:a16="http://schemas.microsoft.com/office/drawing/2014/main" id="{59F69589-5B59-FDEF-8802-71A13D62C047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91" name="TextBox 790">
            <a:hlinkClick r:id="rId103" action="ppaction://hlinksldjump"/>
            <a:extLst>
              <a:ext uri="{FF2B5EF4-FFF2-40B4-BE49-F238E27FC236}">
                <a16:creationId xmlns:a16="http://schemas.microsoft.com/office/drawing/2014/main" id="{5552FF48-E869-CD3A-0E26-EC5F9C8A85FF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2" name="TextBox 791">
            <a:hlinkClick r:id="rId104" action="ppaction://hlinksldjump"/>
            <a:extLst>
              <a:ext uri="{FF2B5EF4-FFF2-40B4-BE49-F238E27FC236}">
                <a16:creationId xmlns:a16="http://schemas.microsoft.com/office/drawing/2014/main" id="{B9C1DBA1-7E16-5231-F3BB-530917C52DC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3" name="TextBox 792">
            <a:hlinkClick r:id="rId105" action="ppaction://hlinksldjump"/>
            <a:extLst>
              <a:ext uri="{FF2B5EF4-FFF2-40B4-BE49-F238E27FC236}">
                <a16:creationId xmlns:a16="http://schemas.microsoft.com/office/drawing/2014/main" id="{34DFDC21-4526-1627-ACD2-A514D28E597B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4" name="TextBox 793">
            <a:hlinkClick r:id="rId106" action="ppaction://hlinksldjump"/>
            <a:extLst>
              <a:ext uri="{FF2B5EF4-FFF2-40B4-BE49-F238E27FC236}">
                <a16:creationId xmlns:a16="http://schemas.microsoft.com/office/drawing/2014/main" id="{1152B264-293F-C5EB-DC04-6FD10BD88C18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5" name="Rectangle 794">
            <a:hlinkClick r:id="rId107" action="ppaction://hlinksldjump"/>
            <a:extLst>
              <a:ext uri="{FF2B5EF4-FFF2-40B4-BE49-F238E27FC236}">
                <a16:creationId xmlns:a16="http://schemas.microsoft.com/office/drawing/2014/main" id="{424E7AAA-29C0-74EC-1CB4-78942CD8BB30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6" name="Rectangle 795">
            <a:hlinkClick r:id="rId108" action="ppaction://hlinksldjump"/>
            <a:extLst>
              <a:ext uri="{FF2B5EF4-FFF2-40B4-BE49-F238E27FC236}">
                <a16:creationId xmlns:a16="http://schemas.microsoft.com/office/drawing/2014/main" id="{96CC7C9A-361E-19E3-5481-88CC70FB084D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7" name="Rectangle 796">
            <a:hlinkClick r:id="rId109" action="ppaction://hlinksldjump"/>
            <a:extLst>
              <a:ext uri="{FF2B5EF4-FFF2-40B4-BE49-F238E27FC236}">
                <a16:creationId xmlns:a16="http://schemas.microsoft.com/office/drawing/2014/main" id="{A5AC4047-2B86-A6E2-AC6A-F6241BE7023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98" name="Rectangle 797">
            <a:hlinkClick r:id="rId110" action="ppaction://hlinksldjump"/>
            <a:extLst>
              <a:ext uri="{FF2B5EF4-FFF2-40B4-BE49-F238E27FC236}">
                <a16:creationId xmlns:a16="http://schemas.microsoft.com/office/drawing/2014/main" id="{05176F48-99FD-EDF8-7894-7A6668DD30C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99" name="Rectangle 798">
            <a:hlinkClick r:id="rId111" action="ppaction://hlinksldjump"/>
            <a:extLst>
              <a:ext uri="{FF2B5EF4-FFF2-40B4-BE49-F238E27FC236}">
                <a16:creationId xmlns:a16="http://schemas.microsoft.com/office/drawing/2014/main" id="{C6967183-F0D4-0841-279A-E305D0DDBB49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00" name="Rectangle 799">
            <a:hlinkClick r:id="rId112" action="ppaction://hlinksldjump"/>
            <a:extLst>
              <a:ext uri="{FF2B5EF4-FFF2-40B4-BE49-F238E27FC236}">
                <a16:creationId xmlns:a16="http://schemas.microsoft.com/office/drawing/2014/main" id="{08163F2D-5671-2D98-38F9-599E108D397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01" name="Rectangle 800">
            <a:hlinkClick r:id="rId113" action="ppaction://hlinksldjump"/>
            <a:extLst>
              <a:ext uri="{FF2B5EF4-FFF2-40B4-BE49-F238E27FC236}">
                <a16:creationId xmlns:a16="http://schemas.microsoft.com/office/drawing/2014/main" id="{E095C689-C1AC-0C60-F7A8-0F6F0974396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11) Roentgenium">
            <a:hlinkClick r:id="" action="ppaction://media"/>
            <a:extLst>
              <a:ext uri="{FF2B5EF4-FFF2-40B4-BE49-F238E27FC236}">
                <a16:creationId xmlns:a16="http://schemas.microsoft.com/office/drawing/2014/main" id="{4EC39675-D7A5-17B2-45CD-04F66FCFE794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163300" y="7359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3592B1F7-3284-24BE-2C76-17D1F1D3F7E4}"/>
              </a:ext>
            </a:extLst>
          </p:cNvPr>
          <p:cNvGrpSpPr/>
          <p:nvPr/>
        </p:nvGrpSpPr>
        <p:grpSpPr>
          <a:xfrm>
            <a:off x="4011930" y="949412"/>
            <a:ext cx="1648956" cy="1462818"/>
            <a:chOff x="6915004" y="2261965"/>
            <a:chExt cx="1648956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098FDAF-8412-A366-E520-EF9DDDB0DDB6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138AE101-5DF8-8D43-3AFB-286A77F2FDCF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C3DF589-45BA-C7A5-618A-82BA4F8F74F3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111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1D95C748-E000-5262-AFDC-9113A074BA95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Rg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0B2D220F-BF2A-D1C4-E89F-959B119149AA}"/>
                </a:ext>
              </a:extLst>
            </p:cNvPr>
            <p:cNvSpPr txBox="1"/>
            <p:nvPr/>
          </p:nvSpPr>
          <p:spPr>
            <a:xfrm>
              <a:off x="6929699" y="2910896"/>
              <a:ext cx="16342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b="1"/>
                <a:t>Roentgenium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1A253B97-57C0-DE79-C657-BF57D44F51C9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(282)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2F058A1-BE72-77E7-9552-CC3507431522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B07A1F55-A720-F4BB-2FEE-A9BC2494B8E8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9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2A15F3A3-E32B-1BA5-1913-459DD47D39FC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AB22BE9C-77D8-E88E-C718-9D9AFDF9457E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4896C69-CA6F-CBAC-128D-E84F121E65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F2C40633-6092-2422-C805-E6FA84AFEB5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BA083E52-CA11-7371-604E-F7578AA76A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DABFDCA8-FD3E-3B44-E1D5-B7C7FB19F42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8BFCA912-880E-3594-E435-1AE7F2E5FB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93B6F483-BAF0-DE3E-C6CB-8138BB28253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7" name="TextBox 4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8CE8484F-7631-C99A-4DB3-BEC6C9D14A4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2307517D-28E1-AE6A-7F88-20BF6A2163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4B06E19E-D3C0-A982-8C6D-B2A9518CF2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A9356655-CE11-15C2-3933-E81F058A85EC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41ACA31D-0E44-A3F2-B801-D59A4533C1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50013670-26A2-E683-F937-ED186DEA33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ADCB6828-8333-4F84-69C7-B6ABEA9EC0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C703A651-1C05-705A-E8DF-251754C5EE2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96E1712B-BA6F-25D8-88BE-C7CF77C487E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00B7FAE5-6198-E7D0-8811-4BB73EED82D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26" name="TextBox 82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2C2DEAA-0815-5FE8-B0A3-DDA8108B3C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8D0383A1-1649-EF9B-7BD4-AEC3CD0E7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0E9D166D-FDBF-507D-2455-9A930CA9CE4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E365C844-C496-3941-4609-97BE5C7DBB74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00496ED8-3047-9308-9A2A-96ED98028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B5CC8F34-DD8F-E725-F524-93DD2C469C2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F0412071-D7CB-440E-6532-F2D7FD9603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BB6F82FC-56EE-EE9B-BEB6-64EBE54E42F2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9E6D0FC9-1146-5773-F2CD-8D70745135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047B81A3-1177-ADB6-1CE9-908468F4A8F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900" name="TextBox 899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8CE3586-EA48-F3A3-3677-3F05AC5150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39F2D7F4-3DEA-706F-5503-140A800420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DB89D6E8-90D4-BB07-0812-2173F7E351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A9520D12-8553-312A-B8A6-F45BA4BD1FE1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904" name="Rectangle 903">
              <a:extLst>
                <a:ext uri="{FF2B5EF4-FFF2-40B4-BE49-F238E27FC236}">
                  <a16:creationId xmlns:a16="http://schemas.microsoft.com/office/drawing/2014/main" id="{BA825454-AC7A-1A13-21A4-2C2E1A9897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B98CD72C-CAD0-78EB-D1BB-4BDEE8DB5A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0872BB2E-7846-ED4A-1C5B-46F18ACEE0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38702237-5661-C8DE-4B85-6BB4CD994DE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B074B431-55FB-4B18-98FD-798CAFEB04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2BE83BA4-2D9A-014F-34D8-FF7F654D1B4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40" name="TextBox 939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9310046-8166-3848-33B5-C6FA7DF3D58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3C297804-F07E-5080-1AD5-1B7CFBEBB0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4342CE9B-082E-B0D0-9340-208E7873770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943" name="Group 942">
            <a:extLst>
              <a:ext uri="{FF2B5EF4-FFF2-40B4-BE49-F238E27FC236}">
                <a16:creationId xmlns:a16="http://schemas.microsoft.com/office/drawing/2014/main" id="{C6FC491F-DDCF-E5C6-5AB0-C9E64E3AB4A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944" name="Rectangle 943">
              <a:extLst>
                <a:ext uri="{FF2B5EF4-FFF2-40B4-BE49-F238E27FC236}">
                  <a16:creationId xmlns:a16="http://schemas.microsoft.com/office/drawing/2014/main" id="{F50FCC3F-FAA7-E93C-A006-D2AD0039E39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44E63842-051E-2B8C-C35C-C2DA729D7F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A6AF4F33-CC54-86F8-DEB1-3309E06649C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15480E03-0CFE-8B8E-6ED5-CD267C5D734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A52614C3-B1AF-EE84-ECA4-3D7F88CFC7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A6414F7-C537-A6F3-749B-28D60289F8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950" name="TextBox 949">
              <a:hlinkClick r:id="rId119" action="ppaction://hlinksldjump"/>
              <a:extLst>
                <a:ext uri="{FF2B5EF4-FFF2-40B4-BE49-F238E27FC236}">
                  <a16:creationId xmlns:a16="http://schemas.microsoft.com/office/drawing/2014/main" id="{3A0A2A90-6D1D-69F3-0A8E-4889728668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7202AE93-0432-9C8A-4422-BB24D26C94C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DB350C01-7EB9-DBE9-5A40-873EA8F9125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FF4F0FBC-7CD2-67B9-1070-91D8603CD72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954" name="Rectangle 953">
              <a:extLst>
                <a:ext uri="{FF2B5EF4-FFF2-40B4-BE49-F238E27FC236}">
                  <a16:creationId xmlns:a16="http://schemas.microsoft.com/office/drawing/2014/main" id="{9E753D39-8A22-A00F-51F1-3B0C776AF5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BEB1CBBC-3D7D-5698-60AD-5980CA36E0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A39512F3-30AF-37A6-E5B9-E69CB03C11D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4E28F25C-9718-645C-7FC8-4DFCE5518D0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E8E528DD-C8AA-CA19-3AEC-712B90F9B0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07BE8A93-73CB-129B-9E02-9250DBB808F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60" name="TextBox 959">
              <a:hlinkClick r:id="rId120" action="ppaction://hlinksldjump"/>
              <a:extLst>
                <a:ext uri="{FF2B5EF4-FFF2-40B4-BE49-F238E27FC236}">
                  <a16:creationId xmlns:a16="http://schemas.microsoft.com/office/drawing/2014/main" id="{E910BF77-D325-EEAC-EEA0-5E79D339C37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C372497C-2EA1-6D84-1839-C80959EE1B0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DD618377-2E30-87D1-C11D-81AE81BF4F9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FAB7C894-47C2-C121-3CC2-ADF53AC0DA7A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64" name="Rectangle 963">
              <a:extLst>
                <a:ext uri="{FF2B5EF4-FFF2-40B4-BE49-F238E27FC236}">
                  <a16:creationId xmlns:a16="http://schemas.microsoft.com/office/drawing/2014/main" id="{B7259D97-ABF9-A625-EBA4-E4AC887C7A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3D93DFAD-7F87-7026-310A-0C450DFC61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23B7EDC7-1A7F-1F41-4156-287F614F83D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C98F6117-689B-1F1E-C396-F59AA486422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F9011BA6-49C5-E04A-00B2-3B494251BC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C001E581-9CB0-A3DA-8D47-4D29D8E3E9D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70" name="TextBox 969">
              <a:hlinkClick r:id="rId121" action="ppaction://hlinksldjump"/>
              <a:extLst>
                <a:ext uri="{FF2B5EF4-FFF2-40B4-BE49-F238E27FC236}">
                  <a16:creationId xmlns:a16="http://schemas.microsoft.com/office/drawing/2014/main" id="{2C552947-1105-2D85-9F88-5B533B2B92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3BACB9DB-DE3C-5653-41CC-FFB40F5655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F0B5D581-9059-CAE7-DCC7-A3AF59BD566A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7B63439-EA1E-CBE7-234C-54A800833F7B}"/>
              </a:ext>
            </a:extLst>
          </p:cNvPr>
          <p:cNvGrpSpPr/>
          <p:nvPr/>
        </p:nvGrpSpPr>
        <p:grpSpPr>
          <a:xfrm>
            <a:off x="6185278" y="4564363"/>
            <a:ext cx="698121" cy="632746"/>
            <a:chOff x="6185278" y="4564363"/>
            <a:chExt cx="698121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5EF3D33-3229-8FBC-4263-E5243B6FB137}"/>
                </a:ext>
              </a:extLst>
            </p:cNvPr>
            <p:cNvSpPr/>
            <p:nvPr/>
          </p:nvSpPr>
          <p:spPr>
            <a:xfrm>
              <a:off x="6256186" y="459600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29454323-8F0B-1DF5-1A57-6919A3A14F31}"/>
                </a:ext>
              </a:extLst>
            </p:cNvPr>
            <p:cNvSpPr/>
            <p:nvPr/>
          </p:nvSpPr>
          <p:spPr>
            <a:xfrm>
              <a:off x="6256186" y="507013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9D8BF7D-156D-07A2-48FA-8014C0D5D0F1}"/>
                </a:ext>
              </a:extLst>
            </p:cNvPr>
            <p:cNvSpPr txBox="1"/>
            <p:nvPr/>
          </p:nvSpPr>
          <p:spPr>
            <a:xfrm>
              <a:off x="6256185" y="502783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02EF58A-A8E9-4F8B-B266-9B56CB48AC80}"/>
                </a:ext>
              </a:extLst>
            </p:cNvPr>
            <p:cNvSpPr txBox="1"/>
            <p:nvPr/>
          </p:nvSpPr>
          <p:spPr>
            <a:xfrm>
              <a:off x="6235866" y="4934613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A63ED4-7BFB-59ED-2F17-42DED3F1B534}"/>
                </a:ext>
              </a:extLst>
            </p:cNvPr>
            <p:cNvSpPr txBox="1"/>
            <p:nvPr/>
          </p:nvSpPr>
          <p:spPr>
            <a:xfrm>
              <a:off x="6201153" y="456436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DDC6C0A-F9FB-E3A3-257E-6E3E1127296B}"/>
                </a:ext>
              </a:extLst>
            </p:cNvPr>
            <p:cNvSpPr txBox="1"/>
            <p:nvPr/>
          </p:nvSpPr>
          <p:spPr>
            <a:xfrm>
              <a:off x="6348588" y="456436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DADE6257-2B23-2195-DC70-7D763B19980F}"/>
                </a:ext>
              </a:extLst>
            </p:cNvPr>
            <p:cNvSpPr txBox="1"/>
            <p:nvPr/>
          </p:nvSpPr>
          <p:spPr>
            <a:xfrm>
              <a:off x="6202620" y="465469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2D46A7FF-B3C0-BD5E-227B-ED90AE8D9AE5}"/>
                </a:ext>
              </a:extLst>
            </p:cNvPr>
            <p:cNvSpPr txBox="1"/>
            <p:nvPr/>
          </p:nvSpPr>
          <p:spPr>
            <a:xfrm>
              <a:off x="6489018" y="467889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F172B19-33F0-6038-FF7E-3294C9ADEAEE}"/>
                </a:ext>
              </a:extLst>
            </p:cNvPr>
            <p:cNvSpPr txBox="1"/>
            <p:nvPr/>
          </p:nvSpPr>
          <p:spPr>
            <a:xfrm>
              <a:off x="6185278" y="4795598"/>
              <a:ext cx="69812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700AC7C-F294-281D-87E1-B834095988E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1075E356-AF95-0886-2010-9E59C7725FA7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BEC08C43-BBCD-526C-620F-A95BAC331B27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306BCDB2-E15E-55D1-F964-78025A1B6EF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AAB02B1A-8ACE-EADF-491A-B5B9A9676866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D74A89C5-29D3-BB4D-3D2C-FF3C90E8C13D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028F0591-C18F-6108-BC26-7BF79831A437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80C7FD50-39B3-533F-B43E-7E81C1CB075A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40F62A3D-C7EE-06B4-93DB-30EB3B04D2F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8B37C5CB-8C42-91DA-EFC3-5F1D8BD38A5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C07156B8-8D5D-3436-326B-1610FF794F28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807369E-C099-CE13-FBF9-5F2A428E1530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35CA01D-A7C1-0566-671E-85B3EFC5C06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D5A1522-61A1-BA67-6CEB-5902B2789C71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74DB41AA-E73B-8007-3192-9727992E0CB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0321BC7C-23D9-7786-B93E-A587B3782E9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8002E5CF-964C-0C01-42E3-4CB7E929DC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51A47BA2-EDC4-7294-33FB-0927B8A0E8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E5CBA575-DACF-53B6-49CD-F3660BAD72D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DA778368-A1BF-E9F5-F5D0-3C19CFE1CF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9B8E16BB-7701-036E-3E6F-0766E76A673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15" name="Straight Connector 714">
                                <a:extLst>
                                  <a:ext uri="{FF2B5EF4-FFF2-40B4-BE49-F238E27FC236}">
                                    <a16:creationId xmlns:a16="http://schemas.microsoft.com/office/drawing/2014/main" id="{76521A09-9093-99A9-DE60-18F494ADBEF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E0C5FE4F-A08D-A8CB-7D1D-313E3E1E148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2FDCA01F-0D73-AC23-962F-9F9DF7D6D59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73813CE2-DCBA-2586-1EC1-8308618E5670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86E710D7-EC60-6E2F-0DC4-794AB7C1589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95D6DD43-5D95-6438-8A21-391756229E5F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95D7A7F5-7E08-7A97-D503-30E964BC171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6ECB4091-C9AB-A0F2-4844-C98AE06B26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C882328A-EF09-9B69-2EBA-6ED774CFA1F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EE4407E2-A6BF-54EE-145B-F2B342153AD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ECCFAA21-5920-BED5-27F6-A89A3DE3E7E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8A939DF5-F15D-B3E6-6784-A986E95C275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7416035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28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0" name="Picture 1899">
            <a:extLst>
              <a:ext uri="{FF2B5EF4-FFF2-40B4-BE49-F238E27FC236}">
                <a16:creationId xmlns:a16="http://schemas.microsoft.com/office/drawing/2014/main" id="{CF754217-C90A-DF6F-AFAA-0A9DF4E2526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1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2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3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4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5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6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7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8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29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1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2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3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4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5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6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7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8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Cn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1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2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3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4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5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6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7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49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2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3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4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5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6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7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8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59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0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1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2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4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5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7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8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3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5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6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7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8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79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0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1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04EEF963-2F55-99FC-E95A-E8A3FCE1EECA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3694C253-C380-58BC-F845-6C759AD894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0E62C2A7-8952-3492-3FEA-97FB9EFE40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F8F9B65E-7C62-46CA-C646-43DF407A3BC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3247AE3F-87EE-4CFD-1159-DE0AA4D375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05752F25-5724-FBEE-BD46-6833B7F7E0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277EE7E3-BFFE-1DA4-EA7F-D1A3A90FC1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2" action="ppaction://hlinksldjump"/>
              <a:extLst>
                <a:ext uri="{FF2B5EF4-FFF2-40B4-BE49-F238E27FC236}">
                  <a16:creationId xmlns:a16="http://schemas.microsoft.com/office/drawing/2014/main" id="{08EC9D84-D51F-721C-9829-561227A3BC3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583E5419-3440-E9CD-348F-4C30F2E5AE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604D867F-DE14-6A6B-463C-F4B3299E74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28967AA6-7346-3504-2E27-F256C9070727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81A1E1EB-59E1-4BA8-1555-BA169A937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DF520669-68B8-7193-CB40-744C82DDBC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774A6755-652B-5F99-0E52-0904A53C24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16C533C1-B321-F003-85A2-3655E03E5E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44AED981-AE98-C3F7-1675-477DD84514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A24F7AE9-3FA5-5154-33BD-BF71E261E3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2" name="TextBox 711">
              <a:hlinkClick r:id="rId83" action="ppaction://hlinksldjump"/>
              <a:extLst>
                <a:ext uri="{FF2B5EF4-FFF2-40B4-BE49-F238E27FC236}">
                  <a16:creationId xmlns:a16="http://schemas.microsoft.com/office/drawing/2014/main" id="{66CF706B-66BD-AB25-EBC7-CDB48EC3DC0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F8A39AF3-46C0-D0B4-A8E2-095724E642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37E9BF16-E591-AD4F-52D4-1454A5C839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25" name="Group 724">
            <a:extLst>
              <a:ext uri="{FF2B5EF4-FFF2-40B4-BE49-F238E27FC236}">
                <a16:creationId xmlns:a16="http://schemas.microsoft.com/office/drawing/2014/main" id="{9FE88A6A-9C40-623C-3890-D4CD33648F82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12618856-66FE-675F-99C3-66A67F7C73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Rectangle 726">
              <a:extLst>
                <a:ext uri="{FF2B5EF4-FFF2-40B4-BE49-F238E27FC236}">
                  <a16:creationId xmlns:a16="http://schemas.microsoft.com/office/drawing/2014/main" id="{562C9B2E-59E0-DD7D-3830-03B2C21F18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5C143447-0EA2-124C-C0F0-A2FB549E774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7F020512-A6FE-CE3D-9742-B1CC0FAF2F2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AB67FB06-005E-0084-E2A8-B6D74F315B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3D2EF879-8550-8598-2E96-C0F639DD1C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32" name="TextBox 731">
              <a:hlinkClick r:id="rId84" action="ppaction://hlinksldjump"/>
              <a:extLst>
                <a:ext uri="{FF2B5EF4-FFF2-40B4-BE49-F238E27FC236}">
                  <a16:creationId xmlns:a16="http://schemas.microsoft.com/office/drawing/2014/main" id="{19AB2B60-6535-1449-5EF1-14A4E01284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8AF2A0D1-F6C7-9F2D-EE9D-70F0438030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CF6AF80F-A41B-C484-CEBC-E56C1E6ABC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D52F14F-F9D3-5666-FCDE-72051E01D0A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36" name="Rectangle 735">
              <a:extLst>
                <a:ext uri="{FF2B5EF4-FFF2-40B4-BE49-F238E27FC236}">
                  <a16:creationId xmlns:a16="http://schemas.microsoft.com/office/drawing/2014/main" id="{93890BBB-1F21-1BAD-E7EB-9EFA53191E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Rectangle 736">
              <a:extLst>
                <a:ext uri="{FF2B5EF4-FFF2-40B4-BE49-F238E27FC236}">
                  <a16:creationId xmlns:a16="http://schemas.microsoft.com/office/drawing/2014/main" id="{EEDEB670-4BE5-BCEC-5A1E-0E2B39C36F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TextBox 737">
              <a:extLst>
                <a:ext uri="{FF2B5EF4-FFF2-40B4-BE49-F238E27FC236}">
                  <a16:creationId xmlns:a16="http://schemas.microsoft.com/office/drawing/2014/main" id="{0144F190-73F1-3BA3-4775-F30992762E5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9" name="TextBox 738">
              <a:extLst>
                <a:ext uri="{FF2B5EF4-FFF2-40B4-BE49-F238E27FC236}">
                  <a16:creationId xmlns:a16="http://schemas.microsoft.com/office/drawing/2014/main" id="{E1568C05-DAE2-4132-4022-9022EA3E28A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C616CB24-ED02-9DBE-9B10-EEBB2BA596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1C25F78C-5E7B-5EA6-CD6C-0DF7A0ED3D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42" name="TextBox 741">
              <a:hlinkClick r:id="rId85" action="ppaction://hlinksldjump"/>
              <a:extLst>
                <a:ext uri="{FF2B5EF4-FFF2-40B4-BE49-F238E27FC236}">
                  <a16:creationId xmlns:a16="http://schemas.microsoft.com/office/drawing/2014/main" id="{10F85650-A56E-F82B-CD76-08970D20BB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289535AE-6957-82D3-B900-758199A071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31AADC0D-7CD5-89D8-37D4-FBFB2EE31B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45" name="Group 744">
            <a:extLst>
              <a:ext uri="{FF2B5EF4-FFF2-40B4-BE49-F238E27FC236}">
                <a16:creationId xmlns:a16="http://schemas.microsoft.com/office/drawing/2014/main" id="{BF0302CA-787D-F2EB-0B89-8A85439A283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46" name="Rectangle 745">
              <a:extLst>
                <a:ext uri="{FF2B5EF4-FFF2-40B4-BE49-F238E27FC236}">
                  <a16:creationId xmlns:a16="http://schemas.microsoft.com/office/drawing/2014/main" id="{2902E66A-7ED6-3706-3920-1CB4F2AD45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Rectangle 746">
              <a:extLst>
                <a:ext uri="{FF2B5EF4-FFF2-40B4-BE49-F238E27FC236}">
                  <a16:creationId xmlns:a16="http://schemas.microsoft.com/office/drawing/2014/main" id="{D857F5F6-283E-0096-6D6D-A568FF9B20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TextBox 747">
              <a:extLst>
                <a:ext uri="{FF2B5EF4-FFF2-40B4-BE49-F238E27FC236}">
                  <a16:creationId xmlns:a16="http://schemas.microsoft.com/office/drawing/2014/main" id="{72D3E106-C8C0-5DCD-59FF-B84BCB08AE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FDF61E31-6BD6-0B91-C558-0489543B239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1E834826-1477-0B30-4BD6-A7FC83B166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22B6E46F-CCD2-ABF8-2B15-91A3623963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2" name="TextBox 751">
              <a:hlinkClick r:id="rId86" action="ppaction://hlinksldjump"/>
              <a:extLst>
                <a:ext uri="{FF2B5EF4-FFF2-40B4-BE49-F238E27FC236}">
                  <a16:creationId xmlns:a16="http://schemas.microsoft.com/office/drawing/2014/main" id="{51DC2769-17CD-6724-C902-5262BEBE05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5EE7E54C-6676-2ABE-0431-EE21BE2989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84F5B298-2B58-D303-B170-CC059E52E33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56" name="Group 755">
            <a:extLst>
              <a:ext uri="{FF2B5EF4-FFF2-40B4-BE49-F238E27FC236}">
                <a16:creationId xmlns:a16="http://schemas.microsoft.com/office/drawing/2014/main" id="{E8C3CA0B-D1A7-A2F1-B670-B03F56406301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57" name="Rectangle 756">
              <a:extLst>
                <a:ext uri="{FF2B5EF4-FFF2-40B4-BE49-F238E27FC236}">
                  <a16:creationId xmlns:a16="http://schemas.microsoft.com/office/drawing/2014/main" id="{E0A0FD37-BF8F-59FB-296E-5CCC621139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Rectangle 757">
              <a:extLst>
                <a:ext uri="{FF2B5EF4-FFF2-40B4-BE49-F238E27FC236}">
                  <a16:creationId xmlns:a16="http://schemas.microsoft.com/office/drawing/2014/main" id="{78A99A6B-E58F-53D3-FE7E-CA481D26D67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5539E652-3B24-5C3D-456F-ABD549EBFF4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C1708CA0-800F-D30A-B54D-4C4C8E5F130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5E120174-3EB2-9F39-E7B2-FDFAD081DB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4617BECE-2F65-97DE-F47F-1304A269810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63" name="TextBox 762">
              <a:hlinkClick r:id="rId87" action="ppaction://hlinksldjump"/>
              <a:extLst>
                <a:ext uri="{FF2B5EF4-FFF2-40B4-BE49-F238E27FC236}">
                  <a16:creationId xmlns:a16="http://schemas.microsoft.com/office/drawing/2014/main" id="{DCB699B2-920A-FF41-1565-B54464C6A6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B0DBBB6E-2714-14E0-9B44-C672E4580B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0127FD0B-F341-A17F-E868-4A8727D19D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831F63D5-6DCB-F079-1044-BFCF4D742976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77" name="Rectangle 776">
              <a:extLst>
                <a:ext uri="{FF2B5EF4-FFF2-40B4-BE49-F238E27FC236}">
                  <a16:creationId xmlns:a16="http://schemas.microsoft.com/office/drawing/2014/main" id="{BFF7ABA3-7EAB-A058-DCE0-415A39ACB8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30097B36-3A37-E216-8A56-FEBD5741B7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7117CB9C-E222-8851-479B-B60954EF93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1279DB96-42A7-F287-75D0-33179983E35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0DFBB64B-D138-B0AD-8156-1BE36232DD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5DC2F561-907F-9939-96FF-BBB4B7DB107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83" name="TextBox 782">
              <a:hlinkClick r:id="rId88" action="ppaction://hlinksldjump"/>
              <a:extLst>
                <a:ext uri="{FF2B5EF4-FFF2-40B4-BE49-F238E27FC236}">
                  <a16:creationId xmlns:a16="http://schemas.microsoft.com/office/drawing/2014/main" id="{B38EC1D9-9A1C-336F-D7AC-2A9A73F65B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1437DB47-FE9D-66F5-1C79-4FE67C3A7B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02A6B8B8-F22A-69E9-1343-AA94D1408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86" name="TextBox 785">
            <a:extLst>
              <a:ext uri="{FF2B5EF4-FFF2-40B4-BE49-F238E27FC236}">
                <a16:creationId xmlns:a16="http://schemas.microsoft.com/office/drawing/2014/main" id="{B7A0A217-C763-F74A-C665-FE9791A90750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87" name="TextBox 786">
            <a:extLst>
              <a:ext uri="{FF2B5EF4-FFF2-40B4-BE49-F238E27FC236}">
                <a16:creationId xmlns:a16="http://schemas.microsoft.com/office/drawing/2014/main" id="{2469F010-2082-20D4-8274-EB0B6561DE3F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88" name="TextBox 787">
            <a:hlinkClick r:id="rId89" action="ppaction://hlinksldjump"/>
            <a:extLst>
              <a:ext uri="{FF2B5EF4-FFF2-40B4-BE49-F238E27FC236}">
                <a16:creationId xmlns:a16="http://schemas.microsoft.com/office/drawing/2014/main" id="{9FFE0EC3-BFA3-CD0C-ADA8-8E0C647E6CF8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89" name="TextBox 788">
            <a:hlinkClick r:id="rId90" action="ppaction://hlinksldjump"/>
            <a:extLst>
              <a:ext uri="{FF2B5EF4-FFF2-40B4-BE49-F238E27FC236}">
                <a16:creationId xmlns:a16="http://schemas.microsoft.com/office/drawing/2014/main" id="{FED1ACE2-9C72-3DCF-E151-BFE6BC89EF3B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0" name="TextBox 789">
            <a:hlinkClick r:id="rId91" action="ppaction://hlinksldjump"/>
            <a:extLst>
              <a:ext uri="{FF2B5EF4-FFF2-40B4-BE49-F238E27FC236}">
                <a16:creationId xmlns:a16="http://schemas.microsoft.com/office/drawing/2014/main" id="{D6E950DF-388C-B358-203E-3A70218CAB19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1" name="TextBox 790">
            <a:hlinkClick r:id="rId92" action="ppaction://hlinksldjump"/>
            <a:extLst>
              <a:ext uri="{FF2B5EF4-FFF2-40B4-BE49-F238E27FC236}">
                <a16:creationId xmlns:a16="http://schemas.microsoft.com/office/drawing/2014/main" id="{C9A76079-F7D0-D2FD-1452-C536D7B4F40D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2" name="TextBox 791">
            <a:hlinkClick r:id="rId93" action="ppaction://hlinksldjump"/>
            <a:extLst>
              <a:ext uri="{FF2B5EF4-FFF2-40B4-BE49-F238E27FC236}">
                <a16:creationId xmlns:a16="http://schemas.microsoft.com/office/drawing/2014/main" id="{48045203-6F0D-CE0F-D809-483F58CEFA8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3" name="TextBox 792">
            <a:hlinkClick r:id="rId94" action="ppaction://hlinksldjump"/>
            <a:extLst>
              <a:ext uri="{FF2B5EF4-FFF2-40B4-BE49-F238E27FC236}">
                <a16:creationId xmlns:a16="http://schemas.microsoft.com/office/drawing/2014/main" id="{94146BA7-7D43-C916-0681-DB741F0400A1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94" name="TextBox 793">
            <a:hlinkClick r:id="rId95" action="ppaction://hlinksldjump"/>
            <a:extLst>
              <a:ext uri="{FF2B5EF4-FFF2-40B4-BE49-F238E27FC236}">
                <a16:creationId xmlns:a16="http://schemas.microsoft.com/office/drawing/2014/main" id="{B05F0007-62ED-7E4F-0C00-8235890D90C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95" name="TextBox 794">
            <a:hlinkClick r:id="rId96" action="ppaction://hlinksldjump"/>
            <a:extLst>
              <a:ext uri="{FF2B5EF4-FFF2-40B4-BE49-F238E27FC236}">
                <a16:creationId xmlns:a16="http://schemas.microsoft.com/office/drawing/2014/main" id="{F1C276D0-9AB8-C1F9-E68E-F2D34376451A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96" name="TextBox 795">
            <a:hlinkClick r:id="rId97" action="ppaction://hlinksldjump"/>
            <a:extLst>
              <a:ext uri="{FF2B5EF4-FFF2-40B4-BE49-F238E27FC236}">
                <a16:creationId xmlns:a16="http://schemas.microsoft.com/office/drawing/2014/main" id="{6B391A0E-A879-E4B0-C874-535FF1249F8C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97" name="TextBox 796">
            <a:hlinkClick r:id="rId98" action="ppaction://hlinksldjump"/>
            <a:extLst>
              <a:ext uri="{FF2B5EF4-FFF2-40B4-BE49-F238E27FC236}">
                <a16:creationId xmlns:a16="http://schemas.microsoft.com/office/drawing/2014/main" id="{27537FEC-576D-613C-EC5D-39ACD9436E6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8" name="TextBox 797">
            <a:hlinkClick r:id="rId99" action="ppaction://hlinksldjump"/>
            <a:extLst>
              <a:ext uri="{FF2B5EF4-FFF2-40B4-BE49-F238E27FC236}">
                <a16:creationId xmlns:a16="http://schemas.microsoft.com/office/drawing/2014/main" id="{F51BD809-84CF-DD94-C742-DB2E403713E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99" name="TextBox 798">
            <a:hlinkClick r:id="rId100" action="ppaction://hlinksldjump"/>
            <a:extLst>
              <a:ext uri="{FF2B5EF4-FFF2-40B4-BE49-F238E27FC236}">
                <a16:creationId xmlns:a16="http://schemas.microsoft.com/office/drawing/2014/main" id="{ADE3A591-86BD-211D-8A74-72E9C4C988BC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00" name="TextBox 799">
            <a:hlinkClick r:id="rId101" action="ppaction://hlinksldjump"/>
            <a:extLst>
              <a:ext uri="{FF2B5EF4-FFF2-40B4-BE49-F238E27FC236}">
                <a16:creationId xmlns:a16="http://schemas.microsoft.com/office/drawing/2014/main" id="{EC262055-D348-263F-1318-3261A5F31A24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1" name="TextBox 800">
            <a:hlinkClick r:id="rId102" action="ppaction://hlinksldjump"/>
            <a:extLst>
              <a:ext uri="{FF2B5EF4-FFF2-40B4-BE49-F238E27FC236}">
                <a16:creationId xmlns:a16="http://schemas.microsoft.com/office/drawing/2014/main" id="{44799D3A-F0E5-6F69-71ED-3EB5A7ABBD2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02" name="TextBox 801">
            <a:hlinkClick r:id="rId103" action="ppaction://hlinksldjump"/>
            <a:extLst>
              <a:ext uri="{FF2B5EF4-FFF2-40B4-BE49-F238E27FC236}">
                <a16:creationId xmlns:a16="http://schemas.microsoft.com/office/drawing/2014/main" id="{1DA0F6B0-ED9E-D8BB-0C0A-A78B1B5FA3FE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03" name="TextBox 802">
            <a:hlinkClick r:id="rId104" action="ppaction://hlinksldjump"/>
            <a:extLst>
              <a:ext uri="{FF2B5EF4-FFF2-40B4-BE49-F238E27FC236}">
                <a16:creationId xmlns:a16="http://schemas.microsoft.com/office/drawing/2014/main" id="{F0A35BDD-93C5-89E9-221D-CE863582B2E3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4" name="TextBox 803">
            <a:hlinkClick r:id="rId105" action="ppaction://hlinksldjump"/>
            <a:extLst>
              <a:ext uri="{FF2B5EF4-FFF2-40B4-BE49-F238E27FC236}">
                <a16:creationId xmlns:a16="http://schemas.microsoft.com/office/drawing/2014/main" id="{7C13A561-49EA-A63C-9B0E-8399CDC51CAB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05" name="TextBox 804">
            <a:hlinkClick r:id="rId106" action="ppaction://hlinksldjump"/>
            <a:extLst>
              <a:ext uri="{FF2B5EF4-FFF2-40B4-BE49-F238E27FC236}">
                <a16:creationId xmlns:a16="http://schemas.microsoft.com/office/drawing/2014/main" id="{1906C7A7-0E2C-AD3E-2597-3E83A144DD5F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6" name="Rectangle 805">
            <a:hlinkClick r:id="rId107" action="ppaction://hlinksldjump"/>
            <a:extLst>
              <a:ext uri="{FF2B5EF4-FFF2-40B4-BE49-F238E27FC236}">
                <a16:creationId xmlns:a16="http://schemas.microsoft.com/office/drawing/2014/main" id="{FFA43128-465B-078E-41E6-206DADBA05E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07" name="Rectangle 806">
            <a:hlinkClick r:id="rId108" action="ppaction://hlinksldjump"/>
            <a:extLst>
              <a:ext uri="{FF2B5EF4-FFF2-40B4-BE49-F238E27FC236}">
                <a16:creationId xmlns:a16="http://schemas.microsoft.com/office/drawing/2014/main" id="{F6A9E78A-B6B5-38F8-77B3-E985AD1F59C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08" name="Rectangle 807">
            <a:hlinkClick r:id="rId109" action="ppaction://hlinksldjump"/>
            <a:extLst>
              <a:ext uri="{FF2B5EF4-FFF2-40B4-BE49-F238E27FC236}">
                <a16:creationId xmlns:a16="http://schemas.microsoft.com/office/drawing/2014/main" id="{A4E66752-19FC-3CE6-5BA7-88E4BDC2C59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09" name="Rectangle 808">
            <a:hlinkClick r:id="rId110" action="ppaction://hlinksldjump"/>
            <a:extLst>
              <a:ext uri="{FF2B5EF4-FFF2-40B4-BE49-F238E27FC236}">
                <a16:creationId xmlns:a16="http://schemas.microsoft.com/office/drawing/2014/main" id="{977128A5-CC89-A957-3BF1-B21ECA226246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10" name="Rectangle 809">
            <a:hlinkClick r:id="rId111" action="ppaction://hlinksldjump"/>
            <a:extLst>
              <a:ext uri="{FF2B5EF4-FFF2-40B4-BE49-F238E27FC236}">
                <a16:creationId xmlns:a16="http://schemas.microsoft.com/office/drawing/2014/main" id="{7C32AC94-70C7-8E1A-8043-F3C910A17D5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11" name="Rectangle 810">
            <a:hlinkClick r:id="rId112" action="ppaction://hlinksldjump"/>
            <a:extLst>
              <a:ext uri="{FF2B5EF4-FFF2-40B4-BE49-F238E27FC236}">
                <a16:creationId xmlns:a16="http://schemas.microsoft.com/office/drawing/2014/main" id="{EF4F4582-8CA6-2015-E40E-45115DF9FAB7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12" name="Rectangle 811">
            <a:hlinkClick r:id="rId113" action="ppaction://hlinksldjump"/>
            <a:extLst>
              <a:ext uri="{FF2B5EF4-FFF2-40B4-BE49-F238E27FC236}">
                <a16:creationId xmlns:a16="http://schemas.microsoft.com/office/drawing/2014/main" id="{BA291894-9456-2A00-67AE-7B4898949C6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12) Copernicium">
            <a:hlinkClick r:id="" action="ppaction://media"/>
            <a:extLst>
              <a:ext uri="{FF2B5EF4-FFF2-40B4-BE49-F238E27FC236}">
                <a16:creationId xmlns:a16="http://schemas.microsoft.com/office/drawing/2014/main" id="{EE8771BB-311D-5BBE-2558-83B0B538AA9F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20508" y="9816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3DB1EABF-969F-C4D9-38ED-B8ED63F7DC9E}"/>
              </a:ext>
            </a:extLst>
          </p:cNvPr>
          <p:cNvGrpSpPr/>
          <p:nvPr/>
        </p:nvGrpSpPr>
        <p:grpSpPr>
          <a:xfrm>
            <a:off x="4011930" y="949412"/>
            <a:ext cx="1648956" cy="1462818"/>
            <a:chOff x="6915004" y="2261965"/>
            <a:chExt cx="1648956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0357B9F3-A51D-F277-A9E1-A689A06D1080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FF00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8768BA6B-A607-73BD-0183-8F7CEBDB2B78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516ED4A7-BC69-EADC-2323-0756247DA2A9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112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684E03BD-DB90-5B4F-6E43-354C9792E1F3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Cn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2339987-1FEC-7B84-A796-652F18E70D81}"/>
                </a:ext>
              </a:extLst>
            </p:cNvPr>
            <p:cNvSpPr txBox="1"/>
            <p:nvPr/>
          </p:nvSpPr>
          <p:spPr>
            <a:xfrm>
              <a:off x="6929699" y="2910896"/>
              <a:ext cx="16342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b="1"/>
                <a:t>Copernicium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F8147FAC-DBF6-F8F1-8503-7B2D4D55FC03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(285)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40BDA99D-1684-8F1B-3A8B-55CE2326CAEA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0A7D1DA9-D6A5-6DA0-4A54-580453B95854}"/>
                </a:ext>
              </a:extLst>
            </p:cNvPr>
            <p:cNvSpPr txBox="1"/>
            <p:nvPr/>
          </p:nvSpPr>
          <p:spPr>
            <a:xfrm>
              <a:off x="6928557" y="3206066"/>
              <a:ext cx="14003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10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C95D3775-234C-2460-E65F-01DD58146E26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7FE07598-47CD-1C38-A70F-A6933116EAE1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31064858-57F4-B4B8-299D-899EB8F1D4F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907ADA85-64C1-761B-84EA-830503F1BA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F90573F4-B367-CB66-C1D5-984B60C7DCB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15F3A217-2BC7-CCD2-8DF5-CC75CBE17C4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2E52E4EB-C6BD-DE5D-3099-3E6A89F42ED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1FD25EC3-7B76-9397-A5A4-3622F8D83FE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8" name="TextBox 447">
              <a:hlinkClick r:id="rId115" action="ppaction://hlinksldjump"/>
              <a:extLst>
                <a:ext uri="{FF2B5EF4-FFF2-40B4-BE49-F238E27FC236}">
                  <a16:creationId xmlns:a16="http://schemas.microsoft.com/office/drawing/2014/main" id="{35D15B50-41A3-B736-F04F-C07C4FC10C9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CFD647C5-0313-AC08-17DC-0B9D1FCC5A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7E43C796-A939-909E-BDB8-43841054A50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80A5EFEF-5948-3557-7FF4-0FA2AE2ABF51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14BA82BD-E3D7-98B4-254E-782440D973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17AE92B6-02F7-7DCA-7244-B41D6EC65F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254DF834-6DD8-A4A4-0EE1-2BA648F8346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CF55979-F7F1-F17F-A129-73677F3245C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92BCB957-85AC-84AB-5C4C-39FDCCDF0F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81F35D01-043B-361A-9FDF-118619CA966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16" name="TextBox 81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511BF371-AED2-D7F8-552B-B52857183A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BEAE15A7-C0AB-D483-A5F1-31C30ADEC2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4A108A01-1255-634D-3E27-51E18A6A4A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29BCFE5D-91E2-9FCC-7370-A2696765AA5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FB254A6A-8A43-F2C7-394E-A47F8E8221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43CC2650-8EC6-915D-AF1F-6B354D016B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07DAC53F-2352-2648-4AD5-2B9CC214A9B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B8FA72C2-2B4D-E883-A249-5CFD702E0C7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E57D1CC-DE4B-4ACB-DF78-F44D2449A1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AA778059-D1BA-9410-D5B6-9EFDF2F8DF5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26" name="TextBox 82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ED4DD0DF-4A8C-9DF4-9E99-D866ACEF97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25F244AE-F33F-F4E3-2393-E7600921B7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9080E711-FD8A-54CC-595F-97C4ED0B5A6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32D3DD58-EEC7-527C-04D9-11B04B49AF1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5DCDF696-3DD9-4D9C-F238-BBE456F358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3C0868EB-1F6E-4ED6-5E32-0CBA280FFF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E8A740FC-DD23-2B81-837F-F66EC7A8769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89B957C9-B35E-B2F0-369B-8DF3BDFDD6F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253CD717-8641-E272-5F76-4B3D59AA8B1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2CF99497-DB65-C112-7AD2-916D2D4DCE4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4E29229-2304-0B66-A241-9828CB2ED4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EA6F60EC-3120-9365-B6F4-FE72D6E528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F4FEE59-F221-6235-599B-88D47AA68B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9C8246BB-56A1-51C8-5654-BF3F59630659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5F9721F7-D3D2-214E-6602-5EA68D806E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1649C391-C5F4-73D9-B2A6-8DAAA5D2AC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0D831033-60ED-D741-5D50-DA153F75E3A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7B325277-9629-9D7E-0A94-90F8EDF93B9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B126B508-B967-B4EC-2376-453A91294FB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3467CED4-F47C-8669-822C-DCBAED75D55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46" name="TextBox 84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37612A0B-C443-F022-0D43-92B29818C8C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A65D396B-562C-7F1C-FB5B-E438BAFD2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4095EE15-5E2C-F19B-2A4F-06AADAF60F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2EE90015-788A-08CE-9F0C-F5B411A3A62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48D5400B-8C2D-F722-533E-BF74CCB450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AB2E4BE2-44E1-5A44-7E75-4C61605A32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7A369D16-C5AC-806A-7B36-D48CD5563B7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DCC89E43-E80B-75B9-57BC-A9380AFAE97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DC8654AE-4A63-CA44-0626-FB076CEC21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237A7987-03DE-1DA1-00B3-A8CF37F15C6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56" name="TextBox 85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C51CCF06-6D5D-0129-1BA5-3AE261B23B4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E280609E-E17C-A81F-9300-D54CC5F09C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4D6EBBA-6095-D1B2-BE41-4B0C245880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02751A0A-433F-BF92-89CF-AEF5ED16EBAF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4BD52B2E-C05C-B396-43FD-A33EA3026F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A52AEAF6-D96E-5AA0-E027-05D6F8DB51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6083886D-0E10-813E-7E8F-CE62BED3AE3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045ECC22-F0CD-8C2A-27C0-82A73398D44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69F416DE-40C2-EC15-4A09-8E6337ADA5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A2BDF119-DA83-426E-AC55-FD34257A782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6" name="TextBox 86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70794E02-4192-19E2-6946-7ECC5250AB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A9618B41-7668-3F2C-B89A-836027C959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4A71711-B98D-A3B5-3BF4-B8C1334887A8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7B3BA55-20B2-93A3-EA1F-7D85F8F0D747}"/>
              </a:ext>
            </a:extLst>
          </p:cNvPr>
          <p:cNvGrpSpPr/>
          <p:nvPr/>
        </p:nvGrpSpPr>
        <p:grpSpPr>
          <a:xfrm>
            <a:off x="6755245" y="4564847"/>
            <a:ext cx="663574" cy="632746"/>
            <a:chOff x="6755245" y="4564847"/>
            <a:chExt cx="663574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F0F5E6B1-2AA5-CA47-3A74-DEC1CE17C97B}"/>
                </a:ext>
              </a:extLst>
            </p:cNvPr>
            <p:cNvSpPr/>
            <p:nvPr/>
          </p:nvSpPr>
          <p:spPr>
            <a:xfrm>
              <a:off x="6826153" y="459648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87DD508C-86A6-2780-DCD8-CA36DF54FB00}"/>
                </a:ext>
              </a:extLst>
            </p:cNvPr>
            <p:cNvSpPr/>
            <p:nvPr/>
          </p:nvSpPr>
          <p:spPr>
            <a:xfrm>
              <a:off x="6826153" y="507062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1F94BA9-BB23-95C7-7006-84666602CE0B}"/>
                </a:ext>
              </a:extLst>
            </p:cNvPr>
            <p:cNvSpPr txBox="1"/>
            <p:nvPr/>
          </p:nvSpPr>
          <p:spPr>
            <a:xfrm>
              <a:off x="6826152" y="502831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CF763A0-71CA-5596-DEE0-11B2FD9BE5C8}"/>
                </a:ext>
              </a:extLst>
            </p:cNvPr>
            <p:cNvSpPr txBox="1"/>
            <p:nvPr/>
          </p:nvSpPr>
          <p:spPr>
            <a:xfrm>
              <a:off x="6805833" y="4935097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69F19B0-D379-577E-9AB1-76CDA5E5749F}"/>
                </a:ext>
              </a:extLst>
            </p:cNvPr>
            <p:cNvSpPr txBox="1"/>
            <p:nvPr/>
          </p:nvSpPr>
          <p:spPr>
            <a:xfrm>
              <a:off x="6771120" y="456484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DCCDA75-26BA-62D0-29CA-502A012D11FB}"/>
                </a:ext>
              </a:extLst>
            </p:cNvPr>
            <p:cNvSpPr txBox="1"/>
            <p:nvPr/>
          </p:nvSpPr>
          <p:spPr>
            <a:xfrm>
              <a:off x="6918555" y="456484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D02C3715-F4A9-E822-9F0D-045F07241C49}"/>
                </a:ext>
              </a:extLst>
            </p:cNvPr>
            <p:cNvSpPr txBox="1"/>
            <p:nvPr/>
          </p:nvSpPr>
          <p:spPr>
            <a:xfrm>
              <a:off x="6772587" y="465517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8A2952F-0E6F-A741-611C-9CAE515D83C3}"/>
                </a:ext>
              </a:extLst>
            </p:cNvPr>
            <p:cNvSpPr txBox="1"/>
            <p:nvPr/>
          </p:nvSpPr>
          <p:spPr>
            <a:xfrm>
              <a:off x="7058985" y="467937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B8DB2A9E-BA29-3AC8-8791-0A5B7344CF59}"/>
                </a:ext>
              </a:extLst>
            </p:cNvPr>
            <p:cNvSpPr txBox="1"/>
            <p:nvPr/>
          </p:nvSpPr>
          <p:spPr>
            <a:xfrm>
              <a:off x="6755245" y="4796082"/>
              <a:ext cx="663569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B6FF437-CCF5-EDC6-317C-FC08219513C8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3FDC37A9-2651-3906-8558-C481C8186C2D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4235E070-5EEC-D2BA-129A-575048524D2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0C6D0264-2440-ED21-0B4C-C7A9A8E120B7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9DB715D3-5709-3AFD-D554-70ABE6822F30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5346BDDD-3BA4-99A4-C040-E6F37F634955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923F46DE-619B-F16B-5294-3E415BF5F07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4B847D70-CD2C-926B-7097-83090EE328F9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CB52A28B-A164-ABD9-8BB2-923FFA557D1E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BA799E35-3E2B-B05A-BF2D-88A981B634D7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686AD968-FABB-65E3-C6AB-F3727DF86671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4EC5D08-06B0-65F0-8A0C-27E3293A5EE0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A3B8D039-575F-41D8-6857-662944666FD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9BA42B48-B8C2-A7B6-53CE-DB614A93B0E9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6065F71F-A7A8-7C1F-E2D4-AFD83E7686A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EBED7217-611D-FAE3-9F66-2681821019D8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AC467E8D-6167-840F-FC75-8740D7890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97C22688-9B76-3005-411A-3C074D7B43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54F895CB-9F70-C7FC-15D9-D2D33545D2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C88B3D73-EA2A-B846-5C02-65C40CFBB74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9D38FF1E-32D9-1633-695B-57343A7203A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15" name="Straight Connector 714">
                                <a:extLst>
                                  <a:ext uri="{FF2B5EF4-FFF2-40B4-BE49-F238E27FC236}">
                                    <a16:creationId xmlns:a16="http://schemas.microsoft.com/office/drawing/2014/main" id="{473BDB3B-83DD-E5B3-371E-2E827724438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3393BB6C-DC64-8D59-3218-7963C673975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BB1CEC0D-7F9F-AF11-2C2F-7263C947843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296ED89E-F02D-BB1A-E1A4-4C3BC1566B8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28667994-EE55-A491-D3CA-6C078F09F9D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81271D58-AD63-E808-8EF4-E28636B3BB6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9C5671EC-2260-FDEB-063B-C43C48B431A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4E634DDB-55AA-6597-E3FC-87A86019A4E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B4146734-D2F5-1D0E-F5D4-33862BC60B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94C0626C-2457-2376-5A50-1EC3CAC179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7262231E-6F87-E989-6CD8-E4BECA74692D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A4CE6E5D-2DEC-8ABA-B239-AA5114AF8BB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16647153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1044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0" name="Picture 1899">
            <a:extLst>
              <a:ext uri="{FF2B5EF4-FFF2-40B4-BE49-F238E27FC236}">
                <a16:creationId xmlns:a16="http://schemas.microsoft.com/office/drawing/2014/main" id="{CF754217-C90A-DF6F-AFAA-0A9DF4E2526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DDB762F3-D8A4-DCD8-F312-5133FD4BC4E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9ACE0486-5F73-7B5C-D903-B01E6A096E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E2F5B1B3-4F44-7AE3-F9F9-093925E704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C910E821-EDC4-1C81-565E-ECFA489521B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14E968E3-BC26-90DE-B599-DEC7450B34B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10BCF49A-DBA3-95B7-A042-85191FED45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A6376AE3-E03B-249A-204E-19C58B5824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1AC365C7-7D48-7194-438B-61C1C2FB87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44740C97-23DA-DF62-401D-FEC0C24BFB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52711C58-7193-521C-FBCC-0B98543835C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2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4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5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6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8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9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1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2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3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4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5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6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7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8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9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Tl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2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3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4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5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6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7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9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50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1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3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4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5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7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8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9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60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1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2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3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4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5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6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7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8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9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70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1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2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3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4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5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6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7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8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9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80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1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2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04EEF963-2F55-99FC-E95A-E8A3FCE1EECA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3694C253-C380-58BC-F845-6C759AD894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0E62C2A7-8952-3492-3FEA-97FB9EFE40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F8F9B65E-7C62-46CA-C646-43DF407A3BC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3247AE3F-87EE-4CFD-1159-DE0AA4D375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05752F25-5724-FBEE-BD46-6833B7F7E0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277EE7E3-BFFE-1DA4-EA7F-D1A3A90FC1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3" action="ppaction://hlinksldjump"/>
              <a:extLst>
                <a:ext uri="{FF2B5EF4-FFF2-40B4-BE49-F238E27FC236}">
                  <a16:creationId xmlns:a16="http://schemas.microsoft.com/office/drawing/2014/main" id="{08EC9D84-D51F-721C-9829-561227A3BC3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583E5419-3440-E9CD-348F-4C30F2E5AE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604D867F-DE14-6A6B-463C-F4B3299E74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28967AA6-7346-3504-2E27-F256C9070727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81A1E1EB-59E1-4BA8-1555-BA169A937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DF520669-68B8-7193-CB40-744C82DDBC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774A6755-652B-5F99-0E52-0904A53C24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16C533C1-B321-F003-85A2-3655E03E5E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44AED981-AE98-C3F7-1675-477DD84514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A24F7AE9-3FA5-5154-33BD-BF71E261E3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2" name="TextBox 711">
              <a:hlinkClick r:id="rId84" action="ppaction://hlinksldjump"/>
              <a:extLst>
                <a:ext uri="{FF2B5EF4-FFF2-40B4-BE49-F238E27FC236}">
                  <a16:creationId xmlns:a16="http://schemas.microsoft.com/office/drawing/2014/main" id="{66CF706B-66BD-AB25-EBC7-CDB48EC3DC0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F8A39AF3-46C0-D0B4-A8E2-095724E642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37E9BF16-E591-AD4F-52D4-1454A5C839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25" name="Group 724">
            <a:extLst>
              <a:ext uri="{FF2B5EF4-FFF2-40B4-BE49-F238E27FC236}">
                <a16:creationId xmlns:a16="http://schemas.microsoft.com/office/drawing/2014/main" id="{9FE88A6A-9C40-623C-3890-D4CD33648F82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12618856-66FE-675F-99C3-66A67F7C73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Rectangle 726">
              <a:extLst>
                <a:ext uri="{FF2B5EF4-FFF2-40B4-BE49-F238E27FC236}">
                  <a16:creationId xmlns:a16="http://schemas.microsoft.com/office/drawing/2014/main" id="{562C9B2E-59E0-DD7D-3830-03B2C21F18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5C143447-0EA2-124C-C0F0-A2FB549E774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7F020512-A6FE-CE3D-9742-B1CC0FAF2F2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AB67FB06-005E-0084-E2A8-B6D74F315B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3D2EF879-8550-8598-2E96-C0F639DD1C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32" name="TextBox 731">
              <a:hlinkClick r:id="rId85" action="ppaction://hlinksldjump"/>
              <a:extLst>
                <a:ext uri="{FF2B5EF4-FFF2-40B4-BE49-F238E27FC236}">
                  <a16:creationId xmlns:a16="http://schemas.microsoft.com/office/drawing/2014/main" id="{19AB2B60-6535-1449-5EF1-14A4E01284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8AF2A0D1-F6C7-9F2D-EE9D-70F0438030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CF6AF80F-A41B-C484-CEBC-E56C1E6ABC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D52F14F-F9D3-5666-FCDE-72051E01D0A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36" name="Rectangle 735">
              <a:extLst>
                <a:ext uri="{FF2B5EF4-FFF2-40B4-BE49-F238E27FC236}">
                  <a16:creationId xmlns:a16="http://schemas.microsoft.com/office/drawing/2014/main" id="{93890BBB-1F21-1BAD-E7EB-9EFA53191E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Rectangle 736">
              <a:extLst>
                <a:ext uri="{FF2B5EF4-FFF2-40B4-BE49-F238E27FC236}">
                  <a16:creationId xmlns:a16="http://schemas.microsoft.com/office/drawing/2014/main" id="{EEDEB670-4BE5-BCEC-5A1E-0E2B39C36F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TextBox 737">
              <a:extLst>
                <a:ext uri="{FF2B5EF4-FFF2-40B4-BE49-F238E27FC236}">
                  <a16:creationId xmlns:a16="http://schemas.microsoft.com/office/drawing/2014/main" id="{0144F190-73F1-3BA3-4775-F30992762E5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9" name="TextBox 738">
              <a:extLst>
                <a:ext uri="{FF2B5EF4-FFF2-40B4-BE49-F238E27FC236}">
                  <a16:creationId xmlns:a16="http://schemas.microsoft.com/office/drawing/2014/main" id="{E1568C05-DAE2-4132-4022-9022EA3E28A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C616CB24-ED02-9DBE-9B10-EEBB2BA596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1C25F78C-5E7B-5EA6-CD6C-0DF7A0ED3D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42" name="TextBox 741">
              <a:hlinkClick r:id="rId86" action="ppaction://hlinksldjump"/>
              <a:extLst>
                <a:ext uri="{FF2B5EF4-FFF2-40B4-BE49-F238E27FC236}">
                  <a16:creationId xmlns:a16="http://schemas.microsoft.com/office/drawing/2014/main" id="{10F85650-A56E-F82B-CD76-08970D20BB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289535AE-6957-82D3-B900-758199A071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31AADC0D-7CD5-89D8-37D4-FBFB2EE31B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45" name="Group 744">
            <a:extLst>
              <a:ext uri="{FF2B5EF4-FFF2-40B4-BE49-F238E27FC236}">
                <a16:creationId xmlns:a16="http://schemas.microsoft.com/office/drawing/2014/main" id="{BF0302CA-787D-F2EB-0B89-8A85439A283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46" name="Rectangle 745">
              <a:extLst>
                <a:ext uri="{FF2B5EF4-FFF2-40B4-BE49-F238E27FC236}">
                  <a16:creationId xmlns:a16="http://schemas.microsoft.com/office/drawing/2014/main" id="{2902E66A-7ED6-3706-3920-1CB4F2AD45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Rectangle 746">
              <a:extLst>
                <a:ext uri="{FF2B5EF4-FFF2-40B4-BE49-F238E27FC236}">
                  <a16:creationId xmlns:a16="http://schemas.microsoft.com/office/drawing/2014/main" id="{D857F5F6-283E-0096-6D6D-A568FF9B20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TextBox 747">
              <a:extLst>
                <a:ext uri="{FF2B5EF4-FFF2-40B4-BE49-F238E27FC236}">
                  <a16:creationId xmlns:a16="http://schemas.microsoft.com/office/drawing/2014/main" id="{72D3E106-C8C0-5DCD-59FF-B84BCB08AE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FDF61E31-6BD6-0B91-C558-0489543B239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1E834826-1477-0B30-4BD6-A7FC83B166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22B6E46F-CCD2-ABF8-2B15-91A3623963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2" name="TextBox 751">
              <a:hlinkClick r:id="rId87" action="ppaction://hlinksldjump"/>
              <a:extLst>
                <a:ext uri="{FF2B5EF4-FFF2-40B4-BE49-F238E27FC236}">
                  <a16:creationId xmlns:a16="http://schemas.microsoft.com/office/drawing/2014/main" id="{51DC2769-17CD-6724-C902-5262BEBE05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5EE7E54C-6676-2ABE-0431-EE21BE2989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84F5B298-2B58-D303-B170-CC059E52E33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77" name="Group 776">
            <a:extLst>
              <a:ext uri="{FF2B5EF4-FFF2-40B4-BE49-F238E27FC236}">
                <a16:creationId xmlns:a16="http://schemas.microsoft.com/office/drawing/2014/main" id="{2EFA6E33-C215-7F81-6CDC-30F1A24F425B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A4599E99-F21F-E1BF-7376-D0CF54F75C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Rectangle 778">
              <a:extLst>
                <a:ext uri="{FF2B5EF4-FFF2-40B4-BE49-F238E27FC236}">
                  <a16:creationId xmlns:a16="http://schemas.microsoft.com/office/drawing/2014/main" id="{0E1D2ED6-222A-BA09-44D7-0370E81F6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631767A9-DE41-07AE-B733-6DFC7497275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4323E4B3-C9DA-3497-296C-C3AD93665C3A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9F68B688-3788-7A17-7C7D-165CD4C8B51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E78B2D69-D4A8-4DD6-C693-C019608FA25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84" name="TextBox 783">
              <a:hlinkClick r:id="rId88" action="ppaction://hlinksldjump"/>
              <a:extLst>
                <a:ext uri="{FF2B5EF4-FFF2-40B4-BE49-F238E27FC236}">
                  <a16:creationId xmlns:a16="http://schemas.microsoft.com/office/drawing/2014/main" id="{78AA56A3-E9E3-E39D-9E55-6793895D4B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DCA833A1-050B-C602-01FC-F457E2BF93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C19F221F-35D9-900D-2346-3E485D2EE7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sp>
        <p:nvSpPr>
          <p:cNvPr id="797" name="TextBox 796">
            <a:extLst>
              <a:ext uri="{FF2B5EF4-FFF2-40B4-BE49-F238E27FC236}">
                <a16:creationId xmlns:a16="http://schemas.microsoft.com/office/drawing/2014/main" id="{A44DB66A-253F-2DF0-86FB-8DB6EF1EBAB7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98" name="TextBox 797">
            <a:extLst>
              <a:ext uri="{FF2B5EF4-FFF2-40B4-BE49-F238E27FC236}">
                <a16:creationId xmlns:a16="http://schemas.microsoft.com/office/drawing/2014/main" id="{00B18BDD-4927-A0B5-F322-88F419CF00B6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55" name="TextBox 754">
            <a:hlinkClick r:id="rId89" action="ppaction://hlinksldjump"/>
            <a:extLst>
              <a:ext uri="{FF2B5EF4-FFF2-40B4-BE49-F238E27FC236}">
                <a16:creationId xmlns:a16="http://schemas.microsoft.com/office/drawing/2014/main" id="{AEAE6FB8-6DBE-958B-52C7-EDEF32D371C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57" name="TextBox 756">
            <a:hlinkClick r:id="rId90" action="ppaction://hlinksldjump"/>
            <a:extLst>
              <a:ext uri="{FF2B5EF4-FFF2-40B4-BE49-F238E27FC236}">
                <a16:creationId xmlns:a16="http://schemas.microsoft.com/office/drawing/2014/main" id="{E01EFEA3-D957-7408-9962-AF9269E79A2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58" name="TextBox 757">
            <a:hlinkClick r:id="rId91" action="ppaction://hlinksldjump"/>
            <a:extLst>
              <a:ext uri="{FF2B5EF4-FFF2-40B4-BE49-F238E27FC236}">
                <a16:creationId xmlns:a16="http://schemas.microsoft.com/office/drawing/2014/main" id="{247C25D7-A2A1-FCB7-F58B-A448DA54B89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59" name="TextBox 758">
            <a:hlinkClick r:id="rId92" action="ppaction://hlinksldjump"/>
            <a:extLst>
              <a:ext uri="{FF2B5EF4-FFF2-40B4-BE49-F238E27FC236}">
                <a16:creationId xmlns:a16="http://schemas.microsoft.com/office/drawing/2014/main" id="{B3791A55-F515-ABB8-BE3D-147C4E120623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60" name="TextBox 759">
            <a:hlinkClick r:id="rId93" action="ppaction://hlinksldjump"/>
            <a:extLst>
              <a:ext uri="{FF2B5EF4-FFF2-40B4-BE49-F238E27FC236}">
                <a16:creationId xmlns:a16="http://schemas.microsoft.com/office/drawing/2014/main" id="{BE197FB5-F416-CB94-7A15-B9368F628BE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61" name="TextBox 760">
            <a:hlinkClick r:id="rId94" action="ppaction://hlinksldjump"/>
            <a:extLst>
              <a:ext uri="{FF2B5EF4-FFF2-40B4-BE49-F238E27FC236}">
                <a16:creationId xmlns:a16="http://schemas.microsoft.com/office/drawing/2014/main" id="{6CA0CDCA-D9FC-E1C1-AC2C-E1F228FC30C6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62" name="TextBox 761">
            <a:hlinkClick r:id="rId95" action="ppaction://hlinksldjump"/>
            <a:extLst>
              <a:ext uri="{FF2B5EF4-FFF2-40B4-BE49-F238E27FC236}">
                <a16:creationId xmlns:a16="http://schemas.microsoft.com/office/drawing/2014/main" id="{0E806040-7CDB-74F5-0ED0-FE3CDE1E366C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63" name="TextBox 762">
            <a:hlinkClick r:id="rId96" action="ppaction://hlinksldjump"/>
            <a:extLst>
              <a:ext uri="{FF2B5EF4-FFF2-40B4-BE49-F238E27FC236}">
                <a16:creationId xmlns:a16="http://schemas.microsoft.com/office/drawing/2014/main" id="{26AA44E6-DAFA-E093-48F0-0EEC2543F3B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64" name="TextBox 763">
            <a:hlinkClick r:id="rId97" action="ppaction://hlinksldjump"/>
            <a:extLst>
              <a:ext uri="{FF2B5EF4-FFF2-40B4-BE49-F238E27FC236}">
                <a16:creationId xmlns:a16="http://schemas.microsoft.com/office/drawing/2014/main" id="{87BEE835-0A11-071F-BDAF-A8780546C23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75" name="TextBox 774">
            <a:hlinkClick r:id="rId98" action="ppaction://hlinksldjump"/>
            <a:extLst>
              <a:ext uri="{FF2B5EF4-FFF2-40B4-BE49-F238E27FC236}">
                <a16:creationId xmlns:a16="http://schemas.microsoft.com/office/drawing/2014/main" id="{DC97DE71-555F-2668-F4F7-2D648F5D2DCB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76" name="TextBox 775">
            <a:hlinkClick r:id="rId99" action="ppaction://hlinksldjump"/>
            <a:extLst>
              <a:ext uri="{FF2B5EF4-FFF2-40B4-BE49-F238E27FC236}">
                <a16:creationId xmlns:a16="http://schemas.microsoft.com/office/drawing/2014/main" id="{DA1B5AD4-57CE-D554-9D22-227389FEA780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99" name="TextBox 798">
            <a:hlinkClick r:id="rId100" action="ppaction://hlinksldjump"/>
            <a:extLst>
              <a:ext uri="{FF2B5EF4-FFF2-40B4-BE49-F238E27FC236}">
                <a16:creationId xmlns:a16="http://schemas.microsoft.com/office/drawing/2014/main" id="{E003F579-48F7-E856-E049-87DC89D5FB3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00" name="TextBox 799">
            <a:hlinkClick r:id="rId101" action="ppaction://hlinksldjump"/>
            <a:extLst>
              <a:ext uri="{FF2B5EF4-FFF2-40B4-BE49-F238E27FC236}">
                <a16:creationId xmlns:a16="http://schemas.microsoft.com/office/drawing/2014/main" id="{8E3D1AA2-2328-F309-1134-AE4A84F16295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1" name="TextBox 800">
            <a:hlinkClick r:id="rId102" action="ppaction://hlinksldjump"/>
            <a:extLst>
              <a:ext uri="{FF2B5EF4-FFF2-40B4-BE49-F238E27FC236}">
                <a16:creationId xmlns:a16="http://schemas.microsoft.com/office/drawing/2014/main" id="{8355C9A9-7592-F529-08BF-8151B15969E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02" name="TextBox 801">
            <a:hlinkClick r:id="rId103" action="ppaction://hlinksldjump"/>
            <a:extLst>
              <a:ext uri="{FF2B5EF4-FFF2-40B4-BE49-F238E27FC236}">
                <a16:creationId xmlns:a16="http://schemas.microsoft.com/office/drawing/2014/main" id="{B8256CC3-06D0-7E13-993D-D491641480D4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03" name="TextBox 802">
            <a:hlinkClick r:id="rId104" action="ppaction://hlinksldjump"/>
            <a:extLst>
              <a:ext uri="{FF2B5EF4-FFF2-40B4-BE49-F238E27FC236}">
                <a16:creationId xmlns:a16="http://schemas.microsoft.com/office/drawing/2014/main" id="{BC5A0531-D700-7E1D-A9F8-63648A34B702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4" name="TextBox 803">
            <a:hlinkClick r:id="rId105" action="ppaction://hlinksldjump"/>
            <a:extLst>
              <a:ext uri="{FF2B5EF4-FFF2-40B4-BE49-F238E27FC236}">
                <a16:creationId xmlns:a16="http://schemas.microsoft.com/office/drawing/2014/main" id="{C56A977A-9BE7-4C24-DD07-F6E614421E3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05" name="TextBox 804">
            <a:hlinkClick r:id="rId106" action="ppaction://hlinksldjump"/>
            <a:extLst>
              <a:ext uri="{FF2B5EF4-FFF2-40B4-BE49-F238E27FC236}">
                <a16:creationId xmlns:a16="http://schemas.microsoft.com/office/drawing/2014/main" id="{9B191113-DA84-8F51-5827-63198EEEF9ED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6" name="Rectangle 805">
            <a:hlinkClick r:id="rId107" action="ppaction://hlinksldjump"/>
            <a:extLst>
              <a:ext uri="{FF2B5EF4-FFF2-40B4-BE49-F238E27FC236}">
                <a16:creationId xmlns:a16="http://schemas.microsoft.com/office/drawing/2014/main" id="{C043C1A6-2E0F-0D59-CEE8-E3167886AF26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07" name="Rectangle 806">
            <a:hlinkClick r:id="rId108" action="ppaction://hlinksldjump"/>
            <a:extLst>
              <a:ext uri="{FF2B5EF4-FFF2-40B4-BE49-F238E27FC236}">
                <a16:creationId xmlns:a16="http://schemas.microsoft.com/office/drawing/2014/main" id="{7153087B-2144-A283-AE96-D36EE845B7F8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08" name="Rectangle 807">
            <a:hlinkClick r:id="rId109" action="ppaction://hlinksldjump"/>
            <a:extLst>
              <a:ext uri="{FF2B5EF4-FFF2-40B4-BE49-F238E27FC236}">
                <a16:creationId xmlns:a16="http://schemas.microsoft.com/office/drawing/2014/main" id="{38BC1EF1-B915-F0EE-2C5C-70B5413522FA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09" name="Rectangle 808">
            <a:hlinkClick r:id="rId110" action="ppaction://hlinksldjump"/>
            <a:extLst>
              <a:ext uri="{FF2B5EF4-FFF2-40B4-BE49-F238E27FC236}">
                <a16:creationId xmlns:a16="http://schemas.microsoft.com/office/drawing/2014/main" id="{D0F6AED2-5709-71D7-E1BF-4A084A2DD269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10" name="Rectangle 809">
            <a:hlinkClick r:id="rId111" action="ppaction://hlinksldjump"/>
            <a:extLst>
              <a:ext uri="{FF2B5EF4-FFF2-40B4-BE49-F238E27FC236}">
                <a16:creationId xmlns:a16="http://schemas.microsoft.com/office/drawing/2014/main" id="{F825CF36-4C93-8277-DE82-76ECCE258F1F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11" name="Rectangle 810">
            <a:hlinkClick r:id="rId112" action="ppaction://hlinksldjump"/>
            <a:extLst>
              <a:ext uri="{FF2B5EF4-FFF2-40B4-BE49-F238E27FC236}">
                <a16:creationId xmlns:a16="http://schemas.microsoft.com/office/drawing/2014/main" id="{65A91A12-1F77-CE1A-AC98-16F821B2D2C1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12" name="Rectangle 811">
            <a:hlinkClick r:id="rId113" action="ppaction://hlinksldjump"/>
            <a:extLst>
              <a:ext uri="{FF2B5EF4-FFF2-40B4-BE49-F238E27FC236}">
                <a16:creationId xmlns:a16="http://schemas.microsoft.com/office/drawing/2014/main" id="{92619498-33FC-0D2C-CE27-A8F154FB1C83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81) Thallium">
            <a:hlinkClick r:id="" action="ppaction://media"/>
            <a:extLst>
              <a:ext uri="{FF2B5EF4-FFF2-40B4-BE49-F238E27FC236}">
                <a16:creationId xmlns:a16="http://schemas.microsoft.com/office/drawing/2014/main" id="{085711D4-02DD-5834-0F31-52EBE7E7082D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55847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01F6CA89-0974-35D1-B2B9-68B75D88C6C4}"/>
              </a:ext>
            </a:extLst>
          </p:cNvPr>
          <p:cNvGrpSpPr/>
          <p:nvPr/>
        </p:nvGrpSpPr>
        <p:grpSpPr>
          <a:xfrm>
            <a:off x="3957321" y="949412"/>
            <a:ext cx="1524354" cy="1462818"/>
            <a:chOff x="6860395" y="2261965"/>
            <a:chExt cx="1524354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3924EA74-2531-C7D2-D290-D51B743FDA8C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8E618132-6DC9-2936-64F8-9AFD67A7677E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00DF10EF-B810-AF39-FA26-4026DF340537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81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B08144A2-9E87-5747-75C3-C9DD4EC81980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Tl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B1FC3A3-C152-4466-3D19-1895BA6A3F9D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Thallium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F3656E80-C847-4F52-BB22-E69E7513BF58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204,37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11E00588-3760-FFF3-ECF7-7AB342770639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1,80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4B75EF57-DAC6-7E4D-2CB4-A9578E479BE9}"/>
                </a:ext>
              </a:extLst>
            </p:cNvPr>
            <p:cNvSpPr txBox="1"/>
            <p:nvPr/>
          </p:nvSpPr>
          <p:spPr>
            <a:xfrm>
              <a:off x="6860395" y="3206066"/>
              <a:ext cx="152435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[Xe]4f</a:t>
              </a:r>
              <a:r>
                <a:rPr lang="en-US" sz="1400" baseline="30000"/>
                <a:t>14</a:t>
              </a:r>
              <a:r>
                <a:rPr lang="en-US" sz="1400"/>
                <a:t>5d</a:t>
              </a:r>
              <a:r>
                <a:rPr lang="en-US" sz="1400" baseline="30000"/>
                <a:t>10</a:t>
              </a:r>
              <a:r>
                <a:rPr lang="en-US" sz="1400"/>
                <a:t>6s</a:t>
              </a:r>
              <a:r>
                <a:rPr lang="en-US" sz="1400" baseline="30000"/>
                <a:t>2</a:t>
              </a:r>
              <a:r>
                <a:rPr lang="en-US" sz="1400"/>
                <a:t>6p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0A6A1375-3876-940C-6EC0-5C5FB4551409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/>
                <a:t>1, 3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90CEC593-7A6A-A095-B149-FF1BB3E66C56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75B3D3E2-BDBE-D188-1869-ED225D6DDC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E3AC55A0-6CF4-8CF9-026B-D9EBF8DC1F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BFDA17E0-EF7D-D29C-E318-364B9EEC5F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253D963-F9B6-4659-FDDB-62C3A51206B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D4678B57-F62C-B796-16EC-26B1E2854A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CF32F26B-1138-1806-27DB-13E867F923F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8" name="TextBox 447">
              <a:hlinkClick r:id="rId115" action="ppaction://hlinksldjump"/>
              <a:extLst>
                <a:ext uri="{FF2B5EF4-FFF2-40B4-BE49-F238E27FC236}">
                  <a16:creationId xmlns:a16="http://schemas.microsoft.com/office/drawing/2014/main" id="{58E2675D-908E-A4A6-FBD2-ACF1CEA2409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8DADBC7A-DCB6-93DA-759F-372F0FFBCF8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BB7438AF-1DDD-B2D3-C9B6-BE43C863A0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C253DFA0-5832-347D-33BA-A10211B7C14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EEFC7D44-D2F3-9B5E-84DB-F1443F6146A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4C95B069-38DD-6158-9D8F-A9AFD3838F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2A9EFA7F-0F09-7C45-ED5D-129A38A912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2B8295A1-244F-D094-E0D7-B060E5CD44D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D898D63-CB3F-F64C-8883-1C67305D46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9E59EB94-F39D-C918-94C3-7C98FCF3464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16" name="TextBox 81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2BDF3DBF-8818-770F-D012-F9738F29B2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EAE8214F-26E6-5CE9-8C45-42F35591CE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D0CF6EAD-C715-08A3-D17B-2AB7102B77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76AAC06E-8F82-2C9E-E76C-1AE2E1CC4B16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0568F9E3-4171-1EE5-3AEF-7972AC8E12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66395C59-7E4C-061B-4098-F903E5767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42DD0C4F-2FC8-8628-3A8F-DA43F07AEDB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8E263BAC-3E57-3333-CAC0-724ABB500A1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573A0A69-0DAF-EC3E-8189-71C96913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7FF572AD-6B73-9E3F-1FDF-53A582317CC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26" name="TextBox 82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54224367-CCB7-819F-F80D-9646D1B4E3C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C4AC9D9D-24BB-A15A-4562-5A5FC3BD58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CDB07158-22ED-44D6-F283-F1D60004CC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F35503AC-2491-8992-4A01-4FA33FB17987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1AD0B5B5-78FE-3153-70F6-479B5204F4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42912119-5493-66E9-91A1-6AC03CF111B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B7720F7B-70F0-F2E1-5313-08E28F92B09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18293818-4932-828F-F05D-60106784420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F62622F2-B57C-5D8B-F65A-322C3FC6CB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FBDAE18E-9555-51E1-A4E7-09C97E71BF0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36" name="TextBox 83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C456FD8-E398-D9A2-E5AD-1EED2D73853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310F759-4AB1-B447-7CCE-FCCFC273C4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C700D9F6-0C44-D2E1-14A6-28344308DE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AADB4257-1BC9-01AE-4322-519D408E6023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59F7F583-1EE1-6CFB-388A-C149770CD60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ECAA5C3A-067C-242A-B72A-666857F3C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378C73DE-AB06-9416-728F-E28FB1B18E7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1682AAF7-FEA2-60AE-FC9A-941A671813A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343E0A64-9A11-9263-5F42-7A6FFC8341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DED4434-B78A-1E7F-7699-C91542F4EF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46" name="TextBox 84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05B397B5-A4FA-578C-C4EF-BFCFD3121FB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E60D9252-220F-7AC7-8BD1-F8ABCDE381B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D547D527-B12A-901B-191A-0403244839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89953532-2406-3DF9-86A4-454772689030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41B68B21-1C79-BE84-F3D4-0477551A7B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CA9F5980-F63B-1231-CD4A-8142AB6FC1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B303042A-CFFC-72EB-E6D2-E44833C890B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896341C6-0E3D-1044-930E-F6D6F998747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F400460B-05E8-B8C8-0366-6B2327C2376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F01C0866-ED1F-797A-C21B-864D9F3B93C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56" name="TextBox 85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AD98D3A4-F8DF-880F-1A27-2FCAD32B4AD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EE3F7516-A1C6-A1AA-74BD-79EDE86E2B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27B50931-C5BE-9DCE-ABEF-66DB2DA156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6060AC33-61E1-BE25-9D94-5FFCE92D14B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8A985F01-1B1B-9660-5117-84E29A9FBDA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4E80BF2F-491F-F2C6-F152-B54D8357F7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6231CC23-25D4-1C65-9C31-CFA197F5A1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3D342889-43C0-42E5-3F1E-149DB1D0F0F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21826976-D48A-7F3F-B946-98A87DDA50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26213430-9193-EF60-D0EE-2D0FE8CE84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6" name="TextBox 86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D4827FB7-E015-8D54-18D6-BB18679A41A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6EEF1714-77BF-27A9-09FE-D93EA26B8A4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4D000D9-02E7-8BFF-D48A-4D1BF1EEDB8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0B4D511-ED4B-AFF2-7051-D9D516ADAA7F}"/>
              </a:ext>
            </a:extLst>
          </p:cNvPr>
          <p:cNvGrpSpPr/>
          <p:nvPr/>
        </p:nvGrpSpPr>
        <p:grpSpPr>
          <a:xfrm>
            <a:off x="7331070" y="3981051"/>
            <a:ext cx="677400" cy="632746"/>
            <a:chOff x="7331070" y="3981051"/>
            <a:chExt cx="677400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DAD45D5-4F71-EFF2-32D1-56C2FF7ADE10}"/>
                </a:ext>
              </a:extLst>
            </p:cNvPr>
            <p:cNvSpPr/>
            <p:nvPr/>
          </p:nvSpPr>
          <p:spPr>
            <a:xfrm>
              <a:off x="7397745" y="401269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B9C89BA-8941-2546-91EC-347D50B3F067}"/>
                </a:ext>
              </a:extLst>
            </p:cNvPr>
            <p:cNvSpPr/>
            <p:nvPr/>
          </p:nvSpPr>
          <p:spPr>
            <a:xfrm>
              <a:off x="7397745" y="448682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EE6CC61-94EC-A33B-41E5-E3D482E24323}"/>
                </a:ext>
              </a:extLst>
            </p:cNvPr>
            <p:cNvSpPr txBox="1"/>
            <p:nvPr/>
          </p:nvSpPr>
          <p:spPr>
            <a:xfrm>
              <a:off x="7397744" y="444452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CA5F038-DCB3-AFBB-3B36-D496DCACC42F}"/>
                </a:ext>
              </a:extLst>
            </p:cNvPr>
            <p:cNvSpPr txBox="1"/>
            <p:nvPr/>
          </p:nvSpPr>
          <p:spPr>
            <a:xfrm>
              <a:off x="7331070" y="4351301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4336B9E-78A0-32D3-B1F7-94F8FBFA181E}"/>
                </a:ext>
              </a:extLst>
            </p:cNvPr>
            <p:cNvSpPr txBox="1"/>
            <p:nvPr/>
          </p:nvSpPr>
          <p:spPr>
            <a:xfrm>
              <a:off x="7342712" y="398105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9A3A54C-2E2B-6581-4367-E5564ADA247C}"/>
                </a:ext>
              </a:extLst>
            </p:cNvPr>
            <p:cNvSpPr txBox="1"/>
            <p:nvPr/>
          </p:nvSpPr>
          <p:spPr>
            <a:xfrm>
              <a:off x="7556578" y="3981051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21B6F28D-5FBC-688B-EF8B-42F66F9FAFC8}"/>
                </a:ext>
              </a:extLst>
            </p:cNvPr>
            <p:cNvSpPr txBox="1"/>
            <p:nvPr/>
          </p:nvSpPr>
          <p:spPr>
            <a:xfrm>
              <a:off x="7344179" y="407138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616A733-4BD5-2604-2599-FFDBB4F77176}"/>
                </a:ext>
              </a:extLst>
            </p:cNvPr>
            <p:cNvSpPr txBox="1"/>
            <p:nvPr/>
          </p:nvSpPr>
          <p:spPr>
            <a:xfrm>
              <a:off x="7630577" y="40955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EDB35F84-4074-DDC1-A575-E30871EB229A}"/>
                </a:ext>
              </a:extLst>
            </p:cNvPr>
            <p:cNvSpPr txBox="1"/>
            <p:nvPr/>
          </p:nvSpPr>
          <p:spPr>
            <a:xfrm>
              <a:off x="7342713" y="4212286"/>
              <a:ext cx="5676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6CFB9C0-F086-6A79-F006-877830233E61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9F500FC2-7258-3844-4F6A-8FCF2CDECD53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14DC80E0-E5D8-6951-DA3A-61EF5BF825B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C231EF09-A072-A3B4-A8AC-13E3D30E6366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3E213F4A-79B2-FB09-A299-901CA127727A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45ABC6CF-FFD5-4736-B0C2-6AA8E3DBAC0D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AB5F27CB-1761-241B-967C-D7EB7560BADE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A6E6A258-ECA4-AA6E-74D4-ABE5EBB17B7B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07CADAB4-A313-9C88-E0BC-44CF4290C881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3F947B00-09AA-4AED-400A-2187183C40DF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2CDDFE72-392B-3517-0808-B6BE59E514C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FFD89AF0-C2CB-8D32-11C1-6398901E218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8EDE9C02-B2A6-DB5B-2316-FBFED186D8DD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59E4E3CF-8810-94B6-C479-CE6806F22EBB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660398C3-438A-9B16-DABA-E24F9CDA0C0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8D09679A-FD3A-DC54-84E4-20215CAF303E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F0788207-7EC5-FCC0-5911-04B2953257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2B98DB87-95AE-F26D-F6AF-11A0A108DA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15F867C7-0AB9-388C-936D-CF26EFE3FD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278177B6-122D-0045-2A92-B1572DDBF5C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A3007818-2BE9-9F24-1D04-960EE4C31CA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15" name="Straight Connector 714">
                                <a:extLst>
                                  <a:ext uri="{FF2B5EF4-FFF2-40B4-BE49-F238E27FC236}">
                                    <a16:creationId xmlns:a16="http://schemas.microsoft.com/office/drawing/2014/main" id="{649C8C3C-BA38-AC41-DA4A-430849190AF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70AD18A6-9829-C61D-93E6-6A8DE038D0B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86E01D01-70FA-E86F-1DED-1B3161752C4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A5E0ACBB-5C14-E079-E0C1-F338398401BA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083ED9A2-E494-6A3F-B8AD-F8687CDEA0BF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1DF2906D-D8AB-4F66-D80F-9725BDD6C94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494F5837-15A7-F21C-EC3F-A392C048FE9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294F3DED-463B-F447-BA94-CA04D37783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B33215F4-1D69-30A4-62F7-3B2230DD87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7FEC5360-3972-100D-B6E6-088AF317EF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A22B4BE0-B96D-8F58-1578-12E7AFDBF61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4496BD8E-79EE-31C9-D071-6CEA68D18E4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103831714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534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0" name="Picture 1899">
            <a:extLst>
              <a:ext uri="{FF2B5EF4-FFF2-40B4-BE49-F238E27FC236}">
                <a16:creationId xmlns:a16="http://schemas.microsoft.com/office/drawing/2014/main" id="{CF754217-C90A-DF6F-AFAA-0A9DF4E2526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01193" y="894331"/>
            <a:ext cx="7145131" cy="1639966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4BB897-EBAE-FFA1-DD73-C5200E8850FA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F81A1C67-42B5-E317-8494-7927B1C4E1FF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F03D05B-B0B3-A030-73E6-E4DC59561C9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8BCD285A-A209-11DB-4305-DD64B78C0FD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790CC-9DF1-E7A6-564F-4C7211C569D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DBD12435-CB7E-2895-7754-40539334658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B37676C-5409-3FB0-2A7B-A44AB59D1A2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57B0446-541C-6402-E916-DCA1E0253C82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128" name="TextBox 127">
              <a:hlinkClick r:id="rId7" action="ppaction://hlinksldjump"/>
              <a:extLst>
                <a:ext uri="{FF2B5EF4-FFF2-40B4-BE49-F238E27FC236}">
                  <a16:creationId xmlns:a16="http://schemas.microsoft.com/office/drawing/2014/main" id="{AA195124-F39B-B69F-C70E-61975F11028E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80C18B-3A89-8F56-ECAD-E147E1879483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04A7BED6-AA5C-5589-EAF2-5D66D4A28557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8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37FE67F8-494B-88CE-2BB5-5D36B79A33CD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A241300C-388E-5AB0-3840-862812E769C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B9FA92D-4A5A-2E02-E0C5-FE233A57C05B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8509B393-14E0-DADB-1411-370C3D43826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E2F57FF-E1B3-1F0E-EDF6-70E47069E1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9D4831D5-EDEC-8E0D-DFD9-3332E1EB227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624FBC2-A486-451A-C625-2495B17212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7AC500FC-CB25-F8FD-D6D2-60D31BA06C53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150" name="TextBox 149">
              <a:hlinkClick r:id="rId9" action="ppaction://hlinksldjump"/>
              <a:extLst>
                <a:ext uri="{FF2B5EF4-FFF2-40B4-BE49-F238E27FC236}">
                  <a16:creationId xmlns:a16="http://schemas.microsoft.com/office/drawing/2014/main" id="{0DA396E7-76EC-8427-B15E-3094B2659D4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A9A4DEBF-FEFB-446C-B9F6-6DF5BA458A1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E6DAD55-71A6-DF3F-8589-98A79ED7CAB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6017E85-B33B-7A28-0E6A-8DE8F3A3381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D530AE1-C0C2-F342-55AA-75DAD85E782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45F422F8-AE8B-52FF-3C11-ADBFF7FD1CB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04CFFF34-7832-D6A4-664E-9D7F849D42E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39AC28CC-1091-727A-BE64-07251397D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75198A10-4DDF-71AD-F708-820AC10CF92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0C7ECFF5-C1F9-1D6E-3B3D-229F270060D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EC33F0B8-2B8D-D360-3239-AB1C39D3FE4F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61" name="TextBox 160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25D472-FFB4-5F3C-C023-342EFDEFC84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B7535ED0-D86F-DAB9-8747-956381D78FC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5D6800CA-EDD6-F193-2200-6BD681F958B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A35DE49-A42F-4148-B123-584443532325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8D8213FD-E0E7-555E-B1BC-18FE748E509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76C674E-39B2-9F81-7BAD-2D3909AF57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50D2C7A2-28CC-545A-A535-DE1049985CB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5A61040-762F-2B82-EFB4-28EBE609C18E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355EDBD-7FB6-4FD5-9210-51E3B9E056CD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BC1EAB6-6A9F-BF71-95F6-13D6D96D1716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625280BB-C5A1-0188-DC09-18052D23BD09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3" name="TextBox 182">
              <a:hlinkClick r:id="rId11" action="ppaction://hlinksldjump"/>
              <a:extLst>
                <a:ext uri="{FF2B5EF4-FFF2-40B4-BE49-F238E27FC236}">
                  <a16:creationId xmlns:a16="http://schemas.microsoft.com/office/drawing/2014/main" id="{FB203546-8C76-E067-1626-B617B3AD1D2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A57F53F-9127-A432-58BB-CC4DF7CC4B9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F15B615B-D8B8-3DE1-D9D8-4E26A958FF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825E2AF-9E86-1019-FA14-506928FE9B23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FA167DA-1E57-277D-8FD0-354CA3A48BC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046888-22ED-BCD6-4C58-63FE2D904A3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B6A20AC-B9AE-BF55-430B-FD725063E73E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6B725A3F-930A-C049-ACBD-4865F7330E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7D364052-2252-BC27-9422-AC388B1B5D6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9DA94711-EAE1-65D4-A265-9698EE68F08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5FC632C-6654-EDCE-36D4-EC6A6CBD40A5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4" name="TextBox 193">
              <a:hlinkClick r:id="rId12" action="ppaction://hlinksldjump"/>
              <a:extLst>
                <a:ext uri="{FF2B5EF4-FFF2-40B4-BE49-F238E27FC236}">
                  <a16:creationId xmlns:a16="http://schemas.microsoft.com/office/drawing/2014/main" id="{80190503-DC80-8512-E770-2A68A4371CE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F263006-BACE-A0B1-6468-0407D2F897E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44B68CB0-10BB-3B38-A2BF-686E0469AC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093637FC-976C-6C57-7046-908DC7F7723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6502DF0-9B91-5574-A51E-A0A7C875614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BE0F9717-A65A-4380-966B-A6579396218E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DE9899B9-549B-27C4-DE67-229BB80414B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2088D563-3C2E-3E28-3203-898A23B98F3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F916ED8-3703-7030-41B7-9D1631B654B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287CD1C5-9949-10EF-E226-BB97921BDB3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6CCC0B64-1892-A358-403B-D7A6CFD49378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71" name="TextBox 270">
              <a:hlinkClick r:id="rId13" action="ppaction://hlinksldjump"/>
              <a:extLst>
                <a:ext uri="{FF2B5EF4-FFF2-40B4-BE49-F238E27FC236}">
                  <a16:creationId xmlns:a16="http://schemas.microsoft.com/office/drawing/2014/main" id="{5194CBC9-C18C-F8F5-49AC-FA500A244B8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FF820629-98FE-52B2-996B-831DE39EE2A1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8901242-1AE3-1D3F-4D14-E002B610F1D5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14CBC4-DF07-0AF9-270B-327EE8EBF2E0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0E564E3-F229-7AA5-AE43-92654DDC1919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1C22215B-10C8-CFFD-FA2C-E0645B7D1FA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448E4C20-6146-5DD9-527D-F7A814D3BB1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950EB-C1D4-1AFE-336D-1FC10F7B04E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CC3924D3-FB04-CFDE-7AEC-9D05C0C30B71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241AE627-5696-0848-E82A-36140034FE2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2D24CADB-4ED0-305F-9B61-F60033080C92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82" name="TextBox 281">
              <a:hlinkClick r:id="rId14" action="ppaction://hlinksldjump"/>
              <a:extLst>
                <a:ext uri="{FF2B5EF4-FFF2-40B4-BE49-F238E27FC236}">
                  <a16:creationId xmlns:a16="http://schemas.microsoft.com/office/drawing/2014/main" id="{DC34CF28-8128-B555-9052-AAB17D2E13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87F11D6-5548-7982-2DAB-8EC76F48D03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5563F48C-39B3-BC77-578E-519B53A43CA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160303A2-2278-F24C-E5B2-7CE93E08BA22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BA984B1-A788-A79C-230D-61D4167640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22904236-8AAC-914F-9C2A-9738AF2C7A5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590142C8-8C94-F005-8C31-675A5B321DD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A6EDB955-18AC-FE47-899C-9601D82243A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8C176102-E886-98D9-2F44-5FE16D9EFE74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996D93DD-7F0E-C341-B157-F9D58DB9885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C7519E-8DD8-4BB6-A343-1C53A62E1E37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293" name="TextBox 292">
              <a:hlinkClick r:id="rId15" action="ppaction://hlinksldjump"/>
              <a:extLst>
                <a:ext uri="{FF2B5EF4-FFF2-40B4-BE49-F238E27FC236}">
                  <a16:creationId xmlns:a16="http://schemas.microsoft.com/office/drawing/2014/main" id="{BB5BB3D4-52DF-B088-51D0-60C2290D6A15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C017930-52CF-BBC7-2558-0A6865623D40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45086DE-13A8-3442-ECBB-032827036D8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6A637CE-0FBA-BAAF-7614-D789B7F9DF0B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02CA4EA-96D1-2E79-4037-B6B9FDB52C6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D8EBAD5-F423-9208-C5C8-E261F1391336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D02DD0C1-C6B5-1523-6822-16A50BF7EEB5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CFD23D39-00E0-5B5C-5FD0-BC26B4200DD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734D528-DE10-EE3D-6EC9-9FAC3C5DAC3B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7ECE6A1-6104-EDFE-D09D-8521EF4FF5A1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DCA949D-6B66-DBE1-0C8A-6D67D284FC1F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304" name="TextBox 303">
              <a:hlinkClick r:id="rId16" action="ppaction://hlinksldjump"/>
              <a:extLst>
                <a:ext uri="{FF2B5EF4-FFF2-40B4-BE49-F238E27FC236}">
                  <a16:creationId xmlns:a16="http://schemas.microsoft.com/office/drawing/2014/main" id="{B9F6F643-594C-AD21-6685-01ED8B55E14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B9D6B517-C657-2BFE-E7AA-127C5D87FDB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E85EB209-D980-FE2F-B300-4D6FB20A0C3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3AC8C131-189E-F1E7-AC60-C418745AA213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F1FA031-C2CA-0746-1CD4-6049B41325C6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DF03065F-536F-7C5F-3A93-A0C44E91FE3C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Rectangle 318">
                <a:extLst>
                  <a:ext uri="{FF2B5EF4-FFF2-40B4-BE49-F238E27FC236}">
                    <a16:creationId xmlns:a16="http://schemas.microsoft.com/office/drawing/2014/main" id="{21555560-4B56-8F11-F98A-A49E5BADAB7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D2BF9F5E-3A1F-3030-FB91-0CE2B545D56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BD1DC850-1A87-B444-9FF3-82A6F486146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D49EE2B1-A233-77FE-EDC2-6690D852C41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251DE880-3C3B-C101-BB54-B89CB723A06F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315" name="TextBox 314">
              <a:hlinkClick r:id="rId17" action="ppaction://hlinksldjump"/>
              <a:extLst>
                <a:ext uri="{FF2B5EF4-FFF2-40B4-BE49-F238E27FC236}">
                  <a16:creationId xmlns:a16="http://schemas.microsoft.com/office/drawing/2014/main" id="{9C7DDFF1-7CE2-BD26-97C3-F46E09C6A63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9B7DAF26-21F7-D1BE-1A6F-8B47CAD1495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804A7BE2-454C-C9EB-5071-361137E4452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A8511C4E-C3E1-7223-3FDA-4585AE82E451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D49CF5E-6E19-9B89-5B73-88865628CA9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8534A78C-B5F5-C88D-24CA-6B09A8F432B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B021F619-6AD2-64B8-A642-42006B14B1B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44B2EE11-FBCF-7494-F1B5-D221624D616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5A66342-B356-3DA9-7700-A2ED3625F13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4D445C1A-BEC0-66E5-CBE1-BE83BAAFDE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079BEDEA-727C-61A8-2BE4-4E3CC7DAC519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326" name="TextBox 325">
              <a:hlinkClick r:id="rId18" action="ppaction://hlinksldjump"/>
              <a:extLst>
                <a:ext uri="{FF2B5EF4-FFF2-40B4-BE49-F238E27FC236}">
                  <a16:creationId xmlns:a16="http://schemas.microsoft.com/office/drawing/2014/main" id="{53971346-5D7D-B2F3-2265-5A1DB9612EB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FFD42AC-EEE3-ED9A-182F-A5F9C34DCC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E6F19FB3-800E-91AB-483E-E394AD5A8FF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EFAB2B1-73C7-A628-5F4E-36CD0BA5B10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239052C-E466-C148-CC71-46C8F66177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2178385A-6BBA-4240-4DAA-280973E3D9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77FEA067-7D46-86CA-1EB0-2635BD2E93C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A8FA634E-0071-8D3D-DFCD-CBE29ADACF0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CED1DDC1-6888-D4D7-8D5C-018371EF3B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E507EF93-1EFA-1893-0320-79FB4FB480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32" name="TextBox 531">
              <a:hlinkClick r:id="rId19" action="ppaction://hlinksldjump"/>
              <a:extLst>
                <a:ext uri="{FF2B5EF4-FFF2-40B4-BE49-F238E27FC236}">
                  <a16:creationId xmlns:a16="http://schemas.microsoft.com/office/drawing/2014/main" id="{729372B4-C94E-52FA-4C1E-77FBC31915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533" name="TextBox 532">
              <a:extLst>
                <a:ext uri="{FF2B5EF4-FFF2-40B4-BE49-F238E27FC236}">
                  <a16:creationId xmlns:a16="http://schemas.microsoft.com/office/drawing/2014/main" id="{CC3BFC9C-746A-EE14-D363-8F2CB22B02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FECBAA5B-1E7B-9910-0261-F4A929C6D2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3CA812E-AD16-75B1-C472-AD3679138688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766" name="Rectangle 765">
              <a:extLst>
                <a:ext uri="{FF2B5EF4-FFF2-40B4-BE49-F238E27FC236}">
                  <a16:creationId xmlns:a16="http://schemas.microsoft.com/office/drawing/2014/main" id="{A9AAAD47-98AC-BE8B-42EC-BB22E9D50D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Rectangle 766">
              <a:extLst>
                <a:ext uri="{FF2B5EF4-FFF2-40B4-BE49-F238E27FC236}">
                  <a16:creationId xmlns:a16="http://schemas.microsoft.com/office/drawing/2014/main" id="{22A017D7-94E4-8A7A-6C6D-D5A61466B57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DA61EBA7-8BD3-2E02-854A-B8E63ED91E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60A0A60F-4B0A-4A44-5755-3C555B25967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9BCCDD5B-44EA-AE98-0EF5-FDB0FC518E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DBB62FB0-D57A-9440-21DC-07FF4182175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72" name="TextBox 771">
              <a:hlinkClick r:id="rId20" action="ppaction://hlinksldjump"/>
              <a:extLst>
                <a:ext uri="{FF2B5EF4-FFF2-40B4-BE49-F238E27FC236}">
                  <a16:creationId xmlns:a16="http://schemas.microsoft.com/office/drawing/2014/main" id="{4F148646-FC4A-6975-5FC6-F770BFE81E3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D3B09A77-AA62-3BC9-27EF-43BD932061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7E4A1C4B-39D4-89A8-764D-D5F6D8F51990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DDB762F3-D8A4-DCD8-F312-5133FD4BC4E9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886" name="Rectangle 885">
              <a:extLst>
                <a:ext uri="{FF2B5EF4-FFF2-40B4-BE49-F238E27FC236}">
                  <a16:creationId xmlns:a16="http://schemas.microsoft.com/office/drawing/2014/main" id="{9ACE0486-5F73-7B5C-D903-B01E6A096E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Rectangle 886">
              <a:extLst>
                <a:ext uri="{FF2B5EF4-FFF2-40B4-BE49-F238E27FC236}">
                  <a16:creationId xmlns:a16="http://schemas.microsoft.com/office/drawing/2014/main" id="{E2F5B1B3-4F44-7AE3-F9F9-093925E7045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C910E821-EDC4-1C81-565E-ECFA489521B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14E968E3-BC26-90DE-B599-DEC7450B34B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10BCF49A-DBA3-95B7-A042-85191FED45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A6376AE3-E03B-249A-204E-19C58B5824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92" name="TextBox 891">
              <a:hlinkClick r:id="rId21" action="ppaction://hlinksldjump"/>
              <a:extLst>
                <a:ext uri="{FF2B5EF4-FFF2-40B4-BE49-F238E27FC236}">
                  <a16:creationId xmlns:a16="http://schemas.microsoft.com/office/drawing/2014/main" id="{1AC365C7-7D48-7194-438B-61C1C2FB87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44740C97-23DA-DF62-401D-FEC0C24BFB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52711C58-7193-521C-FBCC-0B98543835C5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FA91A64-6E04-A8EF-B3F4-5A4F2A8E0750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906" name="Rectangle 905">
              <a:extLst>
                <a:ext uri="{FF2B5EF4-FFF2-40B4-BE49-F238E27FC236}">
                  <a16:creationId xmlns:a16="http://schemas.microsoft.com/office/drawing/2014/main" id="{98106F2F-4C93-31B3-8F52-7C49A0ACE5C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Rectangle 906">
              <a:extLst>
                <a:ext uri="{FF2B5EF4-FFF2-40B4-BE49-F238E27FC236}">
                  <a16:creationId xmlns:a16="http://schemas.microsoft.com/office/drawing/2014/main" id="{AED6CAC2-5045-75D0-43C5-E2FE3021A43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C42DD766-5E27-CDAB-721F-251612FA56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CB3EE1DB-ADFA-AE36-C385-B2CC3E25A2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9BCA468C-B16A-A8D6-0079-8B602183A0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A15FE126-244B-7A10-4D4C-8263630D44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912" name="TextBox 911">
              <a:hlinkClick r:id="rId22" action="ppaction://hlinksldjump"/>
              <a:extLst>
                <a:ext uri="{FF2B5EF4-FFF2-40B4-BE49-F238E27FC236}">
                  <a16:creationId xmlns:a16="http://schemas.microsoft.com/office/drawing/2014/main" id="{3FEEF2DC-C0E3-1FB6-759B-29A075E783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B485D5C9-0179-FD8B-5563-8F35ED67FF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7E1A735D-2DBE-9D70-1794-2CCCE15F06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915" name="Group 914">
            <a:extLst>
              <a:ext uri="{FF2B5EF4-FFF2-40B4-BE49-F238E27FC236}">
                <a16:creationId xmlns:a16="http://schemas.microsoft.com/office/drawing/2014/main" id="{D90F2E65-DFA1-6CEB-1A2D-F8E474B89456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916" name="Rectangle 915">
              <a:extLst>
                <a:ext uri="{FF2B5EF4-FFF2-40B4-BE49-F238E27FC236}">
                  <a16:creationId xmlns:a16="http://schemas.microsoft.com/office/drawing/2014/main" id="{A99A7E7D-3280-DA33-925C-6E0CDE8FEA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Rectangle 916">
              <a:extLst>
                <a:ext uri="{FF2B5EF4-FFF2-40B4-BE49-F238E27FC236}">
                  <a16:creationId xmlns:a16="http://schemas.microsoft.com/office/drawing/2014/main" id="{28B44824-02AF-E0CF-1107-53A0B0E7E2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D9CF75B8-EB77-F002-3CD0-EA18C30838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28F40A64-B657-A672-2698-C463EBCA953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8A6D402-BFA1-4578-9C0E-5528CC3A4B7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C532EF96-E130-1D50-310B-889B934349C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922" name="TextBox 921">
              <a:hlinkClick r:id="rId23" action="ppaction://hlinksldjump"/>
              <a:extLst>
                <a:ext uri="{FF2B5EF4-FFF2-40B4-BE49-F238E27FC236}">
                  <a16:creationId xmlns:a16="http://schemas.microsoft.com/office/drawing/2014/main" id="{99DAE2E7-EAF1-D126-AD24-ED394ADC795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DBC7C98B-E7D8-31F1-7CC7-2C5E9AD3B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021432FC-0850-F152-6635-E714DE0DC0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7E998BDA-32E6-C43C-8214-9FC67A078EC4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986" name="Rectangle 985">
              <a:extLst>
                <a:ext uri="{FF2B5EF4-FFF2-40B4-BE49-F238E27FC236}">
                  <a16:creationId xmlns:a16="http://schemas.microsoft.com/office/drawing/2014/main" id="{285AD7B1-E09F-EAD6-DF3C-90C3A8C5F6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Rectangle 986">
              <a:extLst>
                <a:ext uri="{FF2B5EF4-FFF2-40B4-BE49-F238E27FC236}">
                  <a16:creationId xmlns:a16="http://schemas.microsoft.com/office/drawing/2014/main" id="{C9867042-DCD4-FACF-DF84-644146CC29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38A5DBC6-3CEE-74C8-7407-D1FB26B1056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21B07A1E-166E-030D-0FE2-99455F756FD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4890805-9DD3-8C34-1DA7-BEB98320F2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405F5A24-BD1C-CFDF-7E19-D09C17DE5A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992" name="TextBox 991">
              <a:hlinkClick r:id="rId24" action="ppaction://hlinksldjump"/>
              <a:extLst>
                <a:ext uri="{FF2B5EF4-FFF2-40B4-BE49-F238E27FC236}">
                  <a16:creationId xmlns:a16="http://schemas.microsoft.com/office/drawing/2014/main" id="{48EEEA58-7809-81CB-1292-F36CA18CD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4045C35-6D0E-C05B-7008-02C48A65F2E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3204585D-3119-E48E-BAFB-F3A76C61B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8BA5FE6-C223-2E42-7FC1-30467F12D88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1016" name="Rectangle 1015">
              <a:extLst>
                <a:ext uri="{FF2B5EF4-FFF2-40B4-BE49-F238E27FC236}">
                  <a16:creationId xmlns:a16="http://schemas.microsoft.com/office/drawing/2014/main" id="{7BF60C3C-5BC7-4F3F-4D97-988F2FACF8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Rectangle 1016">
              <a:extLst>
                <a:ext uri="{FF2B5EF4-FFF2-40B4-BE49-F238E27FC236}">
                  <a16:creationId xmlns:a16="http://schemas.microsoft.com/office/drawing/2014/main" id="{F4E6F094-3EE4-7969-9964-3E905D0AFDB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048209C9-0340-1D4A-7940-775A4FBB1805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1AC36AD-C811-DAAF-A7B2-1733F1CAD7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B1D29D2F-99BE-4BCD-EA23-4771F539D8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B8C21C0B-9C74-4EEC-E3C5-C318EA60C02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1022" name="TextBox 1021">
              <a:hlinkClick r:id="rId25" action="ppaction://hlinksldjump"/>
              <a:extLst>
                <a:ext uri="{FF2B5EF4-FFF2-40B4-BE49-F238E27FC236}">
                  <a16:creationId xmlns:a16="http://schemas.microsoft.com/office/drawing/2014/main" id="{2B3916C2-FE14-FB2D-921A-75AACF893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F03FB556-39D7-73C4-CB7B-BCEDFC19CD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06514674-460F-25C9-CADE-6826F8AAD66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EC6ECE0-0894-3F8B-A86E-EEE53D82002B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1026" name="Rectangle 1025">
              <a:extLst>
                <a:ext uri="{FF2B5EF4-FFF2-40B4-BE49-F238E27FC236}">
                  <a16:creationId xmlns:a16="http://schemas.microsoft.com/office/drawing/2014/main" id="{3016B5B9-618D-DDDF-E3FA-ABAC4F1CE5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7" name="Rectangle 1026">
              <a:extLst>
                <a:ext uri="{FF2B5EF4-FFF2-40B4-BE49-F238E27FC236}">
                  <a16:creationId xmlns:a16="http://schemas.microsoft.com/office/drawing/2014/main" id="{955304F5-6B8B-829E-EAEA-ED45AECC6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054D8C8-E179-D6AA-1814-570B9FE2E1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3D301132-B3D6-F281-647A-BB880686D2C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78A73F-DB78-4A14-0613-98FEACD402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33C1F8F8-2389-BE97-1487-05B71D9FCB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1032" name="TextBox 1031">
              <a:hlinkClick r:id="rId26" action="ppaction://hlinksldjump"/>
              <a:extLst>
                <a:ext uri="{FF2B5EF4-FFF2-40B4-BE49-F238E27FC236}">
                  <a16:creationId xmlns:a16="http://schemas.microsoft.com/office/drawing/2014/main" id="{0B2DF362-72C9-22A9-6AB7-BC1DE2E6524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1E361B63-0140-948F-D135-0746805ECE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CFD17CA-6E41-6A6B-CF4E-27BE50D33A8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B147F700-EF90-84B3-4EF5-ED421FC22C08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1046" name="Rectangle 1045">
              <a:extLst>
                <a:ext uri="{FF2B5EF4-FFF2-40B4-BE49-F238E27FC236}">
                  <a16:creationId xmlns:a16="http://schemas.microsoft.com/office/drawing/2014/main" id="{1B0C2ED6-C8D1-40D0-4246-32A857A1B8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7" name="Rectangle 1046">
              <a:extLst>
                <a:ext uri="{FF2B5EF4-FFF2-40B4-BE49-F238E27FC236}">
                  <a16:creationId xmlns:a16="http://schemas.microsoft.com/office/drawing/2014/main" id="{EA2D8996-5E42-10BC-C808-7BA82180F9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E64650C9-BF94-9904-3751-F3607A053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1CA2882A-0E62-C7ED-F99C-36A68ACF30B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CDBC5FEE-42DD-F8F5-E20F-89DA63C308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31725CC-BAD4-4B36-01DC-D6C3FF862B2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1052" name="TextBox 1051">
              <a:hlinkClick r:id="rId27" action="ppaction://hlinksldjump"/>
              <a:extLst>
                <a:ext uri="{FF2B5EF4-FFF2-40B4-BE49-F238E27FC236}">
                  <a16:creationId xmlns:a16="http://schemas.microsoft.com/office/drawing/2014/main" id="{BC5727D7-F622-3C87-8E9E-FE2CFBF51D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671ED45C-20F1-3303-E157-144E711EE4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28F11A-FFBC-26EC-9E17-74315C00FC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E5BEA125-1906-D661-4050-F5F02733387E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1056" name="Rectangle 1055">
              <a:extLst>
                <a:ext uri="{FF2B5EF4-FFF2-40B4-BE49-F238E27FC236}">
                  <a16:creationId xmlns:a16="http://schemas.microsoft.com/office/drawing/2014/main" id="{1C3D956B-C085-EB43-042C-498942E007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7" name="Rectangle 1056">
              <a:extLst>
                <a:ext uri="{FF2B5EF4-FFF2-40B4-BE49-F238E27FC236}">
                  <a16:creationId xmlns:a16="http://schemas.microsoft.com/office/drawing/2014/main" id="{8CB9AA41-590A-AD1E-D061-69B29E3449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CE599239-A1E8-89C8-01AC-D85C2893E4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900391EA-5B9F-E652-9FA8-DEFFCB61BD1B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7C03E161-B7BA-C7E6-03EE-795D74FEF3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190FF6D1-DFDC-DDD6-EAD1-A1AEBE296B74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1062" name="TextBox 1061">
              <a:hlinkClick r:id="rId28" action="ppaction://hlinksldjump"/>
              <a:extLst>
                <a:ext uri="{FF2B5EF4-FFF2-40B4-BE49-F238E27FC236}">
                  <a16:creationId xmlns:a16="http://schemas.microsoft.com/office/drawing/2014/main" id="{1D0AE4FE-E0B7-707D-ED5B-A2A09A4EDC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5792694A-66ED-D130-6596-7CA6A655C4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DB8FD191-6A24-D586-6138-6F0A53F389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B2393769-2977-C14D-3660-11F4ED199B73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1066" name="Rectangle 1065">
              <a:extLst>
                <a:ext uri="{FF2B5EF4-FFF2-40B4-BE49-F238E27FC236}">
                  <a16:creationId xmlns:a16="http://schemas.microsoft.com/office/drawing/2014/main" id="{E0EA4B43-2E52-E8E2-5F3B-1B04CFAFC6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7" name="Rectangle 1066">
              <a:extLst>
                <a:ext uri="{FF2B5EF4-FFF2-40B4-BE49-F238E27FC236}">
                  <a16:creationId xmlns:a16="http://schemas.microsoft.com/office/drawing/2014/main" id="{48C4784E-E0E9-49B5-E65E-B04C55BC92F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1469F19B-0115-6AEE-7AB7-C6F884F6DD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3EB2EE43-E670-941B-56DA-0CA11B985B1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EF2764B9-EF3B-55C6-D78D-D2E55D7CF9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8ADFDE95-8A00-AA46-5A1E-2D03C3886576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72" name="TextBox 1071">
              <a:hlinkClick r:id="rId29" action="ppaction://hlinksldjump"/>
              <a:extLst>
                <a:ext uri="{FF2B5EF4-FFF2-40B4-BE49-F238E27FC236}">
                  <a16:creationId xmlns:a16="http://schemas.microsoft.com/office/drawing/2014/main" id="{B0029AB6-2466-5936-581A-2B0DB2EF86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3ACAAF1-98CC-9F25-C131-AEB76D5D5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3D6A4C5C-CB9F-0AEF-E816-18FD93FDE1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0814BC2F-95E9-ED34-999C-F4E11B15EA3D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1076" name="Rectangle 1075">
              <a:extLst>
                <a:ext uri="{FF2B5EF4-FFF2-40B4-BE49-F238E27FC236}">
                  <a16:creationId xmlns:a16="http://schemas.microsoft.com/office/drawing/2014/main" id="{C11BFD25-55A3-6978-15BC-6D09F2BE50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7" name="Rectangle 1076">
              <a:extLst>
                <a:ext uri="{FF2B5EF4-FFF2-40B4-BE49-F238E27FC236}">
                  <a16:creationId xmlns:a16="http://schemas.microsoft.com/office/drawing/2014/main" id="{2342F9E7-4E65-2AFF-115C-68261C32B7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5BF0CCBC-E796-0B90-5E95-24D21913BE2E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AE8B23D1-B8B6-2C44-9EE8-6954C7F5AE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EA7ECA4B-E73E-EDA5-4BD1-57D07C061E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B1F765DF-A115-49A7-D32F-676DC96EDC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1082" name="TextBox 1081">
              <a:hlinkClick r:id="rId30" action="ppaction://hlinksldjump"/>
              <a:extLst>
                <a:ext uri="{FF2B5EF4-FFF2-40B4-BE49-F238E27FC236}">
                  <a16:creationId xmlns:a16="http://schemas.microsoft.com/office/drawing/2014/main" id="{32C00B55-7952-44EE-3A21-C5D92CEFB16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1C6FD72E-6822-103E-A2C7-508294B841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C2CCAEB1-6BCF-F8F5-4441-5D405890A6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1085" name="Group 1084">
            <a:extLst>
              <a:ext uri="{FF2B5EF4-FFF2-40B4-BE49-F238E27FC236}">
                <a16:creationId xmlns:a16="http://schemas.microsoft.com/office/drawing/2014/main" id="{0FC6D35C-4EE5-A916-FB87-78D5441A5D19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50E34BCE-DCB9-46F4-9954-C8AF8A4DA7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7" name="Rectangle 1086">
              <a:extLst>
                <a:ext uri="{FF2B5EF4-FFF2-40B4-BE49-F238E27FC236}">
                  <a16:creationId xmlns:a16="http://schemas.microsoft.com/office/drawing/2014/main" id="{A0CCAA18-A284-36FB-195B-DB6EB042C3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B61CF141-EE09-894D-05D2-77B8349CDE2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D3F2AAF7-B27B-854A-FB44-9440F6544F3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E9F628D6-F245-B22E-5CC6-EF42552BFF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DD6868C-74B5-5725-080C-02E5B1A85A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1092" name="TextBox 1091">
              <a:hlinkClick r:id="rId31" action="ppaction://hlinksldjump"/>
              <a:extLst>
                <a:ext uri="{FF2B5EF4-FFF2-40B4-BE49-F238E27FC236}">
                  <a16:creationId xmlns:a16="http://schemas.microsoft.com/office/drawing/2014/main" id="{39C42E99-6D37-99D4-C2F5-E2F21F63757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80117E8E-AEAD-F927-35C9-5B90C27B118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12131116-69FC-FED9-E4EE-C7FC4D2B689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968C9EE8-CAF3-117C-6461-9840562189C9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1096" name="Rectangle 1095">
              <a:extLst>
                <a:ext uri="{FF2B5EF4-FFF2-40B4-BE49-F238E27FC236}">
                  <a16:creationId xmlns:a16="http://schemas.microsoft.com/office/drawing/2014/main" id="{5CCB4713-26B5-98A1-F098-03DC6294BF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7" name="Rectangle 1096">
              <a:extLst>
                <a:ext uri="{FF2B5EF4-FFF2-40B4-BE49-F238E27FC236}">
                  <a16:creationId xmlns:a16="http://schemas.microsoft.com/office/drawing/2014/main" id="{0283788B-A096-EBAE-ADC3-AFF7F036D33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EF350CCA-E2CB-E5AF-ECD8-6DB830FFA40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ECB3322E-78E4-659C-F1DE-B25A88CC734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DB57069-89D7-A997-60ED-C13A922F2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21EE1427-734A-FEAD-C932-DA51793EA7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1102" name="TextBox 1101">
              <a:hlinkClick r:id="rId32" action="ppaction://hlinksldjump"/>
              <a:extLst>
                <a:ext uri="{FF2B5EF4-FFF2-40B4-BE49-F238E27FC236}">
                  <a16:creationId xmlns:a16="http://schemas.microsoft.com/office/drawing/2014/main" id="{29D8F5A7-4D57-6279-086C-074DC2623F3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A97991A3-6878-7BA3-54DD-F79F751108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72568D69-5878-E417-0538-2CEAB0F6A5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1105" name="Group 1104">
            <a:extLst>
              <a:ext uri="{FF2B5EF4-FFF2-40B4-BE49-F238E27FC236}">
                <a16:creationId xmlns:a16="http://schemas.microsoft.com/office/drawing/2014/main" id="{86ECF897-7FD8-198C-7466-5A47A4A3424D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1106" name="Rectangle 1105">
              <a:extLst>
                <a:ext uri="{FF2B5EF4-FFF2-40B4-BE49-F238E27FC236}">
                  <a16:creationId xmlns:a16="http://schemas.microsoft.com/office/drawing/2014/main" id="{43F41F19-A309-EB4A-DA47-AF51FEF3E9B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7" name="Rectangle 1106">
              <a:extLst>
                <a:ext uri="{FF2B5EF4-FFF2-40B4-BE49-F238E27FC236}">
                  <a16:creationId xmlns:a16="http://schemas.microsoft.com/office/drawing/2014/main" id="{D896459F-01B7-92D1-881B-21AA1C1DD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58CAEA71-BAA3-E5D9-4225-1A1CF17BFA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7EC6DBA-91C9-DA67-DF5B-FE47D3FA2B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0F82F152-3622-2D63-D624-669F3D8F84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BFB7F7F6-5192-D693-E8DA-89FEA43F238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1112" name="TextBox 1111">
              <a:hlinkClick r:id="rId33" action="ppaction://hlinksldjump"/>
              <a:extLst>
                <a:ext uri="{FF2B5EF4-FFF2-40B4-BE49-F238E27FC236}">
                  <a16:creationId xmlns:a16="http://schemas.microsoft.com/office/drawing/2014/main" id="{E38B20DE-E3D2-913F-841C-99D9FB4CAA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A981D7BF-A44D-42D0-A450-1F2CE0DFB3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13E6307-444D-FC31-B96C-086F4B57078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A6C5E6A2-9DE8-3EEE-C389-914258D6FD18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1116" name="Rectangle 1115">
              <a:extLst>
                <a:ext uri="{FF2B5EF4-FFF2-40B4-BE49-F238E27FC236}">
                  <a16:creationId xmlns:a16="http://schemas.microsoft.com/office/drawing/2014/main" id="{698E1DC2-692F-A3C3-4D6C-8E2FD42AB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7" name="Rectangle 1116">
              <a:extLst>
                <a:ext uri="{FF2B5EF4-FFF2-40B4-BE49-F238E27FC236}">
                  <a16:creationId xmlns:a16="http://schemas.microsoft.com/office/drawing/2014/main" id="{A6839A0C-39BF-E49F-39FA-783D2CEE45D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FEF356F1-3CA5-E96C-A7F0-1511D316CD2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AB875DCF-40C5-C673-6E64-8F3674DE91F7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72FEFFB9-C7FC-8AA8-F603-252BBB2337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F98A73CA-5E72-0326-7B03-F0D45A7E8E77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1122" name="TextBox 1121">
              <a:hlinkClick r:id="rId34" action="ppaction://hlinksldjump"/>
              <a:extLst>
                <a:ext uri="{FF2B5EF4-FFF2-40B4-BE49-F238E27FC236}">
                  <a16:creationId xmlns:a16="http://schemas.microsoft.com/office/drawing/2014/main" id="{B73F1590-75E6-C5D5-0605-A11A0C5D26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C1319E28-00B5-C586-4D83-0B2C0B5C6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632DC504-DC9F-7E8D-D789-85BD885CB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D47554DD-AC58-A2BD-42F5-D4860B5CA653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1146" name="Rectangle 1145">
              <a:extLst>
                <a:ext uri="{FF2B5EF4-FFF2-40B4-BE49-F238E27FC236}">
                  <a16:creationId xmlns:a16="http://schemas.microsoft.com/office/drawing/2014/main" id="{44B40EA9-772C-90D5-499A-6F498D330D8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0406D583-6048-0B5B-C9A8-FE0EF334919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8F54CC20-D9E7-3688-82C2-5DC6D56EAABD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D70366AE-BACF-98AD-17CF-A0331BE134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64C9F6A0-EC0E-385B-C5AD-BD147F8FF1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B98044DC-4BD8-00B4-EF7F-EE8641330E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1152" name="TextBox 1151">
              <a:hlinkClick r:id="rId35" action="ppaction://hlinksldjump"/>
              <a:extLst>
                <a:ext uri="{FF2B5EF4-FFF2-40B4-BE49-F238E27FC236}">
                  <a16:creationId xmlns:a16="http://schemas.microsoft.com/office/drawing/2014/main" id="{3ABC6267-21B4-EFBA-5A32-C43EE63FFE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D27C2CED-F74D-AF9F-AFA7-72B0907A0B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A9B9B6D9-6F5B-88AC-6EB6-CDF5DD3B451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088C5AA-A552-D206-2B46-DA03B00EA98B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1176" name="Rectangle 1175">
              <a:extLst>
                <a:ext uri="{FF2B5EF4-FFF2-40B4-BE49-F238E27FC236}">
                  <a16:creationId xmlns:a16="http://schemas.microsoft.com/office/drawing/2014/main" id="{D4ABBB0C-C7F2-C022-8246-12B730E6D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7" name="Rectangle 1176">
              <a:extLst>
                <a:ext uri="{FF2B5EF4-FFF2-40B4-BE49-F238E27FC236}">
                  <a16:creationId xmlns:a16="http://schemas.microsoft.com/office/drawing/2014/main" id="{D7C0BD4A-7BDB-7007-2CC1-ECDC536D48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327B6C20-37AD-3FC6-F784-26514952988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11C406D-0AA5-26C7-2B99-9C882638F6CF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7E029CCB-4847-5D04-85DE-EFF3101323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BC96A103-A8DA-EB09-AC3F-A7E47EE1AF8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1182" name="TextBox 1181">
              <a:hlinkClick r:id="rId36" action="ppaction://hlinksldjump"/>
              <a:extLst>
                <a:ext uri="{FF2B5EF4-FFF2-40B4-BE49-F238E27FC236}">
                  <a16:creationId xmlns:a16="http://schemas.microsoft.com/office/drawing/2014/main" id="{A21E538B-3258-E26F-7C41-AE3FEFF5FE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6DE481E0-C96C-67B8-BF11-033EC4809A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DDD02B09-CA7A-A952-48C4-4C355E5593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BB7C95DC-F386-97BE-DEFC-055A72A05111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1236" name="Rectangle 1235">
              <a:extLst>
                <a:ext uri="{FF2B5EF4-FFF2-40B4-BE49-F238E27FC236}">
                  <a16:creationId xmlns:a16="http://schemas.microsoft.com/office/drawing/2014/main" id="{CCF7A163-CDFC-E14D-AD9A-1B74DE2AC30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7" name="Rectangle 1236">
              <a:extLst>
                <a:ext uri="{FF2B5EF4-FFF2-40B4-BE49-F238E27FC236}">
                  <a16:creationId xmlns:a16="http://schemas.microsoft.com/office/drawing/2014/main" id="{330D2662-7D56-A27F-3D86-FC12902FBE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0EF18A62-E6D9-61AD-356F-3053219A68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F1AB7B8B-2E20-1A92-B752-515FC6330703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37D0D5F-13D7-E7E7-9AF0-BF647D282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E04C5E8F-7B40-0400-0D87-B9944248A8ED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1242" name="TextBox 1241">
              <a:hlinkClick r:id="rId37" action="ppaction://hlinksldjump"/>
              <a:extLst>
                <a:ext uri="{FF2B5EF4-FFF2-40B4-BE49-F238E27FC236}">
                  <a16:creationId xmlns:a16="http://schemas.microsoft.com/office/drawing/2014/main" id="{4CEB442D-3953-AC14-3C15-756E900B465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8EEDAE27-01CE-55DC-48F1-9DDE82053D3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F4A8C115-7088-673F-9106-4C9BFC6807C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DE019840-071D-4C1C-E162-D814C8804EA0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B1BF7D0-1160-7803-03F6-E324547BF5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7" name="Rectangle 1296">
              <a:extLst>
                <a:ext uri="{FF2B5EF4-FFF2-40B4-BE49-F238E27FC236}">
                  <a16:creationId xmlns:a16="http://schemas.microsoft.com/office/drawing/2014/main" id="{236CF6A6-C2BE-8E7F-D2D5-4572404FC8F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0ED49E1B-5A0A-F588-74E5-608703ACC6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D56B1608-6161-D2AD-58A6-2F8B52D2A90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B69A78D4-6E33-5AE5-7CB1-4B77CE21089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C3C9D5FA-8FDC-72AE-07DE-C210110F4BB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302" name="TextBox 1301">
              <a:hlinkClick r:id="rId38" action="ppaction://hlinksldjump"/>
              <a:extLst>
                <a:ext uri="{FF2B5EF4-FFF2-40B4-BE49-F238E27FC236}">
                  <a16:creationId xmlns:a16="http://schemas.microsoft.com/office/drawing/2014/main" id="{B9B553FE-ED9C-F1DC-B81E-A27A096EDF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3B2E2BA-CFFA-3AEE-589C-2B8B2531CD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201B7E17-D25C-FC2D-69B0-1DE2911535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DB5F0CD-D536-A6DF-9E27-457E800113A5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1306" name="Rectangle 1305">
              <a:extLst>
                <a:ext uri="{FF2B5EF4-FFF2-40B4-BE49-F238E27FC236}">
                  <a16:creationId xmlns:a16="http://schemas.microsoft.com/office/drawing/2014/main" id="{50503281-0D0C-6F38-8EAE-85F1AB5F65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7" name="Rectangle 1306">
              <a:extLst>
                <a:ext uri="{FF2B5EF4-FFF2-40B4-BE49-F238E27FC236}">
                  <a16:creationId xmlns:a16="http://schemas.microsoft.com/office/drawing/2014/main" id="{E252C1D7-F87F-D131-BAC0-4661571525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82C23262-EBEC-C06A-40C4-06CC660474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8A227703-83C9-3A9D-3292-467F1EB2AF2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C6F0E31B-AABE-F389-EC3C-101F4606CED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86FCD7E6-EC4D-BE7D-DF7C-468136C42E7D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2" name="TextBox 1311">
              <a:hlinkClick r:id="rId39" action="ppaction://hlinksldjump"/>
              <a:extLst>
                <a:ext uri="{FF2B5EF4-FFF2-40B4-BE49-F238E27FC236}">
                  <a16:creationId xmlns:a16="http://schemas.microsoft.com/office/drawing/2014/main" id="{5277407A-4BF6-2837-D5CE-A4CEDA0834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D2F3AFC3-6BE8-966F-E536-8C0F59DB4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806837D7-0AD5-423F-13DA-17C8D371C8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36F6586-3223-95B2-9857-CD44DB3B20A1}"/>
              </a:ext>
            </a:extLst>
          </p:cNvPr>
          <p:cNvSpPr txBox="1"/>
          <p:nvPr/>
        </p:nvSpPr>
        <p:spPr>
          <a:xfrm>
            <a:off x="2557730" y="1962777"/>
            <a:ext cx="1039815" cy="33855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600" b="1">
                <a:latin typeface="UTM Duepuntozero" panose="02040603050506020204" pitchFamily="18" charset="0"/>
              </a:rPr>
              <a:t>AUDIO Nh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EF93101-442F-0EE8-0998-48A868AE5B15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57CAF32-311C-431D-6C6E-0692E692F8CE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A8681E50-6B25-680D-795C-5EF255EA10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CC05F2E7-CA57-25D2-1C05-1BFFAAF8653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028AC3-2D1E-4618-B1AC-B64A87288752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4B5A999-4ED8-8458-A5CF-6072C3490BC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80B1226-692C-4E1E-0690-015644FAF96C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1A17898-E1F7-8DAB-A54A-5EA44D51C1D9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33" name="TextBox 32">
              <a:hlinkClick r:id="rId42" action="ppaction://hlinksldjump"/>
              <a:extLst>
                <a:ext uri="{FF2B5EF4-FFF2-40B4-BE49-F238E27FC236}">
                  <a16:creationId xmlns:a16="http://schemas.microsoft.com/office/drawing/2014/main" id="{5F36A7BF-B15F-8C8C-BF5B-475B03CFFCFF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5B46590-687F-69D0-0ED6-398E4E9701E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10CA53-B63C-F61B-2ABC-5C63D520EC9F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7F2972-C0E2-1BF0-4A98-A04EF13AB42E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9052FC9-F4F6-73CB-0C24-804BC2AE1D4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D05E520-7989-04C7-1678-BD2A9C5A06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AD46D0E-3AC4-E836-80F3-BFF4A8379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3F50AA9-EA35-4FD2-872C-60B7319A97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154555F-8B1F-A73D-803E-1C6C825BFD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2373BE6-6B99-0621-2A03-F1E6CE15203E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" name="TextBox 9">
              <a:hlinkClick r:id="rId43" action="ppaction://hlinksldjump"/>
              <a:extLst>
                <a:ext uri="{FF2B5EF4-FFF2-40B4-BE49-F238E27FC236}">
                  <a16:creationId xmlns:a16="http://schemas.microsoft.com/office/drawing/2014/main" id="{A5DC196F-6C00-F818-A9F5-8491FCDEC42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D53EBAD-7A7B-3A0E-F2CF-CBC309AA623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296AF08-5015-E9C4-CF45-12ABC1A6B3D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0070C46-03F4-DD8E-F24D-A88D0B19169F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41FB51-BE3B-2081-2EFD-DFB652B33A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81EC990-487E-9729-3E0F-1D0DD6CDF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438C267-3EA8-F8E6-12D1-8D49B9A13E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2BC65D-CADD-45DA-7E1D-7D912F4C777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D96168-BE9E-A2DA-6A9D-247A4657D6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616BB7-3FC4-B8F8-2A45-54D5801ACB91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8" name="TextBox 37">
              <a:hlinkClick r:id="rId44" action="ppaction://hlinksldjump"/>
              <a:extLst>
                <a:ext uri="{FF2B5EF4-FFF2-40B4-BE49-F238E27FC236}">
                  <a16:creationId xmlns:a16="http://schemas.microsoft.com/office/drawing/2014/main" id="{7800C325-B9AC-B40F-FAF4-9868280E95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472865-DE4F-F5E9-4B62-E186E96D72C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1B0FD4B-88E4-76B8-3BA3-E9198F4A77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D5BA68E-9B23-15A0-59CE-889F8D04021A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E5165471-1C68-84D5-33D7-D2A0A235801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3B829B4-31F3-F668-8587-6FB398D25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68B6E-7F34-78DC-F179-985A568DE8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704D590-75A0-4548-F0A1-6956DECE459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CD0BB9A-D6ED-807C-A665-2807D3F040A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25E9DAC-EF33-85A9-5D5B-3DDC3BC0343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8" name="TextBox 47">
              <a:hlinkClick r:id="rId45" action="ppaction://hlinksldjump"/>
              <a:extLst>
                <a:ext uri="{FF2B5EF4-FFF2-40B4-BE49-F238E27FC236}">
                  <a16:creationId xmlns:a16="http://schemas.microsoft.com/office/drawing/2014/main" id="{4DC0FF4E-BE9D-6964-8265-2A50D83231E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0D830AA-4265-AEA6-B5F8-8EFBE8D136B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0A591D1-BDF3-AF24-EC44-2CBED375521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30FD645-DE2D-2A4E-0247-40D23D9DA60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18C6273-5A87-065D-7D7C-615E6D6D07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0269EF9-0986-A755-FC08-1C31CB8B65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7C45ADD-1874-7A5C-090D-0A106DE3FDAA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7D19FAF-2636-18E0-C58A-10EE6A78B7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ECD3A-AD1D-182E-C65D-D21B1A1707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17EB54-758F-61DB-764D-46680EF952EF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63" name="TextBox 62">
              <a:hlinkClick r:id="rId46" action="ppaction://hlinksldjump"/>
              <a:extLst>
                <a:ext uri="{FF2B5EF4-FFF2-40B4-BE49-F238E27FC236}">
                  <a16:creationId xmlns:a16="http://schemas.microsoft.com/office/drawing/2014/main" id="{F4B74B69-D446-75EE-31E8-4AFC160EC1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2D2966B8-D371-C1DF-DC1B-589E9FF9182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1857" name="TextBox 1856">
              <a:extLst>
                <a:ext uri="{FF2B5EF4-FFF2-40B4-BE49-F238E27FC236}">
                  <a16:creationId xmlns:a16="http://schemas.microsoft.com/office/drawing/2014/main" id="{BDCC8D04-2AA5-D278-50C5-BC2E38475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9CCE14B0-9F95-F307-881F-0248D95C983A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1885" name="Rectangle 1884">
              <a:extLst>
                <a:ext uri="{FF2B5EF4-FFF2-40B4-BE49-F238E27FC236}">
                  <a16:creationId xmlns:a16="http://schemas.microsoft.com/office/drawing/2014/main" id="{FC0A558B-D70C-6C6E-C408-371A77C6E2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6" name="Rectangle 1885">
              <a:extLst>
                <a:ext uri="{FF2B5EF4-FFF2-40B4-BE49-F238E27FC236}">
                  <a16:creationId xmlns:a16="http://schemas.microsoft.com/office/drawing/2014/main" id="{5684F7E5-6E07-0B75-2065-2D39B4B3DC1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49C2CDC-8131-E29F-7304-4A544E955B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AD844E6B-103C-D135-F731-0779E7907C4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994C1F20-AB53-0AF3-29B7-87E696D27F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D06EFC1C-27DD-0BFB-3D8E-4E07C1896C8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1891" name="TextBox 1890">
              <a:hlinkClick r:id="rId47" action="ppaction://hlinksldjump"/>
              <a:extLst>
                <a:ext uri="{FF2B5EF4-FFF2-40B4-BE49-F238E27FC236}">
                  <a16:creationId xmlns:a16="http://schemas.microsoft.com/office/drawing/2014/main" id="{8CE0DBE9-FA91-95B5-5BBF-BDCA2DCB902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7D6D9402-DFE8-1540-3C3E-6D8A5D0C9B7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B1EBA5F-7CD8-149C-9F3E-B69F5614C8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059A6AD-1A18-68F0-BB53-46850B9F7CD5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1895" name="Rectangle 1894">
              <a:extLst>
                <a:ext uri="{FF2B5EF4-FFF2-40B4-BE49-F238E27FC236}">
                  <a16:creationId xmlns:a16="http://schemas.microsoft.com/office/drawing/2014/main" id="{71A850CF-9CDE-EBCC-ADA4-46D8732B54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6" name="Rectangle 1895">
              <a:extLst>
                <a:ext uri="{FF2B5EF4-FFF2-40B4-BE49-F238E27FC236}">
                  <a16:creationId xmlns:a16="http://schemas.microsoft.com/office/drawing/2014/main" id="{AF82725D-5ECC-24A9-1520-EC64B39247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918FE744-391F-9625-4A62-986B6CB828B2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A853EB0A-5FD3-9463-40C0-5330DCC37E9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7C3F420-B0B5-E859-9126-3782EDA66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658CD5B5-5087-E890-786E-56750CE9678E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1902" name="TextBox 1901">
              <a:hlinkClick r:id="rId48" action="ppaction://hlinksldjump"/>
              <a:extLst>
                <a:ext uri="{FF2B5EF4-FFF2-40B4-BE49-F238E27FC236}">
                  <a16:creationId xmlns:a16="http://schemas.microsoft.com/office/drawing/2014/main" id="{61ACECDE-F0DF-632F-43C7-ABA4B98B895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9ABFBCDD-0D1F-F959-71D2-A7B8E2655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90E5FA2A-FFF2-3022-8FBA-332A05A9DB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1905" name="Group 1904">
            <a:extLst>
              <a:ext uri="{FF2B5EF4-FFF2-40B4-BE49-F238E27FC236}">
                <a16:creationId xmlns:a16="http://schemas.microsoft.com/office/drawing/2014/main" id="{9386C2CF-666D-9F89-7887-45EB3298D6A8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1906" name="Rectangle 1905">
              <a:extLst>
                <a:ext uri="{FF2B5EF4-FFF2-40B4-BE49-F238E27FC236}">
                  <a16:creationId xmlns:a16="http://schemas.microsoft.com/office/drawing/2014/main" id="{EC7738A2-36C2-94B9-671C-B9C95B536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7" name="Rectangle 1906">
              <a:extLst>
                <a:ext uri="{FF2B5EF4-FFF2-40B4-BE49-F238E27FC236}">
                  <a16:creationId xmlns:a16="http://schemas.microsoft.com/office/drawing/2014/main" id="{7902C9D4-0CA7-ED1A-135E-574B116F5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2F95D837-2D01-F6B5-928B-8FE89A2B323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46625B0D-8F11-2A8D-EB2E-C2943837808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A7D8CD7F-B323-A1B3-6560-5694DD5A98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61E717DC-4637-5990-4220-59D8ABADF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1912" name="TextBox 1911">
              <a:hlinkClick r:id="rId49" action="ppaction://hlinksldjump"/>
              <a:extLst>
                <a:ext uri="{FF2B5EF4-FFF2-40B4-BE49-F238E27FC236}">
                  <a16:creationId xmlns:a16="http://schemas.microsoft.com/office/drawing/2014/main" id="{6A310C98-540E-6F00-217B-465AE0D06F0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3A8F6AAA-06E0-C21F-0A77-463BB539E4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E50F3ECE-F06E-D51F-82B0-B255C1F7D1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1915" name="Group 1914">
            <a:extLst>
              <a:ext uri="{FF2B5EF4-FFF2-40B4-BE49-F238E27FC236}">
                <a16:creationId xmlns:a16="http://schemas.microsoft.com/office/drawing/2014/main" id="{37EF0DEA-BF87-92D3-C966-4AB3A30DA6F2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1916" name="Rectangle 1915">
              <a:extLst>
                <a:ext uri="{FF2B5EF4-FFF2-40B4-BE49-F238E27FC236}">
                  <a16:creationId xmlns:a16="http://schemas.microsoft.com/office/drawing/2014/main" id="{3E3CE39F-D7FC-B704-D921-80FA799F34C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7" name="Rectangle 1916">
              <a:extLst>
                <a:ext uri="{FF2B5EF4-FFF2-40B4-BE49-F238E27FC236}">
                  <a16:creationId xmlns:a16="http://schemas.microsoft.com/office/drawing/2014/main" id="{540AB1D3-F085-7BB2-F116-29916D8101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541A8512-CEAF-40D7-4191-ECF9BE9A6A81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BC4B50A9-CB9B-F164-C401-FA4E57B0851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8180ACF-6B67-3D36-1E54-DFF1786C336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CEFA84B-036D-0DB9-C430-63F2542F67D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66" name="TextBox 65">
              <a:hlinkClick r:id="rId50" action="ppaction://hlinksldjump"/>
              <a:extLst>
                <a:ext uri="{FF2B5EF4-FFF2-40B4-BE49-F238E27FC236}">
                  <a16:creationId xmlns:a16="http://schemas.microsoft.com/office/drawing/2014/main" id="{02EACEFA-828D-059C-3D76-51440396418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02B7421-C490-06ED-AD47-CE5C717EAE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7197DDE-BD1F-9E0F-AB3B-FEE594DF23D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ABEA2C6-83B2-5345-0AAC-97D44140AEEA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79C91E9-C332-7296-0469-9E98BEE167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41576460-9E70-0579-3F4E-632EEE3174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F45A201-1E0B-BB08-E6EF-B2498E9C864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991CCE21-E1BA-CFAF-CA41-A2FB4504F9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75DEFDC-266F-4333-F5A4-28D44977E0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B864355-2F92-B453-BC08-83E474D5E5E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76" name="TextBox 75">
              <a:hlinkClick r:id="rId51" action="ppaction://hlinksldjump"/>
              <a:extLst>
                <a:ext uri="{FF2B5EF4-FFF2-40B4-BE49-F238E27FC236}">
                  <a16:creationId xmlns:a16="http://schemas.microsoft.com/office/drawing/2014/main" id="{21DC0036-1AC5-1311-7055-D3B311E92E8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C365144-8B9C-128C-A025-D136D1615E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30007F1-6816-5220-5C47-2B865FAEEC0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098346A1-EA9D-C6C3-1286-2BB48F023367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BA2F566-8E00-A6E6-5F1F-E77879DCE73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F7017DE0-A67C-2096-B399-B0632F72DAC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984B839D-901B-C1DC-9C0E-3C5CCC184E1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AE494595-A1C0-3E9B-0F2C-4B81B607868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6CB4D75-DD3A-3089-F95B-36E9899B5438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87BFF3-9F35-8218-6FDC-8655602DA39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E5D5C5E-AE44-8D78-032C-DEA9A4C7CAEE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85" name="TextBox 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6D6F6434-EB7F-212E-D7D3-767C33451032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E81BEE1-4B17-5EC0-4724-A72C960A886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4D2F7F18-A054-AD0B-3D28-E01F0E72D196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80595CC-3A9B-276C-F84C-B5FF1EA63C0A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3FF6895-00FF-24C7-9BF3-7AC567D9DB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B6105FBD-E03C-818E-34C9-6F23E0A9AF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B4348A-FAD1-AF08-A019-A6F6A0DE73E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2326D2-1A20-5A7E-E668-E16DCDF96FC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E125B58-A8BA-F5B4-792D-A8B385BB1C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3F2FF06-BDFB-F662-D156-6308F42FCA41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97" name="TextBox 96">
              <a:hlinkClick r:id="rId53" action="ppaction://hlinksldjump"/>
              <a:extLst>
                <a:ext uri="{FF2B5EF4-FFF2-40B4-BE49-F238E27FC236}">
                  <a16:creationId xmlns:a16="http://schemas.microsoft.com/office/drawing/2014/main" id="{6FA41E0C-8042-801C-C1D7-D66447880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F9C32-D3EF-E5F7-7D50-B589B50658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506014F-FD91-B130-D144-87A1586855D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9F3BEE8-8C7F-AFA1-9D04-186FFEA0DB02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CEA9FD3-A24A-5A36-A49B-9E13CC7171D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97C88C00-FE1F-6AD1-2DBD-110AF9F885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B15C21-7994-C038-B4AA-C6ECC6A0EF4B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5CCC798-10D0-ABE7-E86D-2621DAD867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EE80002-5A4C-8B13-EDC6-FD6E877DD7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E074DF8-A8A5-2B20-4259-6E914B5ABA5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07" name="TextBox 106">
              <a:hlinkClick r:id="rId54" action="ppaction://hlinksldjump"/>
              <a:extLst>
                <a:ext uri="{FF2B5EF4-FFF2-40B4-BE49-F238E27FC236}">
                  <a16:creationId xmlns:a16="http://schemas.microsoft.com/office/drawing/2014/main" id="{D44A5541-2A56-0CFE-6D69-D079A606D6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EA52DB-3BDF-B1D7-7F3D-8FCE17DAC87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5711B15-3997-326B-E451-FB5647A499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1722C661-6686-A7A3-8D97-959EE6AAA8DD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36A85070-7878-35AC-1C72-0188C31477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70429B6-890F-E529-8391-D5D770EE25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34C8E459-3F5B-F238-1201-A89E5A72B3D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CC143EE6-75CE-66E2-8C8D-E5E1E7658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D4D4D6F-601F-ECA7-0BB7-29F20C0382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4141FAB-17E4-9CBB-8A7C-4FF1C09C5FF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17" name="TextBox 116">
              <a:hlinkClick r:id="rId55" action="ppaction://hlinksldjump"/>
              <a:extLst>
                <a:ext uri="{FF2B5EF4-FFF2-40B4-BE49-F238E27FC236}">
                  <a16:creationId xmlns:a16="http://schemas.microsoft.com/office/drawing/2014/main" id="{EAFAED11-4B51-523F-1DFB-A7CD2ADFA9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E611003-0AA6-E51E-ADEA-8178528B93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B2F613E-5C0D-C9D5-6E41-5CD16AF3ED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844FFB1C-B26F-9BF2-CA87-D3B4DBC6AB2C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F5DBA434-2B4C-775E-ED11-D2F7D52B60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F14F0551-16B0-0DB3-1DCF-EEEBB8AD001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C34D6996-3E17-A212-C387-B3CA7FE0A6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AEDD4C6-3DA3-A3F1-FA24-7AE1905518E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A4BCC7F0-F83A-656E-CE00-4DB877EAA9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32A66D58-91F2-A75F-A23A-F35A0AEDF8A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71" name="TextBox 170">
              <a:hlinkClick r:id="rId56" action="ppaction://hlinksldjump"/>
              <a:extLst>
                <a:ext uri="{FF2B5EF4-FFF2-40B4-BE49-F238E27FC236}">
                  <a16:creationId xmlns:a16="http://schemas.microsoft.com/office/drawing/2014/main" id="{A37D7C07-28C0-3308-02F8-0A5C403973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D1FCDE76-5F0F-A888-BE23-40DA7DDCFE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C1D13444-F782-C881-41AE-AC22A4133A7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C5A2A41-52F4-A891-D3A7-52BE317C09D4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D23C53D0-525C-2C7D-5C28-F221FD5D63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714394D-21F7-14D0-1E6E-D92AF38D51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BD7316-3864-9A86-DA4A-1B67110978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8F073D5-878E-2854-A66A-26258A438C8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161731B-1F45-EC57-224E-87E8E80879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A8D23BD3-F09C-06A2-28CE-50223B5CFB3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03" name="TextBox 202">
              <a:hlinkClick r:id="rId57" action="ppaction://hlinksldjump"/>
              <a:extLst>
                <a:ext uri="{FF2B5EF4-FFF2-40B4-BE49-F238E27FC236}">
                  <a16:creationId xmlns:a16="http://schemas.microsoft.com/office/drawing/2014/main" id="{8160882B-E39F-8B36-E055-FB75F8E105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C6BC3A3-E44A-29EB-FABC-74E99C8A3C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7D3B728-CE84-2AD3-200E-D1FF55A8792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48D92C3-A9AD-B0E3-8CB3-F38F581DA405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0BE0811-F488-510F-DD96-6442195C7FC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D06E7FA-AB1C-6D89-B32B-B097D2122D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1F5150F-42B2-AD29-F48F-E6B3588D1B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56BC11AA-A3BB-187D-440B-53491BA0B3E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943C2CF3-DD43-ACE8-0E46-72100909A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DFE7D9BC-1B81-F77C-8BF3-110B11E6A1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213" name="TextBox 212">
              <a:hlinkClick r:id="rId58" action="ppaction://hlinksldjump"/>
              <a:extLst>
                <a:ext uri="{FF2B5EF4-FFF2-40B4-BE49-F238E27FC236}">
                  <a16:creationId xmlns:a16="http://schemas.microsoft.com/office/drawing/2014/main" id="{A37AF909-DCB1-BC26-8484-56DB4B8150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525C064-0520-753A-41A6-30C430BEEF4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A7D0F8E2-E485-5991-0371-75BF3B2B68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3A01E55-D9D1-0053-F5D0-C0EB5D51D3DA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30DEE5D-D977-1E1A-44D8-48F03D8CC0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AE7672B-5CE7-5E05-218A-B22352FE7EB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08E23C14-3226-04C1-E270-0773AA49108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C2E28920-4A7D-A3AE-3DCE-6092D9B4C0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BB4677D-558C-2577-0315-5FF59154C1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F8878A85-4857-D9D5-80F9-1B8C4D443BC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23" name="TextBox 222">
              <a:hlinkClick r:id="rId59" action="ppaction://hlinksldjump"/>
              <a:extLst>
                <a:ext uri="{FF2B5EF4-FFF2-40B4-BE49-F238E27FC236}">
                  <a16:creationId xmlns:a16="http://schemas.microsoft.com/office/drawing/2014/main" id="{C3AFA31D-9519-D1D5-32B9-490B8055C6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3EFD92E-3A10-7DC1-48CB-3B2E8BCF5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35E320-7100-DDC6-C35E-BEBC160B93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E76F9EE-A755-06E6-D766-D3A56290C5ED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46457E08-F95B-54DB-67E9-73EAB41102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C3A446-F4AF-C518-2440-29EB057526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A4B8AF7-C7EC-BD2E-6367-F8A211362E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DC99EA8-5EA0-6B47-EE51-809B0D99715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74DC84D-A9CE-BAB3-972B-6E261110268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937208E-3244-2D2F-291B-34F5E9B410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33" name="TextBox 232">
              <a:hlinkClick r:id="rId60" action="ppaction://hlinksldjump"/>
              <a:extLst>
                <a:ext uri="{FF2B5EF4-FFF2-40B4-BE49-F238E27FC236}">
                  <a16:creationId xmlns:a16="http://schemas.microsoft.com/office/drawing/2014/main" id="{3D191A2F-759D-14C0-53CD-26F30D146E4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7EAF5EC-1F92-DC01-5A09-421B6BE388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FD0D6-E523-CA63-B935-7B0F6070E7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FBE02F4-3E78-C1A9-6C0D-FD36C29193E3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2BD61AA-920A-6B0E-DACB-C632318AB17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B7560442-2D86-2080-F543-E01CCB54CB2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C08973-BEE2-1FF2-F033-BCDABE28EA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7C251ED-5842-258B-7B7D-0D314700D223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06C224B-74D0-6CA9-6A38-22C64DDF3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B1B73C84-0065-14BE-B293-E25E8827CAB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43" name="TextBox 242">
              <a:hlinkClick r:id="rId61" action="ppaction://hlinksldjump"/>
              <a:extLst>
                <a:ext uri="{FF2B5EF4-FFF2-40B4-BE49-F238E27FC236}">
                  <a16:creationId xmlns:a16="http://schemas.microsoft.com/office/drawing/2014/main" id="{B8A982B9-0F10-4FBF-A10C-C058CEC72C0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A40BF4B-377B-871F-8241-220C46307B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F250F9F-EB9C-DB33-2CB7-6DD0AF8D1B1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C8290FB-8041-0726-A916-953E292F454B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7C14FC8F-4C45-3849-816C-86A0B2AE5C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612126C6-36CA-0D2F-D496-2CC336F237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0D8952E-BCCA-CDB2-C2E6-5C4889B824A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8834F0C-7BAA-AA03-65E5-CBD51CAC3F7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76A745-A1AA-5F63-F7BF-AD6AE9CABE8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8751EAF-6F06-EA70-2180-3D4B4B43CD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53" name="TextBox 252">
              <a:hlinkClick r:id="rId62" action="ppaction://hlinksldjump"/>
              <a:extLst>
                <a:ext uri="{FF2B5EF4-FFF2-40B4-BE49-F238E27FC236}">
                  <a16:creationId xmlns:a16="http://schemas.microsoft.com/office/drawing/2014/main" id="{5C608DB2-C328-6FCF-158E-F66AFD0D0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50B773C0-694E-6C94-1A9C-92F0120A65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C051CA56-F5ED-50C8-A384-F8913C10FF9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1826C62-5E3F-035D-203D-59FEAB64AD0F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9A27F66-ED7C-8CE9-F19A-39DE1F0D1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4583695D-D5C0-F793-5194-09615606FE9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A8C81B7-6C59-0105-EB3C-F2284C9796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F4FB288B-B66E-C68B-D741-70C67EDCDEE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914DB7AF-B802-E91A-B0E2-96A2B51E82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0171881-0147-8092-AD2B-846874876C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63" name="TextBox 262">
              <a:hlinkClick r:id="rId63" action="ppaction://hlinksldjump"/>
              <a:extLst>
                <a:ext uri="{FF2B5EF4-FFF2-40B4-BE49-F238E27FC236}">
                  <a16:creationId xmlns:a16="http://schemas.microsoft.com/office/drawing/2014/main" id="{CCBBAE16-3DB1-7460-CD01-64E3D50598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D19E6AE-F3C3-B4DC-5D09-7933009CAE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EA0109EB-B0B6-08EE-096A-EC96BE6A23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D150D746-001B-E1D1-7C84-8645800BD07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8093ED6D-9EAB-E113-C983-E8C3275144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A6CD42D-0F94-EA23-329C-7C31FC3373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14EEDABB-05C0-FEEC-1F27-096EE914B82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9F4E3399-B513-6534-60EE-AA5435146A7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FD60001-E036-FAF9-527A-D6B65055FA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2B14B-0CF0-F2B5-79CD-6353B7D113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39" name="TextBox 338">
              <a:hlinkClick r:id="rId64" action="ppaction://hlinksldjump"/>
              <a:extLst>
                <a:ext uri="{FF2B5EF4-FFF2-40B4-BE49-F238E27FC236}">
                  <a16:creationId xmlns:a16="http://schemas.microsoft.com/office/drawing/2014/main" id="{973C4799-4876-6CEF-ED5D-B61B05934FA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0C61B707-20CA-8F65-E252-73393B1735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BF98099F-E9F5-CA3F-3074-F1D3B72592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049FA5FD-9965-05BC-CC24-5D42C2F40B95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DE076B0-4DC4-E7D5-97C1-EE744FAFCF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8A5C189-4BC2-6980-ECB6-FC8FDC93A2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8D1AA240-4FFD-2DB2-27A3-1C9C5A1E72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99B6A99B-9A5F-F97C-3FA0-0BCBE961E0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B9971B5-8292-698E-9165-FE716D1BF7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4132D519-1D83-85E2-9C41-1E22B6543B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49" name="TextBox 348">
              <a:hlinkClick r:id="rId65" action="ppaction://hlinksldjump"/>
              <a:extLst>
                <a:ext uri="{FF2B5EF4-FFF2-40B4-BE49-F238E27FC236}">
                  <a16:creationId xmlns:a16="http://schemas.microsoft.com/office/drawing/2014/main" id="{F7134C08-1CF6-9F0B-FBD3-36DF3E5D09A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422475E5-1605-CFD8-7EF1-1BB69B1A2D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3AF24C0-EC58-6D1D-0931-9A9825CEDD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9776780-B5DA-18EC-E5B3-9C1F65C05B8D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4BE1583-0B04-CECA-5A64-9BBA63700F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84BE41D-D55E-BAB3-D8A8-8B143FB2AC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44E873-1C6C-02D5-0774-8C327194D0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5D9B91B-8ED4-D5D1-1828-ED07529A159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C6BE92CA-1120-70A3-078A-D27B28B769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E2D9D4CE-E8B9-4DAC-980D-D513CFCD78A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359" name="TextBox 358">
              <a:hlinkClick r:id="rId66" action="ppaction://hlinksldjump"/>
              <a:extLst>
                <a:ext uri="{FF2B5EF4-FFF2-40B4-BE49-F238E27FC236}">
                  <a16:creationId xmlns:a16="http://schemas.microsoft.com/office/drawing/2014/main" id="{BC148CFC-2C47-7E04-83A5-5222C1C54C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4F4D967-0D98-EE5F-4E56-84889104C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07CD4A3B-7A1B-DAF5-63CC-E430A5E42D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EFA58174-3970-B500-B6A8-405CD3FD2E0A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4FE6894C-BDAB-72A2-82A4-F83AFA20D3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CB46CA88-BB54-DAA2-F32B-2CF92BDD41D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AB0127D-861C-545E-AA74-D1E24636D5CF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6C179EDD-B9BC-8635-A7D2-03C6B9CB2E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B7330317-4EDE-77DD-1468-27C89580AD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9B157C00-8FC5-0ACA-DDA4-6FA1BA66BD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369" name="TextBox 368">
              <a:hlinkClick r:id="rId67" action="ppaction://hlinksldjump"/>
              <a:extLst>
                <a:ext uri="{FF2B5EF4-FFF2-40B4-BE49-F238E27FC236}">
                  <a16:creationId xmlns:a16="http://schemas.microsoft.com/office/drawing/2014/main" id="{37DB4025-E978-F073-64DC-3A47B5CBD3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63E241F-7C17-6880-B301-531C976CCA6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8BB776E6-0849-EDD5-4F9F-5E99E2235D7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4383029-98CA-7F3D-1670-B4C4EE00844B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A8BFB040-8E66-8187-3181-F8A50F35B8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BB261249-4C02-5A9C-672C-1EA70A61E5B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FB0E61D1-476E-FACC-2AAA-D8EF64FDE7C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0BEC14B-F79E-1EE1-6653-04CC4D5E6B0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ACC3D799-7585-6A4F-032F-5A6D9927C2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9B4DDDA4-CDE2-1B1B-0E5A-30B68E617E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389" name="TextBox 388">
              <a:hlinkClick r:id="rId68" action="ppaction://hlinksldjump"/>
              <a:extLst>
                <a:ext uri="{FF2B5EF4-FFF2-40B4-BE49-F238E27FC236}">
                  <a16:creationId xmlns:a16="http://schemas.microsoft.com/office/drawing/2014/main" id="{CE389251-2427-F958-0470-D47A2BFDBFF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E55B240B-AD81-23D8-9986-62EB370767C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ACA616A6-E029-7DE4-13A0-1A73966DDC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036D1D65-4CD8-F3F5-179E-BB279BCFCC34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F80FB543-123F-5F2A-E420-559CFF51572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47FFE81-7D37-C244-C3C2-219AA8FFF9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4BEEDA08-EA81-AFBA-92EF-D3902D99C0CF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51402533-9135-B74B-84B2-1F39E3A9BEB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3A2C5FA1-8338-D119-73A9-4102D7B66B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66085171-C013-81DC-3FDE-4D5BBFF3AA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403" name="TextBox 402">
              <a:hlinkClick r:id="rId69" action="ppaction://hlinksldjump"/>
              <a:extLst>
                <a:ext uri="{FF2B5EF4-FFF2-40B4-BE49-F238E27FC236}">
                  <a16:creationId xmlns:a16="http://schemas.microsoft.com/office/drawing/2014/main" id="{343866D8-9ACA-8902-AA89-7FEA6B77B20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5224A4EE-AB3A-F5A8-5253-7860AA6C2B2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F3E1C22-92CE-469C-8C8B-930C20ECCC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A79166E-325A-AE7F-AB12-681AFD3C1E76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D722CB68-1C84-A987-D8B2-4604FE4FA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8992567-AB43-5BD1-9135-9BE18EE312A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7CE566CA-5321-2950-2D12-1869D89AB55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C23738D4-8E6E-4010-92A7-FAD80A7A9A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94BE6249-0378-BBDE-5E44-18C35DEF6B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35AB2E4-EAEE-A8E5-A28A-E674BE5FD2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414" name="TextBox 413">
              <a:hlinkClick r:id="rId70" action="ppaction://hlinksldjump"/>
              <a:extLst>
                <a:ext uri="{FF2B5EF4-FFF2-40B4-BE49-F238E27FC236}">
                  <a16:creationId xmlns:a16="http://schemas.microsoft.com/office/drawing/2014/main" id="{F85F378A-AB67-EE14-36B5-3F8BB04B1A5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A1E4161F-2303-C126-CDD9-9B1AC0B739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1309A73-54D6-FAC7-FC8B-D860896283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5D4CDB8F-22C6-DCAB-ED67-1695E28F2B68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834111A-032C-309D-DCA1-1FF446AD43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A301E193-6303-A35F-2195-BA548B9E2F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1DB2018-2F72-5BAF-99C9-6B3881C82D2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F5B6195A-81A8-0575-B063-8B71F9BDD4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5146385C-CDAB-BAB0-DBE5-CE9FCD1114B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97A51970-A61D-B206-8ACB-3EC01DA5280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424" name="TextBox 423">
              <a:hlinkClick r:id="rId71" action="ppaction://hlinksldjump"/>
              <a:extLst>
                <a:ext uri="{FF2B5EF4-FFF2-40B4-BE49-F238E27FC236}">
                  <a16:creationId xmlns:a16="http://schemas.microsoft.com/office/drawing/2014/main" id="{3432FD50-1CA1-E188-7030-E42F8D2838E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CC6B308D-2955-6D80-885F-7385ED8252F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AEF8BA38-3534-F68B-D7EA-5CCB88E17E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2B3658D7-DC5E-17F0-95D1-095C80F30305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F91C8D-6234-1B13-4DA6-0FBBFF7D59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8D59E1CD-686F-1566-75F5-3C1F6BF703A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297C9DD-3C69-81A0-EC61-7C3165AC0E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CF461DAD-A552-1C37-7C1F-22C4CD7F736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F7ADD476-FB4D-1BDD-B6AE-344C8FE37C8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BBD83B8B-8433-84E0-B4B7-42C4723C09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434" name="TextBox 433">
              <a:hlinkClick r:id="rId72" action="ppaction://hlinksldjump"/>
              <a:extLst>
                <a:ext uri="{FF2B5EF4-FFF2-40B4-BE49-F238E27FC236}">
                  <a16:creationId xmlns:a16="http://schemas.microsoft.com/office/drawing/2014/main" id="{6B142B76-F544-FBCC-1546-25B0B9592A6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98C77BB7-6439-8415-F946-89EEDB1FDD2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B6A7A0CE-CE3F-CC70-833E-6CACC39B1D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A396EB6-46E4-66B7-0BD2-15245E800DDE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C26195B9-743B-80E5-D311-87956C113F4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C8A78C91-F3C1-4EE9-549A-33CB7C3410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1324A985-17A3-BAA5-5112-40926F5F284E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18C0221C-7216-7996-9E85-58279FE89BD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A9F85A3-5868-EB08-DBF5-B5714C0561B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F72F17BE-A8F5-8F8D-B285-678130B2DE5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444" name="TextBox 443">
              <a:hlinkClick r:id="rId73" action="ppaction://hlinksldjump"/>
              <a:extLst>
                <a:ext uri="{FF2B5EF4-FFF2-40B4-BE49-F238E27FC236}">
                  <a16:creationId xmlns:a16="http://schemas.microsoft.com/office/drawing/2014/main" id="{4930B85E-174E-6F76-6B79-0590164DA4A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65B7FF8B-6C27-33BB-E42D-4A532E697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D0988B92-BC18-2A6D-9CD0-0069FC2EEF2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2131AFF4-3C94-C2AC-8806-E8BF2BC94EC8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A6763B5C-A379-F88C-F495-CF7E341BEE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25F8C15-EC7E-DBA8-BD00-AF29F3A1C98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8160A01-F59F-E26B-D455-F2665DBCC3AE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5FF02151-D80F-7D43-08A4-51F0251F85D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946D6166-9F65-7C52-A489-9A1CDF152E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FC465613-7BB6-32C8-0C79-230A0B035A3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464" name="TextBox 463">
              <a:hlinkClick r:id="rId74" action="ppaction://hlinksldjump"/>
              <a:extLst>
                <a:ext uri="{FF2B5EF4-FFF2-40B4-BE49-F238E27FC236}">
                  <a16:creationId xmlns:a16="http://schemas.microsoft.com/office/drawing/2014/main" id="{0504828D-9755-C3DE-3802-DB63B48470C4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D3755740-CB12-F996-677E-0F60E841BA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1AD94ECE-69C4-9CDD-C2FA-67E43D5807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85812CDB-1AE4-038A-1107-EDEEDA09CE57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6722AD2-C367-72F9-8D39-F2AE052B6D4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96DA94F-857C-4C87-1F8B-3D815FE4455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71472ACB-E434-70EA-C82F-83750612319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36228D2-1785-00AA-DA9E-0AF90F0793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C1000AA-A81A-143C-A15A-17C052B34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E0FE5E5B-13D5-DBC5-6C14-B47D0D4185F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474" name="TextBox 473">
              <a:hlinkClick r:id="rId75" action="ppaction://hlinksldjump"/>
              <a:extLst>
                <a:ext uri="{FF2B5EF4-FFF2-40B4-BE49-F238E27FC236}">
                  <a16:creationId xmlns:a16="http://schemas.microsoft.com/office/drawing/2014/main" id="{352A0755-AA8B-6090-83BC-82D2CAB7872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D850D48-F5CD-CA37-1322-08D578DF5A0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3018119E-8479-9610-CC67-80845BE1AD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C3E1A3B7-498D-AA4D-DE18-15C441687D50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679FC5A-63D5-6147-EA2C-99E5DA8910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70DFC4F-1132-1EA1-6313-55BE8D545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00B864F2-61C6-1596-BDFC-2C6E94C1B09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F4019001-CA3B-370B-58FC-1924E360DC2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081D54F3-0413-6211-CE4C-58C2F5404D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7399F75-24D4-DB71-D6A4-24D56C378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484" name="TextBox 483">
              <a:hlinkClick r:id="rId76" action="ppaction://hlinksldjump"/>
              <a:extLst>
                <a:ext uri="{FF2B5EF4-FFF2-40B4-BE49-F238E27FC236}">
                  <a16:creationId xmlns:a16="http://schemas.microsoft.com/office/drawing/2014/main" id="{97CBEA8A-AF4A-FC89-6770-ED430D4770E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4208EF3-AAC5-9CAD-B0B4-6F64457C324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F43ADEBA-FDDE-8356-4002-DCE6EC18306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5A9E9E7C-78AF-D6BC-EAF7-CBF57EB695FC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735FF8C-ED83-C228-B830-9DC024A237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75E05E0-6F48-759A-1815-1A498A3E170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1973ADF-7E8B-0FD1-EA74-5FD6501C288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158E9CC-79AC-DCF7-9EFC-AEA12ED94FEC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8659DFB0-9911-D4B2-8F08-5DEE40C97D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94FD47EE-2E73-78D6-5B82-69D0A911E5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494" name="TextBox 493">
              <a:hlinkClick r:id="rId77" action="ppaction://hlinksldjump"/>
              <a:extLst>
                <a:ext uri="{FF2B5EF4-FFF2-40B4-BE49-F238E27FC236}">
                  <a16:creationId xmlns:a16="http://schemas.microsoft.com/office/drawing/2014/main" id="{67B30702-A00C-7395-EFCC-2928998D9D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C36F2F7D-4681-5C6F-B58F-FF64758F234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826C9E96-E9BE-164E-7E3D-DBF2155F0E7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53CC2A9-C115-1B34-90FC-B00975A1FD53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24E4232-0673-5893-5CB0-0018777EDBC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287877D6-B87F-BD3B-CA29-6A989D37B7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41210E86-E67E-BCA4-0042-CCF6ABC3F17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990A4CEB-389A-B42B-1D5B-079E2145ADE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B61269DD-7479-9732-AA3D-99E5D5A627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3089121D-C23B-C774-4AAE-9F9178D01C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504" name="TextBox 503">
              <a:hlinkClick r:id="rId78" action="ppaction://hlinksldjump"/>
              <a:extLst>
                <a:ext uri="{FF2B5EF4-FFF2-40B4-BE49-F238E27FC236}">
                  <a16:creationId xmlns:a16="http://schemas.microsoft.com/office/drawing/2014/main" id="{71616AF8-CA60-7817-049E-D245BF5F8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DF54EB08-3F69-8593-26BC-0BCEA4FD96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397F8F0C-12FB-642C-9D32-5201E9769F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69EB558F-5A31-3566-B574-E09210E91B4E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03643B8-BA55-334F-C2C7-17E6322DF4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FA97ECA-6B64-2D70-1050-C594574248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14ED2269-EBE1-56F9-742F-FE1DC9B1F485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AB0354EF-92A4-F0A2-A71E-55B60A00BE7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12" name="TextBox 511">
              <a:extLst>
                <a:ext uri="{FF2B5EF4-FFF2-40B4-BE49-F238E27FC236}">
                  <a16:creationId xmlns:a16="http://schemas.microsoft.com/office/drawing/2014/main" id="{7002F08A-F406-D02A-0023-6D5827D3880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C44BE7C6-2585-31BD-1A64-5F55F9D7DEC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514" name="TextBox 513">
              <a:hlinkClick r:id="rId79" action="ppaction://hlinksldjump"/>
              <a:extLst>
                <a:ext uri="{FF2B5EF4-FFF2-40B4-BE49-F238E27FC236}">
                  <a16:creationId xmlns:a16="http://schemas.microsoft.com/office/drawing/2014/main" id="{46A96127-7EEA-0166-8A36-0202848700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0C8C7D07-87CF-CD63-210E-B75B188E441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A97CB0DE-56A3-932A-1916-EB209A1F23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E02BEE15-A5E1-B313-C36F-25C490B2D5EE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E4D46831-002B-7E02-7534-850891CD58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C0EDCF0-CE81-DCD5-C4EE-0AEFD6A4AFD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8CA0D01C-7923-1D1E-C7B2-F1C0EED781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9254778-E6BB-9A1E-D800-9ECB0256E16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EA1E6366-8E82-D6CB-8A38-9AF6854C8A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523" name="TextBox 522">
              <a:extLst>
                <a:ext uri="{FF2B5EF4-FFF2-40B4-BE49-F238E27FC236}">
                  <a16:creationId xmlns:a16="http://schemas.microsoft.com/office/drawing/2014/main" id="{EA904D89-63B7-9EEC-718A-916766C6558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24" name="TextBox 523">
              <a:hlinkClick r:id="rId80" action="ppaction://hlinksldjump"/>
              <a:extLst>
                <a:ext uri="{FF2B5EF4-FFF2-40B4-BE49-F238E27FC236}">
                  <a16:creationId xmlns:a16="http://schemas.microsoft.com/office/drawing/2014/main" id="{22CF96D0-5CCC-0FEF-0533-88F0DEA7E9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785AEB8-AA3D-9803-AA03-F42F6E9A497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B3DAF97-27FE-88B5-0BC7-256321FF17F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B50CFA35-CDC4-15AC-2CD2-B110F21918AE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2A85EE04-B286-AD9C-59A0-C781CA059A9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A7BDAD6-A47C-F358-017E-C4145425DE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410AF734-4005-18CE-95A9-4D0171375F2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8D1D13F-FD3E-05E9-B478-D3974C2079C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0A62235B-CBE8-CEF1-13F7-F91908554D8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D07CC5F-9C68-3073-D3D9-C234AB53D0C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44" name="TextBox 543">
              <a:hlinkClick r:id="rId81" action="ppaction://hlinksldjump"/>
              <a:extLst>
                <a:ext uri="{FF2B5EF4-FFF2-40B4-BE49-F238E27FC236}">
                  <a16:creationId xmlns:a16="http://schemas.microsoft.com/office/drawing/2014/main" id="{38CD2EC8-9FD1-FA18-D73E-AF5F5CB122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E0967468-4EED-4C23-A424-BF462EF2F7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04CFE20A-A568-7AA9-1ED1-84DC139031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1AB03B3-64F0-DC39-8B32-D7D65C69DAB1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86C21640-87DB-66BB-1448-CE7E1A2CA8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4284C6E4-7C27-CD0C-6D5E-CD7617DF00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91C0763-7E66-811E-AA27-C27828B935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BB9711DA-7330-7D8E-67EB-2FFCBF1B3B1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CF7A7E66-5235-C249-8110-34A3374C61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79CC87D4-0136-0D43-70ED-AB70B83E2B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4" name="TextBox 553">
              <a:hlinkClick r:id="rId82" action="ppaction://hlinksldjump"/>
              <a:extLst>
                <a:ext uri="{FF2B5EF4-FFF2-40B4-BE49-F238E27FC236}">
                  <a16:creationId xmlns:a16="http://schemas.microsoft.com/office/drawing/2014/main" id="{8F1E1EB0-3FA3-2D7E-E9B4-165016A99A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EA8DB2C8-51DA-1013-A423-F244298B970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DA9394D6-CB38-14BC-58D0-A46BDCC59C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04EEF963-2F55-99FC-E95A-E8A3FCE1EECA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3694C253-C380-58BC-F845-6C759AD894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0E62C2A7-8952-3492-3FEA-97FB9EFE40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F8F9B65E-7C62-46CA-C646-43DF407A3BC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3247AE3F-87EE-4CFD-1159-DE0AA4D375A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05752F25-5724-FBEE-BD46-6833B7F7E0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277EE7E3-BFFE-1DA4-EA7F-D1A3A90FC18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564" name="TextBox 563">
              <a:hlinkClick r:id="rId83" action="ppaction://hlinksldjump"/>
              <a:extLst>
                <a:ext uri="{FF2B5EF4-FFF2-40B4-BE49-F238E27FC236}">
                  <a16:creationId xmlns:a16="http://schemas.microsoft.com/office/drawing/2014/main" id="{08EC9D84-D51F-721C-9829-561227A3BC3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583E5419-3440-E9CD-348F-4C30F2E5AE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604D867F-DE14-6A6B-463C-F4B3299E74D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28967AA6-7346-3504-2E27-F256C9070727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81A1E1EB-59E1-4BA8-1555-BA169A9375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DF520669-68B8-7193-CB40-744C82DDBC5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774A6755-652B-5F99-0E52-0904A53C243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16C533C1-B321-F003-85A2-3655E03E5E2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44AED981-AE98-C3F7-1675-477DD84514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A24F7AE9-3FA5-5154-33BD-BF71E261E3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12" name="TextBox 711">
              <a:hlinkClick r:id="rId84" action="ppaction://hlinksldjump"/>
              <a:extLst>
                <a:ext uri="{FF2B5EF4-FFF2-40B4-BE49-F238E27FC236}">
                  <a16:creationId xmlns:a16="http://schemas.microsoft.com/office/drawing/2014/main" id="{66CF706B-66BD-AB25-EBC7-CDB48EC3DC0C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F8A39AF3-46C0-D0B4-A8E2-095724E642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37E9BF16-E591-AD4F-52D4-1454A5C839B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25" name="Group 724">
            <a:extLst>
              <a:ext uri="{FF2B5EF4-FFF2-40B4-BE49-F238E27FC236}">
                <a16:creationId xmlns:a16="http://schemas.microsoft.com/office/drawing/2014/main" id="{9FE88A6A-9C40-623C-3890-D4CD33648F82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12618856-66FE-675F-99C3-66A67F7C73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Rectangle 726">
              <a:extLst>
                <a:ext uri="{FF2B5EF4-FFF2-40B4-BE49-F238E27FC236}">
                  <a16:creationId xmlns:a16="http://schemas.microsoft.com/office/drawing/2014/main" id="{562C9B2E-59E0-DD7D-3830-03B2C21F18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5C143447-0EA2-124C-C0F0-A2FB549E774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7F020512-A6FE-CE3D-9742-B1CC0FAF2F24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AB67FB06-005E-0084-E2A8-B6D74F315BC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3D2EF879-8550-8598-2E96-C0F639DD1C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32" name="TextBox 731">
              <a:hlinkClick r:id="rId85" action="ppaction://hlinksldjump"/>
              <a:extLst>
                <a:ext uri="{FF2B5EF4-FFF2-40B4-BE49-F238E27FC236}">
                  <a16:creationId xmlns:a16="http://schemas.microsoft.com/office/drawing/2014/main" id="{19AB2B60-6535-1449-5EF1-14A4E01284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8AF2A0D1-F6C7-9F2D-EE9D-70F0438030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CF6AF80F-A41B-C484-CEBC-E56C1E6ABCA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D52F14F-F9D3-5666-FCDE-72051E01D0A3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736" name="Rectangle 735">
              <a:extLst>
                <a:ext uri="{FF2B5EF4-FFF2-40B4-BE49-F238E27FC236}">
                  <a16:creationId xmlns:a16="http://schemas.microsoft.com/office/drawing/2014/main" id="{93890BBB-1F21-1BAD-E7EB-9EFA53191E5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Rectangle 736">
              <a:extLst>
                <a:ext uri="{FF2B5EF4-FFF2-40B4-BE49-F238E27FC236}">
                  <a16:creationId xmlns:a16="http://schemas.microsoft.com/office/drawing/2014/main" id="{EEDEB670-4BE5-BCEC-5A1E-0E2B39C36F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TextBox 737">
              <a:extLst>
                <a:ext uri="{FF2B5EF4-FFF2-40B4-BE49-F238E27FC236}">
                  <a16:creationId xmlns:a16="http://schemas.microsoft.com/office/drawing/2014/main" id="{0144F190-73F1-3BA3-4775-F30992762E5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39" name="TextBox 738">
              <a:extLst>
                <a:ext uri="{FF2B5EF4-FFF2-40B4-BE49-F238E27FC236}">
                  <a16:creationId xmlns:a16="http://schemas.microsoft.com/office/drawing/2014/main" id="{E1568C05-DAE2-4132-4022-9022EA3E28A6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C616CB24-ED02-9DBE-9B10-EEBB2BA596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1C25F78C-5E7B-5EA6-CD6C-0DF7A0ED3D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42" name="TextBox 741">
              <a:hlinkClick r:id="rId86" action="ppaction://hlinksldjump"/>
              <a:extLst>
                <a:ext uri="{FF2B5EF4-FFF2-40B4-BE49-F238E27FC236}">
                  <a16:creationId xmlns:a16="http://schemas.microsoft.com/office/drawing/2014/main" id="{10F85650-A56E-F82B-CD76-08970D20BB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289535AE-6957-82D3-B900-758199A071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31AADC0D-7CD5-89D8-37D4-FBFB2EE31BA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45" name="Group 744">
            <a:extLst>
              <a:ext uri="{FF2B5EF4-FFF2-40B4-BE49-F238E27FC236}">
                <a16:creationId xmlns:a16="http://schemas.microsoft.com/office/drawing/2014/main" id="{BF0302CA-787D-F2EB-0B89-8A85439A2838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746" name="Rectangle 745">
              <a:extLst>
                <a:ext uri="{FF2B5EF4-FFF2-40B4-BE49-F238E27FC236}">
                  <a16:creationId xmlns:a16="http://schemas.microsoft.com/office/drawing/2014/main" id="{2902E66A-7ED6-3706-3920-1CB4F2AD45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Rectangle 746">
              <a:extLst>
                <a:ext uri="{FF2B5EF4-FFF2-40B4-BE49-F238E27FC236}">
                  <a16:creationId xmlns:a16="http://schemas.microsoft.com/office/drawing/2014/main" id="{D857F5F6-283E-0096-6D6D-A568FF9B20F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TextBox 747">
              <a:extLst>
                <a:ext uri="{FF2B5EF4-FFF2-40B4-BE49-F238E27FC236}">
                  <a16:creationId xmlns:a16="http://schemas.microsoft.com/office/drawing/2014/main" id="{72D3E106-C8C0-5DCD-59FF-B84BCB08AE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FDF61E31-6BD6-0B91-C558-0489543B239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1E834826-1477-0B30-4BD6-A7FC83B166D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22B6E46F-CCD2-ABF8-2B15-91A3623963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52" name="TextBox 751">
              <a:hlinkClick r:id="rId87" action="ppaction://hlinksldjump"/>
              <a:extLst>
                <a:ext uri="{FF2B5EF4-FFF2-40B4-BE49-F238E27FC236}">
                  <a16:creationId xmlns:a16="http://schemas.microsoft.com/office/drawing/2014/main" id="{51DC2769-17CD-6724-C902-5262BEBE05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5EE7E54C-6676-2ABE-0431-EE21BE2989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84F5B298-2B58-D303-B170-CC059E52E332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8B51EC58-C2F8-C2D7-0D2E-22B6D43C9AF3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756" name="Rectangle 755">
              <a:extLst>
                <a:ext uri="{FF2B5EF4-FFF2-40B4-BE49-F238E27FC236}">
                  <a16:creationId xmlns:a16="http://schemas.microsoft.com/office/drawing/2014/main" id="{C727CDEB-AB9E-5C29-8080-DD303DF43E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7" name="Rectangle 756">
              <a:extLst>
                <a:ext uri="{FF2B5EF4-FFF2-40B4-BE49-F238E27FC236}">
                  <a16:creationId xmlns:a16="http://schemas.microsoft.com/office/drawing/2014/main" id="{DF3D6CC4-9DDC-74D4-A2B0-BCA487DFA6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TextBox 757">
              <a:extLst>
                <a:ext uri="{FF2B5EF4-FFF2-40B4-BE49-F238E27FC236}">
                  <a16:creationId xmlns:a16="http://schemas.microsoft.com/office/drawing/2014/main" id="{6758623F-70C8-E94F-03DB-1ABFE96B117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81BD0DE7-19D5-62CC-7D75-655A10C7668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336DDE46-59CA-EA42-80F4-5F1CCD6709D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A8C32624-3568-5483-FADD-3B4A62661256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762" name="TextBox 761">
              <a:hlinkClick r:id="rId88" action="ppaction://hlinksldjump"/>
              <a:extLst>
                <a:ext uri="{FF2B5EF4-FFF2-40B4-BE49-F238E27FC236}">
                  <a16:creationId xmlns:a16="http://schemas.microsoft.com/office/drawing/2014/main" id="{93655836-3C3D-C5DB-EC27-078C9F3B556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E560B99B-CF1C-4825-4C87-1D62B1C4437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FFF988BD-F1E1-D2E1-FD82-7D4EEAA454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776" name="TextBox 775">
            <a:extLst>
              <a:ext uri="{FF2B5EF4-FFF2-40B4-BE49-F238E27FC236}">
                <a16:creationId xmlns:a16="http://schemas.microsoft.com/office/drawing/2014/main" id="{D297DB22-244E-D40B-08F2-5C8943B9A1E5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777" name="TextBox 776">
            <a:extLst>
              <a:ext uri="{FF2B5EF4-FFF2-40B4-BE49-F238E27FC236}">
                <a16:creationId xmlns:a16="http://schemas.microsoft.com/office/drawing/2014/main" id="{A6788C17-7756-7691-1D72-717A374B0B01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779" name="TextBox 778">
            <a:hlinkClick r:id="rId89" action="ppaction://hlinksldjump"/>
            <a:extLst>
              <a:ext uri="{FF2B5EF4-FFF2-40B4-BE49-F238E27FC236}">
                <a16:creationId xmlns:a16="http://schemas.microsoft.com/office/drawing/2014/main" id="{B74BE799-890B-1A99-B921-05A76D8729ED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80" name="TextBox 779">
            <a:hlinkClick r:id="rId90" action="ppaction://hlinksldjump"/>
            <a:extLst>
              <a:ext uri="{FF2B5EF4-FFF2-40B4-BE49-F238E27FC236}">
                <a16:creationId xmlns:a16="http://schemas.microsoft.com/office/drawing/2014/main" id="{6CC369FF-6E66-0E3B-10DE-71AA9BD42FC0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81" name="TextBox 780">
            <a:hlinkClick r:id="rId91" action="ppaction://hlinksldjump"/>
            <a:extLst>
              <a:ext uri="{FF2B5EF4-FFF2-40B4-BE49-F238E27FC236}">
                <a16:creationId xmlns:a16="http://schemas.microsoft.com/office/drawing/2014/main" id="{49C344FE-4DD8-AD20-8029-6246D99858F2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82" name="TextBox 781">
            <a:hlinkClick r:id="rId92" action="ppaction://hlinksldjump"/>
            <a:extLst>
              <a:ext uri="{FF2B5EF4-FFF2-40B4-BE49-F238E27FC236}">
                <a16:creationId xmlns:a16="http://schemas.microsoft.com/office/drawing/2014/main" id="{2D34E779-908B-92EB-F145-72CE2D5935E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83" name="TextBox 782">
            <a:hlinkClick r:id="rId93" action="ppaction://hlinksldjump"/>
            <a:extLst>
              <a:ext uri="{FF2B5EF4-FFF2-40B4-BE49-F238E27FC236}">
                <a16:creationId xmlns:a16="http://schemas.microsoft.com/office/drawing/2014/main" id="{3B65F1AF-3CDF-13D5-DCFF-DF6C4827DDB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4" name="TextBox 783">
            <a:hlinkClick r:id="rId94" action="ppaction://hlinksldjump"/>
            <a:extLst>
              <a:ext uri="{FF2B5EF4-FFF2-40B4-BE49-F238E27FC236}">
                <a16:creationId xmlns:a16="http://schemas.microsoft.com/office/drawing/2014/main" id="{6BEEAE5D-4264-D8B7-BF7C-C9749FBA8D31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5" name="TextBox 784">
            <a:hlinkClick r:id="rId95" action="ppaction://hlinksldjump"/>
            <a:extLst>
              <a:ext uri="{FF2B5EF4-FFF2-40B4-BE49-F238E27FC236}">
                <a16:creationId xmlns:a16="http://schemas.microsoft.com/office/drawing/2014/main" id="{CDA395B0-34B1-4000-A4F9-3C55A00DFD0F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6" name="TextBox 785">
            <a:hlinkClick r:id="rId96" action="ppaction://hlinksldjump"/>
            <a:extLst>
              <a:ext uri="{FF2B5EF4-FFF2-40B4-BE49-F238E27FC236}">
                <a16:creationId xmlns:a16="http://schemas.microsoft.com/office/drawing/2014/main" id="{1BDE490F-B3AE-9D01-2BB7-8002EEE2CECF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7" name="TextBox 786">
            <a:hlinkClick r:id="rId97" action="ppaction://hlinksldjump"/>
            <a:extLst>
              <a:ext uri="{FF2B5EF4-FFF2-40B4-BE49-F238E27FC236}">
                <a16:creationId xmlns:a16="http://schemas.microsoft.com/office/drawing/2014/main" id="{A62EFA3D-ADB6-E4B4-F825-862F5AB7C573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8" name="TextBox 787">
            <a:hlinkClick r:id="rId98" action="ppaction://hlinksldjump"/>
            <a:extLst>
              <a:ext uri="{FF2B5EF4-FFF2-40B4-BE49-F238E27FC236}">
                <a16:creationId xmlns:a16="http://schemas.microsoft.com/office/drawing/2014/main" id="{0E52EE56-2AD9-03DF-9869-DB4D05DD00B8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89" name="TextBox 788">
            <a:hlinkClick r:id="rId99" action="ppaction://hlinksldjump"/>
            <a:extLst>
              <a:ext uri="{FF2B5EF4-FFF2-40B4-BE49-F238E27FC236}">
                <a16:creationId xmlns:a16="http://schemas.microsoft.com/office/drawing/2014/main" id="{2E1AB081-314C-C51E-78CF-3BD54CA17387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90" name="TextBox 789">
            <a:hlinkClick r:id="rId100" action="ppaction://hlinksldjump"/>
            <a:extLst>
              <a:ext uri="{FF2B5EF4-FFF2-40B4-BE49-F238E27FC236}">
                <a16:creationId xmlns:a16="http://schemas.microsoft.com/office/drawing/2014/main" id="{F771B082-FB7D-6FD5-7DCF-4CF6F848B0A1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91" name="TextBox 790">
            <a:hlinkClick r:id="rId101" action="ppaction://hlinksldjump"/>
            <a:extLst>
              <a:ext uri="{FF2B5EF4-FFF2-40B4-BE49-F238E27FC236}">
                <a16:creationId xmlns:a16="http://schemas.microsoft.com/office/drawing/2014/main" id="{FB2950A2-B407-23D9-AFB3-14E0EF38551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92" name="TextBox 791">
            <a:hlinkClick r:id="rId102" action="ppaction://hlinksldjump"/>
            <a:extLst>
              <a:ext uri="{FF2B5EF4-FFF2-40B4-BE49-F238E27FC236}">
                <a16:creationId xmlns:a16="http://schemas.microsoft.com/office/drawing/2014/main" id="{9AB7EB25-DAEF-D60C-F184-0370F4B9816F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93" name="TextBox 792">
            <a:hlinkClick r:id="rId103" action="ppaction://hlinksldjump"/>
            <a:extLst>
              <a:ext uri="{FF2B5EF4-FFF2-40B4-BE49-F238E27FC236}">
                <a16:creationId xmlns:a16="http://schemas.microsoft.com/office/drawing/2014/main" id="{6362F3D9-BEF8-1A8F-7133-2F358EC1B7CB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4" name="TextBox 793">
            <a:hlinkClick r:id="rId104" action="ppaction://hlinksldjump"/>
            <a:extLst>
              <a:ext uri="{FF2B5EF4-FFF2-40B4-BE49-F238E27FC236}">
                <a16:creationId xmlns:a16="http://schemas.microsoft.com/office/drawing/2014/main" id="{4DF77038-02FE-30FA-5A42-991595EF0FBB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5" name="TextBox 794">
            <a:hlinkClick r:id="rId105" action="ppaction://hlinksldjump"/>
            <a:extLst>
              <a:ext uri="{FF2B5EF4-FFF2-40B4-BE49-F238E27FC236}">
                <a16:creationId xmlns:a16="http://schemas.microsoft.com/office/drawing/2014/main" id="{CB777103-FCAC-B8CF-FD0C-CD580864C849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6" name="TextBox 795">
            <a:hlinkClick r:id="rId106" action="ppaction://hlinksldjump"/>
            <a:extLst>
              <a:ext uri="{FF2B5EF4-FFF2-40B4-BE49-F238E27FC236}">
                <a16:creationId xmlns:a16="http://schemas.microsoft.com/office/drawing/2014/main" id="{BF80E8BB-CD05-8D5B-143B-15643630F20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7" name="Rectangle 796">
            <a:hlinkClick r:id="rId107" action="ppaction://hlinksldjump"/>
            <a:extLst>
              <a:ext uri="{FF2B5EF4-FFF2-40B4-BE49-F238E27FC236}">
                <a16:creationId xmlns:a16="http://schemas.microsoft.com/office/drawing/2014/main" id="{A524663B-4C84-EF22-99F4-63C9DD66014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798" name="Rectangle 797">
            <a:hlinkClick r:id="rId108" action="ppaction://hlinksldjump"/>
            <a:extLst>
              <a:ext uri="{FF2B5EF4-FFF2-40B4-BE49-F238E27FC236}">
                <a16:creationId xmlns:a16="http://schemas.microsoft.com/office/drawing/2014/main" id="{E02B4CFB-87DA-E243-C15F-2709DEDF037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99" name="Rectangle 798">
            <a:hlinkClick r:id="rId109" action="ppaction://hlinksldjump"/>
            <a:extLst>
              <a:ext uri="{FF2B5EF4-FFF2-40B4-BE49-F238E27FC236}">
                <a16:creationId xmlns:a16="http://schemas.microsoft.com/office/drawing/2014/main" id="{A33CB202-146A-65CA-B792-88761A2B4455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00" name="Rectangle 799">
            <a:hlinkClick r:id="rId110" action="ppaction://hlinksldjump"/>
            <a:extLst>
              <a:ext uri="{FF2B5EF4-FFF2-40B4-BE49-F238E27FC236}">
                <a16:creationId xmlns:a16="http://schemas.microsoft.com/office/drawing/2014/main" id="{F8B51B65-80D3-DB3F-E1E5-64D494FFB490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01" name="Rectangle 800">
            <a:hlinkClick r:id="rId111" action="ppaction://hlinksldjump"/>
            <a:extLst>
              <a:ext uri="{FF2B5EF4-FFF2-40B4-BE49-F238E27FC236}">
                <a16:creationId xmlns:a16="http://schemas.microsoft.com/office/drawing/2014/main" id="{80548089-2212-FFF8-2840-1D101D3196C5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02" name="Rectangle 801">
            <a:hlinkClick r:id="rId112" action="ppaction://hlinksldjump"/>
            <a:extLst>
              <a:ext uri="{FF2B5EF4-FFF2-40B4-BE49-F238E27FC236}">
                <a16:creationId xmlns:a16="http://schemas.microsoft.com/office/drawing/2014/main" id="{04022E3A-1F00-0A2A-8D5E-659E4B4A923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03" name="Rectangle 802">
            <a:hlinkClick r:id="rId113" action="ppaction://hlinksldjump"/>
            <a:extLst>
              <a:ext uri="{FF2B5EF4-FFF2-40B4-BE49-F238E27FC236}">
                <a16:creationId xmlns:a16="http://schemas.microsoft.com/office/drawing/2014/main" id="{CFB843D2-D9D9-713B-71DA-F9C9B444845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pic>
        <p:nvPicPr>
          <p:cNvPr id="1867" name="(113) Nihonium">
            <a:hlinkClick r:id="" action="ppaction://media"/>
            <a:extLst>
              <a:ext uri="{FF2B5EF4-FFF2-40B4-BE49-F238E27FC236}">
                <a16:creationId xmlns:a16="http://schemas.microsoft.com/office/drawing/2014/main" id="{AF00D0C7-B25B-35E3-32C2-A156B0525E88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4"/>
          <a:stretch>
            <a:fillRect/>
          </a:stretch>
        </p:blipFill>
        <p:spPr>
          <a:xfrm>
            <a:off x="11074400" y="39755"/>
            <a:ext cx="406400" cy="406400"/>
          </a:xfrm>
          <a:prstGeom prst="rect">
            <a:avLst/>
          </a:prstGeom>
        </p:spPr>
      </p:pic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9DBFECFD-6178-AC55-C042-F880F2F4079B}"/>
              </a:ext>
            </a:extLst>
          </p:cNvPr>
          <p:cNvGrpSpPr/>
          <p:nvPr/>
        </p:nvGrpSpPr>
        <p:grpSpPr>
          <a:xfrm>
            <a:off x="3957321" y="949412"/>
            <a:ext cx="1524354" cy="1462818"/>
            <a:chOff x="6860395" y="2261965"/>
            <a:chExt cx="1524354" cy="1462818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FF80412A-502D-120A-1A80-AB6B53D641FE}"/>
                </a:ext>
              </a:extLst>
            </p:cNvPr>
            <p:cNvSpPr/>
            <p:nvPr/>
          </p:nvSpPr>
          <p:spPr>
            <a:xfrm>
              <a:off x="6932790" y="2268871"/>
              <a:ext cx="1396078" cy="1210218"/>
            </a:xfrm>
            <a:prstGeom prst="rect">
              <a:avLst/>
            </a:prstGeom>
            <a:solidFill>
              <a:srgbClr val="FF3399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F6BFAF32-2BF7-5021-4E55-CA779DFB1C1E}"/>
                </a:ext>
              </a:extLst>
            </p:cNvPr>
            <p:cNvSpPr/>
            <p:nvPr/>
          </p:nvSpPr>
          <p:spPr>
            <a:xfrm>
              <a:off x="6932790" y="3479089"/>
              <a:ext cx="1396078" cy="209550"/>
            </a:xfrm>
            <a:prstGeom prst="rect">
              <a:avLst/>
            </a:pr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C4D67931-596E-AD4D-FCF1-6C71D0699DCE}"/>
                </a:ext>
              </a:extLst>
            </p:cNvPr>
            <p:cNvSpPr txBox="1"/>
            <p:nvPr/>
          </p:nvSpPr>
          <p:spPr>
            <a:xfrm>
              <a:off x="6928557" y="2261965"/>
              <a:ext cx="544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/>
                <a:t>113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A9B45658-60FC-877A-1BD0-C2A0BD21D21E}"/>
                </a:ext>
              </a:extLst>
            </p:cNvPr>
            <p:cNvSpPr txBox="1"/>
            <p:nvPr/>
          </p:nvSpPr>
          <p:spPr>
            <a:xfrm>
              <a:off x="6919345" y="2491604"/>
              <a:ext cx="74226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/>
                <a:t>Nh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164AECB2-F87E-3183-9D77-79EA24E5C58C}"/>
                </a:ext>
              </a:extLst>
            </p:cNvPr>
            <p:cNvSpPr txBox="1"/>
            <p:nvPr/>
          </p:nvSpPr>
          <p:spPr>
            <a:xfrm>
              <a:off x="6929700" y="2910896"/>
              <a:ext cx="133785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/>
                <a:t>Nihonium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1D736AE0-2CDA-B062-40A5-EFC822E19C15}"/>
                </a:ext>
              </a:extLst>
            </p:cNvPr>
            <p:cNvSpPr txBox="1"/>
            <p:nvPr/>
          </p:nvSpPr>
          <p:spPr>
            <a:xfrm>
              <a:off x="7288391" y="2282054"/>
              <a:ext cx="10731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600"/>
                <a:t>(286)</a:t>
              </a:r>
              <a:r>
                <a:rPr lang="en-US" sz="1600" baseline="30000"/>
                <a:t>*</a:t>
              </a:r>
              <a:endParaRPr lang="en-US" sz="16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9771028-D7B0-2424-6669-214C5B694819}"/>
                </a:ext>
              </a:extLst>
            </p:cNvPr>
            <p:cNvSpPr txBox="1"/>
            <p:nvPr/>
          </p:nvSpPr>
          <p:spPr>
            <a:xfrm>
              <a:off x="7663619" y="2583937"/>
              <a:ext cx="67869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1600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A562C9E7-CE53-D052-E11F-0F4A22BDC8D8}"/>
                </a:ext>
              </a:extLst>
            </p:cNvPr>
            <p:cNvSpPr txBox="1"/>
            <p:nvPr/>
          </p:nvSpPr>
          <p:spPr>
            <a:xfrm>
              <a:off x="6860395" y="3206066"/>
              <a:ext cx="152435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/>
                <a:t>[Rn]5f</a:t>
              </a:r>
              <a:r>
                <a:rPr lang="en-US" sz="1400" baseline="30000"/>
                <a:t>14</a:t>
              </a:r>
              <a:r>
                <a:rPr lang="en-US" sz="1400"/>
                <a:t>6d</a:t>
              </a:r>
              <a:r>
                <a:rPr lang="en-US" sz="1400" baseline="30000"/>
                <a:t>10</a:t>
              </a:r>
              <a:r>
                <a:rPr lang="en-US" sz="1400"/>
                <a:t>7s</a:t>
              </a:r>
              <a:r>
                <a:rPr lang="en-US" sz="1400" baseline="30000"/>
                <a:t>2</a:t>
              </a:r>
              <a:r>
                <a:rPr lang="en-US" sz="1400"/>
                <a:t>7p</a:t>
              </a:r>
              <a:r>
                <a:rPr lang="en-US" sz="1400" baseline="30000"/>
                <a:t>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E8FC215B-B0AB-E104-932B-280044C55789}"/>
                </a:ext>
              </a:extLst>
            </p:cNvPr>
            <p:cNvSpPr txBox="1"/>
            <p:nvPr/>
          </p:nvSpPr>
          <p:spPr>
            <a:xfrm>
              <a:off x="6915004" y="3447784"/>
              <a:ext cx="14287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1200"/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98D6911B-703F-6FD4-D709-467CE042AB5B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0F30C5D9-9DD9-9864-097B-E99152CFCA2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7AD20C0C-1116-32C8-097C-F06D2ABFBC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8222260-DAE5-551C-21D6-733F8D9A6A0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908912A0-5BA9-907B-446E-00B44026FFD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88CC90E6-B43C-16EB-F172-B18E3AF5E1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BDC2C624-0DEF-C1ED-649E-F06C5E3A40B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448" name="TextBox 447">
              <a:hlinkClick r:id="rId115" action="ppaction://hlinksldjump"/>
              <a:extLst>
                <a:ext uri="{FF2B5EF4-FFF2-40B4-BE49-F238E27FC236}">
                  <a16:creationId xmlns:a16="http://schemas.microsoft.com/office/drawing/2014/main" id="{6EB6B81C-6B61-9AD2-195C-4F04F13F2C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252DD797-92C9-FF02-7DDB-460FEFD8B9D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E868C3F1-5B17-FEC7-4871-882FB0E7C28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A7CC8D3B-124C-8774-F13F-CA31BA336E4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B85CD34-0175-DD34-BB35-F1B51B7E16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7A64CA35-9E5E-795C-F7A6-9CCCBDCB4C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E28552E9-6412-03F8-3F1E-3D667A02EA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E1968DC7-9AA3-F5D9-3F78-FAC492DC3B6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A67E5404-6A69-059B-F8FF-DA61901A1FE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F40D87A6-52AE-85D0-5A98-FB86F8BB0E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6" name="TextBox 80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1441D8EA-381F-E571-E3DB-CD0F1DF3D0E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EB727329-F7A8-A6C8-FC86-B59579ABF8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14898927-37FF-E33A-554B-794BE2B142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1CE05920-C65E-54F5-E66B-522DD6E2CB9B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10" name="Rectangle 809">
              <a:extLst>
                <a:ext uri="{FF2B5EF4-FFF2-40B4-BE49-F238E27FC236}">
                  <a16:creationId xmlns:a16="http://schemas.microsoft.com/office/drawing/2014/main" id="{86C3D96B-E141-E567-41F2-040C86115F2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Rectangle 810">
              <a:extLst>
                <a:ext uri="{FF2B5EF4-FFF2-40B4-BE49-F238E27FC236}">
                  <a16:creationId xmlns:a16="http://schemas.microsoft.com/office/drawing/2014/main" id="{97240A89-9917-EB24-DF9B-0DA51C9675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09BEE857-E88F-8599-E266-F0A673AA9DF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FF441FE-41BD-7CF2-AB7A-8140951C44E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A4741A1F-5CDC-DBAD-AAC8-28AD231F02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12CD255B-2ADE-BE19-5BD4-1D71637176C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16" name="TextBox 81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1D9150ED-F6B4-B7BF-0CF8-4887335280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5FCFBD7B-1646-71C4-BB29-31A9314CFC6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6A64948B-AE3D-7812-A8A0-4B82C2E5A00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A73D2A3A-069B-1B1B-8440-95E36977D0DC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20" name="Rectangle 819">
              <a:extLst>
                <a:ext uri="{FF2B5EF4-FFF2-40B4-BE49-F238E27FC236}">
                  <a16:creationId xmlns:a16="http://schemas.microsoft.com/office/drawing/2014/main" id="{AD94C8DB-96AF-C8F8-7544-23DD6D9DB7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2872EE56-0877-958C-3BBD-E85C4258A9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CF581208-24D1-0455-7510-222B0297FC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BB4EBC34-701A-48FD-60AE-A246EC30854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2192E497-4ADD-7FF4-953B-9779262EE7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EABBA88E-3647-5D77-B655-9A8ACB633C9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26" name="TextBox 82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9CE311B6-F9B2-31BA-95B8-F6F4E53657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4C9EDF99-E2CF-DEA0-9961-1976DD3A8C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A684C080-DFEC-4102-5F42-02E15BFAEA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3281D7CB-EF67-4897-423F-55BB6D25882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19BDD2DC-EDD2-10B2-D44A-5A5576F54F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B449C5DC-7585-20BC-E905-0979CDCCFB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389CE006-A480-0E6B-340C-8B406A0EE3D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8CC838D4-54BF-7BAB-331B-538E718637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4F73E728-ED4A-8E7E-4DCD-B83889BE11B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905C17FE-9FC8-0B3F-1B13-B19BBD613D1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36" name="TextBox 835">
              <a:hlinkClick r:id="rId119" action="ppaction://hlinksldjump"/>
              <a:extLst>
                <a:ext uri="{FF2B5EF4-FFF2-40B4-BE49-F238E27FC236}">
                  <a16:creationId xmlns:a16="http://schemas.microsoft.com/office/drawing/2014/main" id="{A7390401-B666-E388-9A53-6B6B5C0644C5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6B3C0DFB-66C7-64C1-2D6A-ED60F3F697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3EBFC2F3-2A7C-8417-C647-41DDC3C862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D96D2CB1-ACBC-A080-450B-16682328C905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40" name="Rectangle 839">
              <a:extLst>
                <a:ext uri="{FF2B5EF4-FFF2-40B4-BE49-F238E27FC236}">
                  <a16:creationId xmlns:a16="http://schemas.microsoft.com/office/drawing/2014/main" id="{71244EAA-898A-A237-A53D-C2F134A37AD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4077C57A-DAB9-7944-43F6-5B4F59EB6C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1C4CC56-2662-ACFE-F338-F0701202808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9D441110-C54C-CA24-43E3-9E364E3838C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566981F9-9CB9-218C-FE02-3E4A1BF95B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80E5BB01-6B09-8459-4C97-C4C27DDD072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46" name="TextBox 845">
              <a:hlinkClick r:id="rId120" action="ppaction://hlinksldjump"/>
              <a:extLst>
                <a:ext uri="{FF2B5EF4-FFF2-40B4-BE49-F238E27FC236}">
                  <a16:creationId xmlns:a16="http://schemas.microsoft.com/office/drawing/2014/main" id="{D4A5ADB0-CAE4-D836-AEE9-441973BE050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9582BA4C-35AE-C36A-12EE-13991FB2431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06364E51-E0F1-269C-C705-AA94949856D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E4B242B9-1994-5DD9-023D-D5F74A1D368B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50" name="Rectangle 849">
              <a:extLst>
                <a:ext uri="{FF2B5EF4-FFF2-40B4-BE49-F238E27FC236}">
                  <a16:creationId xmlns:a16="http://schemas.microsoft.com/office/drawing/2014/main" id="{ED505389-78FF-CF20-6AE8-8A898CE95A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Rectangle 850">
              <a:extLst>
                <a:ext uri="{FF2B5EF4-FFF2-40B4-BE49-F238E27FC236}">
                  <a16:creationId xmlns:a16="http://schemas.microsoft.com/office/drawing/2014/main" id="{5EA2669C-D923-27EA-D1BF-12BB9B6DD42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28186AB2-CD93-42D8-DE9D-8C2BF40EB8F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255B834F-471C-B3F1-3DAC-1DCD6220194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C23F7299-CDC1-BF51-2F8D-C551B1DEB2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F3DD1162-7746-A370-43A3-3B0E8E74859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56" name="TextBox 855">
              <a:hlinkClick r:id="rId121" action="ppaction://hlinksldjump"/>
              <a:extLst>
                <a:ext uri="{FF2B5EF4-FFF2-40B4-BE49-F238E27FC236}">
                  <a16:creationId xmlns:a16="http://schemas.microsoft.com/office/drawing/2014/main" id="{B53B9413-1425-4120-41E9-AB08DD21A37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A5172B95-7C49-BBBE-3F5E-7CEC8AC455A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95C2E895-182A-CF2E-14E4-65761627E77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66C7E21-10F7-D7EF-D73D-E2953CD513A8}"/>
              </a:ext>
            </a:extLst>
          </p:cNvPr>
          <p:cNvGrpSpPr/>
          <p:nvPr/>
        </p:nvGrpSpPr>
        <p:grpSpPr>
          <a:xfrm>
            <a:off x="7327894" y="4563455"/>
            <a:ext cx="674186" cy="632746"/>
            <a:chOff x="7327894" y="4563455"/>
            <a:chExt cx="674186" cy="632746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40F8F8CC-B6CC-01E4-C6E0-2454B175C14D}"/>
                </a:ext>
              </a:extLst>
            </p:cNvPr>
            <p:cNvSpPr/>
            <p:nvPr/>
          </p:nvSpPr>
          <p:spPr>
            <a:xfrm>
              <a:off x="7397744" y="459509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3219931-38D1-2C21-A966-98D09A7809A1}"/>
                </a:ext>
              </a:extLst>
            </p:cNvPr>
            <p:cNvSpPr/>
            <p:nvPr/>
          </p:nvSpPr>
          <p:spPr>
            <a:xfrm>
              <a:off x="7397744" y="506922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8275343-D8D0-BC7A-0DC4-88ECE7501388}"/>
                </a:ext>
              </a:extLst>
            </p:cNvPr>
            <p:cNvSpPr txBox="1"/>
            <p:nvPr/>
          </p:nvSpPr>
          <p:spPr>
            <a:xfrm>
              <a:off x="7397743" y="502692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C15A163-51E2-6CAB-2B55-1124CBFF4851}"/>
                </a:ext>
              </a:extLst>
            </p:cNvPr>
            <p:cNvSpPr txBox="1"/>
            <p:nvPr/>
          </p:nvSpPr>
          <p:spPr>
            <a:xfrm>
              <a:off x="7327894" y="4933705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A411887-2F6B-C29D-A8D3-1F7B3BD19BE7}"/>
                </a:ext>
              </a:extLst>
            </p:cNvPr>
            <p:cNvSpPr txBox="1"/>
            <p:nvPr/>
          </p:nvSpPr>
          <p:spPr>
            <a:xfrm>
              <a:off x="7342711" y="456345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C350AB7-3858-43C7-1D95-6E62FD553E75}"/>
                </a:ext>
              </a:extLst>
            </p:cNvPr>
            <p:cNvSpPr txBox="1"/>
            <p:nvPr/>
          </p:nvSpPr>
          <p:spPr>
            <a:xfrm>
              <a:off x="7571385" y="4563455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1" name="TextBox 50">
              <a:hlinkClick r:id="rId122" action="ppaction://hlinksldjump"/>
              <a:extLst>
                <a:ext uri="{FF2B5EF4-FFF2-40B4-BE49-F238E27FC236}">
                  <a16:creationId xmlns:a16="http://schemas.microsoft.com/office/drawing/2014/main" id="{9A447F34-FA62-1E13-8815-31F9E7EB2B4A}"/>
                </a:ext>
              </a:extLst>
            </p:cNvPr>
            <p:cNvSpPr txBox="1"/>
            <p:nvPr/>
          </p:nvSpPr>
          <p:spPr>
            <a:xfrm>
              <a:off x="7344178" y="465378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598A366-90AE-27B6-DEE4-8D6DE0E3F42B}"/>
                </a:ext>
              </a:extLst>
            </p:cNvPr>
            <p:cNvSpPr txBox="1"/>
            <p:nvPr/>
          </p:nvSpPr>
          <p:spPr>
            <a:xfrm>
              <a:off x="7630576" y="467798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F494976-6812-CCA5-1D47-3F118FF5B9AA}"/>
                </a:ext>
              </a:extLst>
            </p:cNvPr>
            <p:cNvSpPr txBox="1"/>
            <p:nvPr/>
          </p:nvSpPr>
          <p:spPr>
            <a:xfrm>
              <a:off x="7342712" y="4794690"/>
              <a:ext cx="6281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09A881E0-B605-62A3-BE4C-89AA3D237C4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BFDB6911-2BD6-23F4-437B-DDE3ED1AE1B8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FEB23C7E-80A8-98F0-A307-F162A27E4C5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357C4B5C-D07B-7E30-08E1-C25C0FC6B62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FEC4B82B-EE42-5199-9809-2F02FF0A6F50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4BE8CE08-688F-A8C6-87C3-202E1BE7CAF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BAB1E7F9-7716-0D46-879E-1E165B68E36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5B860877-014D-AA5C-B753-C03DCE79277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413918CA-75AF-E53E-8347-AFC495314BED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764154C2-736D-E527-1F94-59317AFB7F94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FD1DDDBC-E905-8CD5-4828-5DE51BD46148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10769A71-1F76-7869-E449-6C523FA536D9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6C383CF9-A380-C683-F7FB-AA73793558A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D9A900B6-EF3B-FB0E-836C-95A68D6AF84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A58361B6-F678-3C99-E0B7-5AB975B8D7F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80" name="Group 379">
                    <a:extLst>
                      <a:ext uri="{FF2B5EF4-FFF2-40B4-BE49-F238E27FC236}">
                        <a16:creationId xmlns:a16="http://schemas.microsoft.com/office/drawing/2014/main" id="{BE89C388-4865-8CCC-719B-CB68AE5500EF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567" name="Group 566">
                      <a:extLst>
                        <a:ext uri="{FF2B5EF4-FFF2-40B4-BE49-F238E27FC236}">
                          <a16:creationId xmlns:a16="http://schemas.microsoft.com/office/drawing/2014/main" id="{CA05D74E-E7B4-54A9-ECFB-2467DD8790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569" name="Group 568">
                        <a:extLst>
                          <a:ext uri="{FF2B5EF4-FFF2-40B4-BE49-F238E27FC236}">
                            <a16:creationId xmlns:a16="http://schemas.microsoft.com/office/drawing/2014/main" id="{11735768-5D2F-5160-7FEC-2801F00EC5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571" name="Group 570">
                          <a:extLst>
                            <a:ext uri="{FF2B5EF4-FFF2-40B4-BE49-F238E27FC236}">
                              <a16:creationId xmlns:a16="http://schemas.microsoft.com/office/drawing/2014/main" id="{20A7EA8C-923F-FACB-1C1D-B8806F2071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573" name="Group 572">
                            <a:extLst>
                              <a:ext uri="{FF2B5EF4-FFF2-40B4-BE49-F238E27FC236}">
                                <a16:creationId xmlns:a16="http://schemas.microsoft.com/office/drawing/2014/main" id="{8B04E356-D86C-DD8E-196D-10DDE93B21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575" name="Group 574">
                              <a:extLst>
                                <a:ext uri="{FF2B5EF4-FFF2-40B4-BE49-F238E27FC236}">
                                  <a16:creationId xmlns:a16="http://schemas.microsoft.com/office/drawing/2014/main" id="{8B08AEC0-9F5E-B6E9-2C9D-8574E3A0615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715" name="Straight Connector 714">
                                <a:extLst>
                                  <a:ext uri="{FF2B5EF4-FFF2-40B4-BE49-F238E27FC236}">
                                    <a16:creationId xmlns:a16="http://schemas.microsoft.com/office/drawing/2014/main" id="{8202C8E7-F903-7EEE-5771-F187A0D5793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6" name="Straight Connector 715">
                                <a:extLst>
                                  <a:ext uri="{FF2B5EF4-FFF2-40B4-BE49-F238E27FC236}">
                                    <a16:creationId xmlns:a16="http://schemas.microsoft.com/office/drawing/2014/main" id="{64BC128C-AC7C-3950-E790-D52593560BF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717" name="Straight Connector 716">
                                <a:extLst>
                                  <a:ext uri="{FF2B5EF4-FFF2-40B4-BE49-F238E27FC236}">
                                    <a16:creationId xmlns:a16="http://schemas.microsoft.com/office/drawing/2014/main" id="{E7A01D83-9ACD-9223-1892-E1DFF9901AD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704" name="Straight Connector 703">
                              <a:extLst>
                                <a:ext uri="{FF2B5EF4-FFF2-40B4-BE49-F238E27FC236}">
                                  <a16:creationId xmlns:a16="http://schemas.microsoft.com/office/drawing/2014/main" id="{D654CAF1-6C4D-2331-91A5-D36B3062A27F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574" name="Straight Connector 573">
                            <a:extLst>
                              <a:ext uri="{FF2B5EF4-FFF2-40B4-BE49-F238E27FC236}">
                                <a16:creationId xmlns:a16="http://schemas.microsoft.com/office/drawing/2014/main" id="{7F33EE76-8DF2-D40D-4191-FB468E6497EF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572" name="Straight Connector 571">
                          <a:extLst>
                            <a:ext uri="{FF2B5EF4-FFF2-40B4-BE49-F238E27FC236}">
                              <a16:creationId xmlns:a16="http://schemas.microsoft.com/office/drawing/2014/main" id="{0CB282A2-B548-C248-25E4-37619AF240D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570" name="Straight Connector 569">
                        <a:extLst>
                          <a:ext uri="{FF2B5EF4-FFF2-40B4-BE49-F238E27FC236}">
                            <a16:creationId xmlns:a16="http://schemas.microsoft.com/office/drawing/2014/main" id="{A424FCAF-59B3-3AD7-5751-5C9B24983E5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568" name="Straight Connector 567">
                      <a:extLst>
                        <a:ext uri="{FF2B5EF4-FFF2-40B4-BE49-F238E27FC236}">
                          <a16:creationId xmlns:a16="http://schemas.microsoft.com/office/drawing/2014/main" id="{1DD9484C-F6BF-B988-D5B3-570B488547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8F7B3CEC-0242-6AB2-48F1-26716CD4BA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57A7AEB-E6AF-0F01-ED73-D682D0C0F9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06C38902-C2AD-4A25-C59B-6EC2EA6FC184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C7DB6C27-3C7A-2A51-1D31-E7D85FAB5D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887076967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10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67"/>
                </p:tgtEl>
              </p:cMediaNode>
            </p:audio>
            <p:seq concurrent="1" nextAc="seek">
              <p:cTn id="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" fill="hold">
                      <p:stCondLst>
                        <p:cond delay="0"/>
                      </p:stCondLst>
                      <p:childTnLst>
                        <p:par>
                          <p:cTn id="5" fill="hold">
                            <p:stCondLst>
                              <p:cond delay="0"/>
                            </p:stCondLst>
                            <p:childTnLst>
                              <p:par>
                                <p:cTn id="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" dur="928" fill="hold"/>
                                        <p:tgtEl>
                                          <p:spTgt spid="186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765FD5BD-21A1-0DED-FCAF-B197CE92C76B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64" name="TextBox 1863">
            <a:hlinkClick r:id="rId6" action="ppaction://hlinksldjump"/>
            <a:extLst>
              <a:ext uri="{FF2B5EF4-FFF2-40B4-BE49-F238E27FC236}">
                <a16:creationId xmlns:a16="http://schemas.microsoft.com/office/drawing/2014/main" id="{F15DF2EE-D7D8-B12F-8A20-00FAB783840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7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8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9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0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1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2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3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14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15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16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17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18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19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0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1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2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3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4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5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26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27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28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29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0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1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2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3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4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5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6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7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38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39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0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1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2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3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4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5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6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7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8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49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0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1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2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3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4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5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6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7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8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59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0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1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2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3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4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5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6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7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8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69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0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1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2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3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4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5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6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7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78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79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0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12A02ED-27F6-4661-188D-FD7886DF4615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478365" y="1660528"/>
            <a:chExt cx="821917" cy="634833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F66778DD-745A-13AE-002F-FBA0F63E6D31}"/>
                </a:ext>
              </a:extLst>
            </p:cNvPr>
            <p:cNvSpPr/>
            <p:nvPr/>
          </p:nvSpPr>
          <p:spPr>
            <a:xfrm>
              <a:off x="533398" y="169216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867BBE2B-3B5A-4FD7-6996-127E7FCC6D2F}"/>
                </a:ext>
              </a:extLst>
            </p:cNvPr>
            <p:cNvSpPr/>
            <p:nvPr/>
          </p:nvSpPr>
          <p:spPr>
            <a:xfrm>
              <a:off x="533398" y="216630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0E97AF52-F64B-6570-61A1-BB52F83F5D8A}"/>
                </a:ext>
              </a:extLst>
            </p:cNvPr>
            <p:cNvSpPr txBox="1"/>
            <p:nvPr/>
          </p:nvSpPr>
          <p:spPr>
            <a:xfrm>
              <a:off x="533398" y="212608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FD28DB9E-A180-50AF-2F5B-AC3693AE13B1}"/>
                </a:ext>
              </a:extLst>
            </p:cNvPr>
            <p:cNvSpPr txBox="1"/>
            <p:nvPr/>
          </p:nvSpPr>
          <p:spPr>
            <a:xfrm>
              <a:off x="533398" y="20307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4A13AD7B-0ADC-5D84-CF72-502AA5EE3C8C}"/>
                </a:ext>
              </a:extLst>
            </p:cNvPr>
            <p:cNvSpPr txBox="1"/>
            <p:nvPr/>
          </p:nvSpPr>
          <p:spPr>
            <a:xfrm>
              <a:off x="478365" y="166052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1B92627C-DD85-8C98-E9A5-8ED94FE5B7D6}"/>
                </a:ext>
              </a:extLst>
            </p:cNvPr>
            <p:cNvSpPr txBox="1"/>
            <p:nvPr/>
          </p:nvSpPr>
          <p:spPr>
            <a:xfrm>
              <a:off x="766230" y="166052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239" name="TextBox 238">
              <a:hlinkClick r:id="rId81" action="ppaction://hlinksldjump"/>
              <a:extLst>
                <a:ext uri="{FF2B5EF4-FFF2-40B4-BE49-F238E27FC236}">
                  <a16:creationId xmlns:a16="http://schemas.microsoft.com/office/drawing/2014/main" id="{35136D50-DE84-8234-DD92-D1C1CB014759}"/>
                </a:ext>
              </a:extLst>
            </p:cNvPr>
            <p:cNvSpPr txBox="1"/>
            <p:nvPr/>
          </p:nvSpPr>
          <p:spPr>
            <a:xfrm>
              <a:off x="479832" y="175086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8822381-1578-6908-26B2-E59E33CB9D21}"/>
                </a:ext>
              </a:extLst>
            </p:cNvPr>
            <p:cNvSpPr txBox="1"/>
            <p:nvPr/>
          </p:nvSpPr>
          <p:spPr>
            <a:xfrm>
              <a:off x="766230" y="177505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27ABC1AE-A529-6D16-363E-3DA4C3350BF0}"/>
                </a:ext>
              </a:extLst>
            </p:cNvPr>
            <p:cNvSpPr txBox="1"/>
            <p:nvPr/>
          </p:nvSpPr>
          <p:spPr>
            <a:xfrm>
              <a:off x="478365" y="189176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7BCD83B4-9F65-E714-1602-43AC9712FB8E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478366" y="1079612"/>
            <a:chExt cx="821917" cy="634833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1A0FA9ED-B58E-CFCA-5A18-28962BD2F364}"/>
                </a:ext>
              </a:extLst>
            </p:cNvPr>
            <p:cNvSpPr/>
            <p:nvPr/>
          </p:nvSpPr>
          <p:spPr>
            <a:xfrm>
              <a:off x="533399" y="111125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DE75D129-0C3D-B4FA-FEFC-7A7883F714AC}"/>
                </a:ext>
              </a:extLst>
            </p:cNvPr>
            <p:cNvSpPr/>
            <p:nvPr/>
          </p:nvSpPr>
          <p:spPr>
            <a:xfrm>
              <a:off x="533399" y="158538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9227ACDA-5E29-0A26-4012-5B4D9EE7F109}"/>
                </a:ext>
              </a:extLst>
            </p:cNvPr>
            <p:cNvSpPr txBox="1"/>
            <p:nvPr/>
          </p:nvSpPr>
          <p:spPr>
            <a:xfrm>
              <a:off x="533399" y="154516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C5B7111-CF76-58FB-9DCB-17BA2AF2ADB0}"/>
                </a:ext>
              </a:extLst>
            </p:cNvPr>
            <p:cNvSpPr txBox="1"/>
            <p:nvPr/>
          </p:nvSpPr>
          <p:spPr>
            <a:xfrm>
              <a:off x="533399" y="144986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521B97D0-7367-9D77-5FD3-BCC4C7AA1FD9}"/>
                </a:ext>
              </a:extLst>
            </p:cNvPr>
            <p:cNvSpPr txBox="1"/>
            <p:nvPr/>
          </p:nvSpPr>
          <p:spPr>
            <a:xfrm>
              <a:off x="478366" y="107961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E3251DD-8249-08FB-36E7-DF960A91EFA9}"/>
                </a:ext>
              </a:extLst>
            </p:cNvPr>
            <p:cNvSpPr txBox="1"/>
            <p:nvPr/>
          </p:nvSpPr>
          <p:spPr>
            <a:xfrm>
              <a:off x="766231" y="10796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49" name="TextBox 248">
              <a:hlinkClick r:id="rId82" action="ppaction://hlinksldjump"/>
              <a:extLst>
                <a:ext uri="{FF2B5EF4-FFF2-40B4-BE49-F238E27FC236}">
                  <a16:creationId xmlns:a16="http://schemas.microsoft.com/office/drawing/2014/main" id="{A0FE97A1-ED78-7EA0-5D1B-4958DF504FA0}"/>
                </a:ext>
              </a:extLst>
            </p:cNvPr>
            <p:cNvSpPr txBox="1"/>
            <p:nvPr/>
          </p:nvSpPr>
          <p:spPr>
            <a:xfrm>
              <a:off x="479833" y="116994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4DD492E-C827-2CA6-F382-5B8C0D2713C3}"/>
                </a:ext>
              </a:extLst>
            </p:cNvPr>
            <p:cNvSpPr txBox="1"/>
            <p:nvPr/>
          </p:nvSpPr>
          <p:spPr>
            <a:xfrm>
              <a:off x="766231" y="119414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6040FF-912C-0502-8B8F-5B84BFB48EAA}"/>
                </a:ext>
              </a:extLst>
            </p:cNvPr>
            <p:cNvSpPr txBox="1"/>
            <p:nvPr/>
          </p:nvSpPr>
          <p:spPr>
            <a:xfrm>
              <a:off x="478366" y="131084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F19936F4-C6A6-A249-023B-1936AFF6120B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478366" y="2240272"/>
            <a:chExt cx="821917" cy="634833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9B7DD2DA-D409-A3FA-74B4-335A3D9ADB1A}"/>
                </a:ext>
              </a:extLst>
            </p:cNvPr>
            <p:cNvSpPr/>
            <p:nvPr/>
          </p:nvSpPr>
          <p:spPr>
            <a:xfrm>
              <a:off x="533399" y="227191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67A18F7F-C14D-CB49-28F4-5ABB00869F37}"/>
                </a:ext>
              </a:extLst>
            </p:cNvPr>
            <p:cNvSpPr/>
            <p:nvPr/>
          </p:nvSpPr>
          <p:spPr>
            <a:xfrm>
              <a:off x="533399" y="274604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7B2485DD-7E64-C795-7036-63FBC400C633}"/>
                </a:ext>
              </a:extLst>
            </p:cNvPr>
            <p:cNvSpPr txBox="1"/>
            <p:nvPr/>
          </p:nvSpPr>
          <p:spPr>
            <a:xfrm>
              <a:off x="533399" y="27058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678FB8D2-B036-E45E-1853-B7658E25FDD8}"/>
                </a:ext>
              </a:extLst>
            </p:cNvPr>
            <p:cNvSpPr txBox="1"/>
            <p:nvPr/>
          </p:nvSpPr>
          <p:spPr>
            <a:xfrm>
              <a:off x="533399" y="261052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D9F68F90-BA15-42A4-00F7-0B66E9905FC6}"/>
                </a:ext>
              </a:extLst>
            </p:cNvPr>
            <p:cNvSpPr txBox="1"/>
            <p:nvPr/>
          </p:nvSpPr>
          <p:spPr>
            <a:xfrm>
              <a:off x="478366" y="224027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2C797AFA-60D7-30F9-830B-F1F470A4A6D6}"/>
                </a:ext>
              </a:extLst>
            </p:cNvPr>
            <p:cNvSpPr txBox="1"/>
            <p:nvPr/>
          </p:nvSpPr>
          <p:spPr>
            <a:xfrm>
              <a:off x="673100" y="2240272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781" name="TextBox 780">
              <a:hlinkClick r:id="rId83" action="ppaction://hlinksldjump"/>
              <a:extLst>
                <a:ext uri="{FF2B5EF4-FFF2-40B4-BE49-F238E27FC236}">
                  <a16:creationId xmlns:a16="http://schemas.microsoft.com/office/drawing/2014/main" id="{B95466F8-CBEA-1B46-BAB9-8DBFF3B97F87}"/>
                </a:ext>
              </a:extLst>
            </p:cNvPr>
            <p:cNvSpPr txBox="1"/>
            <p:nvPr/>
          </p:nvSpPr>
          <p:spPr>
            <a:xfrm>
              <a:off x="479833" y="233060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256E6B52-2C7F-EBD5-F93B-1F93F2686476}"/>
                </a:ext>
              </a:extLst>
            </p:cNvPr>
            <p:cNvSpPr txBox="1"/>
            <p:nvPr/>
          </p:nvSpPr>
          <p:spPr>
            <a:xfrm>
              <a:off x="766231" y="235480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8B8DDF7D-C8C3-9A09-9E64-A821463CA640}"/>
                </a:ext>
              </a:extLst>
            </p:cNvPr>
            <p:cNvSpPr txBox="1"/>
            <p:nvPr/>
          </p:nvSpPr>
          <p:spPr>
            <a:xfrm>
              <a:off x="478366" y="247150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2D13B720-15ED-8644-C341-3D319147615F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478365" y="2821188"/>
            <a:chExt cx="821917" cy="634833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E175EF72-01A3-B997-2100-2A21EEE47C52}"/>
                </a:ext>
              </a:extLst>
            </p:cNvPr>
            <p:cNvSpPr/>
            <p:nvPr/>
          </p:nvSpPr>
          <p:spPr>
            <a:xfrm>
              <a:off x="533398" y="28528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E2C64566-371A-AAA5-79D1-D5FEE65D88CE}"/>
                </a:ext>
              </a:extLst>
            </p:cNvPr>
            <p:cNvSpPr/>
            <p:nvPr/>
          </p:nvSpPr>
          <p:spPr>
            <a:xfrm>
              <a:off x="533398" y="33269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93E5D884-4EAE-5FCF-FEF8-CE285455C389}"/>
                </a:ext>
              </a:extLst>
            </p:cNvPr>
            <p:cNvSpPr txBox="1"/>
            <p:nvPr/>
          </p:nvSpPr>
          <p:spPr>
            <a:xfrm>
              <a:off x="533398" y="328674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DDB35FCF-E188-22E9-0159-55517C69BECA}"/>
                </a:ext>
              </a:extLst>
            </p:cNvPr>
            <p:cNvSpPr txBox="1"/>
            <p:nvPr/>
          </p:nvSpPr>
          <p:spPr>
            <a:xfrm>
              <a:off x="533398" y="319143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C694690C-9AE2-53F3-B766-03238E07B8FC}"/>
                </a:ext>
              </a:extLst>
            </p:cNvPr>
            <p:cNvSpPr txBox="1"/>
            <p:nvPr/>
          </p:nvSpPr>
          <p:spPr>
            <a:xfrm>
              <a:off x="478365" y="28211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9FEB006E-0159-3212-2F0A-C5FF00C74EAD}"/>
                </a:ext>
              </a:extLst>
            </p:cNvPr>
            <p:cNvSpPr txBox="1"/>
            <p:nvPr/>
          </p:nvSpPr>
          <p:spPr>
            <a:xfrm>
              <a:off x="673100" y="282118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791" name="TextBox 790">
              <a:hlinkClick r:id="rId84" action="ppaction://hlinksldjump"/>
              <a:extLst>
                <a:ext uri="{FF2B5EF4-FFF2-40B4-BE49-F238E27FC236}">
                  <a16:creationId xmlns:a16="http://schemas.microsoft.com/office/drawing/2014/main" id="{E7F0FB3A-600A-A835-634B-F85CF875EF03}"/>
                </a:ext>
              </a:extLst>
            </p:cNvPr>
            <p:cNvSpPr txBox="1"/>
            <p:nvPr/>
          </p:nvSpPr>
          <p:spPr>
            <a:xfrm>
              <a:off x="479832" y="29115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8F235DA1-9F5D-A8DD-90B3-70EAB6EB408B}"/>
                </a:ext>
              </a:extLst>
            </p:cNvPr>
            <p:cNvSpPr txBox="1"/>
            <p:nvPr/>
          </p:nvSpPr>
          <p:spPr>
            <a:xfrm>
              <a:off x="766230" y="29357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DD7ACCFA-C598-B5BB-C8AC-7067B1155F49}"/>
                </a:ext>
              </a:extLst>
            </p:cNvPr>
            <p:cNvSpPr txBox="1"/>
            <p:nvPr/>
          </p:nvSpPr>
          <p:spPr>
            <a:xfrm>
              <a:off x="478365" y="305242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sp>
        <p:nvSpPr>
          <p:cNvPr id="794" name="Rectangle 793">
            <a:extLst>
              <a:ext uri="{FF2B5EF4-FFF2-40B4-BE49-F238E27FC236}">
                <a16:creationId xmlns:a16="http://schemas.microsoft.com/office/drawing/2014/main" id="{E73B6967-C613-399B-6A80-CD0D00C341A5}"/>
              </a:ext>
            </a:extLst>
          </p:cNvPr>
          <p:cNvSpPr/>
          <p:nvPr/>
        </p:nvSpPr>
        <p:spPr>
          <a:xfrm>
            <a:off x="533399" y="4013361"/>
            <a:ext cx="543983" cy="476250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5" name="Rectangle 794">
            <a:extLst>
              <a:ext uri="{FF2B5EF4-FFF2-40B4-BE49-F238E27FC236}">
                <a16:creationId xmlns:a16="http://schemas.microsoft.com/office/drawing/2014/main" id="{45C6E3ED-1057-FAA0-6152-25A29BBB8D45}"/>
              </a:ext>
            </a:extLst>
          </p:cNvPr>
          <p:cNvSpPr/>
          <p:nvPr/>
        </p:nvSpPr>
        <p:spPr>
          <a:xfrm>
            <a:off x="533399" y="4487495"/>
            <a:ext cx="543983" cy="84668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6" name="TextBox 795">
            <a:extLst>
              <a:ext uri="{FF2B5EF4-FFF2-40B4-BE49-F238E27FC236}">
                <a16:creationId xmlns:a16="http://schemas.microsoft.com/office/drawing/2014/main" id="{C2413F90-9C16-ED09-5468-DDAFC5B59426}"/>
              </a:ext>
            </a:extLst>
          </p:cNvPr>
          <p:cNvSpPr txBox="1"/>
          <p:nvPr/>
        </p:nvSpPr>
        <p:spPr>
          <a:xfrm>
            <a:off x="533399" y="4447278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1</a:t>
            </a:r>
          </a:p>
        </p:txBody>
      </p:sp>
      <p:sp>
        <p:nvSpPr>
          <p:cNvPr id="797" name="TextBox 796">
            <a:extLst>
              <a:ext uri="{FF2B5EF4-FFF2-40B4-BE49-F238E27FC236}">
                <a16:creationId xmlns:a16="http://schemas.microsoft.com/office/drawing/2014/main" id="{C4761975-738F-3BDC-A97B-041263B117F3}"/>
              </a:ext>
            </a:extLst>
          </p:cNvPr>
          <p:cNvSpPr txBox="1"/>
          <p:nvPr/>
        </p:nvSpPr>
        <p:spPr>
          <a:xfrm>
            <a:off x="533399" y="4351972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[Xe]6s</a:t>
            </a:r>
            <a:r>
              <a:rPr lang="en-US" sz="500" baseline="30000"/>
              <a:t>1</a:t>
            </a:r>
            <a:endParaRPr lang="en-US" sz="500"/>
          </a:p>
        </p:txBody>
      </p:sp>
      <p:sp>
        <p:nvSpPr>
          <p:cNvPr id="798" name="TextBox 797">
            <a:extLst>
              <a:ext uri="{FF2B5EF4-FFF2-40B4-BE49-F238E27FC236}">
                <a16:creationId xmlns:a16="http://schemas.microsoft.com/office/drawing/2014/main" id="{B47D8337-2169-0894-6D7A-07A8416B787C}"/>
              </a:ext>
            </a:extLst>
          </p:cNvPr>
          <p:cNvSpPr txBox="1"/>
          <p:nvPr/>
        </p:nvSpPr>
        <p:spPr>
          <a:xfrm>
            <a:off x="478366" y="3981723"/>
            <a:ext cx="3598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00" b="1"/>
              <a:t>55</a:t>
            </a:r>
          </a:p>
        </p:txBody>
      </p:sp>
      <p:sp>
        <p:nvSpPr>
          <p:cNvPr id="799" name="TextBox 798">
            <a:extLst>
              <a:ext uri="{FF2B5EF4-FFF2-40B4-BE49-F238E27FC236}">
                <a16:creationId xmlns:a16="http://schemas.microsoft.com/office/drawing/2014/main" id="{B45F628C-7B61-B57B-1670-51A13360A7CA}"/>
              </a:ext>
            </a:extLst>
          </p:cNvPr>
          <p:cNvSpPr txBox="1"/>
          <p:nvPr/>
        </p:nvSpPr>
        <p:spPr>
          <a:xfrm>
            <a:off x="673100" y="3981722"/>
            <a:ext cx="45296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600"/>
              <a:t>132,91</a:t>
            </a:r>
          </a:p>
        </p:txBody>
      </p:sp>
      <p:sp>
        <p:nvSpPr>
          <p:cNvPr id="800" name="TextBox 799">
            <a:hlinkClick r:id="rId85" action="ppaction://hlinksldjump"/>
            <a:extLst>
              <a:ext uri="{FF2B5EF4-FFF2-40B4-BE49-F238E27FC236}">
                <a16:creationId xmlns:a16="http://schemas.microsoft.com/office/drawing/2014/main" id="{CB9F0676-66CB-9884-0A04-0EBCE2C1E5D9}"/>
              </a:ext>
            </a:extLst>
          </p:cNvPr>
          <p:cNvSpPr txBox="1"/>
          <p:nvPr/>
        </p:nvSpPr>
        <p:spPr>
          <a:xfrm>
            <a:off x="479833" y="4072054"/>
            <a:ext cx="35983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b="1"/>
              <a:t>Cs</a:t>
            </a:r>
          </a:p>
        </p:txBody>
      </p:sp>
      <p:sp>
        <p:nvSpPr>
          <p:cNvPr id="801" name="TextBox 800">
            <a:extLst>
              <a:ext uri="{FF2B5EF4-FFF2-40B4-BE49-F238E27FC236}">
                <a16:creationId xmlns:a16="http://schemas.microsoft.com/office/drawing/2014/main" id="{DA0866C9-A69A-C655-CCF9-1635A0E3784F}"/>
              </a:ext>
            </a:extLst>
          </p:cNvPr>
          <p:cNvSpPr txBox="1"/>
          <p:nvPr/>
        </p:nvSpPr>
        <p:spPr>
          <a:xfrm>
            <a:off x="766231" y="4096251"/>
            <a:ext cx="35983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600"/>
              <a:t>0,79</a:t>
            </a:r>
          </a:p>
        </p:txBody>
      </p:sp>
      <p:sp>
        <p:nvSpPr>
          <p:cNvPr id="802" name="TextBox 801">
            <a:extLst>
              <a:ext uri="{FF2B5EF4-FFF2-40B4-BE49-F238E27FC236}">
                <a16:creationId xmlns:a16="http://schemas.microsoft.com/office/drawing/2014/main" id="{51709CB5-40CE-18FE-3A8F-914CE42CA770}"/>
              </a:ext>
            </a:extLst>
          </p:cNvPr>
          <p:cNvSpPr txBox="1"/>
          <p:nvPr/>
        </p:nvSpPr>
        <p:spPr>
          <a:xfrm>
            <a:off x="478366" y="4212957"/>
            <a:ext cx="8219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00" b="1"/>
              <a:t>Caesium</a:t>
            </a:r>
          </a:p>
        </p:txBody>
      </p: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F0EF6A98-FEF4-9DAF-99EF-5B5AE22A9FA8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478365" y="3401978"/>
            <a:chExt cx="821917" cy="634833"/>
          </a:xfrm>
        </p:grpSpPr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03A212EC-FCCB-CAF0-836A-923FC2B101B6}"/>
                </a:ext>
              </a:extLst>
            </p:cNvPr>
            <p:cNvSpPr/>
            <p:nvPr/>
          </p:nvSpPr>
          <p:spPr>
            <a:xfrm>
              <a:off x="533398" y="343361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5A56FF41-D6E1-7EA0-18F1-33615B573D7D}"/>
                </a:ext>
              </a:extLst>
            </p:cNvPr>
            <p:cNvSpPr/>
            <p:nvPr/>
          </p:nvSpPr>
          <p:spPr>
            <a:xfrm>
              <a:off x="533398" y="390775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D446589F-C8EC-57EF-89BB-07891EC3CF61}"/>
                </a:ext>
              </a:extLst>
            </p:cNvPr>
            <p:cNvSpPr txBox="1"/>
            <p:nvPr/>
          </p:nvSpPr>
          <p:spPr>
            <a:xfrm>
              <a:off x="533398" y="386753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F47B65A4-3D6B-32A4-D932-18340FBE10EC}"/>
                </a:ext>
              </a:extLst>
            </p:cNvPr>
            <p:cNvSpPr txBox="1"/>
            <p:nvPr/>
          </p:nvSpPr>
          <p:spPr>
            <a:xfrm>
              <a:off x="533398" y="37722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2AEFAAD8-C226-3325-1BC9-3519BB39AF1F}"/>
                </a:ext>
              </a:extLst>
            </p:cNvPr>
            <p:cNvSpPr txBox="1"/>
            <p:nvPr/>
          </p:nvSpPr>
          <p:spPr>
            <a:xfrm>
              <a:off x="478365" y="340197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CA777369-95F3-A5A8-53D0-7BBC367B9522}"/>
                </a:ext>
              </a:extLst>
            </p:cNvPr>
            <p:cNvSpPr txBox="1"/>
            <p:nvPr/>
          </p:nvSpPr>
          <p:spPr>
            <a:xfrm>
              <a:off x="766230" y="34019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810" name="TextBox 809">
              <a:hlinkClick r:id="rId86" action="ppaction://hlinksldjump"/>
              <a:extLst>
                <a:ext uri="{FF2B5EF4-FFF2-40B4-BE49-F238E27FC236}">
                  <a16:creationId xmlns:a16="http://schemas.microsoft.com/office/drawing/2014/main" id="{C9EB5B1B-D035-B990-0860-ADBB8BCA43A0}"/>
                </a:ext>
              </a:extLst>
            </p:cNvPr>
            <p:cNvSpPr txBox="1"/>
            <p:nvPr/>
          </p:nvSpPr>
          <p:spPr>
            <a:xfrm>
              <a:off x="479832" y="349231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7907F475-4354-5DAB-040F-44AA47908060}"/>
                </a:ext>
              </a:extLst>
            </p:cNvPr>
            <p:cNvSpPr txBox="1"/>
            <p:nvPr/>
          </p:nvSpPr>
          <p:spPr>
            <a:xfrm>
              <a:off x="766230" y="35165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05F21B28-DF6F-904B-A496-3A4F0303EBED}"/>
                </a:ext>
              </a:extLst>
            </p:cNvPr>
            <p:cNvSpPr txBox="1"/>
            <p:nvPr/>
          </p:nvSpPr>
          <p:spPr>
            <a:xfrm>
              <a:off x="478365" y="363321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2E4025AA-1E07-4DBE-9754-58EBA3686838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478365" y="4562638"/>
            <a:chExt cx="821917" cy="634833"/>
          </a:xfrm>
        </p:grpSpPr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BCCEC41B-2E78-AAFB-E82A-3A8EC52B8AC1}"/>
                </a:ext>
              </a:extLst>
            </p:cNvPr>
            <p:cNvSpPr/>
            <p:nvPr/>
          </p:nvSpPr>
          <p:spPr>
            <a:xfrm>
              <a:off x="533398" y="45942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Rectangle 854">
              <a:extLst>
                <a:ext uri="{FF2B5EF4-FFF2-40B4-BE49-F238E27FC236}">
                  <a16:creationId xmlns:a16="http://schemas.microsoft.com/office/drawing/2014/main" id="{EBE06375-1565-8959-05C9-5214AEDF7369}"/>
                </a:ext>
              </a:extLst>
            </p:cNvPr>
            <p:cNvSpPr/>
            <p:nvPr/>
          </p:nvSpPr>
          <p:spPr>
            <a:xfrm>
              <a:off x="533398" y="50684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D93F6858-5734-2557-5A65-4180B21A1C65}"/>
                </a:ext>
              </a:extLst>
            </p:cNvPr>
            <p:cNvSpPr txBox="1"/>
            <p:nvPr/>
          </p:nvSpPr>
          <p:spPr>
            <a:xfrm>
              <a:off x="533398" y="502819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2A48B930-82EB-FFBB-6CD7-B83429AB9238}"/>
                </a:ext>
              </a:extLst>
            </p:cNvPr>
            <p:cNvSpPr txBox="1"/>
            <p:nvPr/>
          </p:nvSpPr>
          <p:spPr>
            <a:xfrm>
              <a:off x="533398" y="493288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EE014E84-588B-7B4A-2E2F-639387FE76E0}"/>
                </a:ext>
              </a:extLst>
            </p:cNvPr>
            <p:cNvSpPr txBox="1"/>
            <p:nvPr/>
          </p:nvSpPr>
          <p:spPr>
            <a:xfrm>
              <a:off x="478365" y="45626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C7B77908-1DE2-C89F-FE5D-3D10072FBDF7}"/>
                </a:ext>
              </a:extLst>
            </p:cNvPr>
            <p:cNvSpPr txBox="1"/>
            <p:nvPr/>
          </p:nvSpPr>
          <p:spPr>
            <a:xfrm>
              <a:off x="673100" y="456263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860" name="TextBox 859">
              <a:hlinkClick r:id="rId87" action="ppaction://hlinksldjump"/>
              <a:extLst>
                <a:ext uri="{FF2B5EF4-FFF2-40B4-BE49-F238E27FC236}">
                  <a16:creationId xmlns:a16="http://schemas.microsoft.com/office/drawing/2014/main" id="{5341AE28-BC91-F909-193B-DE62576B6183}"/>
                </a:ext>
              </a:extLst>
            </p:cNvPr>
            <p:cNvSpPr txBox="1"/>
            <p:nvPr/>
          </p:nvSpPr>
          <p:spPr>
            <a:xfrm>
              <a:off x="479832" y="46529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72186DFD-8CC5-BF92-7D8B-6EC5F79FA3C8}"/>
                </a:ext>
              </a:extLst>
            </p:cNvPr>
            <p:cNvSpPr txBox="1"/>
            <p:nvPr/>
          </p:nvSpPr>
          <p:spPr>
            <a:xfrm>
              <a:off x="766230" y="46771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8DF129A8-7146-1651-E340-66BE0B3DADC5}"/>
                </a:ext>
              </a:extLst>
            </p:cNvPr>
            <p:cNvSpPr txBox="1"/>
            <p:nvPr/>
          </p:nvSpPr>
          <p:spPr>
            <a:xfrm>
              <a:off x="478365" y="479387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sp>
        <p:nvSpPr>
          <p:cNvPr id="866" name="TextBox 865">
            <a:hlinkClick r:id="rId88" action="ppaction://hlinksldjump"/>
            <a:extLst>
              <a:ext uri="{FF2B5EF4-FFF2-40B4-BE49-F238E27FC236}">
                <a16:creationId xmlns:a16="http://schemas.microsoft.com/office/drawing/2014/main" id="{FC431386-F0AA-4971-2681-A3CD1347D49D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67" name="TextBox 866">
            <a:hlinkClick r:id="rId89" action="ppaction://hlinksldjump"/>
            <a:extLst>
              <a:ext uri="{FF2B5EF4-FFF2-40B4-BE49-F238E27FC236}">
                <a16:creationId xmlns:a16="http://schemas.microsoft.com/office/drawing/2014/main" id="{12DAC48B-9C83-0C03-2F78-D3BE80F92DC4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69" name="TextBox 868">
            <a:hlinkClick r:id="rId90" action="ppaction://hlinksldjump"/>
            <a:extLst>
              <a:ext uri="{FF2B5EF4-FFF2-40B4-BE49-F238E27FC236}">
                <a16:creationId xmlns:a16="http://schemas.microsoft.com/office/drawing/2014/main" id="{70B857B2-7E65-2543-3DF3-470BB352ED8D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70" name="TextBox 869">
            <a:hlinkClick r:id="rId91" action="ppaction://hlinksldjump"/>
            <a:extLst>
              <a:ext uri="{FF2B5EF4-FFF2-40B4-BE49-F238E27FC236}">
                <a16:creationId xmlns:a16="http://schemas.microsoft.com/office/drawing/2014/main" id="{2DF00616-2C5D-BE5F-9094-473C3482CABA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71" name="TextBox 870">
            <a:hlinkClick r:id="rId92" action="ppaction://hlinksldjump"/>
            <a:extLst>
              <a:ext uri="{FF2B5EF4-FFF2-40B4-BE49-F238E27FC236}">
                <a16:creationId xmlns:a16="http://schemas.microsoft.com/office/drawing/2014/main" id="{BF4CF663-18DF-8F96-6EF8-F2B45C96AD8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72" name="TextBox 871">
            <a:hlinkClick r:id="rId93" action="ppaction://hlinksldjump"/>
            <a:extLst>
              <a:ext uri="{FF2B5EF4-FFF2-40B4-BE49-F238E27FC236}">
                <a16:creationId xmlns:a16="http://schemas.microsoft.com/office/drawing/2014/main" id="{1111B2A4-5F7D-2EDB-CFD7-B5B059563B86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73" name="TextBox 872">
            <a:hlinkClick r:id="rId94" action="ppaction://hlinksldjump"/>
            <a:extLst>
              <a:ext uri="{FF2B5EF4-FFF2-40B4-BE49-F238E27FC236}">
                <a16:creationId xmlns:a16="http://schemas.microsoft.com/office/drawing/2014/main" id="{F199289D-D20A-0B7A-EC6F-434C79A0CD84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" name="TextBox 7">
            <a:hlinkClick r:id="rId95" action="ppaction://hlinksldjump"/>
            <a:extLst>
              <a:ext uri="{FF2B5EF4-FFF2-40B4-BE49-F238E27FC236}">
                <a16:creationId xmlns:a16="http://schemas.microsoft.com/office/drawing/2014/main" id="{DBDE4EF7-68AB-0959-E633-4D047CB3CC66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9" name="TextBox 8">
            <a:hlinkClick r:id="rId96" action="ppaction://hlinksldjump"/>
            <a:extLst>
              <a:ext uri="{FF2B5EF4-FFF2-40B4-BE49-F238E27FC236}">
                <a16:creationId xmlns:a16="http://schemas.microsoft.com/office/drawing/2014/main" id="{59D38FC0-D3A0-ACD2-1D2D-1B8C18FFF465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0" name="TextBox 9">
            <a:hlinkClick r:id="rId97" action="ppaction://hlinksldjump"/>
            <a:extLst>
              <a:ext uri="{FF2B5EF4-FFF2-40B4-BE49-F238E27FC236}">
                <a16:creationId xmlns:a16="http://schemas.microsoft.com/office/drawing/2014/main" id="{2DDE89BC-93B7-5861-3BF4-3560E65C60AD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1" name="TextBox 10">
            <a:hlinkClick r:id="rId98" action="ppaction://hlinksldjump"/>
            <a:extLst>
              <a:ext uri="{FF2B5EF4-FFF2-40B4-BE49-F238E27FC236}">
                <a16:creationId xmlns:a16="http://schemas.microsoft.com/office/drawing/2014/main" id="{E9D8F666-309D-D5D1-AEDF-BA2F0EFF3E76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9" name="TextBox 18">
            <a:hlinkClick r:id="rId99" action="ppaction://hlinksldjump"/>
            <a:extLst>
              <a:ext uri="{FF2B5EF4-FFF2-40B4-BE49-F238E27FC236}">
                <a16:creationId xmlns:a16="http://schemas.microsoft.com/office/drawing/2014/main" id="{3B51769D-E76E-206E-8DC0-C07F8FDEB0D9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20" name="TextBox 19">
            <a:hlinkClick r:id="rId100" action="ppaction://hlinksldjump"/>
            <a:extLst>
              <a:ext uri="{FF2B5EF4-FFF2-40B4-BE49-F238E27FC236}">
                <a16:creationId xmlns:a16="http://schemas.microsoft.com/office/drawing/2014/main" id="{11579CA5-F00E-7A7C-705C-2358FFFF3D7F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21" name="TextBox 20">
            <a:hlinkClick r:id="rId101" action="ppaction://hlinksldjump"/>
            <a:extLst>
              <a:ext uri="{FF2B5EF4-FFF2-40B4-BE49-F238E27FC236}">
                <a16:creationId xmlns:a16="http://schemas.microsoft.com/office/drawing/2014/main" id="{03F9CC39-50FE-6624-2237-33ED95F6749E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22" name="TextBox 21">
            <a:hlinkClick r:id="rId102" action="ppaction://hlinksldjump"/>
            <a:extLst>
              <a:ext uri="{FF2B5EF4-FFF2-40B4-BE49-F238E27FC236}">
                <a16:creationId xmlns:a16="http://schemas.microsoft.com/office/drawing/2014/main" id="{8C5E2A10-DFE3-D6FE-B40C-94899EF85063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23" name="TextBox 22">
            <a:hlinkClick r:id="rId103" action="ppaction://hlinksldjump"/>
            <a:extLst>
              <a:ext uri="{FF2B5EF4-FFF2-40B4-BE49-F238E27FC236}">
                <a16:creationId xmlns:a16="http://schemas.microsoft.com/office/drawing/2014/main" id="{64C027C8-3F14-6FA6-635A-1589F03DAC1B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24" name="TextBox 23">
            <a:hlinkClick r:id="rId104" action="ppaction://hlinksldjump"/>
            <a:extLst>
              <a:ext uri="{FF2B5EF4-FFF2-40B4-BE49-F238E27FC236}">
                <a16:creationId xmlns:a16="http://schemas.microsoft.com/office/drawing/2014/main" id="{631BA4CA-6CCF-0BAC-5DAB-89E1D524208A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25" name="Rectangle 24">
            <a:hlinkClick r:id="rId105" action="ppaction://hlinksldjump"/>
            <a:extLst>
              <a:ext uri="{FF2B5EF4-FFF2-40B4-BE49-F238E27FC236}">
                <a16:creationId xmlns:a16="http://schemas.microsoft.com/office/drawing/2014/main" id="{169AB719-1865-0BC5-C93A-3D196EB9896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26" name="Rectangle 25">
            <a:hlinkClick r:id="rId106" action="ppaction://hlinksldjump"/>
            <a:extLst>
              <a:ext uri="{FF2B5EF4-FFF2-40B4-BE49-F238E27FC236}">
                <a16:creationId xmlns:a16="http://schemas.microsoft.com/office/drawing/2014/main" id="{5381D41C-7F78-E818-1119-8CFE00FB93E5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27" name="Rectangle 26">
            <a:hlinkClick r:id="rId107" action="ppaction://hlinksldjump"/>
            <a:extLst>
              <a:ext uri="{FF2B5EF4-FFF2-40B4-BE49-F238E27FC236}">
                <a16:creationId xmlns:a16="http://schemas.microsoft.com/office/drawing/2014/main" id="{636C7571-B270-CCE8-096D-1CDF462A59A0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28" name="Rectangle 27">
            <a:hlinkClick r:id="rId108" action="ppaction://hlinksldjump"/>
            <a:extLst>
              <a:ext uri="{FF2B5EF4-FFF2-40B4-BE49-F238E27FC236}">
                <a16:creationId xmlns:a16="http://schemas.microsoft.com/office/drawing/2014/main" id="{E2A9430A-2995-73C2-396D-3B5FB9598EE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29" name="Rectangle 28">
            <a:hlinkClick r:id="rId109" action="ppaction://hlinksldjump"/>
            <a:extLst>
              <a:ext uri="{FF2B5EF4-FFF2-40B4-BE49-F238E27FC236}">
                <a16:creationId xmlns:a16="http://schemas.microsoft.com/office/drawing/2014/main" id="{2BFE9609-AF74-1D32-A1CB-10F363E709C8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30" name="Rectangle 29">
            <a:hlinkClick r:id="rId110" action="ppaction://hlinksldjump"/>
            <a:extLst>
              <a:ext uri="{FF2B5EF4-FFF2-40B4-BE49-F238E27FC236}">
                <a16:creationId xmlns:a16="http://schemas.microsoft.com/office/drawing/2014/main" id="{61010E55-29B1-5521-44C5-BC471AF7BDC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31" name="Rectangle 30">
            <a:hlinkClick r:id="rId111" action="ppaction://hlinksldjump"/>
            <a:extLst>
              <a:ext uri="{FF2B5EF4-FFF2-40B4-BE49-F238E27FC236}">
                <a16:creationId xmlns:a16="http://schemas.microsoft.com/office/drawing/2014/main" id="{72CFA4B3-F9A3-77EA-5073-BC85A9EB1A3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A1B2486-2DC8-AADA-F8A7-482A4D24145A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194DAC2-5ED0-2414-5D61-BD05CA19891E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IA (1)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92B32DE-2A41-26A1-E674-075AD551354C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0291FC2-1A65-0227-EC9F-09F3E4DFAA1D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1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25646BC-7F67-5EEC-AF6F-36F7988081F7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A4ACD28-E97F-FA9E-7A19-9B18E257742C}"/>
              </a:ext>
            </a:extLst>
          </p:cNvPr>
          <p:cNvSpPr txBox="1"/>
          <p:nvPr/>
        </p:nvSpPr>
        <p:spPr>
          <a:xfrm>
            <a:off x="4414488" y="1517682"/>
            <a:ext cx="232534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1 (1 electron lớp ngoài cùng)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31C8214-A16D-5A11-B61A-4EC1ABDB3995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FB6D6FD-96D3-4DCA-EA70-05603306BD6B}"/>
              </a:ext>
            </a:extLst>
          </p:cNvPr>
          <p:cNvSpPr txBox="1"/>
          <p:nvPr/>
        </p:nvSpPr>
        <p:spPr>
          <a:xfrm>
            <a:off x="4414487" y="1855890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D02BC6EC-BEA4-212A-AA28-60D8296C32C4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CFBCF451-EE15-9AFB-4B7E-0EBDD9DFEE5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B4FED9CA-427D-20E7-44BE-3BE99E72FE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7EF00B4-60D5-FAA3-F833-448083E0C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459AF9D-1ACD-CA46-CFC2-A0F70893B0F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FC030DF-8955-6DED-7DDF-82C4E63191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9EA095C-0D43-042E-B413-069B4050F0E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62" name="TextBox 61">
              <a:hlinkClick r:id="rId112" action="ppaction://hlinksldjump"/>
              <a:extLst>
                <a:ext uri="{FF2B5EF4-FFF2-40B4-BE49-F238E27FC236}">
                  <a16:creationId xmlns:a16="http://schemas.microsoft.com/office/drawing/2014/main" id="{181A435F-5027-4CAD-AA8F-AC4F218666A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758C111-F5A7-7749-7969-20097AAA64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5A0D26E0-3B8B-C7CF-0727-2F38E7CA26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57" name="Group 1856">
            <a:extLst>
              <a:ext uri="{FF2B5EF4-FFF2-40B4-BE49-F238E27FC236}">
                <a16:creationId xmlns:a16="http://schemas.microsoft.com/office/drawing/2014/main" id="{F7E55514-8DA1-3EAB-7462-B95B7241986E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E5F25843-BEA2-02EC-0E3A-D046D34A90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>
              <a:extLst>
                <a:ext uri="{FF2B5EF4-FFF2-40B4-BE49-F238E27FC236}">
                  <a16:creationId xmlns:a16="http://schemas.microsoft.com/office/drawing/2014/main" id="{9868DE86-9450-8C5D-1B9A-42B9BE40089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A6310306-1A23-1473-738E-9E37C45776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63536D9D-89EB-847F-E1A8-43CD36B291B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AAC5CA41-B821-80E2-B386-FA0E0E09492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69B5499D-15B2-3D7C-923C-D3FA1BB6CD3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67" name="TextBox 1866">
              <a:hlinkClick r:id="rId113" action="ppaction://hlinksldjump"/>
              <a:extLst>
                <a:ext uri="{FF2B5EF4-FFF2-40B4-BE49-F238E27FC236}">
                  <a16:creationId xmlns:a16="http://schemas.microsoft.com/office/drawing/2014/main" id="{8F77E80F-4EB0-237D-94C4-791CFD2AC81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DCFC9D73-C6E5-421A-A079-93113229C8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869" name="TextBox 1868">
              <a:extLst>
                <a:ext uri="{FF2B5EF4-FFF2-40B4-BE49-F238E27FC236}">
                  <a16:creationId xmlns:a16="http://schemas.microsoft.com/office/drawing/2014/main" id="{F5DE343F-3D8F-95DE-8C41-2C7644DEBD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18718FF1-C2A4-7162-9803-3451D1728B0D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C3FE7053-76E5-FCBC-41C8-2516737CCF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Rectangle 1871">
              <a:extLst>
                <a:ext uri="{FF2B5EF4-FFF2-40B4-BE49-F238E27FC236}">
                  <a16:creationId xmlns:a16="http://schemas.microsoft.com/office/drawing/2014/main" id="{DC098F28-7E9A-80CD-1C6D-661C9D9FD7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6C710AF6-3FF3-4A5B-5F5C-B71D9B60F6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367B8BFE-FA04-B9AF-9E4E-F9CE431FB4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5759808E-8784-8D08-6021-A2561FD091B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146CA1B5-35C0-E4E8-6F3A-0EBF697B9A3A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1877" name="TextBox 1876">
              <a:hlinkClick r:id="rId114" action="ppaction://hlinksldjump"/>
              <a:extLst>
                <a:ext uri="{FF2B5EF4-FFF2-40B4-BE49-F238E27FC236}">
                  <a16:creationId xmlns:a16="http://schemas.microsoft.com/office/drawing/2014/main" id="{8C663D4E-F4ED-2867-5B00-C07A50E6A0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90C912BD-92E4-A38F-3FA2-38C9B13E1D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C43D9DB3-CD7A-588D-AC8F-DB83568C7F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1880" name="Group 1879">
            <a:extLst>
              <a:ext uri="{FF2B5EF4-FFF2-40B4-BE49-F238E27FC236}">
                <a16:creationId xmlns:a16="http://schemas.microsoft.com/office/drawing/2014/main" id="{BD78C2EF-1227-7479-1130-2EB71BDB43D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ABDA585B-7179-B8F9-E969-68B9DF489C6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2" name="Rectangle 1881">
              <a:extLst>
                <a:ext uri="{FF2B5EF4-FFF2-40B4-BE49-F238E27FC236}">
                  <a16:creationId xmlns:a16="http://schemas.microsoft.com/office/drawing/2014/main" id="{6C295F81-3E36-37A4-A4EF-9FC6E91C66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9787AE37-A745-DC22-A00C-7078EA428BF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D4C97EE-F0F5-9677-1353-D898138AC95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BC7390D-38B7-4E99-B6E6-8D3399E759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6F35924-7714-41FD-7433-372F623D9C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87" name="TextBox 188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CEC0A9F1-F83A-5813-B7FC-B9021FF284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F7631072-5FC0-9ED6-A4A5-3C78D2A4E8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B9391E05-411F-DD8E-1D86-BF019E8C72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890" name="Group 1889">
            <a:extLst>
              <a:ext uri="{FF2B5EF4-FFF2-40B4-BE49-F238E27FC236}">
                <a16:creationId xmlns:a16="http://schemas.microsoft.com/office/drawing/2014/main" id="{237599ED-970F-C630-75E8-4FD827D506C7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1891" name="Rectangle 1890">
              <a:extLst>
                <a:ext uri="{FF2B5EF4-FFF2-40B4-BE49-F238E27FC236}">
                  <a16:creationId xmlns:a16="http://schemas.microsoft.com/office/drawing/2014/main" id="{F9646099-1E30-5283-FC0B-1E9E462BCC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2" name="Rectangle 1891">
              <a:extLst>
                <a:ext uri="{FF2B5EF4-FFF2-40B4-BE49-F238E27FC236}">
                  <a16:creationId xmlns:a16="http://schemas.microsoft.com/office/drawing/2014/main" id="{3D6E2D43-A3F5-1627-431F-869F0AACE82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FAD83B09-3802-2D80-5CA4-D4E781E8F5D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0EECB250-6BD6-8FEC-013C-E30FC5B8D28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747D48F3-C8C5-6984-5D78-95D7D192B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D76C3E37-5D1B-8141-FB87-74847F05F3E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1898" name="TextBox 189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7D93FDDD-C0CD-8D54-DD74-0461BEEBCDA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F59B1A1B-B76A-EDB3-90A9-1496B25399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D8BF6C82-FC99-6A00-36A7-69D59E4A604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1901" name="Group 1900">
            <a:extLst>
              <a:ext uri="{FF2B5EF4-FFF2-40B4-BE49-F238E27FC236}">
                <a16:creationId xmlns:a16="http://schemas.microsoft.com/office/drawing/2014/main" id="{312F2BD4-E1AB-9C45-1721-0E58FD047EB2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1902" name="Rectangle 1901">
              <a:extLst>
                <a:ext uri="{FF2B5EF4-FFF2-40B4-BE49-F238E27FC236}">
                  <a16:creationId xmlns:a16="http://schemas.microsoft.com/office/drawing/2014/main" id="{AD2AB8BE-93FB-719E-3AB8-CD372317508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3" name="Rectangle 1902">
              <a:extLst>
                <a:ext uri="{FF2B5EF4-FFF2-40B4-BE49-F238E27FC236}">
                  <a16:creationId xmlns:a16="http://schemas.microsoft.com/office/drawing/2014/main" id="{D9194FCA-1787-A0A7-2F88-8FA3C2426F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4" name="TextBox 1903">
              <a:extLst>
                <a:ext uri="{FF2B5EF4-FFF2-40B4-BE49-F238E27FC236}">
                  <a16:creationId xmlns:a16="http://schemas.microsoft.com/office/drawing/2014/main" id="{4B527489-4790-9175-E4C8-852D4F91A1E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65EE86A6-1C48-0AB3-8348-492D1530F6B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6535119C-398E-E665-E645-07557F77D2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E38F3B84-F32B-E2A2-9416-05E99F4B1ED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135" name="TextBox 134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B9DD40E-90CE-1CBF-3B3D-B180DC9149F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E76E6470-0466-3FEC-C7B8-89CBCF8DC2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0AD251F7-62F7-0E6B-C382-197308F8A0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01CDF412-F868-1236-76FC-D8F842C72054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DBE87612-0F95-B5B1-8890-367A628101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D969FABF-103D-00A9-9EFC-1AECF3F532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519CDE97-2A2E-9536-51F7-DCEDD69FF3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5F82FB8D-6909-984C-3232-D24F414B6A5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FC5AA1C7-1351-FD64-8F38-A833D02584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429D2865-237B-D321-E34F-571BC0017C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95" name="TextBox 294">
              <a:hlinkClick r:id="rId118" action="ppaction://hlinksldjump"/>
              <a:extLst>
                <a:ext uri="{FF2B5EF4-FFF2-40B4-BE49-F238E27FC236}">
                  <a16:creationId xmlns:a16="http://schemas.microsoft.com/office/drawing/2014/main" id="{9816DB1A-B0E8-0492-77E2-A6E629629F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9F555B6D-2D38-8DFC-8CCF-D6E40D2B05F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AE67E756-80C1-2C9F-9680-8A758F91F043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B9C6C8A-48D8-F6E5-D962-A6FEAD5D5FE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06885DA-B130-5384-7CB1-FC5FBCCE686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06AF6FE7-9F1A-62FB-2FEE-AA5CE84D6410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24864A0-0134-7051-EF72-AFDD21D93254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58ADE77-CAF5-F0FD-56F0-CACE62F4B49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954857A3-357B-4B31-5725-8982EDAA0F9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9108838B-EDBD-8E0A-6DA9-11521FEC0B5A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1D48633-484E-CC7C-D039-ED059863360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517263B8-7BBA-47E7-CEAE-0C8F5C02AF11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6839DE6D-62E6-CD7E-F51D-68A1A6600ABA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937D0378-8B94-54A7-E189-A11E6744B7C4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26263FFE-7988-66E0-3BFA-405B3F7C7EE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868597F8-6DE1-0A69-B380-D12CE8F23D9B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46F12769-8F81-3EBC-E047-18B4146D53AB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870D4502-9B05-5738-6FC8-41F7365B5EE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874C098D-9A39-CDAC-A57D-24A76F6C3C3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98" name="Group 297">
                      <a:extLst>
                        <a:ext uri="{FF2B5EF4-FFF2-40B4-BE49-F238E27FC236}">
                          <a16:creationId xmlns:a16="http://schemas.microsoft.com/office/drawing/2014/main" id="{5B3AC1A6-82CF-A1C2-B90C-78245BDCC8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00" name="Group 299">
                        <a:extLst>
                          <a:ext uri="{FF2B5EF4-FFF2-40B4-BE49-F238E27FC236}">
                            <a16:creationId xmlns:a16="http://schemas.microsoft.com/office/drawing/2014/main" id="{19DBD189-5285-716C-8076-05FCE36D7F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02" name="Group 301">
                          <a:extLst>
                            <a:ext uri="{FF2B5EF4-FFF2-40B4-BE49-F238E27FC236}">
                              <a16:creationId xmlns:a16="http://schemas.microsoft.com/office/drawing/2014/main" id="{BDA56379-14AC-318D-E698-F6382E6EF25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39" name="Group 338">
                            <a:extLst>
                              <a:ext uri="{FF2B5EF4-FFF2-40B4-BE49-F238E27FC236}">
                                <a16:creationId xmlns:a16="http://schemas.microsoft.com/office/drawing/2014/main" id="{E614F753-0390-A90A-1741-9C7B3CF77F3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1" name="Group 340">
                              <a:extLst>
                                <a:ext uri="{FF2B5EF4-FFF2-40B4-BE49-F238E27FC236}">
                                  <a16:creationId xmlns:a16="http://schemas.microsoft.com/office/drawing/2014/main" id="{6449DBA6-D315-088E-B17F-A89F837A16F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43" name="Straight Connector 342">
                                <a:extLst>
                                  <a:ext uri="{FF2B5EF4-FFF2-40B4-BE49-F238E27FC236}">
                                    <a16:creationId xmlns:a16="http://schemas.microsoft.com/office/drawing/2014/main" id="{5D0AE72C-F649-AF91-AD9E-0F6CC161563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4" name="Straight Connector 343">
                                <a:extLst>
                                  <a:ext uri="{FF2B5EF4-FFF2-40B4-BE49-F238E27FC236}">
                                    <a16:creationId xmlns:a16="http://schemas.microsoft.com/office/drawing/2014/main" id="{54A9EF9C-67F5-1B27-0EE8-0F8A4FAE24D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5" name="Straight Connector 344">
                                <a:extLst>
                                  <a:ext uri="{FF2B5EF4-FFF2-40B4-BE49-F238E27FC236}">
                                    <a16:creationId xmlns:a16="http://schemas.microsoft.com/office/drawing/2014/main" id="{46CB8B12-E7A8-2AAB-3CA9-A6C5996C0D8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2" name="Straight Connector 341">
                              <a:extLst>
                                <a:ext uri="{FF2B5EF4-FFF2-40B4-BE49-F238E27FC236}">
                                  <a16:creationId xmlns:a16="http://schemas.microsoft.com/office/drawing/2014/main" id="{623759F3-D716-3C67-6092-ED15DA60FF45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0" name="Straight Connector 339">
                            <a:extLst>
                              <a:ext uri="{FF2B5EF4-FFF2-40B4-BE49-F238E27FC236}">
                                <a16:creationId xmlns:a16="http://schemas.microsoft.com/office/drawing/2014/main" id="{D0FC799B-232C-6D09-16DC-B3F20892BCD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03" name="Straight Connector 302">
                          <a:extLst>
                            <a:ext uri="{FF2B5EF4-FFF2-40B4-BE49-F238E27FC236}">
                              <a16:creationId xmlns:a16="http://schemas.microsoft.com/office/drawing/2014/main" id="{392ACCAB-9BE3-259C-3BBC-77EAF13D3F6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01" name="Straight Connector 300">
                        <a:extLst>
                          <a:ext uri="{FF2B5EF4-FFF2-40B4-BE49-F238E27FC236}">
                            <a16:creationId xmlns:a16="http://schemas.microsoft.com/office/drawing/2014/main" id="{CAA5A0E9-503B-89DE-6934-A651658B2EE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99" name="Straight Connector 298">
                      <a:extLst>
                        <a:ext uri="{FF2B5EF4-FFF2-40B4-BE49-F238E27FC236}">
                          <a16:creationId xmlns:a16="http://schemas.microsoft.com/office/drawing/2014/main" id="{564065AF-11EA-2E40-06D8-03FDF0CBA5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D60CF9A5-CB87-C651-A3D4-0A0D3F59615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C750706C-FE86-9383-4B15-B404ADE755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CCBBA62C-6069-7E52-F8B0-A4CB1517A93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B57EAC6C-0CDD-6638-1F51-E7BA618DA92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45706775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1F034A0F-3535-5E84-164F-D362F681A9E6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65" name="TextBox 1864">
            <a:hlinkClick r:id="rId7" action="ppaction://hlinksldjump"/>
            <a:extLst>
              <a:ext uri="{FF2B5EF4-FFF2-40B4-BE49-F238E27FC236}">
                <a16:creationId xmlns:a16="http://schemas.microsoft.com/office/drawing/2014/main" id="{8F5DEADE-CA77-5E0D-E73A-0000EDFE7FBB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4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15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16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17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18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19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0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1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2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3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4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5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6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27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28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29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0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1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2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3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4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5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6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7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8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39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0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1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2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3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4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5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6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7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8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9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0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1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2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3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4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5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6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7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8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9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0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1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2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3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4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5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6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7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8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9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0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1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2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3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4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6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7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8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79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0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1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6BC7269-82F5-A7C4-8241-79543F557CFF}"/>
              </a:ext>
            </a:extLst>
          </p:cNvPr>
          <p:cNvGrpSpPr/>
          <p:nvPr/>
        </p:nvGrpSpPr>
        <p:grpSpPr>
          <a:xfrm>
            <a:off x="1053688" y="1660528"/>
            <a:ext cx="647699" cy="634833"/>
            <a:chOff x="1053688" y="1660528"/>
            <a:chExt cx="647699" cy="634833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8708B65C-50E0-0462-84F0-E45B0F999D66}"/>
                </a:ext>
              </a:extLst>
            </p:cNvPr>
            <p:cNvSpPr/>
            <p:nvPr/>
          </p:nvSpPr>
          <p:spPr>
            <a:xfrm>
              <a:off x="1108721" y="169216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C54AB17B-DD60-458F-A6EA-7ECFDCFB9080}"/>
                </a:ext>
              </a:extLst>
            </p:cNvPr>
            <p:cNvSpPr/>
            <p:nvPr/>
          </p:nvSpPr>
          <p:spPr>
            <a:xfrm>
              <a:off x="1108721" y="216630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7D45E333-D8BE-5F54-5F0A-CF99623531FF}"/>
                </a:ext>
              </a:extLst>
            </p:cNvPr>
            <p:cNvSpPr txBox="1"/>
            <p:nvPr/>
          </p:nvSpPr>
          <p:spPr>
            <a:xfrm>
              <a:off x="1108721" y="212608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7AFFDA00-60CD-51EB-992B-386603924B77}"/>
                </a:ext>
              </a:extLst>
            </p:cNvPr>
            <p:cNvSpPr txBox="1"/>
            <p:nvPr/>
          </p:nvSpPr>
          <p:spPr>
            <a:xfrm>
              <a:off x="1108721" y="20307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A8FF37BA-77A2-D707-5FDF-36297E28BA87}"/>
                </a:ext>
              </a:extLst>
            </p:cNvPr>
            <p:cNvSpPr txBox="1"/>
            <p:nvPr/>
          </p:nvSpPr>
          <p:spPr>
            <a:xfrm>
              <a:off x="1053688" y="166052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D596835-21AE-C06D-8319-3A85D085C359}"/>
                </a:ext>
              </a:extLst>
            </p:cNvPr>
            <p:cNvSpPr txBox="1"/>
            <p:nvPr/>
          </p:nvSpPr>
          <p:spPr>
            <a:xfrm>
              <a:off x="1341553" y="166052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239" name="TextBox 238">
              <a:hlinkClick r:id="rId82" action="ppaction://hlinksldjump"/>
              <a:extLst>
                <a:ext uri="{FF2B5EF4-FFF2-40B4-BE49-F238E27FC236}">
                  <a16:creationId xmlns:a16="http://schemas.microsoft.com/office/drawing/2014/main" id="{DB96A407-E799-D15A-C0CC-1A604BEDD2EE}"/>
                </a:ext>
              </a:extLst>
            </p:cNvPr>
            <p:cNvSpPr txBox="1"/>
            <p:nvPr/>
          </p:nvSpPr>
          <p:spPr>
            <a:xfrm>
              <a:off x="1055155" y="175086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C69095E9-E4B5-4A21-605D-2EA8CDB19EDC}"/>
                </a:ext>
              </a:extLst>
            </p:cNvPr>
            <p:cNvSpPr txBox="1"/>
            <p:nvPr/>
          </p:nvSpPr>
          <p:spPr>
            <a:xfrm>
              <a:off x="1341553" y="177505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</p:grpSp>
      <p:sp>
        <p:nvSpPr>
          <p:cNvPr id="241" name="TextBox 240">
            <a:extLst>
              <a:ext uri="{FF2B5EF4-FFF2-40B4-BE49-F238E27FC236}">
                <a16:creationId xmlns:a16="http://schemas.microsoft.com/office/drawing/2014/main" id="{574120E2-8D53-24F5-1F0F-26BB10CCA154}"/>
              </a:ext>
            </a:extLst>
          </p:cNvPr>
          <p:cNvSpPr txBox="1"/>
          <p:nvPr/>
        </p:nvSpPr>
        <p:spPr>
          <a:xfrm>
            <a:off x="1053688" y="1891763"/>
            <a:ext cx="8219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00" b="1"/>
              <a:t>Beryllium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29289E55-7057-2023-D53B-CF5CA689FDFC}"/>
              </a:ext>
            </a:extLst>
          </p:cNvPr>
          <p:cNvGrpSpPr/>
          <p:nvPr/>
        </p:nvGrpSpPr>
        <p:grpSpPr>
          <a:xfrm>
            <a:off x="1053689" y="2240272"/>
            <a:ext cx="647700" cy="634833"/>
            <a:chOff x="1053689" y="2240272"/>
            <a:chExt cx="647700" cy="634833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37C98D6B-AC37-8B2B-1CCC-1E69CEC26FA5}"/>
                </a:ext>
              </a:extLst>
            </p:cNvPr>
            <p:cNvSpPr/>
            <p:nvPr/>
          </p:nvSpPr>
          <p:spPr>
            <a:xfrm>
              <a:off x="1108722" y="227191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408F53D0-46B5-D953-0B72-0A5DE06FC3DB}"/>
                </a:ext>
              </a:extLst>
            </p:cNvPr>
            <p:cNvSpPr/>
            <p:nvPr/>
          </p:nvSpPr>
          <p:spPr>
            <a:xfrm>
              <a:off x="1108722" y="274604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0661CCA3-53E2-23E0-8517-96CEB41872A4}"/>
                </a:ext>
              </a:extLst>
            </p:cNvPr>
            <p:cNvSpPr txBox="1"/>
            <p:nvPr/>
          </p:nvSpPr>
          <p:spPr>
            <a:xfrm>
              <a:off x="1108722" y="27058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47ED7C73-21C8-ABAD-0DF8-A2105A6F3EA9}"/>
                </a:ext>
              </a:extLst>
            </p:cNvPr>
            <p:cNvSpPr txBox="1"/>
            <p:nvPr/>
          </p:nvSpPr>
          <p:spPr>
            <a:xfrm>
              <a:off x="1108722" y="261052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16C481EC-52C9-C318-7FD7-5833BED4E518}"/>
                </a:ext>
              </a:extLst>
            </p:cNvPr>
            <p:cNvSpPr txBox="1"/>
            <p:nvPr/>
          </p:nvSpPr>
          <p:spPr>
            <a:xfrm>
              <a:off x="1053689" y="224027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8A7236F-D20C-B310-461C-76B76DB9DB8E}"/>
                </a:ext>
              </a:extLst>
            </p:cNvPr>
            <p:cNvSpPr txBox="1"/>
            <p:nvPr/>
          </p:nvSpPr>
          <p:spPr>
            <a:xfrm>
              <a:off x="1248423" y="2240272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249" name="TextBox 248">
              <a:hlinkClick r:id="rId83" action="ppaction://hlinksldjump"/>
              <a:extLst>
                <a:ext uri="{FF2B5EF4-FFF2-40B4-BE49-F238E27FC236}">
                  <a16:creationId xmlns:a16="http://schemas.microsoft.com/office/drawing/2014/main" id="{12F12854-F90C-F2BE-7354-EF798045445A}"/>
                </a:ext>
              </a:extLst>
            </p:cNvPr>
            <p:cNvSpPr txBox="1"/>
            <p:nvPr/>
          </p:nvSpPr>
          <p:spPr>
            <a:xfrm>
              <a:off x="1055156" y="233060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928BD272-C8AE-A05B-6BC0-E940380157F0}"/>
                </a:ext>
              </a:extLst>
            </p:cNvPr>
            <p:cNvSpPr txBox="1"/>
            <p:nvPr/>
          </p:nvSpPr>
          <p:spPr>
            <a:xfrm>
              <a:off x="1341554" y="235480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8346D8BB-35AF-5CFB-CC21-F174FCA06BC7}"/>
              </a:ext>
            </a:extLst>
          </p:cNvPr>
          <p:cNvSpPr txBox="1"/>
          <p:nvPr/>
        </p:nvSpPr>
        <p:spPr>
          <a:xfrm>
            <a:off x="1053689" y="2471507"/>
            <a:ext cx="8219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00" b="1"/>
              <a:t>Magnesium</a:t>
            </a: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F80E8E1F-F528-C104-F1B8-4B31CD29C02C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1053688" y="2821188"/>
            <a:chExt cx="821917" cy="634833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85D79EBE-07E8-C4B9-B0AD-5E347AF1B617}"/>
                </a:ext>
              </a:extLst>
            </p:cNvPr>
            <p:cNvSpPr/>
            <p:nvPr/>
          </p:nvSpPr>
          <p:spPr>
            <a:xfrm>
              <a:off x="1108721" y="28528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736F208B-D70A-4053-A2F7-B62C032B0138}"/>
                </a:ext>
              </a:extLst>
            </p:cNvPr>
            <p:cNvSpPr/>
            <p:nvPr/>
          </p:nvSpPr>
          <p:spPr>
            <a:xfrm>
              <a:off x="1108721" y="33269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F85A83A9-36D8-D32E-069A-3F3F7970E005}"/>
                </a:ext>
              </a:extLst>
            </p:cNvPr>
            <p:cNvSpPr txBox="1"/>
            <p:nvPr/>
          </p:nvSpPr>
          <p:spPr>
            <a:xfrm>
              <a:off x="1108721" y="328674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12BD8FBD-74D8-D44E-FB72-17B79DB2F04C}"/>
                </a:ext>
              </a:extLst>
            </p:cNvPr>
            <p:cNvSpPr txBox="1"/>
            <p:nvPr/>
          </p:nvSpPr>
          <p:spPr>
            <a:xfrm>
              <a:off x="1108721" y="319143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D791E824-BF4D-BFBF-6782-A454F169BAE6}"/>
                </a:ext>
              </a:extLst>
            </p:cNvPr>
            <p:cNvSpPr txBox="1"/>
            <p:nvPr/>
          </p:nvSpPr>
          <p:spPr>
            <a:xfrm>
              <a:off x="1053688" y="28211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9098A005-50CF-DC1D-EAA4-A3C17D8FA773}"/>
                </a:ext>
              </a:extLst>
            </p:cNvPr>
            <p:cNvSpPr txBox="1"/>
            <p:nvPr/>
          </p:nvSpPr>
          <p:spPr>
            <a:xfrm>
              <a:off x="1248423" y="282118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1" name="TextBox 780">
              <a:hlinkClick r:id="rId84" action="ppaction://hlinksldjump"/>
              <a:extLst>
                <a:ext uri="{FF2B5EF4-FFF2-40B4-BE49-F238E27FC236}">
                  <a16:creationId xmlns:a16="http://schemas.microsoft.com/office/drawing/2014/main" id="{6875D61F-C7F1-AB49-E0A9-19876978737C}"/>
                </a:ext>
              </a:extLst>
            </p:cNvPr>
            <p:cNvSpPr txBox="1"/>
            <p:nvPr/>
          </p:nvSpPr>
          <p:spPr>
            <a:xfrm>
              <a:off x="1055155" y="29115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C4FC7D55-8C6C-6853-C1B2-1B49733F18D7}"/>
                </a:ext>
              </a:extLst>
            </p:cNvPr>
            <p:cNvSpPr txBox="1"/>
            <p:nvPr/>
          </p:nvSpPr>
          <p:spPr>
            <a:xfrm>
              <a:off x="1341553" y="29357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B3E220D2-D2F5-BAFA-E137-F9AA50916314}"/>
                </a:ext>
              </a:extLst>
            </p:cNvPr>
            <p:cNvSpPr txBox="1"/>
            <p:nvPr/>
          </p:nvSpPr>
          <p:spPr>
            <a:xfrm>
              <a:off x="1053688" y="305242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4488927A-B4AF-0883-ED28-49B7EBB2E501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1053688" y="3401978"/>
            <a:chExt cx="821917" cy="634833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9DC719DD-CA30-DFDD-8829-34D8FF4619C7}"/>
                </a:ext>
              </a:extLst>
            </p:cNvPr>
            <p:cNvSpPr/>
            <p:nvPr/>
          </p:nvSpPr>
          <p:spPr>
            <a:xfrm>
              <a:off x="1108721" y="343361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EA264865-7E18-6501-1110-BB19101CD499}"/>
                </a:ext>
              </a:extLst>
            </p:cNvPr>
            <p:cNvSpPr/>
            <p:nvPr/>
          </p:nvSpPr>
          <p:spPr>
            <a:xfrm>
              <a:off x="1108721" y="390775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99DC152E-9DFA-90E8-04B5-C4186A5A7F56}"/>
                </a:ext>
              </a:extLst>
            </p:cNvPr>
            <p:cNvSpPr txBox="1"/>
            <p:nvPr/>
          </p:nvSpPr>
          <p:spPr>
            <a:xfrm>
              <a:off x="1108721" y="386753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3B1D5D48-9BD0-A79C-CC13-72B3CFA1FBCA}"/>
                </a:ext>
              </a:extLst>
            </p:cNvPr>
            <p:cNvSpPr txBox="1"/>
            <p:nvPr/>
          </p:nvSpPr>
          <p:spPr>
            <a:xfrm>
              <a:off x="1108721" y="37722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BB04EFAB-5478-6CA3-B272-A3095FD43A26}"/>
                </a:ext>
              </a:extLst>
            </p:cNvPr>
            <p:cNvSpPr txBox="1"/>
            <p:nvPr/>
          </p:nvSpPr>
          <p:spPr>
            <a:xfrm>
              <a:off x="1053688" y="340197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88DEC8B0-843D-2C2E-3886-6FAB26AC1DA4}"/>
                </a:ext>
              </a:extLst>
            </p:cNvPr>
            <p:cNvSpPr txBox="1"/>
            <p:nvPr/>
          </p:nvSpPr>
          <p:spPr>
            <a:xfrm>
              <a:off x="1341553" y="34019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791" name="TextBox 790">
              <a:hlinkClick r:id="rId85" action="ppaction://hlinksldjump"/>
              <a:extLst>
                <a:ext uri="{FF2B5EF4-FFF2-40B4-BE49-F238E27FC236}">
                  <a16:creationId xmlns:a16="http://schemas.microsoft.com/office/drawing/2014/main" id="{2E554066-17B7-7AFE-EC80-71022DA8EB6B}"/>
                </a:ext>
              </a:extLst>
            </p:cNvPr>
            <p:cNvSpPr txBox="1"/>
            <p:nvPr/>
          </p:nvSpPr>
          <p:spPr>
            <a:xfrm>
              <a:off x="1055155" y="349231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D9B7CCC2-695B-A70B-D4AC-02C5394C2DE0}"/>
                </a:ext>
              </a:extLst>
            </p:cNvPr>
            <p:cNvSpPr txBox="1"/>
            <p:nvPr/>
          </p:nvSpPr>
          <p:spPr>
            <a:xfrm>
              <a:off x="1341553" y="35165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E32D05E8-26B6-F5E3-C3B2-612CC40E3C47}"/>
                </a:ext>
              </a:extLst>
            </p:cNvPr>
            <p:cNvSpPr txBox="1"/>
            <p:nvPr/>
          </p:nvSpPr>
          <p:spPr>
            <a:xfrm>
              <a:off x="1053688" y="363321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794" name="Group 793">
            <a:extLst>
              <a:ext uri="{FF2B5EF4-FFF2-40B4-BE49-F238E27FC236}">
                <a16:creationId xmlns:a16="http://schemas.microsoft.com/office/drawing/2014/main" id="{73B40A0A-A866-F12C-314F-0E81A99C07CE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1053689" y="3981722"/>
            <a:chExt cx="821917" cy="634833"/>
          </a:xfrm>
        </p:grpSpPr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CAEF7B92-CD1C-8932-6F21-F757B77ACB98}"/>
                </a:ext>
              </a:extLst>
            </p:cNvPr>
            <p:cNvSpPr/>
            <p:nvPr/>
          </p:nvSpPr>
          <p:spPr>
            <a:xfrm>
              <a:off x="1108722" y="401336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77D8B0E5-99E5-3718-4560-18BD60823379}"/>
                </a:ext>
              </a:extLst>
            </p:cNvPr>
            <p:cNvSpPr/>
            <p:nvPr/>
          </p:nvSpPr>
          <p:spPr>
            <a:xfrm>
              <a:off x="1108722" y="448749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635A4CBF-B4E7-019D-20B8-4F9BF5470964}"/>
                </a:ext>
              </a:extLst>
            </p:cNvPr>
            <p:cNvSpPr txBox="1"/>
            <p:nvPr/>
          </p:nvSpPr>
          <p:spPr>
            <a:xfrm>
              <a:off x="1108722" y="44472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80A6454C-508A-0743-3AC6-070A2EA69941}"/>
                </a:ext>
              </a:extLst>
            </p:cNvPr>
            <p:cNvSpPr txBox="1"/>
            <p:nvPr/>
          </p:nvSpPr>
          <p:spPr>
            <a:xfrm>
              <a:off x="1108722" y="435197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A5121ED7-F409-8CE5-7FC0-17CCDB844F4C}"/>
                </a:ext>
              </a:extLst>
            </p:cNvPr>
            <p:cNvSpPr txBox="1"/>
            <p:nvPr/>
          </p:nvSpPr>
          <p:spPr>
            <a:xfrm>
              <a:off x="1053689" y="398172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083A8296-E467-3259-4D31-0BFD9DF0AF9F}"/>
                </a:ext>
              </a:extLst>
            </p:cNvPr>
            <p:cNvSpPr txBox="1"/>
            <p:nvPr/>
          </p:nvSpPr>
          <p:spPr>
            <a:xfrm>
              <a:off x="1248423" y="3981722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801" name="TextBox 800">
              <a:hlinkClick r:id="rId86" action="ppaction://hlinksldjump"/>
              <a:extLst>
                <a:ext uri="{FF2B5EF4-FFF2-40B4-BE49-F238E27FC236}">
                  <a16:creationId xmlns:a16="http://schemas.microsoft.com/office/drawing/2014/main" id="{6AB084BC-0792-3CE8-B48A-700D885995E1}"/>
                </a:ext>
              </a:extLst>
            </p:cNvPr>
            <p:cNvSpPr txBox="1"/>
            <p:nvPr/>
          </p:nvSpPr>
          <p:spPr>
            <a:xfrm>
              <a:off x="1055156" y="407205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69855A89-4708-58B0-79BF-1E659DC0260B}"/>
                </a:ext>
              </a:extLst>
            </p:cNvPr>
            <p:cNvSpPr txBox="1"/>
            <p:nvPr/>
          </p:nvSpPr>
          <p:spPr>
            <a:xfrm>
              <a:off x="1341554" y="409625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D05E5D1B-16DA-A6B1-1262-2D4F3882DBCB}"/>
                </a:ext>
              </a:extLst>
            </p:cNvPr>
            <p:cNvSpPr txBox="1"/>
            <p:nvPr/>
          </p:nvSpPr>
          <p:spPr>
            <a:xfrm>
              <a:off x="1053689" y="421295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CD6341B9-0BF8-90D0-059C-D59DDECFC223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1053688" y="4562638"/>
            <a:chExt cx="821917" cy="634833"/>
          </a:xfrm>
        </p:grpSpPr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F6B46C8E-18DF-9ECE-2541-7AB534C3EAFD}"/>
                </a:ext>
              </a:extLst>
            </p:cNvPr>
            <p:cNvSpPr/>
            <p:nvPr/>
          </p:nvSpPr>
          <p:spPr>
            <a:xfrm>
              <a:off x="1108721" y="45942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FF9BEAF9-123A-8BD0-45A7-0076734DC37C}"/>
                </a:ext>
              </a:extLst>
            </p:cNvPr>
            <p:cNvSpPr/>
            <p:nvPr/>
          </p:nvSpPr>
          <p:spPr>
            <a:xfrm>
              <a:off x="1108721" y="50684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1333B19C-02BD-41B5-E856-C513E1105C2B}"/>
                </a:ext>
              </a:extLst>
            </p:cNvPr>
            <p:cNvSpPr txBox="1"/>
            <p:nvPr/>
          </p:nvSpPr>
          <p:spPr>
            <a:xfrm>
              <a:off x="1108721" y="502819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2854F2A7-F8D6-4F86-E45F-4459B1A2BBAD}"/>
                </a:ext>
              </a:extLst>
            </p:cNvPr>
            <p:cNvSpPr txBox="1"/>
            <p:nvPr/>
          </p:nvSpPr>
          <p:spPr>
            <a:xfrm>
              <a:off x="1108721" y="493288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2F31EF82-108F-8231-CC77-3BE83D685E2D}"/>
                </a:ext>
              </a:extLst>
            </p:cNvPr>
            <p:cNvSpPr txBox="1"/>
            <p:nvPr/>
          </p:nvSpPr>
          <p:spPr>
            <a:xfrm>
              <a:off x="1053688" y="45626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08FEAD6-AE74-0E8C-F94F-A8CD25B12565}"/>
                </a:ext>
              </a:extLst>
            </p:cNvPr>
            <p:cNvSpPr txBox="1"/>
            <p:nvPr/>
          </p:nvSpPr>
          <p:spPr>
            <a:xfrm>
              <a:off x="1248423" y="456263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811" name="TextBox 810">
              <a:hlinkClick r:id="rId87" action="ppaction://hlinksldjump"/>
              <a:extLst>
                <a:ext uri="{FF2B5EF4-FFF2-40B4-BE49-F238E27FC236}">
                  <a16:creationId xmlns:a16="http://schemas.microsoft.com/office/drawing/2014/main" id="{094CE24F-907E-6531-2ACD-D3D23AF1F15D}"/>
                </a:ext>
              </a:extLst>
            </p:cNvPr>
            <p:cNvSpPr txBox="1"/>
            <p:nvPr/>
          </p:nvSpPr>
          <p:spPr>
            <a:xfrm>
              <a:off x="1055155" y="46529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DEB6724A-E707-848E-35FF-53559305FD90}"/>
                </a:ext>
              </a:extLst>
            </p:cNvPr>
            <p:cNvSpPr txBox="1"/>
            <p:nvPr/>
          </p:nvSpPr>
          <p:spPr>
            <a:xfrm>
              <a:off x="1341553" y="46771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8FCB40F6-ACB3-E724-13DF-E54559E87F1A}"/>
                </a:ext>
              </a:extLst>
            </p:cNvPr>
            <p:cNvSpPr txBox="1"/>
            <p:nvPr/>
          </p:nvSpPr>
          <p:spPr>
            <a:xfrm>
              <a:off x="1053688" y="479387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sp>
        <p:nvSpPr>
          <p:cNvPr id="814" name="TextBox 813">
            <a:hlinkClick r:id="rId88" action="ppaction://hlinksldjump"/>
            <a:extLst>
              <a:ext uri="{FF2B5EF4-FFF2-40B4-BE49-F238E27FC236}">
                <a16:creationId xmlns:a16="http://schemas.microsoft.com/office/drawing/2014/main" id="{F6F0A087-A72F-0E73-8CEB-EB65192E2D8A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55" name="TextBox 854">
            <a:hlinkClick r:id="rId89" action="ppaction://hlinksldjump"/>
            <a:extLst>
              <a:ext uri="{FF2B5EF4-FFF2-40B4-BE49-F238E27FC236}">
                <a16:creationId xmlns:a16="http://schemas.microsoft.com/office/drawing/2014/main" id="{DB986611-07E8-3A67-AE65-AE8628A9C78D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57" name="TextBox 856">
            <a:hlinkClick r:id="rId90" action="ppaction://hlinksldjump"/>
            <a:extLst>
              <a:ext uri="{FF2B5EF4-FFF2-40B4-BE49-F238E27FC236}">
                <a16:creationId xmlns:a16="http://schemas.microsoft.com/office/drawing/2014/main" id="{EA6363B2-BADC-B7C3-5E9D-73DA7E76B12E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58" name="TextBox 857">
            <a:hlinkClick r:id="rId91" action="ppaction://hlinksldjump"/>
            <a:extLst>
              <a:ext uri="{FF2B5EF4-FFF2-40B4-BE49-F238E27FC236}">
                <a16:creationId xmlns:a16="http://schemas.microsoft.com/office/drawing/2014/main" id="{B0C910DD-B8A4-979E-A16B-BA61044FA62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59" name="TextBox 858">
            <a:hlinkClick r:id="rId92" action="ppaction://hlinksldjump"/>
            <a:extLst>
              <a:ext uri="{FF2B5EF4-FFF2-40B4-BE49-F238E27FC236}">
                <a16:creationId xmlns:a16="http://schemas.microsoft.com/office/drawing/2014/main" id="{CFF0AFCA-41F5-DCFC-95B7-92C49E51812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60" name="TextBox 859">
            <a:hlinkClick r:id="rId93" action="ppaction://hlinksldjump"/>
            <a:extLst>
              <a:ext uri="{FF2B5EF4-FFF2-40B4-BE49-F238E27FC236}">
                <a16:creationId xmlns:a16="http://schemas.microsoft.com/office/drawing/2014/main" id="{494DA561-8472-98B1-882B-F10B5A792CA2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61" name="TextBox 860">
            <a:hlinkClick r:id="rId94" action="ppaction://hlinksldjump"/>
            <a:extLst>
              <a:ext uri="{FF2B5EF4-FFF2-40B4-BE49-F238E27FC236}">
                <a16:creationId xmlns:a16="http://schemas.microsoft.com/office/drawing/2014/main" id="{3228C813-0E16-5C11-5A48-CEC5422AB53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64" name="TextBox 1863">
            <a:hlinkClick r:id="rId95" action="ppaction://hlinksldjump"/>
            <a:extLst>
              <a:ext uri="{FF2B5EF4-FFF2-40B4-BE49-F238E27FC236}">
                <a16:creationId xmlns:a16="http://schemas.microsoft.com/office/drawing/2014/main" id="{93175585-0F81-572B-8290-6D5B348CC99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66" name="TextBox 1865">
            <a:hlinkClick r:id="rId96" action="ppaction://hlinksldjump"/>
            <a:extLst>
              <a:ext uri="{FF2B5EF4-FFF2-40B4-BE49-F238E27FC236}">
                <a16:creationId xmlns:a16="http://schemas.microsoft.com/office/drawing/2014/main" id="{B1464985-FA56-40A0-C37B-AEBE56BBCC11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67" name="TextBox 1866">
            <a:hlinkClick r:id="rId97" action="ppaction://hlinksldjump"/>
            <a:extLst>
              <a:ext uri="{FF2B5EF4-FFF2-40B4-BE49-F238E27FC236}">
                <a16:creationId xmlns:a16="http://schemas.microsoft.com/office/drawing/2014/main" id="{99C37165-A251-A2FA-B668-72EB237AB051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68" name="TextBox 1867">
            <a:hlinkClick r:id="rId98" action="ppaction://hlinksldjump"/>
            <a:extLst>
              <a:ext uri="{FF2B5EF4-FFF2-40B4-BE49-F238E27FC236}">
                <a16:creationId xmlns:a16="http://schemas.microsoft.com/office/drawing/2014/main" id="{9C8233C4-5424-80D8-5942-ED7CB78D72C3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69" name="TextBox 1868">
            <a:hlinkClick r:id="rId99" action="ppaction://hlinksldjump"/>
            <a:extLst>
              <a:ext uri="{FF2B5EF4-FFF2-40B4-BE49-F238E27FC236}">
                <a16:creationId xmlns:a16="http://schemas.microsoft.com/office/drawing/2014/main" id="{1BC55CFF-1901-4D98-3717-1F270213FA0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70" name="TextBox 1869">
            <a:hlinkClick r:id="rId100" action="ppaction://hlinksldjump"/>
            <a:extLst>
              <a:ext uri="{FF2B5EF4-FFF2-40B4-BE49-F238E27FC236}">
                <a16:creationId xmlns:a16="http://schemas.microsoft.com/office/drawing/2014/main" id="{AFAF1C09-5206-10B1-2D82-8B42A505ACC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71" name="TextBox 1870">
            <a:hlinkClick r:id="rId101" action="ppaction://hlinksldjump"/>
            <a:extLst>
              <a:ext uri="{FF2B5EF4-FFF2-40B4-BE49-F238E27FC236}">
                <a16:creationId xmlns:a16="http://schemas.microsoft.com/office/drawing/2014/main" id="{5EA742AD-57FA-ED56-0683-89E80D2EFD10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72" name="TextBox 1871">
            <a:hlinkClick r:id="rId102" action="ppaction://hlinksldjump"/>
            <a:extLst>
              <a:ext uri="{FF2B5EF4-FFF2-40B4-BE49-F238E27FC236}">
                <a16:creationId xmlns:a16="http://schemas.microsoft.com/office/drawing/2014/main" id="{A950555C-D221-976B-E64C-22A35DB4CC7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00" name="TextBox 1899">
            <a:hlinkClick r:id="rId103" action="ppaction://hlinksldjump"/>
            <a:extLst>
              <a:ext uri="{FF2B5EF4-FFF2-40B4-BE49-F238E27FC236}">
                <a16:creationId xmlns:a16="http://schemas.microsoft.com/office/drawing/2014/main" id="{AEAE0E76-1F3B-4FAE-1F62-A23F7E034521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06" name="TextBox 1905">
            <a:hlinkClick r:id="rId104" action="ppaction://hlinksldjump"/>
            <a:extLst>
              <a:ext uri="{FF2B5EF4-FFF2-40B4-BE49-F238E27FC236}">
                <a16:creationId xmlns:a16="http://schemas.microsoft.com/office/drawing/2014/main" id="{877B42C4-AF21-9E58-C4CB-78214314D931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907" name="Rectangle 1906">
            <a:hlinkClick r:id="rId105" action="ppaction://hlinksldjump"/>
            <a:extLst>
              <a:ext uri="{FF2B5EF4-FFF2-40B4-BE49-F238E27FC236}">
                <a16:creationId xmlns:a16="http://schemas.microsoft.com/office/drawing/2014/main" id="{240E49A0-52CB-F828-2CB3-0E414A27261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908" name="Rectangle 1907">
            <a:hlinkClick r:id="rId106" action="ppaction://hlinksldjump"/>
            <a:extLst>
              <a:ext uri="{FF2B5EF4-FFF2-40B4-BE49-F238E27FC236}">
                <a16:creationId xmlns:a16="http://schemas.microsoft.com/office/drawing/2014/main" id="{60685ECC-9A99-63D9-066F-9697CE8B1CD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09" name="Rectangle 1908">
            <a:hlinkClick r:id="rId107" action="ppaction://hlinksldjump"/>
            <a:extLst>
              <a:ext uri="{FF2B5EF4-FFF2-40B4-BE49-F238E27FC236}">
                <a16:creationId xmlns:a16="http://schemas.microsoft.com/office/drawing/2014/main" id="{8551CAC6-AAAA-D02A-7D7E-CE2B8E9CE39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1910" name="Rectangle 1909">
            <a:hlinkClick r:id="rId108" action="ppaction://hlinksldjump"/>
            <a:extLst>
              <a:ext uri="{FF2B5EF4-FFF2-40B4-BE49-F238E27FC236}">
                <a16:creationId xmlns:a16="http://schemas.microsoft.com/office/drawing/2014/main" id="{38606050-D10F-7362-D957-69A76EB3AE66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1911" name="Rectangle 1910">
            <a:hlinkClick r:id="rId109" action="ppaction://hlinksldjump"/>
            <a:extLst>
              <a:ext uri="{FF2B5EF4-FFF2-40B4-BE49-F238E27FC236}">
                <a16:creationId xmlns:a16="http://schemas.microsoft.com/office/drawing/2014/main" id="{67144AAE-0869-D5F1-AAA4-8CDB0C1EA508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1912" name="Rectangle 1911">
            <a:hlinkClick r:id="rId110" action="ppaction://hlinksldjump"/>
            <a:extLst>
              <a:ext uri="{FF2B5EF4-FFF2-40B4-BE49-F238E27FC236}">
                <a16:creationId xmlns:a16="http://schemas.microsoft.com/office/drawing/2014/main" id="{70247B96-C1D2-E90B-47B1-25EB0BF548FD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1913" name="Rectangle 1912">
            <a:hlinkClick r:id="rId111" action="ppaction://hlinksldjump"/>
            <a:extLst>
              <a:ext uri="{FF2B5EF4-FFF2-40B4-BE49-F238E27FC236}">
                <a16:creationId xmlns:a16="http://schemas.microsoft.com/office/drawing/2014/main" id="{65B5DCFF-BCF4-62FC-AA9F-9A9A405EDB4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915" name="TextBox 1914">
            <a:extLst>
              <a:ext uri="{FF2B5EF4-FFF2-40B4-BE49-F238E27FC236}">
                <a16:creationId xmlns:a16="http://schemas.microsoft.com/office/drawing/2014/main" id="{78DBFAD8-CA06-6F93-8F9A-0E0C991EF543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916" name="TextBox 1915">
            <a:extLst>
              <a:ext uri="{FF2B5EF4-FFF2-40B4-BE49-F238E27FC236}">
                <a16:creationId xmlns:a16="http://schemas.microsoft.com/office/drawing/2014/main" id="{17BC006E-298E-E62F-3969-1565C5D0F121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IIA (2)</a:t>
            </a:r>
          </a:p>
        </p:txBody>
      </p:sp>
      <p:sp>
        <p:nvSpPr>
          <p:cNvPr id="1917" name="TextBox 1916">
            <a:extLst>
              <a:ext uri="{FF2B5EF4-FFF2-40B4-BE49-F238E27FC236}">
                <a16:creationId xmlns:a16="http://schemas.microsoft.com/office/drawing/2014/main" id="{73C306BD-6E0B-231C-3631-D43641958DF9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918" name="TextBox 1917">
            <a:extLst>
              <a:ext uri="{FF2B5EF4-FFF2-40B4-BE49-F238E27FC236}">
                <a16:creationId xmlns:a16="http://schemas.microsoft.com/office/drawing/2014/main" id="{687B1DB2-02C9-AC48-E511-5BDBD4BAE8B2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919" name="TextBox 1918">
            <a:extLst>
              <a:ext uri="{FF2B5EF4-FFF2-40B4-BE49-F238E27FC236}">
                <a16:creationId xmlns:a16="http://schemas.microsoft.com/office/drawing/2014/main" id="{BA0236C8-D92D-B8DE-065E-966616EF26A2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98E8FFD4-F8A7-879E-A1E9-DC13C8D78706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2 (2 electron lớp ngoài cùng)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A122F95-32CE-B933-0245-8387FCC05076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3B9637A6-632F-4F2E-597D-40E5A50E6E80}"/>
              </a:ext>
            </a:extLst>
          </p:cNvPr>
          <p:cNvSpPr txBox="1"/>
          <p:nvPr/>
        </p:nvSpPr>
        <p:spPr>
          <a:xfrm>
            <a:off x="4414487" y="1855890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</a:t>
            </a:r>
          </a:p>
        </p:txBody>
      </p: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42116EE8-6927-199A-5ED2-C8A8AC7DCFEB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94C3264C-8AAF-62F3-1D3D-DF07A4613A8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BD3C988-AE1F-6836-A121-A26392F682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0DAF2EDF-D473-139E-452A-1ABA8C813C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CAC6B488-42A9-FFBD-A659-8E27D07992F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266DE641-A6B7-595C-D7FB-A71A66D449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A4FE9C4-48FD-E940-6D27-FF212E4893A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68" name="TextBox 67">
              <a:hlinkClick r:id="rId112" action="ppaction://hlinksldjump"/>
              <a:extLst>
                <a:ext uri="{FF2B5EF4-FFF2-40B4-BE49-F238E27FC236}">
                  <a16:creationId xmlns:a16="http://schemas.microsoft.com/office/drawing/2014/main" id="{37A35FF3-566B-1C18-3667-13DBDB4058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A3792EE-C832-834C-83E9-BCD50BE6FD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04E0287B-33B1-2D2C-6DCB-C21F96951B8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6613684F-8ED8-E44A-E35A-15771B84EB7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D91FF62A-24BD-A9B6-4DB9-F966C1BE96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AC45A0E7-52A6-A7DC-DD35-DF95F3E963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004CE54-A948-66EC-1097-0DF817A54B7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4304BB8-03B1-30C7-EC33-7342B580A27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AED6EA01-2FCF-9C3A-FAFA-B8D3C7080FA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0AC6A1E4-3FC2-4F31-B508-596658377B6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8" name="TextBox 77">
              <a:hlinkClick r:id="rId113" action="ppaction://hlinksldjump"/>
              <a:extLst>
                <a:ext uri="{FF2B5EF4-FFF2-40B4-BE49-F238E27FC236}">
                  <a16:creationId xmlns:a16="http://schemas.microsoft.com/office/drawing/2014/main" id="{D328D202-D92E-2C9A-D9CD-B688F3393B2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9F43BAC8-A495-8294-D9DE-0BDCD6255E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99DA288D-58CA-E82C-CDB9-6A798A7A41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93EAB39B-9E68-0F9A-17DD-C72539755C96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DD8E325B-3F25-15A3-2932-BE93FBDCB6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83605618-2625-54CA-4032-625947776A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79D186A0-7523-0967-A572-7B6DBFF809F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1208B15-5029-CB85-CD82-5AA6237CCED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61517B18-D66A-6923-6249-0AD6458623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2418336D-5C80-13DD-2ED9-51CAD2595A7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8" name="TextBox 87">
              <a:hlinkClick r:id="rId114" action="ppaction://hlinksldjump"/>
              <a:extLst>
                <a:ext uri="{FF2B5EF4-FFF2-40B4-BE49-F238E27FC236}">
                  <a16:creationId xmlns:a16="http://schemas.microsoft.com/office/drawing/2014/main" id="{250EAF98-A20B-71D3-D61A-35FFAB23E5D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CCD92E41-0545-02B0-73F4-912F4C67E0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AE56F68E-C7F2-B281-4EF7-7AFD65BC573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06F702B-058F-9042-3510-B821939521D1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CF342F71-43D9-B4DC-1C35-638F8B4D728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7D1A82E2-999B-F5C9-E64C-A06797A815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5A89F438-285F-2BDC-EAE8-CA3757D138F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3127EE5A-339A-FDC3-AC01-9C20E6A8999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A50D1738-5C9F-E97F-3A63-19D76BF9F1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C28B64A-F6F7-2B5E-9360-265291B3E15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8" name="TextBox 97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AACBA6C-06A7-B1D0-86B5-F745643420C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565D1F7-132C-CEDC-FD15-DF5164C3A0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5CBA59D8-558A-9DBC-3D22-58DB266153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22B5FD61-4A2A-9D38-DCC7-59DBD4132D49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6AF09C91-AB01-B8A5-6F08-B10104E417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10C71266-5DFB-9657-854A-E5660FF704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A51CEFCE-35C8-EC5A-9674-23BFA44DB7F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42D89129-CBCA-84F5-364B-F72E73018A2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EBD9AE2-6AAC-27C9-6EC5-A40066C3F2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4495A54D-B8B8-CEA8-C169-A01D48A7D4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108" name="TextBox 10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F5CE4472-A8F5-0470-8BF3-605F994AA23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DC5C3ACE-D671-7086-5137-50F2EB17A6F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82EAED8B-E421-DC65-758C-02C474B8974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8CFF523E-7809-0BAF-993C-C7BF0E3A9A80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5C4F1065-A8C8-898A-2DB7-67ABCEE1CC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871557F7-4031-FB3D-1FDA-A19100F811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AD45B146-4BA5-2551-C4B5-DF78EC6040A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D57E386D-3516-0E38-F0D1-8D0E60C6E6B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3D26A9DD-9FF2-26ED-5F84-13743AA1D56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7EA40139-5CD9-B3A1-3202-A2C7E7679C2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296" name="TextBox 29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300C7984-678C-76B6-E09D-83FAB436AA7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A16484F-1D6D-76C0-D2EE-4772C9FC5B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9F481616-78FA-1EF1-FCE6-82AE5A56847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2E3A8CA6-5B07-86AE-8160-DDED1F08D15B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3981BD7C-562C-7623-7609-554583CBB7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1C30C6A0-D184-EC82-A7F5-FE7E25021D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7F1911BC-E577-12C8-8F98-3D8D1D898F6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326F22B3-5CE3-8C6E-3843-9E98AE6CC4C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BB2BF1F1-4202-4B10-CE88-845DD09EE3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2D594185-276B-F540-7337-A7611F76977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3" name="TextBox 86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02866370-999D-BD19-6E2D-591EF8B8DA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DCA9C80-B856-BA6A-08F9-54A745B334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16736318-9862-5298-E555-8C5B81E673C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5567FD4-3B6C-678B-3988-2160EC133C1A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452650A-E513-2B51-0FA9-B22E438612A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093E660-2612-14AB-9870-710B90DD45F4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4298407-708C-F6B5-EF0B-85754FA10BC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7C0B6C-8D73-A644-20BE-084D87E19AF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B28E9CBC-72B3-6A3A-5C64-A012BAEEFE99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3" name="Rectangle 1872">
              <a:extLst>
                <a:ext uri="{FF2B5EF4-FFF2-40B4-BE49-F238E27FC236}">
                  <a16:creationId xmlns:a16="http://schemas.microsoft.com/office/drawing/2014/main" id="{C2A1DEED-7540-4D23-142B-A1C5CB8C6EA7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0B27F98-4D76-BE1F-7E76-E4AF97814B2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3C1CBFCD-4D94-9EF2-9B8F-073616E51D31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76" name="Group 1875">
            <a:extLst>
              <a:ext uri="{FF2B5EF4-FFF2-40B4-BE49-F238E27FC236}">
                <a16:creationId xmlns:a16="http://schemas.microsoft.com/office/drawing/2014/main" id="{B74B1180-A0FA-0C41-1B67-B91262BCE3F4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5447CEA7-76B7-DDDE-1CEA-060C5D6B4FE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81EF2CC3-7466-E203-63E9-449CFBB2297A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EFEC015E-442E-252C-52F7-01B573601003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3C5F6BB9-4C62-7145-9359-9D1CB243F679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6FFE30CF-59AB-5D9B-8E17-9928ACD59724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F601D1A9-CB33-F782-9191-7A21C634511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DFA5A5F1-0501-4148-411D-50C881B192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18E390D6-2601-67D7-5EEE-96974EF6C0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7E97D5B2-CB20-8494-8B41-5B0577BBB47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2FEC61BE-34E0-A06D-5A16-F1A1C752154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A27BACC7-D056-5C3B-0709-1D7F2DF6681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0636AED8-F03A-66E6-9B1D-99F22BDB238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BD94EFF8-63E4-9A05-1B17-8CE37786C53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47DED8D6-C918-D83C-4205-F447C977180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47FC2287-4DB2-BF43-676B-635196C481CE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1F57A10A-0F9C-AA59-E9C7-ED7444437AF6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1752D5B1-A893-8553-8314-7214A7036FC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4E15471F-4A62-13B5-0D97-488820982FA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23E75720-5557-2A55-C6E4-ABDC64392F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E7BACF88-2A2E-2BAB-661C-E18FF633505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70F68D4F-65C1-E8B3-174C-4F124264F7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9FD1AF0C-612C-44B7-E517-4BE35C7F339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65F8ED86-E8A6-C71E-2704-4C3EB1822D58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38505678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66" name="TextBox 1865">
            <a:hlinkClick r:id="rId7" action="ppaction://hlinksldjump"/>
            <a:extLst>
              <a:ext uri="{FF2B5EF4-FFF2-40B4-BE49-F238E27FC236}">
                <a16:creationId xmlns:a16="http://schemas.microsoft.com/office/drawing/2014/main" id="{64A0B064-FB41-DD12-5E0A-485F0978025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2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3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4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5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6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7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8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9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1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2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3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4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6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7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8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9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70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1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2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3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4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5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6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7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8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9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80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81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2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3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4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C564B12-7040-F603-CE1F-AD785722B9CE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1542884" y="4012812"/>
            <a:chExt cx="821917" cy="558802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BEE58040-07DB-A72C-AD2E-194E797F7C25}"/>
                </a:ext>
              </a:extLst>
            </p:cNvPr>
            <p:cNvSpPr/>
            <p:nvPr/>
          </p:nvSpPr>
          <p:spPr>
            <a:xfrm>
              <a:off x="1682577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747F6618-9714-3CA1-6F32-27C2FC910B4B}"/>
                </a:ext>
              </a:extLst>
            </p:cNvPr>
            <p:cNvSpPr/>
            <p:nvPr/>
          </p:nvSpPr>
          <p:spPr>
            <a:xfrm>
              <a:off x="1682577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B5E9AC95-E088-448B-575B-B29CB9A7CABE}"/>
                </a:ext>
              </a:extLst>
            </p:cNvPr>
            <p:cNvSpPr txBox="1"/>
            <p:nvPr/>
          </p:nvSpPr>
          <p:spPr>
            <a:xfrm>
              <a:off x="1627543" y="4042567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AC52BB4-D1E6-8A4E-181E-909F38292C67}"/>
                </a:ext>
              </a:extLst>
            </p:cNvPr>
            <p:cNvSpPr txBox="1"/>
            <p:nvPr/>
          </p:nvSpPr>
          <p:spPr>
            <a:xfrm>
              <a:off x="1542884" y="4212408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4EF3D176-A198-F48E-89D3-4A133713BBEB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1544303" y="4594586"/>
            <a:chExt cx="821917" cy="558802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0AD3D287-A851-1875-85AE-E67BA7602ED8}"/>
                </a:ext>
              </a:extLst>
            </p:cNvPr>
            <p:cNvSpPr/>
            <p:nvPr/>
          </p:nvSpPr>
          <p:spPr>
            <a:xfrm>
              <a:off x="1683996" y="459458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B10A57D4-EC1A-EEFD-4742-59552CAD8EE1}"/>
                </a:ext>
              </a:extLst>
            </p:cNvPr>
            <p:cNvSpPr/>
            <p:nvPr/>
          </p:nvSpPr>
          <p:spPr>
            <a:xfrm>
              <a:off x="1683996" y="506872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B5120227-67E5-3A54-5207-DCD43385F634}"/>
                </a:ext>
              </a:extLst>
            </p:cNvPr>
            <p:cNvSpPr txBox="1"/>
            <p:nvPr/>
          </p:nvSpPr>
          <p:spPr>
            <a:xfrm>
              <a:off x="1628962" y="4624341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7522435C-0498-614D-C2F2-7F606514819B}"/>
                </a:ext>
              </a:extLst>
            </p:cNvPr>
            <p:cNvSpPr txBox="1"/>
            <p:nvPr/>
          </p:nvSpPr>
          <p:spPr>
            <a:xfrm>
              <a:off x="1544303" y="4794182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53FF7522-865A-D7AF-EFF8-4E9057B13646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1627542" y="2820885"/>
            <a:chExt cx="821917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E25C6851-C90D-937B-9C36-3EA5A26B7FBE}"/>
                </a:ext>
              </a:extLst>
            </p:cNvPr>
            <p:cNvSpPr/>
            <p:nvPr/>
          </p:nvSpPr>
          <p:spPr>
            <a:xfrm>
              <a:off x="1682575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3760729B-1913-7BD0-89E9-37AF8FAA3A29}"/>
                </a:ext>
              </a:extLst>
            </p:cNvPr>
            <p:cNvSpPr/>
            <p:nvPr/>
          </p:nvSpPr>
          <p:spPr>
            <a:xfrm>
              <a:off x="1682575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2FC12A5D-F4BA-B107-3F88-0BD8E4991798}"/>
                </a:ext>
              </a:extLst>
            </p:cNvPr>
            <p:cNvSpPr txBox="1"/>
            <p:nvPr/>
          </p:nvSpPr>
          <p:spPr>
            <a:xfrm>
              <a:off x="1682574" y="328435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9164BAD1-CD7B-06BF-BF5D-7FB5C7198991}"/>
                </a:ext>
              </a:extLst>
            </p:cNvPr>
            <p:cNvSpPr txBox="1"/>
            <p:nvPr/>
          </p:nvSpPr>
          <p:spPr>
            <a:xfrm>
              <a:off x="1682575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91193852-ED57-C0CC-A9AD-3BEA677EFBA4}"/>
                </a:ext>
              </a:extLst>
            </p:cNvPr>
            <p:cNvSpPr txBox="1"/>
            <p:nvPr/>
          </p:nvSpPr>
          <p:spPr>
            <a:xfrm>
              <a:off x="1627542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7A3E30C8-8D58-A718-8EC4-6923DA28BDC5}"/>
                </a:ext>
              </a:extLst>
            </p:cNvPr>
            <p:cNvSpPr txBox="1"/>
            <p:nvPr/>
          </p:nvSpPr>
          <p:spPr>
            <a:xfrm>
              <a:off x="1774977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249" name="TextBox 248">
              <a:hlinkClick r:id="rId86" action="ppaction://hlinksldjump"/>
              <a:extLst>
                <a:ext uri="{FF2B5EF4-FFF2-40B4-BE49-F238E27FC236}">
                  <a16:creationId xmlns:a16="http://schemas.microsoft.com/office/drawing/2014/main" id="{A7DF14B8-420D-5347-EECC-08AEA9254804}"/>
                </a:ext>
              </a:extLst>
            </p:cNvPr>
            <p:cNvSpPr txBox="1"/>
            <p:nvPr/>
          </p:nvSpPr>
          <p:spPr>
            <a:xfrm>
              <a:off x="1629009" y="291121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1E2536B5-4CD5-D522-AFF2-C7F9291918DF}"/>
                </a:ext>
              </a:extLst>
            </p:cNvPr>
            <p:cNvSpPr txBox="1"/>
            <p:nvPr/>
          </p:nvSpPr>
          <p:spPr>
            <a:xfrm>
              <a:off x="1915407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0B27C928-17CB-01EF-3BCA-83BA928FF85A}"/>
                </a:ext>
              </a:extLst>
            </p:cNvPr>
            <p:cNvSpPr txBox="1"/>
            <p:nvPr/>
          </p:nvSpPr>
          <p:spPr>
            <a:xfrm>
              <a:off x="1627542" y="305212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43CBC81D-3B98-03D8-EC46-15855F66640B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1627545" y="3401383"/>
            <a:chExt cx="821917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1EC5BF14-961F-24C9-7CC9-65D07AC63182}"/>
                </a:ext>
              </a:extLst>
            </p:cNvPr>
            <p:cNvSpPr/>
            <p:nvPr/>
          </p:nvSpPr>
          <p:spPr>
            <a:xfrm>
              <a:off x="1682578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6B5B9B88-DB85-3298-46FA-CCCCDB8C0580}"/>
                </a:ext>
              </a:extLst>
            </p:cNvPr>
            <p:cNvSpPr/>
            <p:nvPr/>
          </p:nvSpPr>
          <p:spPr>
            <a:xfrm>
              <a:off x="1682578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0A00245F-4A15-05C4-9062-788D6626AEEB}"/>
                </a:ext>
              </a:extLst>
            </p:cNvPr>
            <p:cNvSpPr txBox="1"/>
            <p:nvPr/>
          </p:nvSpPr>
          <p:spPr>
            <a:xfrm>
              <a:off x="1682577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D2BAF180-326B-48BB-9B27-F43C5057B52D}"/>
                </a:ext>
              </a:extLst>
            </p:cNvPr>
            <p:cNvSpPr txBox="1"/>
            <p:nvPr/>
          </p:nvSpPr>
          <p:spPr>
            <a:xfrm>
              <a:off x="1682578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63BB7474-413B-5F84-50BE-62ADD5F3721F}"/>
                </a:ext>
              </a:extLst>
            </p:cNvPr>
            <p:cNvSpPr txBox="1"/>
            <p:nvPr/>
          </p:nvSpPr>
          <p:spPr>
            <a:xfrm>
              <a:off x="1627545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C9DC7740-1248-2E46-C04F-9585FA618547}"/>
                </a:ext>
              </a:extLst>
            </p:cNvPr>
            <p:cNvSpPr txBox="1"/>
            <p:nvPr/>
          </p:nvSpPr>
          <p:spPr>
            <a:xfrm>
              <a:off x="1774980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781" name="TextBox 780">
              <a:hlinkClick r:id="rId87" action="ppaction://hlinksldjump"/>
              <a:extLst>
                <a:ext uri="{FF2B5EF4-FFF2-40B4-BE49-F238E27FC236}">
                  <a16:creationId xmlns:a16="http://schemas.microsoft.com/office/drawing/2014/main" id="{F986C6A7-CDF8-6EB2-B335-0FFF691B2F99}"/>
                </a:ext>
              </a:extLst>
            </p:cNvPr>
            <p:cNvSpPr txBox="1"/>
            <p:nvPr/>
          </p:nvSpPr>
          <p:spPr>
            <a:xfrm>
              <a:off x="1629012" y="34917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1FBE13A7-4F27-BD52-EEBF-4E2022050BD9}"/>
                </a:ext>
              </a:extLst>
            </p:cNvPr>
            <p:cNvSpPr txBox="1"/>
            <p:nvPr/>
          </p:nvSpPr>
          <p:spPr>
            <a:xfrm>
              <a:off x="1915410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A1A33836-9D2B-F1DF-9A38-9C32827E5A9D}"/>
                </a:ext>
              </a:extLst>
            </p:cNvPr>
            <p:cNvSpPr txBox="1"/>
            <p:nvPr/>
          </p:nvSpPr>
          <p:spPr>
            <a:xfrm>
              <a:off x="1627545" y="3632618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sp>
        <p:nvSpPr>
          <p:cNvPr id="784" name="TextBox 783">
            <a:hlinkClick r:id="rId88" action="ppaction://hlinksldjump"/>
            <a:extLst>
              <a:ext uri="{FF2B5EF4-FFF2-40B4-BE49-F238E27FC236}">
                <a16:creationId xmlns:a16="http://schemas.microsoft.com/office/drawing/2014/main" id="{CBDF39CD-D60B-CF57-507A-90B4D655D61B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85" name="TextBox 784">
            <a:hlinkClick r:id="rId89" action="ppaction://hlinksldjump"/>
            <a:extLst>
              <a:ext uri="{FF2B5EF4-FFF2-40B4-BE49-F238E27FC236}">
                <a16:creationId xmlns:a16="http://schemas.microsoft.com/office/drawing/2014/main" id="{7EB4C75E-C4A3-6F12-0BD6-559B299CC714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87" name="TextBox 786">
            <a:hlinkClick r:id="rId90" action="ppaction://hlinksldjump"/>
            <a:extLst>
              <a:ext uri="{FF2B5EF4-FFF2-40B4-BE49-F238E27FC236}">
                <a16:creationId xmlns:a16="http://schemas.microsoft.com/office/drawing/2014/main" id="{9CF941E8-8887-32F5-B857-FDAD28BAC7E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88" name="TextBox 787">
            <a:hlinkClick r:id="rId91" action="ppaction://hlinksldjump"/>
            <a:extLst>
              <a:ext uri="{FF2B5EF4-FFF2-40B4-BE49-F238E27FC236}">
                <a16:creationId xmlns:a16="http://schemas.microsoft.com/office/drawing/2014/main" id="{6CFE718E-13A8-0496-BC3A-C483D6A732B9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0" name="TextBox 789">
            <a:hlinkClick r:id="rId92" action="ppaction://hlinksldjump"/>
            <a:extLst>
              <a:ext uri="{FF2B5EF4-FFF2-40B4-BE49-F238E27FC236}">
                <a16:creationId xmlns:a16="http://schemas.microsoft.com/office/drawing/2014/main" id="{315B7BA8-EE07-3DCA-AADB-0E6A5102C0A9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1" name="TextBox 790">
            <a:hlinkClick r:id="rId93" action="ppaction://hlinksldjump"/>
            <a:extLst>
              <a:ext uri="{FF2B5EF4-FFF2-40B4-BE49-F238E27FC236}">
                <a16:creationId xmlns:a16="http://schemas.microsoft.com/office/drawing/2014/main" id="{887CFFDA-85FF-525B-ACCD-F79C6033DD0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2" name="TextBox 791">
            <a:hlinkClick r:id="rId94" action="ppaction://hlinksldjump"/>
            <a:extLst>
              <a:ext uri="{FF2B5EF4-FFF2-40B4-BE49-F238E27FC236}">
                <a16:creationId xmlns:a16="http://schemas.microsoft.com/office/drawing/2014/main" id="{8B258C95-5357-C69D-0186-14EBB6CCD290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64" name="TextBox 1863">
            <a:hlinkClick r:id="rId95" action="ppaction://hlinksldjump"/>
            <a:extLst>
              <a:ext uri="{FF2B5EF4-FFF2-40B4-BE49-F238E27FC236}">
                <a16:creationId xmlns:a16="http://schemas.microsoft.com/office/drawing/2014/main" id="{C986CC82-1922-5B61-907F-9085B54929BF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65" name="TextBox 1864">
            <a:hlinkClick r:id="rId96" action="ppaction://hlinksldjump"/>
            <a:extLst>
              <a:ext uri="{FF2B5EF4-FFF2-40B4-BE49-F238E27FC236}">
                <a16:creationId xmlns:a16="http://schemas.microsoft.com/office/drawing/2014/main" id="{FB864498-3334-FADE-8B00-1A471052924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67" name="TextBox 1866">
            <a:hlinkClick r:id="rId97" action="ppaction://hlinksldjump"/>
            <a:extLst>
              <a:ext uri="{FF2B5EF4-FFF2-40B4-BE49-F238E27FC236}">
                <a16:creationId xmlns:a16="http://schemas.microsoft.com/office/drawing/2014/main" id="{A68254E7-9134-0652-D746-3C7EA4D5E212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68" name="TextBox 1867">
            <a:hlinkClick r:id="rId98" action="ppaction://hlinksldjump"/>
            <a:extLst>
              <a:ext uri="{FF2B5EF4-FFF2-40B4-BE49-F238E27FC236}">
                <a16:creationId xmlns:a16="http://schemas.microsoft.com/office/drawing/2014/main" id="{9EC01A23-197D-93EB-602F-1A81FF8D2072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69" name="TextBox 1868">
            <a:hlinkClick r:id="rId99" action="ppaction://hlinksldjump"/>
            <a:extLst>
              <a:ext uri="{FF2B5EF4-FFF2-40B4-BE49-F238E27FC236}">
                <a16:creationId xmlns:a16="http://schemas.microsoft.com/office/drawing/2014/main" id="{84A6121F-CDA9-3322-8979-CE0A97E399D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70" name="TextBox 1869">
            <a:hlinkClick r:id="rId100" action="ppaction://hlinksldjump"/>
            <a:extLst>
              <a:ext uri="{FF2B5EF4-FFF2-40B4-BE49-F238E27FC236}">
                <a16:creationId xmlns:a16="http://schemas.microsoft.com/office/drawing/2014/main" id="{1921AB6D-2FF0-B6CA-6E8E-687B43EA3191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71" name="TextBox 1870">
            <a:hlinkClick r:id="rId101" action="ppaction://hlinksldjump"/>
            <a:extLst>
              <a:ext uri="{FF2B5EF4-FFF2-40B4-BE49-F238E27FC236}">
                <a16:creationId xmlns:a16="http://schemas.microsoft.com/office/drawing/2014/main" id="{BA013C3F-FABC-7C1C-8445-294BFA523DB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72" name="TextBox 1871">
            <a:hlinkClick r:id="rId102" action="ppaction://hlinksldjump"/>
            <a:extLst>
              <a:ext uri="{FF2B5EF4-FFF2-40B4-BE49-F238E27FC236}">
                <a16:creationId xmlns:a16="http://schemas.microsoft.com/office/drawing/2014/main" id="{91C5450F-92F3-761F-EB05-EE3C7A0D0F71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00" name="TextBox 1899">
            <a:hlinkClick r:id="rId103" action="ppaction://hlinksldjump"/>
            <a:extLst>
              <a:ext uri="{FF2B5EF4-FFF2-40B4-BE49-F238E27FC236}">
                <a16:creationId xmlns:a16="http://schemas.microsoft.com/office/drawing/2014/main" id="{39087BAB-A1FE-EF29-9344-329637A9F7A9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78" name="TextBox 177">
            <a:hlinkClick r:id="rId104" action="ppaction://hlinksldjump"/>
            <a:extLst>
              <a:ext uri="{FF2B5EF4-FFF2-40B4-BE49-F238E27FC236}">
                <a16:creationId xmlns:a16="http://schemas.microsoft.com/office/drawing/2014/main" id="{DB758379-3446-5A3F-F9CE-B8A0CB9B9EDF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79" name="Rectangle 178">
            <a:hlinkClick r:id="rId105" action="ppaction://hlinksldjump"/>
            <a:extLst>
              <a:ext uri="{FF2B5EF4-FFF2-40B4-BE49-F238E27FC236}">
                <a16:creationId xmlns:a16="http://schemas.microsoft.com/office/drawing/2014/main" id="{0B615FA7-09F3-1036-38A6-1F625B9B3F09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80" name="Rectangle 179">
            <a:hlinkClick r:id="rId106" action="ppaction://hlinksldjump"/>
            <a:extLst>
              <a:ext uri="{FF2B5EF4-FFF2-40B4-BE49-F238E27FC236}">
                <a16:creationId xmlns:a16="http://schemas.microsoft.com/office/drawing/2014/main" id="{BD452338-6E60-3585-AF0D-7BA9D8DFD66E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81" name="Rectangle 180">
            <a:hlinkClick r:id="rId107" action="ppaction://hlinksldjump"/>
            <a:extLst>
              <a:ext uri="{FF2B5EF4-FFF2-40B4-BE49-F238E27FC236}">
                <a16:creationId xmlns:a16="http://schemas.microsoft.com/office/drawing/2014/main" id="{3D0568E5-35D4-86DA-0CD6-12B4B36A6BD9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182" name="Rectangle 181">
            <a:hlinkClick r:id="rId108" action="ppaction://hlinksldjump"/>
            <a:extLst>
              <a:ext uri="{FF2B5EF4-FFF2-40B4-BE49-F238E27FC236}">
                <a16:creationId xmlns:a16="http://schemas.microsoft.com/office/drawing/2014/main" id="{1EA4AFFF-2D3F-5D43-1A92-C45F3B903E36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183" name="Rectangle 182">
            <a:hlinkClick r:id="rId109" action="ppaction://hlinksldjump"/>
            <a:extLst>
              <a:ext uri="{FF2B5EF4-FFF2-40B4-BE49-F238E27FC236}">
                <a16:creationId xmlns:a16="http://schemas.microsoft.com/office/drawing/2014/main" id="{8F205EFB-049C-7B0E-F9D1-1100BC4949A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184" name="Rectangle 183">
            <a:hlinkClick r:id="rId110" action="ppaction://hlinksldjump"/>
            <a:extLst>
              <a:ext uri="{FF2B5EF4-FFF2-40B4-BE49-F238E27FC236}">
                <a16:creationId xmlns:a16="http://schemas.microsoft.com/office/drawing/2014/main" id="{F8F9ACD1-FE2B-D3C0-D987-057DE2D96B1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185" name="Rectangle 184">
            <a:hlinkClick r:id="rId111" action="ppaction://hlinksldjump"/>
            <a:extLst>
              <a:ext uri="{FF2B5EF4-FFF2-40B4-BE49-F238E27FC236}">
                <a16:creationId xmlns:a16="http://schemas.microsoft.com/office/drawing/2014/main" id="{F6E39CB4-658B-190E-D740-F893339DF238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D01E349-CAF1-D08A-A079-36D019644F90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E36ACE2-8D5B-81E8-46F9-CD1BB2A0163F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1EECAAD-BB2E-E75C-D32F-E887DDAC5B0A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IIIB (3)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F0A7579-0BD7-AEAE-326E-50EDEB5E159F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E1B424-713B-8621-D786-6933420CF64B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1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9FE9EA3-9093-4DA1-C283-94B8BB45D026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73" name="TextBox 1872">
            <a:extLst>
              <a:ext uri="{FF2B5EF4-FFF2-40B4-BE49-F238E27FC236}">
                <a16:creationId xmlns:a16="http://schemas.microsoft.com/office/drawing/2014/main" id="{39BE6089-CBAD-7199-85F9-EA4AF72B2584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3</a:t>
            </a:r>
          </a:p>
        </p:txBody>
      </p:sp>
      <p:sp>
        <p:nvSpPr>
          <p:cNvPr id="1874" name="TextBox 1873">
            <a:extLst>
              <a:ext uri="{FF2B5EF4-FFF2-40B4-BE49-F238E27FC236}">
                <a16:creationId xmlns:a16="http://schemas.microsoft.com/office/drawing/2014/main" id="{D46CBDA3-A33E-3C43-44D9-40ADF8740B63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75" name="TextBox 1874">
            <a:extLst>
              <a:ext uri="{FF2B5EF4-FFF2-40B4-BE49-F238E27FC236}">
                <a16:creationId xmlns:a16="http://schemas.microsoft.com/office/drawing/2014/main" id="{FD34CEB2-35C4-935F-D23A-1B93ED063529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 và f</a:t>
            </a:r>
          </a:p>
        </p:txBody>
      </p: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25B6C9C2-931D-87D2-DE52-5A616ED453F2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2D705736-B660-7B04-6D1D-223F3750DE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4DB33ECD-57B0-8AD7-8B69-54BEE5F925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A76A9315-0EF2-8F42-A45C-E04720A417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3A6B599E-F6A4-74DE-D2E8-133A462E997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768375FB-529D-F958-D1D9-5C87BCE6D61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D0333AA1-DB29-A2AF-A38A-6B88A65DF23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96" name="TextBox 195">
              <a:hlinkClick r:id="rId112" action="ppaction://hlinksldjump"/>
              <a:extLst>
                <a:ext uri="{FF2B5EF4-FFF2-40B4-BE49-F238E27FC236}">
                  <a16:creationId xmlns:a16="http://schemas.microsoft.com/office/drawing/2014/main" id="{5DC37A18-92BA-B4EC-C1CA-81B22090B9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3357E295-EED4-4F1C-3ED3-39C27AF22D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F48D2425-447E-A2B6-AC87-62399709921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D9F09DEB-E46E-E8F3-8174-08043B70782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EB3F4144-150F-CD8A-6F8E-D15C6CFAC70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B10D7931-1ABF-62BE-C1BD-198664DDBB1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55EE2C11-5B7A-917E-74A1-8474E031A3B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0E91701D-1B88-188C-7CBB-C5D2E9BDF12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2BE385C4-5223-5571-86A7-06F4FAB0171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79A9F41E-6138-F8C9-3109-B30A9BC4B8F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302" name="TextBox 301">
              <a:hlinkClick r:id="rId113" action="ppaction://hlinksldjump"/>
              <a:extLst>
                <a:ext uri="{FF2B5EF4-FFF2-40B4-BE49-F238E27FC236}">
                  <a16:creationId xmlns:a16="http://schemas.microsoft.com/office/drawing/2014/main" id="{81A2A900-BD5C-4C0C-B6A4-8843A1934C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3857C85E-DFC8-B44A-98B9-50B09CE0DE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395" name="TextBox 394">
              <a:extLst>
                <a:ext uri="{FF2B5EF4-FFF2-40B4-BE49-F238E27FC236}">
                  <a16:creationId xmlns:a16="http://schemas.microsoft.com/office/drawing/2014/main" id="{89FF76D8-B017-483E-FE5E-14226523C76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669EB0EA-BFF0-9F0B-0988-7BE9F90707BB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F372AAF-A9A0-110C-989F-61425AC432D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F959C838-2FFC-A040-F4A0-AC2BCB4D3F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1C2AC982-A8FA-C7FD-FC32-3E09ABF30B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7F6D413B-C4E3-4BE1-2E71-F1C21B8662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B372D5A3-E9D4-C7E4-043C-161920FBEE7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50151CE6-A00A-8ED1-EF20-9E6FC309A24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94" name="TextBox 793">
              <a:hlinkClick r:id="rId114" action="ppaction://hlinksldjump"/>
              <a:extLst>
                <a:ext uri="{FF2B5EF4-FFF2-40B4-BE49-F238E27FC236}">
                  <a16:creationId xmlns:a16="http://schemas.microsoft.com/office/drawing/2014/main" id="{6E4741A8-810F-A442-29CD-4B61F53530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0D6C50C3-7494-2C7F-0892-68783A22F9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3699DFE9-F641-9A30-3125-75F88569E3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6B1B85C0-CC01-7196-205B-C4FF36C77434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98" name="Rectangle 797">
              <a:extLst>
                <a:ext uri="{FF2B5EF4-FFF2-40B4-BE49-F238E27FC236}">
                  <a16:creationId xmlns:a16="http://schemas.microsoft.com/office/drawing/2014/main" id="{1D8C0815-4480-C410-192A-32AA8AE1D2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Rectangle 798">
              <a:extLst>
                <a:ext uri="{FF2B5EF4-FFF2-40B4-BE49-F238E27FC236}">
                  <a16:creationId xmlns:a16="http://schemas.microsoft.com/office/drawing/2014/main" id="{430EBE67-E1A4-DD39-6E80-61DC3E7D6D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EC300D58-4E04-D597-F598-7162CA41AF5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6C095CB2-B043-E4E7-A92A-5040B88D965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B6A08D5F-D9C1-AEBB-FC2A-821F24D4C03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5E87322C-D396-1DB8-5C49-5FCCF4D4084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4" name="TextBox 803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BE1558E-A0F5-56D8-525D-94612449DF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8449D33B-BA26-A449-06C6-72FCE85FDE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578B3CE8-FC9A-CBE8-74EF-DDF67D1566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07" name="Group 806">
            <a:extLst>
              <a:ext uri="{FF2B5EF4-FFF2-40B4-BE49-F238E27FC236}">
                <a16:creationId xmlns:a16="http://schemas.microsoft.com/office/drawing/2014/main" id="{D746AA1B-E6AF-EC5D-1015-3B2566656423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08" name="Rectangle 807">
              <a:extLst>
                <a:ext uri="{FF2B5EF4-FFF2-40B4-BE49-F238E27FC236}">
                  <a16:creationId xmlns:a16="http://schemas.microsoft.com/office/drawing/2014/main" id="{C1F3B229-0838-C339-2E97-F6327AE30B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Rectangle 808">
              <a:extLst>
                <a:ext uri="{FF2B5EF4-FFF2-40B4-BE49-F238E27FC236}">
                  <a16:creationId xmlns:a16="http://schemas.microsoft.com/office/drawing/2014/main" id="{C07E6D70-6B50-A383-591E-49BEFAEABCC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A61421A6-5041-8344-F049-C3CCE40AFBA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458244C3-3C75-DFA7-33EE-F67B20DC342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73FCB9F8-9328-9359-C6FA-172134B00C5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2FDABB7-C6B6-3B3C-A3E2-9AA6E2ACA7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14" name="TextBox 813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F376ADC-816A-E7E6-C1E4-32A31F9C29A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3CD92569-C3E9-D298-7348-2FB09313F9B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D956A7A2-2C9F-F693-9823-B2DF1A9C1C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57" name="Group 856">
            <a:extLst>
              <a:ext uri="{FF2B5EF4-FFF2-40B4-BE49-F238E27FC236}">
                <a16:creationId xmlns:a16="http://schemas.microsoft.com/office/drawing/2014/main" id="{95DC720E-5E52-78A5-57CD-46D9A65CFB8E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58" name="Rectangle 857">
              <a:extLst>
                <a:ext uri="{FF2B5EF4-FFF2-40B4-BE49-F238E27FC236}">
                  <a16:creationId xmlns:a16="http://schemas.microsoft.com/office/drawing/2014/main" id="{692976A1-B9EF-7AC7-2735-1B65477E8B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Rectangle 858">
              <a:extLst>
                <a:ext uri="{FF2B5EF4-FFF2-40B4-BE49-F238E27FC236}">
                  <a16:creationId xmlns:a16="http://schemas.microsoft.com/office/drawing/2014/main" id="{21921782-A93F-3C9D-0074-067258E306F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2CEB8E32-A53C-5FBD-5A70-3B81101CF1F4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A22600B2-9208-CC6A-2A26-FE81C767FD3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C5016980-F651-9AF8-A7C6-26545BC804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07755988-B4A1-67E0-4467-8C0618D3A7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4" name="TextBox 863">
              <a:hlinkClick r:id="rId117" action="ppaction://hlinksldjump"/>
              <a:extLst>
                <a:ext uri="{FF2B5EF4-FFF2-40B4-BE49-F238E27FC236}">
                  <a16:creationId xmlns:a16="http://schemas.microsoft.com/office/drawing/2014/main" id="{D717D554-4373-36FD-641C-ACA972EF6F1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00ECBB16-1CE5-24E1-7B67-A45BDF3A2F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498DECD7-8A9F-1998-F097-4CAE7B108D7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6B8AE971-0526-AEE2-F9AF-A79387B9BCD2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8" name="Rectangle 867">
              <a:extLst>
                <a:ext uri="{FF2B5EF4-FFF2-40B4-BE49-F238E27FC236}">
                  <a16:creationId xmlns:a16="http://schemas.microsoft.com/office/drawing/2014/main" id="{D3706F93-27B0-E1D9-34EA-C5DE0B5C23C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Rectangle 868">
              <a:extLst>
                <a:ext uri="{FF2B5EF4-FFF2-40B4-BE49-F238E27FC236}">
                  <a16:creationId xmlns:a16="http://schemas.microsoft.com/office/drawing/2014/main" id="{96762ED3-5737-F40D-0CB8-2FA57DBCA0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4555C064-E261-7820-7D88-D9D2C7F0220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4079BCC0-8094-C0DA-8EE6-38A857CCB2D9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0D942AF2-77B0-EF7F-6F1D-8D8D95BD884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38F724A1-C52B-59EC-907F-FB5906B6CD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4" name="TextBox 873">
              <a:hlinkClick r:id="rId118" action="ppaction://hlinksldjump"/>
              <a:extLst>
                <a:ext uri="{FF2B5EF4-FFF2-40B4-BE49-F238E27FC236}">
                  <a16:creationId xmlns:a16="http://schemas.microsoft.com/office/drawing/2014/main" id="{D287240F-D8CC-421B-1AEC-1F180136B3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EB26057F-4B5A-D34A-6B67-2F84094D90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4485D318-7ACB-84CD-3CEC-BED1E9A443DF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F222175-222F-0DC7-9926-974B68AF659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76" name="Rectangle 1875">
              <a:extLst>
                <a:ext uri="{FF2B5EF4-FFF2-40B4-BE49-F238E27FC236}">
                  <a16:creationId xmlns:a16="http://schemas.microsoft.com/office/drawing/2014/main" id="{E42DA33E-8D1C-23F1-25C3-A1ED6D1FCB3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33A9E4DB-F7E5-8ABF-3239-8122ED2B029E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5888AC64-6C91-05C1-DF37-DBF53610310F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A271D86D-7765-7F9B-FAC8-965F465DB9A3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4E4EB034-714E-31BC-B590-0A8B86F993A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2968C55C-AB5C-580F-891A-987F04EAB22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7D71BD1-CEB7-3627-4120-9FFC2A8BD9C3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4F70E560-A20B-7250-6DA8-CAD85EE9AE2D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C324F107-2FB3-2E19-B48A-7345EB805993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62D30A48-8ED4-A74F-9429-65B09FED925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70F0D494-2017-5B8B-5831-D19C0DAE600A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0EB57B32-38AD-8050-3D2B-257151764783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7B42C0FF-2F07-9CC2-E549-6996CF669B1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5F213504-7B2E-E2EF-EAEB-5C2847585304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7C17ED7D-02C8-4BDF-43B7-C7848026EB2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F05C6380-D78C-EBA1-2229-7B9E2EF8AF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259D6E40-152A-4A02-0ADA-CF89B5979B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759474D7-F973-0783-E725-4F45D8DDAF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A19774B8-110F-D7AE-4E3B-B42AEB4711E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76B74801-1111-0173-A701-D2C43643890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C120D772-FB06-CFC6-9780-A484CE29283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DFD6E882-BB1D-800F-9A54-07436A37A9A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C1865DA4-AE63-4A17-D663-D3DC9FCE439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3025C5ED-E589-D25E-C719-B1DD0D3668E7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5F46B54C-9AEB-2B5D-323A-82B103F6A10B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22335113-5AD3-11C1-9944-C7EAABC0F60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B5D44D37-490D-C88D-0969-D0F26FAA9EF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F6685ABD-BF88-F52F-0AD6-EB56B782E9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BDFCCF87-2192-FF0C-FBC8-DDAA60E491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0912644C-1ADE-8ACC-9B36-893AF02B48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5CE2DF17-5899-A66F-ED77-0BF94BCF5944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67DADA0E-8782-9E83-7E05-54DBEF81228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74222484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67" name="TextBox 1866">
            <a:hlinkClick r:id="rId7" action="ppaction://hlinksldjump"/>
            <a:extLst>
              <a:ext uri="{FF2B5EF4-FFF2-40B4-BE49-F238E27FC236}">
                <a16:creationId xmlns:a16="http://schemas.microsoft.com/office/drawing/2014/main" id="{E17F4149-D8EA-449B-A2F5-5F969EA65F91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4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5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6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7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8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9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E9F7F8AC-0A2B-1C12-148F-EA2B1EAA469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904F3E05-9F7A-EE15-E84F-CE01BAFD0D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57D275B0-D7D0-337D-F426-D00DFC8018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D250B7F6-7366-FF1F-0DFA-BFF92EE8DE7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56D51C22-9DD6-1670-D162-26865732991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FF5F2610-7928-E4D0-2D62-F0D8C52B41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07C14A30-D710-05D4-100B-AB35B162FAD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35" name="TextBox 43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2E521F3-E7A0-DDC3-AF32-1DE7E4459D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4D3925CB-696F-8628-AE1D-8012A9A5F4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9146595E-6956-9E0C-BF7D-87F5D03DD6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1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2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3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4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6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7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8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9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70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1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2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3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4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5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6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7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8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9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80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81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2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3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4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51B562D-0028-FD36-F9AE-1FC36EECEFF3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2204179" y="2820885"/>
            <a:chExt cx="821917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EB518D0D-F0E4-97E3-80DB-1541684B3809}"/>
                </a:ext>
              </a:extLst>
            </p:cNvPr>
            <p:cNvSpPr/>
            <p:nvPr/>
          </p:nvSpPr>
          <p:spPr>
            <a:xfrm>
              <a:off x="2259212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4F4B4E2B-DFAD-A4F6-7989-5B98E2A99D61}"/>
                </a:ext>
              </a:extLst>
            </p:cNvPr>
            <p:cNvSpPr/>
            <p:nvPr/>
          </p:nvSpPr>
          <p:spPr>
            <a:xfrm>
              <a:off x="2259212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D437FC9-1433-88A5-E56C-C08392CD224C}"/>
                </a:ext>
              </a:extLst>
            </p:cNvPr>
            <p:cNvSpPr txBox="1"/>
            <p:nvPr/>
          </p:nvSpPr>
          <p:spPr>
            <a:xfrm>
              <a:off x="2259211" y="328435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C9057C3-E32D-DC2A-F41A-CD391FFA063C}"/>
                </a:ext>
              </a:extLst>
            </p:cNvPr>
            <p:cNvSpPr txBox="1"/>
            <p:nvPr/>
          </p:nvSpPr>
          <p:spPr>
            <a:xfrm>
              <a:off x="2259212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111D3C0-649A-1E30-809C-5BE978A91184}"/>
                </a:ext>
              </a:extLst>
            </p:cNvPr>
            <p:cNvSpPr txBox="1"/>
            <p:nvPr/>
          </p:nvSpPr>
          <p:spPr>
            <a:xfrm>
              <a:off x="2204179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38993122-EE44-1520-EFE0-77CC623A919F}"/>
                </a:ext>
              </a:extLst>
            </p:cNvPr>
            <p:cNvSpPr txBox="1"/>
            <p:nvPr/>
          </p:nvSpPr>
          <p:spPr>
            <a:xfrm>
              <a:off x="2351614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39" name="TextBox 238">
              <a:hlinkClick r:id="rId86" action="ppaction://hlinksldjump"/>
              <a:extLst>
                <a:ext uri="{FF2B5EF4-FFF2-40B4-BE49-F238E27FC236}">
                  <a16:creationId xmlns:a16="http://schemas.microsoft.com/office/drawing/2014/main" id="{CE01247E-BA0D-E7B9-A201-6517334B2F6B}"/>
                </a:ext>
              </a:extLst>
            </p:cNvPr>
            <p:cNvSpPr txBox="1"/>
            <p:nvPr/>
          </p:nvSpPr>
          <p:spPr>
            <a:xfrm>
              <a:off x="2205646" y="291121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C2B0893F-9BAA-BDEC-43DF-1903722F62D9}"/>
                </a:ext>
              </a:extLst>
            </p:cNvPr>
            <p:cNvSpPr txBox="1"/>
            <p:nvPr/>
          </p:nvSpPr>
          <p:spPr>
            <a:xfrm>
              <a:off x="2492044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EC7F762-E8FE-FB02-CC27-271FF251667F}"/>
                </a:ext>
              </a:extLst>
            </p:cNvPr>
            <p:cNvSpPr txBox="1"/>
            <p:nvPr/>
          </p:nvSpPr>
          <p:spPr>
            <a:xfrm>
              <a:off x="2204179" y="305212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A12F0ADF-3684-A4B8-C4C1-B9CA50CB5EA1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2204182" y="3401383"/>
            <a:chExt cx="821917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114B1C4C-1242-70E6-B5A7-139DE22A520F}"/>
                </a:ext>
              </a:extLst>
            </p:cNvPr>
            <p:cNvSpPr/>
            <p:nvPr/>
          </p:nvSpPr>
          <p:spPr>
            <a:xfrm>
              <a:off x="2259215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C9DE97F3-8BA3-6D93-4A33-AFDD993E3A5B}"/>
                </a:ext>
              </a:extLst>
            </p:cNvPr>
            <p:cNvSpPr/>
            <p:nvPr/>
          </p:nvSpPr>
          <p:spPr>
            <a:xfrm>
              <a:off x="2259215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AA8B618D-1A29-4403-7DEF-12FD5B3CA435}"/>
                </a:ext>
              </a:extLst>
            </p:cNvPr>
            <p:cNvSpPr txBox="1"/>
            <p:nvPr/>
          </p:nvSpPr>
          <p:spPr>
            <a:xfrm>
              <a:off x="2259214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3637A916-A413-A7D6-3A10-DB59F7871286}"/>
                </a:ext>
              </a:extLst>
            </p:cNvPr>
            <p:cNvSpPr txBox="1"/>
            <p:nvPr/>
          </p:nvSpPr>
          <p:spPr>
            <a:xfrm>
              <a:off x="2259215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C6FF0B3-0D69-4D39-1C32-8284B8C79400}"/>
                </a:ext>
              </a:extLst>
            </p:cNvPr>
            <p:cNvSpPr txBox="1"/>
            <p:nvPr/>
          </p:nvSpPr>
          <p:spPr>
            <a:xfrm>
              <a:off x="2204182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4C8206A4-DE63-8CDC-2053-994A41C40E7B}"/>
                </a:ext>
              </a:extLst>
            </p:cNvPr>
            <p:cNvSpPr txBox="1"/>
            <p:nvPr/>
          </p:nvSpPr>
          <p:spPr>
            <a:xfrm>
              <a:off x="2351617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49" name="TextBox 248">
              <a:hlinkClick r:id="rId87" action="ppaction://hlinksldjump"/>
              <a:extLst>
                <a:ext uri="{FF2B5EF4-FFF2-40B4-BE49-F238E27FC236}">
                  <a16:creationId xmlns:a16="http://schemas.microsoft.com/office/drawing/2014/main" id="{ED451C81-285F-9220-0DC4-5CC1DB1F4E6B}"/>
                </a:ext>
              </a:extLst>
            </p:cNvPr>
            <p:cNvSpPr txBox="1"/>
            <p:nvPr/>
          </p:nvSpPr>
          <p:spPr>
            <a:xfrm>
              <a:off x="2205649" y="34917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D446649-4FB6-EDAF-DEA3-820BB095FE00}"/>
                </a:ext>
              </a:extLst>
            </p:cNvPr>
            <p:cNvSpPr txBox="1"/>
            <p:nvPr/>
          </p:nvSpPr>
          <p:spPr>
            <a:xfrm>
              <a:off x="2492047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928598DE-8A31-8406-6924-E2FF9AEC1F02}"/>
                </a:ext>
              </a:extLst>
            </p:cNvPr>
            <p:cNvSpPr txBox="1"/>
            <p:nvPr/>
          </p:nvSpPr>
          <p:spPr>
            <a:xfrm>
              <a:off x="2204182" y="3632618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8791C92-0BC4-0FE1-64BA-74D37FE0498A}"/>
              </a:ext>
            </a:extLst>
          </p:cNvPr>
          <p:cNvGrpSpPr/>
          <p:nvPr/>
        </p:nvGrpSpPr>
        <p:grpSpPr>
          <a:xfrm>
            <a:off x="2204181" y="3981173"/>
            <a:ext cx="647699" cy="632746"/>
            <a:chOff x="2204181" y="3981173"/>
            <a:chExt cx="647699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7735E679-28A9-A4FC-37D0-765F0CB8D0C3}"/>
                </a:ext>
              </a:extLst>
            </p:cNvPr>
            <p:cNvSpPr/>
            <p:nvPr/>
          </p:nvSpPr>
          <p:spPr>
            <a:xfrm>
              <a:off x="2259214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0EBC7DF1-319A-9B82-B377-D19086E63F3B}"/>
                </a:ext>
              </a:extLst>
            </p:cNvPr>
            <p:cNvSpPr/>
            <p:nvPr/>
          </p:nvSpPr>
          <p:spPr>
            <a:xfrm>
              <a:off x="2259214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29A85D79-44AE-1055-3A41-F9FD71690F9B}"/>
                </a:ext>
              </a:extLst>
            </p:cNvPr>
            <p:cNvSpPr txBox="1"/>
            <p:nvPr/>
          </p:nvSpPr>
          <p:spPr>
            <a:xfrm>
              <a:off x="2259213" y="444464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B89FB369-C69A-7B71-91E4-841A3F1CC962}"/>
                </a:ext>
              </a:extLst>
            </p:cNvPr>
            <p:cNvSpPr txBox="1"/>
            <p:nvPr/>
          </p:nvSpPr>
          <p:spPr>
            <a:xfrm>
              <a:off x="2246515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774D0886-9539-D74D-73C5-5B05E0DB55C6}"/>
                </a:ext>
              </a:extLst>
            </p:cNvPr>
            <p:cNvSpPr txBox="1"/>
            <p:nvPr/>
          </p:nvSpPr>
          <p:spPr>
            <a:xfrm>
              <a:off x="2204181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7F29272F-E2E9-26CC-BF67-26ECB2977541}"/>
                </a:ext>
              </a:extLst>
            </p:cNvPr>
            <p:cNvSpPr txBox="1"/>
            <p:nvPr/>
          </p:nvSpPr>
          <p:spPr>
            <a:xfrm>
              <a:off x="2351616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781" name="TextBox 780">
              <a:hlinkClick r:id="rId88" action="ppaction://hlinksldjump"/>
              <a:extLst>
                <a:ext uri="{FF2B5EF4-FFF2-40B4-BE49-F238E27FC236}">
                  <a16:creationId xmlns:a16="http://schemas.microsoft.com/office/drawing/2014/main" id="{D36EB6F7-3248-B723-0FB3-F5E89BBDDA1F}"/>
                </a:ext>
              </a:extLst>
            </p:cNvPr>
            <p:cNvSpPr txBox="1"/>
            <p:nvPr/>
          </p:nvSpPr>
          <p:spPr>
            <a:xfrm>
              <a:off x="2205648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899BA54C-794B-4DBE-8156-9C33C6A109AB}"/>
                </a:ext>
              </a:extLst>
            </p:cNvPr>
            <p:cNvSpPr txBox="1"/>
            <p:nvPr/>
          </p:nvSpPr>
          <p:spPr>
            <a:xfrm>
              <a:off x="2492046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C567FFA1-9C66-C4F8-24EC-605940EF1171}"/>
                </a:ext>
              </a:extLst>
            </p:cNvPr>
            <p:cNvSpPr txBox="1"/>
            <p:nvPr/>
          </p:nvSpPr>
          <p:spPr>
            <a:xfrm>
              <a:off x="2204182" y="4212408"/>
              <a:ext cx="64769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6055D925-BF81-ED2A-BFFB-21B6FFD11FBC}"/>
              </a:ext>
            </a:extLst>
          </p:cNvPr>
          <p:cNvGrpSpPr/>
          <p:nvPr/>
        </p:nvGrpSpPr>
        <p:grpSpPr>
          <a:xfrm>
            <a:off x="2183019" y="4563259"/>
            <a:ext cx="715756" cy="632746"/>
            <a:chOff x="2183019" y="4563259"/>
            <a:chExt cx="715756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2BEFBA49-3DBC-4F4A-3A48-088F7D6DBCCE}"/>
                </a:ext>
              </a:extLst>
            </p:cNvPr>
            <p:cNvSpPr/>
            <p:nvPr/>
          </p:nvSpPr>
          <p:spPr>
            <a:xfrm>
              <a:off x="2259216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491C0E7A-7B5B-64F9-9EE6-141C75415309}"/>
                </a:ext>
              </a:extLst>
            </p:cNvPr>
            <p:cNvSpPr/>
            <p:nvPr/>
          </p:nvSpPr>
          <p:spPr>
            <a:xfrm>
              <a:off x="2259216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B7AA811E-346D-6A61-4384-CA8608F40A31}"/>
                </a:ext>
              </a:extLst>
            </p:cNvPr>
            <p:cNvSpPr txBox="1"/>
            <p:nvPr/>
          </p:nvSpPr>
          <p:spPr>
            <a:xfrm>
              <a:off x="2259215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E11874B9-3899-9A7E-4159-1F5D1DFBEEA5}"/>
                </a:ext>
              </a:extLst>
            </p:cNvPr>
            <p:cNvSpPr txBox="1"/>
            <p:nvPr/>
          </p:nvSpPr>
          <p:spPr>
            <a:xfrm>
              <a:off x="2238896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ABDE0D7C-F59D-A709-2567-C1772374D792}"/>
                </a:ext>
              </a:extLst>
            </p:cNvPr>
            <p:cNvSpPr txBox="1"/>
            <p:nvPr/>
          </p:nvSpPr>
          <p:spPr>
            <a:xfrm>
              <a:off x="2204183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07DAA59C-AE03-8B2E-D9CA-6F2714D23E82}"/>
                </a:ext>
              </a:extLst>
            </p:cNvPr>
            <p:cNvSpPr txBox="1"/>
            <p:nvPr/>
          </p:nvSpPr>
          <p:spPr>
            <a:xfrm>
              <a:off x="2351618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1" name="TextBox 790">
              <a:hlinkClick r:id="rId89" action="ppaction://hlinksldjump"/>
              <a:extLst>
                <a:ext uri="{FF2B5EF4-FFF2-40B4-BE49-F238E27FC236}">
                  <a16:creationId xmlns:a16="http://schemas.microsoft.com/office/drawing/2014/main" id="{A7607792-75E2-B77F-ACE8-C9E39687DAB6}"/>
                </a:ext>
              </a:extLst>
            </p:cNvPr>
            <p:cNvSpPr txBox="1"/>
            <p:nvPr/>
          </p:nvSpPr>
          <p:spPr>
            <a:xfrm>
              <a:off x="2205650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C133BA6A-1732-612D-8BDB-F875002EEA8D}"/>
                </a:ext>
              </a:extLst>
            </p:cNvPr>
            <p:cNvSpPr txBox="1"/>
            <p:nvPr/>
          </p:nvSpPr>
          <p:spPr>
            <a:xfrm>
              <a:off x="2492048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81D3E62A-5560-7CC7-4DC0-2323E32C35DB}"/>
                </a:ext>
              </a:extLst>
            </p:cNvPr>
            <p:cNvSpPr txBox="1"/>
            <p:nvPr/>
          </p:nvSpPr>
          <p:spPr>
            <a:xfrm>
              <a:off x="2183019" y="4794494"/>
              <a:ext cx="715756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sp>
        <p:nvSpPr>
          <p:cNvPr id="794" name="TextBox 793">
            <a:hlinkClick r:id="rId90" action="ppaction://hlinksldjump"/>
            <a:extLst>
              <a:ext uri="{FF2B5EF4-FFF2-40B4-BE49-F238E27FC236}">
                <a16:creationId xmlns:a16="http://schemas.microsoft.com/office/drawing/2014/main" id="{15976374-B4C3-1CB1-ABA8-2C38D570AB4B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5" name="TextBox 794">
            <a:hlinkClick r:id="rId91" action="ppaction://hlinksldjump"/>
            <a:extLst>
              <a:ext uri="{FF2B5EF4-FFF2-40B4-BE49-F238E27FC236}">
                <a16:creationId xmlns:a16="http://schemas.microsoft.com/office/drawing/2014/main" id="{B34F4CB6-B5BE-32BD-7E51-C3E9D62D77B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6" name="TextBox 795">
            <a:hlinkClick r:id="rId92" action="ppaction://hlinksldjump"/>
            <a:extLst>
              <a:ext uri="{FF2B5EF4-FFF2-40B4-BE49-F238E27FC236}">
                <a16:creationId xmlns:a16="http://schemas.microsoft.com/office/drawing/2014/main" id="{2DDF7F4B-C24C-6E57-2F3E-4EAF4C41512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7" name="TextBox 796">
            <a:hlinkClick r:id="rId93" action="ppaction://hlinksldjump"/>
            <a:extLst>
              <a:ext uri="{FF2B5EF4-FFF2-40B4-BE49-F238E27FC236}">
                <a16:creationId xmlns:a16="http://schemas.microsoft.com/office/drawing/2014/main" id="{A65A25C5-902D-143E-25E1-1285EEEE3DB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9" name="TextBox 798">
            <a:hlinkClick r:id="rId94" action="ppaction://hlinksldjump"/>
            <a:extLst>
              <a:ext uri="{FF2B5EF4-FFF2-40B4-BE49-F238E27FC236}">
                <a16:creationId xmlns:a16="http://schemas.microsoft.com/office/drawing/2014/main" id="{DA9A1A20-845C-20F0-F9DC-39885BEAF23F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00" name="TextBox 799">
            <a:hlinkClick r:id="rId95" action="ppaction://hlinksldjump"/>
            <a:extLst>
              <a:ext uri="{FF2B5EF4-FFF2-40B4-BE49-F238E27FC236}">
                <a16:creationId xmlns:a16="http://schemas.microsoft.com/office/drawing/2014/main" id="{37520186-DB25-A50F-E02D-18E8BBBA874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01" name="TextBox 800">
            <a:hlinkClick r:id="rId96" action="ppaction://hlinksldjump"/>
            <a:extLst>
              <a:ext uri="{FF2B5EF4-FFF2-40B4-BE49-F238E27FC236}">
                <a16:creationId xmlns:a16="http://schemas.microsoft.com/office/drawing/2014/main" id="{3D474F18-5CE9-93F4-D1FF-F9B796599040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64" name="TextBox 1863">
            <a:hlinkClick r:id="rId97" action="ppaction://hlinksldjump"/>
            <a:extLst>
              <a:ext uri="{FF2B5EF4-FFF2-40B4-BE49-F238E27FC236}">
                <a16:creationId xmlns:a16="http://schemas.microsoft.com/office/drawing/2014/main" id="{369B562E-BAE9-04E0-B85C-8618CC194391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65" name="TextBox 1864">
            <a:hlinkClick r:id="rId98" action="ppaction://hlinksldjump"/>
            <a:extLst>
              <a:ext uri="{FF2B5EF4-FFF2-40B4-BE49-F238E27FC236}">
                <a16:creationId xmlns:a16="http://schemas.microsoft.com/office/drawing/2014/main" id="{255F3A20-ED8F-3A77-B30F-5DEEC3EB350D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66" name="TextBox 1865">
            <a:hlinkClick r:id="rId99" action="ppaction://hlinksldjump"/>
            <a:extLst>
              <a:ext uri="{FF2B5EF4-FFF2-40B4-BE49-F238E27FC236}">
                <a16:creationId xmlns:a16="http://schemas.microsoft.com/office/drawing/2014/main" id="{BC049070-AC61-D1E6-3EB9-ED2C1946DE1B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68" name="TextBox 1867">
            <a:hlinkClick r:id="rId100" action="ppaction://hlinksldjump"/>
            <a:extLst>
              <a:ext uri="{FF2B5EF4-FFF2-40B4-BE49-F238E27FC236}">
                <a16:creationId xmlns:a16="http://schemas.microsoft.com/office/drawing/2014/main" id="{4D1638B8-64B2-0D18-1DD5-8F2DDAE8EEDF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69" name="TextBox 1868">
            <a:hlinkClick r:id="rId101" action="ppaction://hlinksldjump"/>
            <a:extLst>
              <a:ext uri="{FF2B5EF4-FFF2-40B4-BE49-F238E27FC236}">
                <a16:creationId xmlns:a16="http://schemas.microsoft.com/office/drawing/2014/main" id="{D17FB139-D994-BE6A-4D28-C0D6B9849B3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70" name="TextBox 1869">
            <a:hlinkClick r:id="rId102" action="ppaction://hlinksldjump"/>
            <a:extLst>
              <a:ext uri="{FF2B5EF4-FFF2-40B4-BE49-F238E27FC236}">
                <a16:creationId xmlns:a16="http://schemas.microsoft.com/office/drawing/2014/main" id="{7747C8F0-9F8C-4BF3-C7C4-DA9F117A7A12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71" name="TextBox 1870">
            <a:hlinkClick r:id="rId103" action="ppaction://hlinksldjump"/>
            <a:extLst>
              <a:ext uri="{FF2B5EF4-FFF2-40B4-BE49-F238E27FC236}">
                <a16:creationId xmlns:a16="http://schemas.microsoft.com/office/drawing/2014/main" id="{C004CBC0-324D-46EE-8369-70CFF73E517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72" name="TextBox 1871">
            <a:hlinkClick r:id="rId104" action="ppaction://hlinksldjump"/>
            <a:extLst>
              <a:ext uri="{FF2B5EF4-FFF2-40B4-BE49-F238E27FC236}">
                <a16:creationId xmlns:a16="http://schemas.microsoft.com/office/drawing/2014/main" id="{C04EC77A-BCD2-5052-D7C1-33D11DAC8DA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00" name="TextBox 1899">
            <a:hlinkClick r:id="rId105" action="ppaction://hlinksldjump"/>
            <a:extLst>
              <a:ext uri="{FF2B5EF4-FFF2-40B4-BE49-F238E27FC236}">
                <a16:creationId xmlns:a16="http://schemas.microsoft.com/office/drawing/2014/main" id="{179DC522-7E97-CB6C-FFF7-7D4019C37D8D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8" name="TextBox 197">
            <a:hlinkClick r:id="rId106" action="ppaction://hlinksldjump"/>
            <a:extLst>
              <a:ext uri="{FF2B5EF4-FFF2-40B4-BE49-F238E27FC236}">
                <a16:creationId xmlns:a16="http://schemas.microsoft.com/office/drawing/2014/main" id="{D51A7A9B-4F70-8551-5AEC-B14A44124CF6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265" name="Rectangle 264">
            <a:hlinkClick r:id="rId107" action="ppaction://hlinksldjump"/>
            <a:extLst>
              <a:ext uri="{FF2B5EF4-FFF2-40B4-BE49-F238E27FC236}">
                <a16:creationId xmlns:a16="http://schemas.microsoft.com/office/drawing/2014/main" id="{E8C9C053-1DD9-B48B-81DB-7BB4F502FE2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266" name="Rectangle 265">
            <a:hlinkClick r:id="rId108" action="ppaction://hlinksldjump"/>
            <a:extLst>
              <a:ext uri="{FF2B5EF4-FFF2-40B4-BE49-F238E27FC236}">
                <a16:creationId xmlns:a16="http://schemas.microsoft.com/office/drawing/2014/main" id="{FF06624C-7756-9A5C-71C7-2E5DEB08F96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267" name="Rectangle 266">
            <a:hlinkClick r:id="rId109" action="ppaction://hlinksldjump"/>
            <a:extLst>
              <a:ext uri="{FF2B5EF4-FFF2-40B4-BE49-F238E27FC236}">
                <a16:creationId xmlns:a16="http://schemas.microsoft.com/office/drawing/2014/main" id="{4518CD32-B8C8-A388-3464-B9D5A97601C3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268" name="Rectangle 267">
            <a:hlinkClick r:id="rId110" action="ppaction://hlinksldjump"/>
            <a:extLst>
              <a:ext uri="{FF2B5EF4-FFF2-40B4-BE49-F238E27FC236}">
                <a16:creationId xmlns:a16="http://schemas.microsoft.com/office/drawing/2014/main" id="{AB502430-09C2-E4C9-C317-504F659ECBCF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269" name="Rectangle 268">
            <a:hlinkClick r:id="rId111" action="ppaction://hlinksldjump"/>
            <a:extLst>
              <a:ext uri="{FF2B5EF4-FFF2-40B4-BE49-F238E27FC236}">
                <a16:creationId xmlns:a16="http://schemas.microsoft.com/office/drawing/2014/main" id="{F1E40F3D-EC4D-1356-B530-180FE400992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270" name="Rectangle 269">
            <a:hlinkClick r:id="rId112" action="ppaction://hlinksldjump"/>
            <a:extLst>
              <a:ext uri="{FF2B5EF4-FFF2-40B4-BE49-F238E27FC236}">
                <a16:creationId xmlns:a16="http://schemas.microsoft.com/office/drawing/2014/main" id="{D9651E1F-8960-AF33-973F-49059E45C5D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271" name="Rectangle 270">
            <a:hlinkClick r:id="rId113" action="ppaction://hlinksldjump"/>
            <a:extLst>
              <a:ext uri="{FF2B5EF4-FFF2-40B4-BE49-F238E27FC236}">
                <a16:creationId xmlns:a16="http://schemas.microsoft.com/office/drawing/2014/main" id="{1617C3CD-938D-8214-3DEF-675A237AFFC9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2BBB66A-0F51-75A9-C42C-A8FACCFED0C4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96E7072-EA18-8068-8F38-A6177E349412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45A876-1B2A-A1E3-B56E-1CBD52EE87BF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IVB (4)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1B43471-3B23-84F7-4992-44BB166ED6E4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5295BC4-DE8A-E057-453A-EB69C9E266E9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22E456C-3967-5EE5-46C1-B5631A73AE32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04FC193-AA7D-97A3-D4D0-FD81FD1A2B4F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4</a:t>
            </a:r>
          </a:p>
        </p:txBody>
      </p:sp>
      <p:sp>
        <p:nvSpPr>
          <p:cNvPr id="1873" name="TextBox 1872">
            <a:extLst>
              <a:ext uri="{FF2B5EF4-FFF2-40B4-BE49-F238E27FC236}">
                <a16:creationId xmlns:a16="http://schemas.microsoft.com/office/drawing/2014/main" id="{11ED3EF3-9CA1-A144-0F40-946F980DFD57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74" name="TextBox 1873">
            <a:extLst>
              <a:ext uri="{FF2B5EF4-FFF2-40B4-BE49-F238E27FC236}">
                <a16:creationId xmlns:a16="http://schemas.microsoft.com/office/drawing/2014/main" id="{0245A91A-FD94-027C-BCA4-D74BD9D77107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1875" name="Group 1874">
            <a:extLst>
              <a:ext uri="{FF2B5EF4-FFF2-40B4-BE49-F238E27FC236}">
                <a16:creationId xmlns:a16="http://schemas.microsoft.com/office/drawing/2014/main" id="{9772FBE0-EA1A-A0CB-B0DE-7BD6CD5EEC18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6" name="Rectangle 1875">
              <a:extLst>
                <a:ext uri="{FF2B5EF4-FFF2-40B4-BE49-F238E27FC236}">
                  <a16:creationId xmlns:a16="http://schemas.microsoft.com/office/drawing/2014/main" id="{89E6BD11-05F7-CC9E-4EAB-2EA6F506FB6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2CB98A85-9B44-3921-68CB-B6E7A953CF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A6CE0438-9F8E-C681-F10D-F9CADC060C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B50281CE-7B79-186F-4EBC-00B436BAE61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8138F2E6-055C-5BA4-3067-5CE35370AF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ED6DB726-BD54-87BF-FE4A-F82C8E204DC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72" name="TextBox 271">
              <a:hlinkClick r:id="rId114" action="ppaction://hlinksldjump"/>
              <a:extLst>
                <a:ext uri="{FF2B5EF4-FFF2-40B4-BE49-F238E27FC236}">
                  <a16:creationId xmlns:a16="http://schemas.microsoft.com/office/drawing/2014/main" id="{BA0E1F1D-A308-2023-9F1B-0B16331AA6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20405938-F014-5B65-DE43-17E9FE7E1F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C818C895-DA52-8FCA-9956-0DB9B516671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DC704F8B-2AEF-6753-9B43-2504933C7EBF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156EDAB0-932C-2665-2F6E-9196322EBB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B1EEA7E6-F3DB-E0C6-8744-887A82E9BA2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B8C54E7-6978-33BE-88CC-B3CFF105BF1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BE7D9D7A-4142-A18B-9275-D8FEB57972C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D3CC51FD-D7C4-5EBE-9B53-A094E35512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B8C8F5A7-D9FF-220A-383D-75C9F039846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282" name="TextBox 28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A249A474-19B7-01E8-D455-CAA24760EE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792A1608-4BEC-B2CA-54A8-DE798E53C08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2926F93D-C3C3-7D60-3857-BE5C4FCD243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4EE61537-C5A5-1F72-46AE-80FCD635554B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6621B5A9-334B-9795-EEA3-4EB67E4168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5F870D5F-E59A-210B-94B1-44A83AD0F2A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C1AA3883-2A60-B0AA-B634-A122891B642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85035796-D946-B92E-AB43-1AD62DF5651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FE4F353E-6BA9-99F8-8F0A-9FEF4343DFD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4AECC56E-0578-04FF-9981-50020D512F7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292" name="TextBox 29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ACC37DD6-80A1-336A-01B6-CD2C56F3F5B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D108480C-4176-954F-3FB2-AB9D2C9E80D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0A90E703-DBDB-372A-FDDE-4753B295ED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2" name="Group 801">
            <a:extLst>
              <a:ext uri="{FF2B5EF4-FFF2-40B4-BE49-F238E27FC236}">
                <a16:creationId xmlns:a16="http://schemas.microsoft.com/office/drawing/2014/main" id="{A637BCFD-BFED-1584-4E8A-79DC34DA8205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03" name="Rectangle 802">
              <a:extLst>
                <a:ext uri="{FF2B5EF4-FFF2-40B4-BE49-F238E27FC236}">
                  <a16:creationId xmlns:a16="http://schemas.microsoft.com/office/drawing/2014/main" id="{4C75A2D3-BE55-BD96-064B-2BC2FE72E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52A89452-BB52-7948-AE43-0A9343C977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939A46C1-B14C-B7A5-2B66-AC3ABD6D40B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DB4B8370-46E7-E067-C7B7-DCA065802AD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2C6A142F-BF5A-2D48-4EF4-880B3F7BB6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10D3C45F-217A-0E18-118A-C54D73989E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09" name="TextBox 80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4AE58CF-9A47-1FC5-3110-F0ADC49E9FD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C615845-1BB3-C7BE-2F35-F9F9579732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FB64424B-9898-7D71-0635-7EBC667D8F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12" name="Group 811">
            <a:extLst>
              <a:ext uri="{FF2B5EF4-FFF2-40B4-BE49-F238E27FC236}">
                <a16:creationId xmlns:a16="http://schemas.microsoft.com/office/drawing/2014/main" id="{F7AF0060-0A62-BB74-8B36-CA6212B69DBC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13" name="Rectangle 812">
              <a:extLst>
                <a:ext uri="{FF2B5EF4-FFF2-40B4-BE49-F238E27FC236}">
                  <a16:creationId xmlns:a16="http://schemas.microsoft.com/office/drawing/2014/main" id="{13AA9663-DAFC-435B-EBDD-EB943310B3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C38C6871-CA6B-98BE-AD39-E3E997A95F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535F7D00-205D-590A-AD8C-2FE548C49631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3759D402-5641-6959-AD6F-A2FA4D85011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3686214D-A42D-BAE6-F6B0-D6ABBF03D00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716F7335-867F-1AD7-781D-5B763A959C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59" name="TextBox 858">
              <a:hlinkClick r:id="rId118" action="ppaction://hlinksldjump"/>
              <a:extLst>
                <a:ext uri="{FF2B5EF4-FFF2-40B4-BE49-F238E27FC236}">
                  <a16:creationId xmlns:a16="http://schemas.microsoft.com/office/drawing/2014/main" id="{138E05ED-54E1-974C-3233-B4307AEECCF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A1F355A8-B742-D5B5-A44A-345DBCB0A3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057CEFEB-1AE5-DFFA-6635-60AD64B50A4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332CA155-AE67-4903-BEC1-94E1BB16AC7B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F609C1D3-8337-1956-3BC9-80A84E766BAF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FE8A66F3-7BF9-82C0-2B47-90A6738F9BE3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041D2BF-8A8F-1B8E-0549-822877D03E3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4CD5A40-BDA4-ADAE-7548-DEDC879AF035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50D371B6-8250-4F36-8A16-EF9E22BC98D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986E13D3-E358-A757-8A59-842562159160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7BCC2FE3-9633-FB03-B730-4611DF187451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C7EC83F-B218-007E-9AE0-3B5C530D08AA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5937A799-8516-9CBD-8B37-7D25D96E98CF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39E35D7B-C132-5E63-8845-8EF948D9BC84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85420476-B5A9-DE04-BA22-537FB177F94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5DD65AA8-246F-E79F-EC61-CEE6557829EE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98" name="Group 297">
                <a:extLst>
                  <a:ext uri="{FF2B5EF4-FFF2-40B4-BE49-F238E27FC236}">
                    <a16:creationId xmlns:a16="http://schemas.microsoft.com/office/drawing/2014/main" id="{99409D0A-E57A-8C99-040B-6380772F71C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01" name="Group 300">
                  <a:extLst>
                    <a:ext uri="{FF2B5EF4-FFF2-40B4-BE49-F238E27FC236}">
                      <a16:creationId xmlns:a16="http://schemas.microsoft.com/office/drawing/2014/main" id="{7EB534B4-6DD2-B60F-8261-6A040530D13B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03" name="Group 302">
                    <a:extLst>
                      <a:ext uri="{FF2B5EF4-FFF2-40B4-BE49-F238E27FC236}">
                        <a16:creationId xmlns:a16="http://schemas.microsoft.com/office/drawing/2014/main" id="{86B07A2F-30FB-DA55-0DE3-C5F9BF37E03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40" name="Group 339">
                      <a:extLst>
                        <a:ext uri="{FF2B5EF4-FFF2-40B4-BE49-F238E27FC236}">
                          <a16:creationId xmlns:a16="http://schemas.microsoft.com/office/drawing/2014/main" id="{EB283EBD-878B-390B-1365-20650C50A1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2" name="Group 341">
                        <a:extLst>
                          <a:ext uri="{FF2B5EF4-FFF2-40B4-BE49-F238E27FC236}">
                            <a16:creationId xmlns:a16="http://schemas.microsoft.com/office/drawing/2014/main" id="{ABE90A1A-7044-97E0-23F8-14B254D959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4" name="Group 343">
                          <a:extLst>
                            <a:ext uri="{FF2B5EF4-FFF2-40B4-BE49-F238E27FC236}">
                              <a16:creationId xmlns:a16="http://schemas.microsoft.com/office/drawing/2014/main" id="{AD6229DD-3D6E-D98B-9B4D-8B0AA72CEC7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6" name="Group 345">
                            <a:extLst>
                              <a:ext uri="{FF2B5EF4-FFF2-40B4-BE49-F238E27FC236}">
                                <a16:creationId xmlns:a16="http://schemas.microsoft.com/office/drawing/2014/main" id="{D1694D54-A459-84E1-7985-1C05A012E2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8" name="Group 347">
                              <a:extLst>
                                <a:ext uri="{FF2B5EF4-FFF2-40B4-BE49-F238E27FC236}">
                                  <a16:creationId xmlns:a16="http://schemas.microsoft.com/office/drawing/2014/main" id="{463BB609-7432-B328-66DE-5F9F79F64A8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50" name="Straight Connector 649">
                                <a:extLst>
                                  <a:ext uri="{FF2B5EF4-FFF2-40B4-BE49-F238E27FC236}">
                                    <a16:creationId xmlns:a16="http://schemas.microsoft.com/office/drawing/2014/main" id="{628202EA-08B7-6C7F-C0EA-118784660CD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1" name="Straight Connector 650">
                                <a:extLst>
                                  <a:ext uri="{FF2B5EF4-FFF2-40B4-BE49-F238E27FC236}">
                                    <a16:creationId xmlns:a16="http://schemas.microsoft.com/office/drawing/2014/main" id="{9B5C8C9F-6007-85B1-8EE0-901DC13BEA2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2" name="Straight Connector 651">
                                <a:extLst>
                                  <a:ext uri="{FF2B5EF4-FFF2-40B4-BE49-F238E27FC236}">
                                    <a16:creationId xmlns:a16="http://schemas.microsoft.com/office/drawing/2014/main" id="{2032F533-451B-5082-81B4-525BCBF9450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649" name="Straight Connector 648">
                              <a:extLst>
                                <a:ext uri="{FF2B5EF4-FFF2-40B4-BE49-F238E27FC236}">
                                  <a16:creationId xmlns:a16="http://schemas.microsoft.com/office/drawing/2014/main" id="{9FA6AAB3-C355-799E-18E5-34DDF96016E7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7" name="Straight Connector 346">
                            <a:extLst>
                              <a:ext uri="{FF2B5EF4-FFF2-40B4-BE49-F238E27FC236}">
                                <a16:creationId xmlns:a16="http://schemas.microsoft.com/office/drawing/2014/main" id="{6A4A75F0-CF1E-A8F9-C659-2ED64E91C583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5" name="Straight Connector 344">
                          <a:extLst>
                            <a:ext uri="{FF2B5EF4-FFF2-40B4-BE49-F238E27FC236}">
                              <a16:creationId xmlns:a16="http://schemas.microsoft.com/office/drawing/2014/main" id="{D2D78637-96D9-EE07-6B8B-D776AAEB7EE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3" name="Straight Connector 342">
                        <a:extLst>
                          <a:ext uri="{FF2B5EF4-FFF2-40B4-BE49-F238E27FC236}">
                            <a16:creationId xmlns:a16="http://schemas.microsoft.com/office/drawing/2014/main" id="{B535517F-B3DA-732B-F32A-97A84796A06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1" name="Straight Connector 340">
                      <a:extLst>
                        <a:ext uri="{FF2B5EF4-FFF2-40B4-BE49-F238E27FC236}">
                          <a16:creationId xmlns:a16="http://schemas.microsoft.com/office/drawing/2014/main" id="{866BB5F1-4758-B1B7-DFAF-D05F334EE5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5EE6D6D4-DC47-EFDA-8017-9F9F4CD809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02" name="Straight Connector 301">
                  <a:extLst>
                    <a:ext uri="{FF2B5EF4-FFF2-40B4-BE49-F238E27FC236}">
                      <a16:creationId xmlns:a16="http://schemas.microsoft.com/office/drawing/2014/main" id="{C56B6D7D-2523-A35D-CA28-E7E9B674AE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69FA1429-4DF3-BCB9-CB6B-AD6603745D7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65FD9B6F-54B5-F410-6FFF-09B35274F3F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42217010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68" name="TextBox 1867">
            <a:hlinkClick r:id="rId7" action="ppaction://hlinksldjump"/>
            <a:extLst>
              <a:ext uri="{FF2B5EF4-FFF2-40B4-BE49-F238E27FC236}">
                <a16:creationId xmlns:a16="http://schemas.microsoft.com/office/drawing/2014/main" id="{A91D49BC-ACAA-428A-3F26-BC4BB32587AC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5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7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8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9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0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1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2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4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5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6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7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8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9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0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3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5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6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7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8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9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80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1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2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3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4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9AF9C90-976D-BE1C-5C42-C263E8F44DDE}"/>
              </a:ext>
            </a:extLst>
          </p:cNvPr>
          <p:cNvGrpSpPr/>
          <p:nvPr/>
        </p:nvGrpSpPr>
        <p:grpSpPr>
          <a:xfrm>
            <a:off x="2778418" y="2821950"/>
            <a:ext cx="647699" cy="632746"/>
            <a:chOff x="2778418" y="2821950"/>
            <a:chExt cx="647699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F2657964-7632-9469-7063-A591DF29DB5E}"/>
                </a:ext>
              </a:extLst>
            </p:cNvPr>
            <p:cNvSpPr/>
            <p:nvPr/>
          </p:nvSpPr>
          <p:spPr>
            <a:xfrm>
              <a:off x="2833451" y="285358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1646ED10-711E-7C57-B5E1-3581E2B9B32F}"/>
                </a:ext>
              </a:extLst>
            </p:cNvPr>
            <p:cNvSpPr/>
            <p:nvPr/>
          </p:nvSpPr>
          <p:spPr>
            <a:xfrm>
              <a:off x="2833451" y="332772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C51CDBA0-D564-11A6-4BDA-5BFFA5B78B0D}"/>
                </a:ext>
              </a:extLst>
            </p:cNvPr>
            <p:cNvSpPr txBox="1"/>
            <p:nvPr/>
          </p:nvSpPr>
          <p:spPr>
            <a:xfrm>
              <a:off x="2833450" y="328541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07356AA-7914-2CC8-212D-933E8250EBA2}"/>
                </a:ext>
              </a:extLst>
            </p:cNvPr>
            <p:cNvSpPr txBox="1"/>
            <p:nvPr/>
          </p:nvSpPr>
          <p:spPr>
            <a:xfrm>
              <a:off x="2833451" y="319220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6EA92A82-9D3D-FA19-59FE-11D74E78118A}"/>
                </a:ext>
              </a:extLst>
            </p:cNvPr>
            <p:cNvSpPr txBox="1"/>
            <p:nvPr/>
          </p:nvSpPr>
          <p:spPr>
            <a:xfrm>
              <a:off x="2778418" y="282195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E2C1B133-1690-6AB3-1E58-384D711E11EB}"/>
                </a:ext>
              </a:extLst>
            </p:cNvPr>
            <p:cNvSpPr txBox="1"/>
            <p:nvPr/>
          </p:nvSpPr>
          <p:spPr>
            <a:xfrm>
              <a:off x="2925853" y="2821950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239" name="TextBox 238">
              <a:hlinkClick r:id="rId85" action="ppaction://hlinksldjump"/>
              <a:extLst>
                <a:ext uri="{FF2B5EF4-FFF2-40B4-BE49-F238E27FC236}">
                  <a16:creationId xmlns:a16="http://schemas.microsoft.com/office/drawing/2014/main" id="{B51D57B1-84AC-B125-0762-E0CABBBA28B7}"/>
                </a:ext>
              </a:extLst>
            </p:cNvPr>
            <p:cNvSpPr txBox="1"/>
            <p:nvPr/>
          </p:nvSpPr>
          <p:spPr>
            <a:xfrm>
              <a:off x="2779885" y="291228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6598BB52-CB5E-9BCD-91EC-5AFDF4A9B17A}"/>
                </a:ext>
              </a:extLst>
            </p:cNvPr>
            <p:cNvSpPr txBox="1"/>
            <p:nvPr/>
          </p:nvSpPr>
          <p:spPr>
            <a:xfrm>
              <a:off x="3066283" y="2936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5274FA8-88B8-1671-E7A0-3007BC2DCA1A}"/>
                </a:ext>
              </a:extLst>
            </p:cNvPr>
            <p:cNvSpPr txBox="1"/>
            <p:nvPr/>
          </p:nvSpPr>
          <p:spPr>
            <a:xfrm>
              <a:off x="2778418" y="3053185"/>
              <a:ext cx="64769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402D57D9-5F9D-85FA-6B08-0D90BA811FDE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2778421" y="3402448"/>
            <a:chExt cx="821917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EB038115-0DE5-FA56-A9BD-C981964DCCEC}"/>
                </a:ext>
              </a:extLst>
            </p:cNvPr>
            <p:cNvSpPr/>
            <p:nvPr/>
          </p:nvSpPr>
          <p:spPr>
            <a:xfrm>
              <a:off x="2833454" y="343408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22F7FCF2-C45E-FCCA-9A0D-54CFBCDEB925}"/>
                </a:ext>
              </a:extLst>
            </p:cNvPr>
            <p:cNvSpPr/>
            <p:nvPr/>
          </p:nvSpPr>
          <p:spPr>
            <a:xfrm>
              <a:off x="2833454" y="390822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5E69A8-7BB0-9DA4-411E-0E070E342E97}"/>
                </a:ext>
              </a:extLst>
            </p:cNvPr>
            <p:cNvSpPr txBox="1"/>
            <p:nvPr/>
          </p:nvSpPr>
          <p:spPr>
            <a:xfrm>
              <a:off x="2833453" y="386591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CABBBC4-5F85-2DA4-223B-5095B33B3CE9}"/>
                </a:ext>
              </a:extLst>
            </p:cNvPr>
            <p:cNvSpPr txBox="1"/>
            <p:nvPr/>
          </p:nvSpPr>
          <p:spPr>
            <a:xfrm>
              <a:off x="2833454" y="377269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A7B889F9-6E53-7084-4EAE-68BA8BC254D7}"/>
                </a:ext>
              </a:extLst>
            </p:cNvPr>
            <p:cNvSpPr txBox="1"/>
            <p:nvPr/>
          </p:nvSpPr>
          <p:spPr>
            <a:xfrm>
              <a:off x="2778421" y="340244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29797C4D-9722-31A5-1E4C-B94E53E72788}"/>
                </a:ext>
              </a:extLst>
            </p:cNvPr>
            <p:cNvSpPr txBox="1"/>
            <p:nvPr/>
          </p:nvSpPr>
          <p:spPr>
            <a:xfrm>
              <a:off x="2925856" y="3402448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249" name="TextBox 248">
              <a:hlinkClick r:id="rId86" action="ppaction://hlinksldjump"/>
              <a:extLst>
                <a:ext uri="{FF2B5EF4-FFF2-40B4-BE49-F238E27FC236}">
                  <a16:creationId xmlns:a16="http://schemas.microsoft.com/office/drawing/2014/main" id="{016E8225-2CA2-E208-1C72-5F588E3B4830}"/>
                </a:ext>
              </a:extLst>
            </p:cNvPr>
            <p:cNvSpPr txBox="1"/>
            <p:nvPr/>
          </p:nvSpPr>
          <p:spPr>
            <a:xfrm>
              <a:off x="2779888" y="349278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38CA36E2-863C-2838-4997-04DC5A96779D}"/>
                </a:ext>
              </a:extLst>
            </p:cNvPr>
            <p:cNvSpPr txBox="1"/>
            <p:nvPr/>
          </p:nvSpPr>
          <p:spPr>
            <a:xfrm>
              <a:off x="3066286" y="351697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B310A4CB-694C-00C9-D199-8FF6BDDF5132}"/>
                </a:ext>
              </a:extLst>
            </p:cNvPr>
            <p:cNvSpPr txBox="1"/>
            <p:nvPr/>
          </p:nvSpPr>
          <p:spPr>
            <a:xfrm>
              <a:off x="2778421" y="363368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49C02E5-4B48-2C05-75E4-3CD3F5B908B9}"/>
              </a:ext>
            </a:extLst>
          </p:cNvPr>
          <p:cNvGrpSpPr/>
          <p:nvPr/>
        </p:nvGrpSpPr>
        <p:grpSpPr>
          <a:xfrm>
            <a:off x="2778420" y="3982238"/>
            <a:ext cx="647699" cy="632746"/>
            <a:chOff x="2778420" y="3982238"/>
            <a:chExt cx="647699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F038B3C9-16D3-A1FE-D21A-C8FC99402984}"/>
                </a:ext>
              </a:extLst>
            </p:cNvPr>
            <p:cNvSpPr/>
            <p:nvPr/>
          </p:nvSpPr>
          <p:spPr>
            <a:xfrm>
              <a:off x="2833453" y="40138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E1E1B313-6EDE-3A84-1BA1-9BCACE388E64}"/>
                </a:ext>
              </a:extLst>
            </p:cNvPr>
            <p:cNvSpPr/>
            <p:nvPr/>
          </p:nvSpPr>
          <p:spPr>
            <a:xfrm>
              <a:off x="2833453" y="44880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9B504621-D3B2-1A67-DF00-48590E298EAC}"/>
                </a:ext>
              </a:extLst>
            </p:cNvPr>
            <p:cNvSpPr txBox="1"/>
            <p:nvPr/>
          </p:nvSpPr>
          <p:spPr>
            <a:xfrm>
              <a:off x="2833452" y="444570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B5EB5099-7D08-DA01-9EA7-9D6FE036EEA1}"/>
                </a:ext>
              </a:extLst>
            </p:cNvPr>
            <p:cNvSpPr txBox="1"/>
            <p:nvPr/>
          </p:nvSpPr>
          <p:spPr>
            <a:xfrm>
              <a:off x="2820754" y="4352488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EF76BB7A-DC96-30C8-8050-C38EA101B579}"/>
                </a:ext>
              </a:extLst>
            </p:cNvPr>
            <p:cNvSpPr txBox="1"/>
            <p:nvPr/>
          </p:nvSpPr>
          <p:spPr>
            <a:xfrm>
              <a:off x="2778420" y="39822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AD2DE0FD-7033-095D-A60B-6EFEE6E0836E}"/>
                </a:ext>
              </a:extLst>
            </p:cNvPr>
            <p:cNvSpPr txBox="1"/>
            <p:nvPr/>
          </p:nvSpPr>
          <p:spPr>
            <a:xfrm>
              <a:off x="2925855" y="3982238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781" name="TextBox 780">
              <a:hlinkClick r:id="rId87" action="ppaction://hlinksldjump"/>
              <a:extLst>
                <a:ext uri="{FF2B5EF4-FFF2-40B4-BE49-F238E27FC236}">
                  <a16:creationId xmlns:a16="http://schemas.microsoft.com/office/drawing/2014/main" id="{0A0EA501-C291-B98D-B23A-EAE41EA698DD}"/>
                </a:ext>
              </a:extLst>
            </p:cNvPr>
            <p:cNvSpPr txBox="1"/>
            <p:nvPr/>
          </p:nvSpPr>
          <p:spPr>
            <a:xfrm>
              <a:off x="2779887" y="40725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9B3EFB95-3105-2D07-0B22-40F9A8B8FD11}"/>
                </a:ext>
              </a:extLst>
            </p:cNvPr>
            <p:cNvSpPr txBox="1"/>
            <p:nvPr/>
          </p:nvSpPr>
          <p:spPr>
            <a:xfrm>
              <a:off x="3066285" y="40967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1D6DC046-9754-C1CB-B0F5-442834EE30DA}"/>
                </a:ext>
              </a:extLst>
            </p:cNvPr>
            <p:cNvSpPr txBox="1"/>
            <p:nvPr/>
          </p:nvSpPr>
          <p:spPr>
            <a:xfrm>
              <a:off x="2778420" y="4213473"/>
              <a:ext cx="6476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967C1537-8C82-B0E8-A4B3-A24566C84403}"/>
              </a:ext>
            </a:extLst>
          </p:cNvPr>
          <p:cNvGrpSpPr/>
          <p:nvPr/>
        </p:nvGrpSpPr>
        <p:grpSpPr>
          <a:xfrm>
            <a:off x="2778422" y="4564324"/>
            <a:ext cx="647699" cy="632746"/>
            <a:chOff x="2778422" y="4564324"/>
            <a:chExt cx="647699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18C7DE51-A5F7-E4FA-C58E-9CE8D662E597}"/>
                </a:ext>
              </a:extLst>
            </p:cNvPr>
            <p:cNvSpPr/>
            <p:nvPr/>
          </p:nvSpPr>
          <p:spPr>
            <a:xfrm>
              <a:off x="2833455" y="459596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6A6A5B0D-D187-729D-CA1E-D6D0895B50BA}"/>
                </a:ext>
              </a:extLst>
            </p:cNvPr>
            <p:cNvSpPr/>
            <p:nvPr/>
          </p:nvSpPr>
          <p:spPr>
            <a:xfrm>
              <a:off x="2833455" y="507009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D25C3EF6-A2BE-9FAB-DCD3-3FDC337BD0C4}"/>
                </a:ext>
              </a:extLst>
            </p:cNvPr>
            <p:cNvSpPr txBox="1"/>
            <p:nvPr/>
          </p:nvSpPr>
          <p:spPr>
            <a:xfrm>
              <a:off x="2833454" y="502779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621B5DC1-A943-B308-537C-F6A0A2B474A9}"/>
                </a:ext>
              </a:extLst>
            </p:cNvPr>
            <p:cNvSpPr txBox="1"/>
            <p:nvPr/>
          </p:nvSpPr>
          <p:spPr>
            <a:xfrm>
              <a:off x="2813135" y="493457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CC1688DC-42C4-C350-3278-A22909A4DA02}"/>
                </a:ext>
              </a:extLst>
            </p:cNvPr>
            <p:cNvSpPr txBox="1"/>
            <p:nvPr/>
          </p:nvSpPr>
          <p:spPr>
            <a:xfrm>
              <a:off x="2778422" y="456432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D4260092-28A2-98AA-C3B9-A3E9825F9E0F}"/>
                </a:ext>
              </a:extLst>
            </p:cNvPr>
            <p:cNvSpPr txBox="1"/>
            <p:nvPr/>
          </p:nvSpPr>
          <p:spPr>
            <a:xfrm>
              <a:off x="2925857" y="456432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1" name="TextBox 790">
              <a:hlinkClick r:id="rId88" action="ppaction://hlinksldjump"/>
              <a:extLst>
                <a:ext uri="{FF2B5EF4-FFF2-40B4-BE49-F238E27FC236}">
                  <a16:creationId xmlns:a16="http://schemas.microsoft.com/office/drawing/2014/main" id="{58EBEF87-303F-83F8-A1E1-C85074E802DD}"/>
                </a:ext>
              </a:extLst>
            </p:cNvPr>
            <p:cNvSpPr txBox="1"/>
            <p:nvPr/>
          </p:nvSpPr>
          <p:spPr>
            <a:xfrm>
              <a:off x="2779889" y="465465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CEDCE3D6-05FD-7633-CB2A-75A2915684DC}"/>
                </a:ext>
              </a:extLst>
            </p:cNvPr>
            <p:cNvSpPr txBox="1"/>
            <p:nvPr/>
          </p:nvSpPr>
          <p:spPr>
            <a:xfrm>
              <a:off x="3066287" y="467885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C90360B5-DEE6-47B9-70FD-DD35AF273592}"/>
                </a:ext>
              </a:extLst>
            </p:cNvPr>
            <p:cNvSpPr txBox="1"/>
            <p:nvPr/>
          </p:nvSpPr>
          <p:spPr>
            <a:xfrm>
              <a:off x="2778422" y="4795559"/>
              <a:ext cx="5926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sp>
        <p:nvSpPr>
          <p:cNvPr id="794" name="TextBox 793">
            <a:hlinkClick r:id="rId89" action="ppaction://hlinksldjump"/>
            <a:extLst>
              <a:ext uri="{FF2B5EF4-FFF2-40B4-BE49-F238E27FC236}">
                <a16:creationId xmlns:a16="http://schemas.microsoft.com/office/drawing/2014/main" id="{CBCCC6F7-D047-C609-6AC7-CBE1EB936E7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5" name="TextBox 794">
            <a:hlinkClick r:id="rId90" action="ppaction://hlinksldjump"/>
            <a:extLst>
              <a:ext uri="{FF2B5EF4-FFF2-40B4-BE49-F238E27FC236}">
                <a16:creationId xmlns:a16="http://schemas.microsoft.com/office/drawing/2014/main" id="{2E4D0788-B43A-6DC3-78F3-DA9A79C28C6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6" name="TextBox 795">
            <a:hlinkClick r:id="rId91" action="ppaction://hlinksldjump"/>
            <a:extLst>
              <a:ext uri="{FF2B5EF4-FFF2-40B4-BE49-F238E27FC236}">
                <a16:creationId xmlns:a16="http://schemas.microsoft.com/office/drawing/2014/main" id="{CB160445-1EA1-89A2-2AC1-700E1AE7ADAC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7" name="TextBox 796">
            <a:hlinkClick r:id="rId92" action="ppaction://hlinksldjump"/>
            <a:extLst>
              <a:ext uri="{FF2B5EF4-FFF2-40B4-BE49-F238E27FC236}">
                <a16:creationId xmlns:a16="http://schemas.microsoft.com/office/drawing/2014/main" id="{E270179B-7A04-44CA-F861-691B51BD681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8" name="TextBox 797">
            <a:hlinkClick r:id="rId93" action="ppaction://hlinksldjump"/>
            <a:extLst>
              <a:ext uri="{FF2B5EF4-FFF2-40B4-BE49-F238E27FC236}">
                <a16:creationId xmlns:a16="http://schemas.microsoft.com/office/drawing/2014/main" id="{8303E98C-F77A-9516-434C-1F1A47DD10F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9" name="TextBox 798">
            <a:hlinkClick r:id="rId94" action="ppaction://hlinksldjump"/>
            <a:extLst>
              <a:ext uri="{FF2B5EF4-FFF2-40B4-BE49-F238E27FC236}">
                <a16:creationId xmlns:a16="http://schemas.microsoft.com/office/drawing/2014/main" id="{3D17CF06-302C-EEB1-1F53-B376E225765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00" name="TextBox 799">
            <a:hlinkClick r:id="rId95" action="ppaction://hlinksldjump"/>
            <a:extLst>
              <a:ext uri="{FF2B5EF4-FFF2-40B4-BE49-F238E27FC236}">
                <a16:creationId xmlns:a16="http://schemas.microsoft.com/office/drawing/2014/main" id="{F9C03996-DB05-AA5C-2EC3-2C5AE302A49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64" name="TextBox 1863">
            <a:hlinkClick r:id="rId96" action="ppaction://hlinksldjump"/>
            <a:extLst>
              <a:ext uri="{FF2B5EF4-FFF2-40B4-BE49-F238E27FC236}">
                <a16:creationId xmlns:a16="http://schemas.microsoft.com/office/drawing/2014/main" id="{8BC60550-C353-405A-E42D-9FDD0993AEDD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65" name="TextBox 1864">
            <a:hlinkClick r:id="rId97" action="ppaction://hlinksldjump"/>
            <a:extLst>
              <a:ext uri="{FF2B5EF4-FFF2-40B4-BE49-F238E27FC236}">
                <a16:creationId xmlns:a16="http://schemas.microsoft.com/office/drawing/2014/main" id="{AD161C9C-8F62-A896-94EA-3451A3FA18D9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66" name="TextBox 1865">
            <a:hlinkClick r:id="rId98" action="ppaction://hlinksldjump"/>
            <a:extLst>
              <a:ext uri="{FF2B5EF4-FFF2-40B4-BE49-F238E27FC236}">
                <a16:creationId xmlns:a16="http://schemas.microsoft.com/office/drawing/2014/main" id="{5E125651-0B8E-EF32-2B27-B38D85F6EB2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67" name="TextBox 1866">
            <a:hlinkClick r:id="rId99" action="ppaction://hlinksldjump"/>
            <a:extLst>
              <a:ext uri="{FF2B5EF4-FFF2-40B4-BE49-F238E27FC236}">
                <a16:creationId xmlns:a16="http://schemas.microsoft.com/office/drawing/2014/main" id="{06978D31-2E41-6C25-6DCE-441F9FC1E99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69" name="TextBox 1868">
            <a:hlinkClick r:id="rId100" action="ppaction://hlinksldjump"/>
            <a:extLst>
              <a:ext uri="{FF2B5EF4-FFF2-40B4-BE49-F238E27FC236}">
                <a16:creationId xmlns:a16="http://schemas.microsoft.com/office/drawing/2014/main" id="{5A291DE8-C892-4A60-8FE3-04884951B95C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70" name="TextBox 1869">
            <a:hlinkClick r:id="rId101" action="ppaction://hlinksldjump"/>
            <a:extLst>
              <a:ext uri="{FF2B5EF4-FFF2-40B4-BE49-F238E27FC236}">
                <a16:creationId xmlns:a16="http://schemas.microsoft.com/office/drawing/2014/main" id="{C9A4D4F9-2284-B87E-6D61-FCB407A5E1D8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71" name="TextBox 1870">
            <a:hlinkClick r:id="rId102" action="ppaction://hlinksldjump"/>
            <a:extLst>
              <a:ext uri="{FF2B5EF4-FFF2-40B4-BE49-F238E27FC236}">
                <a16:creationId xmlns:a16="http://schemas.microsoft.com/office/drawing/2014/main" id="{9D4A2B06-CB9D-D699-2800-23B68F0EDC76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72" name="TextBox 1871">
            <a:hlinkClick r:id="rId103" action="ppaction://hlinksldjump"/>
            <a:extLst>
              <a:ext uri="{FF2B5EF4-FFF2-40B4-BE49-F238E27FC236}">
                <a16:creationId xmlns:a16="http://schemas.microsoft.com/office/drawing/2014/main" id="{13CB2061-D6FD-3995-F311-5900EE8E0298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00" name="TextBox 1899">
            <a:hlinkClick r:id="rId104" action="ppaction://hlinksldjump"/>
            <a:extLst>
              <a:ext uri="{FF2B5EF4-FFF2-40B4-BE49-F238E27FC236}">
                <a16:creationId xmlns:a16="http://schemas.microsoft.com/office/drawing/2014/main" id="{2D9CB414-A9EA-FD6D-4CD6-FB35999FC50D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304" name="TextBox 303">
            <a:hlinkClick r:id="rId105" action="ppaction://hlinksldjump"/>
            <a:extLst>
              <a:ext uri="{FF2B5EF4-FFF2-40B4-BE49-F238E27FC236}">
                <a16:creationId xmlns:a16="http://schemas.microsoft.com/office/drawing/2014/main" id="{ED8C835D-6ADB-ED15-7475-3EA62FFAAFB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305" name="Rectangle 304">
            <a:hlinkClick r:id="rId106" action="ppaction://hlinksldjump"/>
            <a:extLst>
              <a:ext uri="{FF2B5EF4-FFF2-40B4-BE49-F238E27FC236}">
                <a16:creationId xmlns:a16="http://schemas.microsoft.com/office/drawing/2014/main" id="{3BA99682-408D-2991-BA0A-E4B71ADCF2F3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306" name="Rectangle 305">
            <a:hlinkClick r:id="rId107" action="ppaction://hlinksldjump"/>
            <a:extLst>
              <a:ext uri="{FF2B5EF4-FFF2-40B4-BE49-F238E27FC236}">
                <a16:creationId xmlns:a16="http://schemas.microsoft.com/office/drawing/2014/main" id="{B909CC09-74A4-0AFC-8DE7-C588E21A6654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307" name="Rectangle 306">
            <a:hlinkClick r:id="rId108" action="ppaction://hlinksldjump"/>
            <a:extLst>
              <a:ext uri="{FF2B5EF4-FFF2-40B4-BE49-F238E27FC236}">
                <a16:creationId xmlns:a16="http://schemas.microsoft.com/office/drawing/2014/main" id="{5182D7D0-7627-16C7-EEB7-033A6812DF49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308" name="Rectangle 307">
            <a:hlinkClick r:id="rId109" action="ppaction://hlinksldjump"/>
            <a:extLst>
              <a:ext uri="{FF2B5EF4-FFF2-40B4-BE49-F238E27FC236}">
                <a16:creationId xmlns:a16="http://schemas.microsoft.com/office/drawing/2014/main" id="{069CD147-9691-D694-058C-A5EC06CB1082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309" name="Rectangle 308">
            <a:hlinkClick r:id="rId110" action="ppaction://hlinksldjump"/>
            <a:extLst>
              <a:ext uri="{FF2B5EF4-FFF2-40B4-BE49-F238E27FC236}">
                <a16:creationId xmlns:a16="http://schemas.microsoft.com/office/drawing/2014/main" id="{1FE63965-DE63-204D-F649-CB13FDB3131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310" name="Rectangle 309">
            <a:hlinkClick r:id="rId111" action="ppaction://hlinksldjump"/>
            <a:extLst>
              <a:ext uri="{FF2B5EF4-FFF2-40B4-BE49-F238E27FC236}">
                <a16:creationId xmlns:a16="http://schemas.microsoft.com/office/drawing/2014/main" id="{DFB04823-2927-FE3F-8A69-97E5AAB8414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311" name="Rectangle 310">
            <a:hlinkClick r:id="rId112" action="ppaction://hlinksldjump"/>
            <a:extLst>
              <a:ext uri="{FF2B5EF4-FFF2-40B4-BE49-F238E27FC236}">
                <a16:creationId xmlns:a16="http://schemas.microsoft.com/office/drawing/2014/main" id="{16859A12-8D8E-649F-7030-A90AE812E23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30CBA9A-0B7C-C643-4B05-B73297A5F0CE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A2594F6-0C75-7A11-6253-4A2BDE900BDE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B7367C9-2717-0F16-2DB2-1AB6A6C79284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VB (5)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F45740C-65E8-7DD6-A1EB-A5DCA6D0CDA1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F62BAB-94FC-8EB5-8F00-531306A240FB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3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F8444FF-B131-E34E-82FB-2CEDCE9B7A0F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2A11705-A84B-0262-8BAE-D79DFADA544B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5</a:t>
            </a:r>
          </a:p>
        </p:txBody>
      </p:sp>
      <p:sp>
        <p:nvSpPr>
          <p:cNvPr id="1873" name="TextBox 1872">
            <a:extLst>
              <a:ext uri="{FF2B5EF4-FFF2-40B4-BE49-F238E27FC236}">
                <a16:creationId xmlns:a16="http://schemas.microsoft.com/office/drawing/2014/main" id="{22EBD35A-4CFD-940A-CCD5-33BDA5159F1F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74" name="TextBox 1873">
            <a:extLst>
              <a:ext uri="{FF2B5EF4-FFF2-40B4-BE49-F238E27FC236}">
                <a16:creationId xmlns:a16="http://schemas.microsoft.com/office/drawing/2014/main" id="{498B04CA-ACD1-052A-086C-DAE8E448D506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82C30837-587A-7847-0D9A-8D42EA81AFE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41B16863-2AEC-7DB1-3E52-AEE800D426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0331BDCD-20BB-F402-F6E7-DC3A6E69B5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C3FDD60F-E383-9D2A-9137-63BD53C2AB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73F72F1E-3EB0-3866-1E81-8CF3772BEF5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0107997E-5BC4-59D0-45E9-F78549F054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663E114B-EAAE-0E51-6F66-1E392C04145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01" name="TextBox 300">
              <a:hlinkClick r:id="rId113" action="ppaction://hlinksldjump"/>
              <a:extLst>
                <a:ext uri="{FF2B5EF4-FFF2-40B4-BE49-F238E27FC236}">
                  <a16:creationId xmlns:a16="http://schemas.microsoft.com/office/drawing/2014/main" id="{BD9F582D-DDE0-4BF8-58DE-A1C8B2C8687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5E4DA8E6-53B4-49E5-FFCF-E3C25F6162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CEAA394F-3FB5-87BD-409B-D9075861258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7DDC4C88-DD1B-BF0E-91D0-E48DC8FA617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33330B6B-5AE6-62E0-4C54-F50308E932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4A58EE5B-2FD0-1A62-8005-88BBD71CE00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F7A7AA5-5AB8-A458-F5E6-4E11C9402D4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707EBE42-550A-DAAA-F509-573AC04CEE4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9E21885C-C868-3D33-A866-C44761D755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37D775A3-E521-4DCE-3A3C-AD8ECDECD0A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376" name="TextBox 375">
              <a:hlinkClick r:id="rId114" action="ppaction://hlinksldjump"/>
              <a:extLst>
                <a:ext uri="{FF2B5EF4-FFF2-40B4-BE49-F238E27FC236}">
                  <a16:creationId xmlns:a16="http://schemas.microsoft.com/office/drawing/2014/main" id="{5605AD7F-DB13-2590-5570-83B5AEA3F77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CCFB832D-1762-DB34-E1CF-F6F54F29BF1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FF8D24D-D092-A3C3-9565-945082C4E33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CBA044BD-70CD-243E-D817-D1ECBC3EC71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CCFF29C-B3D7-7787-1E35-F382330DB6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7C99112B-3CA5-FFD3-3718-A8D7C1E51CF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95815868-5C1F-72E1-A521-07633D4062B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B9F41723-40A3-1676-70BA-DC0D03A874E6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BD579779-52B3-7159-2B96-C33D34E123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F67BDF4B-B654-DCBD-75DF-991EAEC288D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416" name="TextBox 41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184F77F-AB48-6644-1094-75D4A53DDF4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1DBFB4D9-8B82-62CC-8D76-8B113ABB2B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5F268A51-7E4E-A7D7-AB37-0329358BFA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02" name="Group 801">
            <a:extLst>
              <a:ext uri="{FF2B5EF4-FFF2-40B4-BE49-F238E27FC236}">
                <a16:creationId xmlns:a16="http://schemas.microsoft.com/office/drawing/2014/main" id="{2A23E804-4354-63CD-43F4-B88954FA3BC3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03" name="Rectangle 802">
              <a:extLst>
                <a:ext uri="{FF2B5EF4-FFF2-40B4-BE49-F238E27FC236}">
                  <a16:creationId xmlns:a16="http://schemas.microsoft.com/office/drawing/2014/main" id="{8652CC14-D016-EE99-78BB-7D5E59E8C7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9B9C0F6B-1CF9-F997-04AF-E69E862095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60F1C854-71EA-C534-F2A2-F9807509A35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819FE2ED-AD57-8DCD-32C4-FDB5BDD4857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410251A4-1551-6A50-AE66-A7268E0FC58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669924E0-AB92-1537-93F2-CE8324BB7C0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09" name="TextBox 80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16101555-F298-BA8C-229C-9853D8BEC7A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9F369C32-7A00-E950-6350-A8C8A5982C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364A19ED-A7BB-6E1D-A412-99C7E5EBCA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12" name="Group 811">
            <a:extLst>
              <a:ext uri="{FF2B5EF4-FFF2-40B4-BE49-F238E27FC236}">
                <a16:creationId xmlns:a16="http://schemas.microsoft.com/office/drawing/2014/main" id="{F80D8058-D030-51FF-C054-EFFEA3DD20A4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13" name="Rectangle 812">
              <a:extLst>
                <a:ext uri="{FF2B5EF4-FFF2-40B4-BE49-F238E27FC236}">
                  <a16:creationId xmlns:a16="http://schemas.microsoft.com/office/drawing/2014/main" id="{445802FE-1843-304E-4F0E-9692E0098BF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FB60B809-B071-55CF-E398-98A74A5462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3778466F-5C3C-C58D-7330-CC1AF63D7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B4C5A8C3-6A03-8E40-362C-96034A02B73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56197E30-F2E2-3B3C-506F-693A0458047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2C4F5C3-CCEE-9D98-2056-505845AFB86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59" name="TextBox 85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E62CB3D1-D64C-D22E-9B92-ACC6E179610A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6DCFD016-E3FD-D798-F505-4B6E38EE6D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0F1D87FD-2FE0-A395-5554-16F8DB13057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50E0D081-0E22-8AA1-21EF-033EDC706DC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3" name="Rectangle 862">
              <a:extLst>
                <a:ext uri="{FF2B5EF4-FFF2-40B4-BE49-F238E27FC236}">
                  <a16:creationId xmlns:a16="http://schemas.microsoft.com/office/drawing/2014/main" id="{33462FB0-C866-A9D7-AC44-70207E7461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61E7BDA6-39D7-1BBE-58F4-0E7C15CA74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77302311-1440-104B-0772-E70A9A8EDC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458C6799-28B8-9FFA-F116-569B86F0712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47C7DC63-0568-7D71-33FF-D00728CC8B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B1B34FE8-4247-092D-1325-C846CFD67D7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9" name="TextBox 868">
              <a:hlinkClick r:id="rId118" action="ppaction://hlinksldjump"/>
              <a:extLst>
                <a:ext uri="{FF2B5EF4-FFF2-40B4-BE49-F238E27FC236}">
                  <a16:creationId xmlns:a16="http://schemas.microsoft.com/office/drawing/2014/main" id="{9313B0B6-7BBA-3D86-2372-DFD8E53F300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1891E17E-2467-7DCB-3990-419ED12EEF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95F0F1EC-19D6-D1BB-075C-280DB8C89E73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75" name="Group 1874">
            <a:extLst>
              <a:ext uri="{FF2B5EF4-FFF2-40B4-BE49-F238E27FC236}">
                <a16:creationId xmlns:a16="http://schemas.microsoft.com/office/drawing/2014/main" id="{C1D2DA66-C508-A0BE-1004-CAF6E97DCC17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76" name="Rectangle 1875">
              <a:extLst>
                <a:ext uri="{FF2B5EF4-FFF2-40B4-BE49-F238E27FC236}">
                  <a16:creationId xmlns:a16="http://schemas.microsoft.com/office/drawing/2014/main" id="{58289215-8921-8C1F-7E35-5543ED2E9990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59898730-F274-2BF4-B3AE-A6DEFA981E3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FF457D9E-AF4E-CD25-A13C-A49BBA31A3B9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675CCCCD-BD34-7DA6-46BA-798905B7E57C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C69AA36C-B15C-E167-93D3-16A79ED7CBB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FF329CF4-75AE-EC9C-69F3-39CDC1BC1F05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E20AF4E-0A33-890F-0DF9-28D228694E5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C9E03EA-2D23-BED4-4D6A-CDF3D55F9C1D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60CC5EB8-5205-3E80-FEB4-498C10DF632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67973B98-81B4-BF2F-C3E0-26AB7D31F26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129800C6-FDDE-2295-894E-B25C7941D7A4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D7936139-71B2-952B-B209-569B625815F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A2DC8672-9EF7-EC23-7827-20909F6F4EA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22" name="Group 221">
                  <a:extLst>
                    <a:ext uri="{FF2B5EF4-FFF2-40B4-BE49-F238E27FC236}">
                      <a16:creationId xmlns:a16="http://schemas.microsoft.com/office/drawing/2014/main" id="{030CDCE4-C051-AFB4-29D0-68598FC1A63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13" name="Group 312">
                    <a:extLst>
                      <a:ext uri="{FF2B5EF4-FFF2-40B4-BE49-F238E27FC236}">
                        <a16:creationId xmlns:a16="http://schemas.microsoft.com/office/drawing/2014/main" id="{7EA8382A-A1A4-A2BD-E6B9-75D87529FC64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E5F3F413-6671-1A8A-6976-A070453A74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3E5EFB98-ED4E-ADA6-AA15-0C2F1408E24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B741EEAE-610B-3436-B5D4-079A16E5BB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344DA9E6-495C-8286-2118-306A403F951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04C0887D-79BC-6E15-44D4-0867F256966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B46DFF71-3C4E-76C0-C78C-312FC378464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7A99B18E-C7C3-C5DB-13E4-1D0734CCE6B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1" name="Straight Connector 430">
                                <a:extLst>
                                  <a:ext uri="{FF2B5EF4-FFF2-40B4-BE49-F238E27FC236}">
                                    <a16:creationId xmlns:a16="http://schemas.microsoft.com/office/drawing/2014/main" id="{B3DDDC9F-914D-48DB-F168-4ACD94B7B4A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A7D3C936-80EF-BE6B-B0B5-64AC4363769B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5CBBE8C8-33A9-EAD2-40B5-3BE0034BFB5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80079357-6690-DE6D-28A0-9FE04D37DC16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831C1F14-8E9A-B6B0-7A7A-84248FA78A3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6C9C4AAB-8D0E-5691-903F-2697F1389BB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24" name="Straight Connector 323">
                    <a:extLst>
                      <a:ext uri="{FF2B5EF4-FFF2-40B4-BE49-F238E27FC236}">
                        <a16:creationId xmlns:a16="http://schemas.microsoft.com/office/drawing/2014/main" id="{FACA4C98-CFAA-DF98-D660-B68BE5D7D23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7C09AB62-4290-CF61-84CA-781544651C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7D54DBCC-C060-8FB6-E3F8-0F254BA7AD14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Straight Connector 220">
                <a:extLst>
                  <a:ext uri="{FF2B5EF4-FFF2-40B4-BE49-F238E27FC236}">
                    <a16:creationId xmlns:a16="http://schemas.microsoft.com/office/drawing/2014/main" id="{0EB54FFE-B18D-A7E9-D891-FB1BB0DD321A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16715254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69" name="TextBox 1868">
            <a:hlinkClick r:id="rId7" action="ppaction://hlinksldjump"/>
            <a:extLst>
              <a:ext uri="{FF2B5EF4-FFF2-40B4-BE49-F238E27FC236}">
                <a16:creationId xmlns:a16="http://schemas.microsoft.com/office/drawing/2014/main" id="{A97C3A73-5542-222B-0895-23CAE202C6E9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5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7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8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9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0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1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2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3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4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5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6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7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8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9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0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1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2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3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4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5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6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8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9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0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1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2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3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095B5D1-6134-D8BD-2E1F-DFA1CECBBFF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3349805" y="2821461"/>
            <a:chExt cx="821917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6894A984-3FB3-CDD8-D44F-4595981631EF}"/>
                </a:ext>
              </a:extLst>
            </p:cNvPr>
            <p:cNvSpPr/>
            <p:nvPr/>
          </p:nvSpPr>
          <p:spPr>
            <a:xfrm>
              <a:off x="3404838" y="285310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683EEF96-F1E2-CFE3-BB9C-14D39693A5CF}"/>
                </a:ext>
              </a:extLst>
            </p:cNvPr>
            <p:cNvSpPr/>
            <p:nvPr/>
          </p:nvSpPr>
          <p:spPr>
            <a:xfrm>
              <a:off x="3404838" y="332723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02E496E-A90A-20F4-A741-9160DC01ED3F}"/>
                </a:ext>
              </a:extLst>
            </p:cNvPr>
            <p:cNvSpPr txBox="1"/>
            <p:nvPr/>
          </p:nvSpPr>
          <p:spPr>
            <a:xfrm>
              <a:off x="3404837" y="328493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D74E480B-552E-52B2-2F9A-FEF00E572C23}"/>
                </a:ext>
              </a:extLst>
            </p:cNvPr>
            <p:cNvSpPr txBox="1"/>
            <p:nvPr/>
          </p:nvSpPr>
          <p:spPr>
            <a:xfrm>
              <a:off x="3404838" y="319171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61AF4D34-0507-3900-46CA-EE6DE7AB1754}"/>
                </a:ext>
              </a:extLst>
            </p:cNvPr>
            <p:cNvSpPr txBox="1"/>
            <p:nvPr/>
          </p:nvSpPr>
          <p:spPr>
            <a:xfrm>
              <a:off x="3349805" y="282146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2DCBE6C4-5D24-2927-F0BC-B8844C730FBD}"/>
                </a:ext>
              </a:extLst>
            </p:cNvPr>
            <p:cNvSpPr txBox="1"/>
            <p:nvPr/>
          </p:nvSpPr>
          <p:spPr>
            <a:xfrm>
              <a:off x="3497240" y="2821461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239" name="TextBox 238">
              <a:hlinkClick r:id="rId84" action="ppaction://hlinksldjump"/>
              <a:extLst>
                <a:ext uri="{FF2B5EF4-FFF2-40B4-BE49-F238E27FC236}">
                  <a16:creationId xmlns:a16="http://schemas.microsoft.com/office/drawing/2014/main" id="{591231B1-E7E4-EC5B-5815-4A90CE4D111B}"/>
                </a:ext>
              </a:extLst>
            </p:cNvPr>
            <p:cNvSpPr txBox="1"/>
            <p:nvPr/>
          </p:nvSpPr>
          <p:spPr>
            <a:xfrm>
              <a:off x="3351272" y="291179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3C05D99A-5B2E-B606-F2F4-1E51F6752F59}"/>
                </a:ext>
              </a:extLst>
            </p:cNvPr>
            <p:cNvSpPr txBox="1"/>
            <p:nvPr/>
          </p:nvSpPr>
          <p:spPr>
            <a:xfrm>
              <a:off x="3637670" y="293599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7E30842A-3C87-1762-BD38-50C85241B708}"/>
                </a:ext>
              </a:extLst>
            </p:cNvPr>
            <p:cNvSpPr txBox="1"/>
            <p:nvPr/>
          </p:nvSpPr>
          <p:spPr>
            <a:xfrm>
              <a:off x="3349805" y="3052696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8EDB14C0-313C-627A-40C4-2B46DFA5ADDD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3349808" y="3401959"/>
            <a:chExt cx="821917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6178CAAA-EC61-F6B0-ED14-1939D2610208}"/>
                </a:ext>
              </a:extLst>
            </p:cNvPr>
            <p:cNvSpPr/>
            <p:nvPr/>
          </p:nvSpPr>
          <p:spPr>
            <a:xfrm>
              <a:off x="3404841" y="34335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EDD9B2D3-C706-DCEB-934B-59763FC697E0}"/>
                </a:ext>
              </a:extLst>
            </p:cNvPr>
            <p:cNvSpPr/>
            <p:nvPr/>
          </p:nvSpPr>
          <p:spPr>
            <a:xfrm>
              <a:off x="3404841" y="39077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A5732F87-B959-773F-2A91-F4629D0F471E}"/>
                </a:ext>
              </a:extLst>
            </p:cNvPr>
            <p:cNvSpPr txBox="1"/>
            <p:nvPr/>
          </p:nvSpPr>
          <p:spPr>
            <a:xfrm>
              <a:off x="3404840" y="38654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F8577E16-543C-B78C-84D9-427FA99FC7D5}"/>
                </a:ext>
              </a:extLst>
            </p:cNvPr>
            <p:cNvSpPr txBox="1"/>
            <p:nvPr/>
          </p:nvSpPr>
          <p:spPr>
            <a:xfrm>
              <a:off x="3404841" y="377220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B58BA9BA-A6A5-603C-5EAA-B1AC1810AE33}"/>
                </a:ext>
              </a:extLst>
            </p:cNvPr>
            <p:cNvSpPr txBox="1"/>
            <p:nvPr/>
          </p:nvSpPr>
          <p:spPr>
            <a:xfrm>
              <a:off x="3349808" y="34019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7930F633-9B12-EE10-7BE5-F51B8154772D}"/>
                </a:ext>
              </a:extLst>
            </p:cNvPr>
            <p:cNvSpPr txBox="1"/>
            <p:nvPr/>
          </p:nvSpPr>
          <p:spPr>
            <a:xfrm>
              <a:off x="3497243" y="34019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249" name="TextBox 248">
              <a:hlinkClick r:id="rId85" action="ppaction://hlinksldjump"/>
              <a:extLst>
                <a:ext uri="{FF2B5EF4-FFF2-40B4-BE49-F238E27FC236}">
                  <a16:creationId xmlns:a16="http://schemas.microsoft.com/office/drawing/2014/main" id="{8C13DAE7-7D93-A9A3-6BDE-57D07DE4A141}"/>
                </a:ext>
              </a:extLst>
            </p:cNvPr>
            <p:cNvSpPr txBox="1"/>
            <p:nvPr/>
          </p:nvSpPr>
          <p:spPr>
            <a:xfrm>
              <a:off x="3351274" y="3492291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FD050ED3-80BE-54E4-DC3A-286719F4718E}"/>
                </a:ext>
              </a:extLst>
            </p:cNvPr>
            <p:cNvSpPr txBox="1"/>
            <p:nvPr/>
          </p:nvSpPr>
          <p:spPr>
            <a:xfrm>
              <a:off x="3637673" y="35164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064DF471-55F8-8FA2-D1E2-F3133307C32C}"/>
                </a:ext>
              </a:extLst>
            </p:cNvPr>
            <p:cNvSpPr txBox="1"/>
            <p:nvPr/>
          </p:nvSpPr>
          <p:spPr>
            <a:xfrm>
              <a:off x="3349808" y="3633194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B37940D0-708E-8811-9BB0-D04D425C7527}"/>
              </a:ext>
            </a:extLst>
          </p:cNvPr>
          <p:cNvGrpSpPr/>
          <p:nvPr/>
        </p:nvGrpSpPr>
        <p:grpSpPr>
          <a:xfrm>
            <a:off x="3349807" y="3981749"/>
            <a:ext cx="647699" cy="632746"/>
            <a:chOff x="3349807" y="3981749"/>
            <a:chExt cx="647699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EA67CB1D-7EA8-DD3D-7EAB-DCFD4C9A33C2}"/>
                </a:ext>
              </a:extLst>
            </p:cNvPr>
            <p:cNvSpPr/>
            <p:nvPr/>
          </p:nvSpPr>
          <p:spPr>
            <a:xfrm>
              <a:off x="3404840" y="401338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D1BF6068-A889-A74D-F5B6-1FA538C427E1}"/>
                </a:ext>
              </a:extLst>
            </p:cNvPr>
            <p:cNvSpPr/>
            <p:nvPr/>
          </p:nvSpPr>
          <p:spPr>
            <a:xfrm>
              <a:off x="3404840" y="448752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2EB0D025-B270-339F-3B64-7D0C5E5ED56A}"/>
                </a:ext>
              </a:extLst>
            </p:cNvPr>
            <p:cNvSpPr txBox="1"/>
            <p:nvPr/>
          </p:nvSpPr>
          <p:spPr>
            <a:xfrm>
              <a:off x="3376263" y="4445218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C611F6F4-7708-13F7-41BB-6984B9F9D2FD}"/>
                </a:ext>
              </a:extLst>
            </p:cNvPr>
            <p:cNvSpPr txBox="1"/>
            <p:nvPr/>
          </p:nvSpPr>
          <p:spPr>
            <a:xfrm>
              <a:off x="3392141" y="4351999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42E7D0EE-C650-20D6-80D2-7EB71D56005A}"/>
                </a:ext>
              </a:extLst>
            </p:cNvPr>
            <p:cNvSpPr txBox="1"/>
            <p:nvPr/>
          </p:nvSpPr>
          <p:spPr>
            <a:xfrm>
              <a:off x="3349807" y="398175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D656309E-269C-8BB0-A875-892494A71BF9}"/>
                </a:ext>
              </a:extLst>
            </p:cNvPr>
            <p:cNvSpPr txBox="1"/>
            <p:nvPr/>
          </p:nvSpPr>
          <p:spPr>
            <a:xfrm>
              <a:off x="3497242" y="398174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781" name="TextBox 780">
              <a:hlinkClick r:id="rId86" action="ppaction://hlinksldjump"/>
              <a:extLst>
                <a:ext uri="{FF2B5EF4-FFF2-40B4-BE49-F238E27FC236}">
                  <a16:creationId xmlns:a16="http://schemas.microsoft.com/office/drawing/2014/main" id="{4D99E3ED-745F-F78B-6EA5-9356634760AF}"/>
                </a:ext>
              </a:extLst>
            </p:cNvPr>
            <p:cNvSpPr txBox="1"/>
            <p:nvPr/>
          </p:nvSpPr>
          <p:spPr>
            <a:xfrm>
              <a:off x="3351274" y="407208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4EC88330-7B98-FCD7-0B6B-CCE36D91F5C9}"/>
                </a:ext>
              </a:extLst>
            </p:cNvPr>
            <p:cNvSpPr txBox="1"/>
            <p:nvPr/>
          </p:nvSpPr>
          <p:spPr>
            <a:xfrm>
              <a:off x="3637672" y="40962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AA7DE5DF-F456-5741-EF1A-53334ED66CF7}"/>
                </a:ext>
              </a:extLst>
            </p:cNvPr>
            <p:cNvSpPr txBox="1"/>
            <p:nvPr/>
          </p:nvSpPr>
          <p:spPr>
            <a:xfrm>
              <a:off x="3349807" y="4212984"/>
              <a:ext cx="62518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6DBD39FC-E79D-55A9-7D3A-DFCAA5D55FE2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3349809" y="4563835"/>
            <a:chExt cx="821917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4C27D56B-0043-2CBB-3C65-80CDD939F0AF}"/>
                </a:ext>
              </a:extLst>
            </p:cNvPr>
            <p:cNvSpPr/>
            <p:nvPr/>
          </p:nvSpPr>
          <p:spPr>
            <a:xfrm>
              <a:off x="3404842" y="459547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48518B5F-4533-E3ED-4F3F-7CAD80D25990}"/>
                </a:ext>
              </a:extLst>
            </p:cNvPr>
            <p:cNvSpPr/>
            <p:nvPr/>
          </p:nvSpPr>
          <p:spPr>
            <a:xfrm>
              <a:off x="3404842" y="506960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692EA3A0-EA51-B98B-7985-03AC37F22A1A}"/>
                </a:ext>
              </a:extLst>
            </p:cNvPr>
            <p:cNvSpPr txBox="1"/>
            <p:nvPr/>
          </p:nvSpPr>
          <p:spPr>
            <a:xfrm>
              <a:off x="3404841" y="50273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508D9ED3-CF3F-E8D4-95CA-3F104B087EE4}"/>
                </a:ext>
              </a:extLst>
            </p:cNvPr>
            <p:cNvSpPr txBox="1"/>
            <p:nvPr/>
          </p:nvSpPr>
          <p:spPr>
            <a:xfrm>
              <a:off x="3384522" y="4934085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9A6B4DF0-95B1-1C41-B6E7-A6CBEDAA5340}"/>
                </a:ext>
              </a:extLst>
            </p:cNvPr>
            <p:cNvSpPr txBox="1"/>
            <p:nvPr/>
          </p:nvSpPr>
          <p:spPr>
            <a:xfrm>
              <a:off x="3349809" y="456383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C2891653-F6FF-FFC9-D1F0-8618CA700388}"/>
                </a:ext>
              </a:extLst>
            </p:cNvPr>
            <p:cNvSpPr txBox="1"/>
            <p:nvPr/>
          </p:nvSpPr>
          <p:spPr>
            <a:xfrm>
              <a:off x="3497244" y="456383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1" name="TextBox 790">
              <a:hlinkClick r:id="rId87" action="ppaction://hlinksldjump"/>
              <a:extLst>
                <a:ext uri="{FF2B5EF4-FFF2-40B4-BE49-F238E27FC236}">
                  <a16:creationId xmlns:a16="http://schemas.microsoft.com/office/drawing/2014/main" id="{BAAE7E03-D4F2-883C-88B4-3CA40CD732E7}"/>
                </a:ext>
              </a:extLst>
            </p:cNvPr>
            <p:cNvSpPr txBox="1"/>
            <p:nvPr/>
          </p:nvSpPr>
          <p:spPr>
            <a:xfrm>
              <a:off x="3351276" y="465416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8D9B6CDA-AB26-A50C-20B4-7DEC73A1BE95}"/>
                </a:ext>
              </a:extLst>
            </p:cNvPr>
            <p:cNvSpPr txBox="1"/>
            <p:nvPr/>
          </p:nvSpPr>
          <p:spPr>
            <a:xfrm>
              <a:off x="3637674" y="4678364"/>
              <a:ext cx="2818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E0ECE668-214C-0FB6-6784-9D41290C83A0}"/>
                </a:ext>
              </a:extLst>
            </p:cNvPr>
            <p:cNvSpPr txBox="1"/>
            <p:nvPr/>
          </p:nvSpPr>
          <p:spPr>
            <a:xfrm>
              <a:off x="3349809" y="479507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sp>
        <p:nvSpPr>
          <p:cNvPr id="794" name="TextBox 793">
            <a:hlinkClick r:id="rId88" action="ppaction://hlinksldjump"/>
            <a:extLst>
              <a:ext uri="{FF2B5EF4-FFF2-40B4-BE49-F238E27FC236}">
                <a16:creationId xmlns:a16="http://schemas.microsoft.com/office/drawing/2014/main" id="{3D5A5A97-1702-C8A0-3343-08BD348CB37B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5" name="TextBox 794">
            <a:hlinkClick r:id="rId89" action="ppaction://hlinksldjump"/>
            <a:extLst>
              <a:ext uri="{FF2B5EF4-FFF2-40B4-BE49-F238E27FC236}">
                <a16:creationId xmlns:a16="http://schemas.microsoft.com/office/drawing/2014/main" id="{EA5CAF76-02E7-D7E0-4D2D-5070C9A42082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6" name="TextBox 795">
            <a:hlinkClick r:id="rId90" action="ppaction://hlinksldjump"/>
            <a:extLst>
              <a:ext uri="{FF2B5EF4-FFF2-40B4-BE49-F238E27FC236}">
                <a16:creationId xmlns:a16="http://schemas.microsoft.com/office/drawing/2014/main" id="{9D2C1D80-DF63-4F03-79F3-455438460D5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7" name="TextBox 796">
            <a:hlinkClick r:id="rId91" action="ppaction://hlinksldjump"/>
            <a:extLst>
              <a:ext uri="{FF2B5EF4-FFF2-40B4-BE49-F238E27FC236}">
                <a16:creationId xmlns:a16="http://schemas.microsoft.com/office/drawing/2014/main" id="{4B0C2ABA-BDCF-CCA4-3FB1-AFA1612D6914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8" name="TextBox 797">
            <a:hlinkClick r:id="rId92" action="ppaction://hlinksldjump"/>
            <a:extLst>
              <a:ext uri="{FF2B5EF4-FFF2-40B4-BE49-F238E27FC236}">
                <a16:creationId xmlns:a16="http://schemas.microsoft.com/office/drawing/2014/main" id="{6E29039F-1ADD-906D-8227-204B5EF572EF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9" name="TextBox 798">
            <a:hlinkClick r:id="rId93" action="ppaction://hlinksldjump"/>
            <a:extLst>
              <a:ext uri="{FF2B5EF4-FFF2-40B4-BE49-F238E27FC236}">
                <a16:creationId xmlns:a16="http://schemas.microsoft.com/office/drawing/2014/main" id="{403A52D1-AD04-E796-5E5C-E18F810F3C4E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00" name="TextBox 799">
            <a:hlinkClick r:id="rId94" action="ppaction://hlinksldjump"/>
            <a:extLst>
              <a:ext uri="{FF2B5EF4-FFF2-40B4-BE49-F238E27FC236}">
                <a16:creationId xmlns:a16="http://schemas.microsoft.com/office/drawing/2014/main" id="{7F64F70E-4F82-AFA1-9CB9-DCF4C2623FC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64" name="TextBox 1863">
            <a:hlinkClick r:id="rId95" action="ppaction://hlinksldjump"/>
            <a:extLst>
              <a:ext uri="{FF2B5EF4-FFF2-40B4-BE49-F238E27FC236}">
                <a16:creationId xmlns:a16="http://schemas.microsoft.com/office/drawing/2014/main" id="{C7C8FE4F-39EE-9EED-59A6-A3E31808A16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65" name="TextBox 1864">
            <a:hlinkClick r:id="rId96" action="ppaction://hlinksldjump"/>
            <a:extLst>
              <a:ext uri="{FF2B5EF4-FFF2-40B4-BE49-F238E27FC236}">
                <a16:creationId xmlns:a16="http://schemas.microsoft.com/office/drawing/2014/main" id="{6CE2A1ED-BD0E-4C5B-D793-6C40DAA26DF0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66" name="TextBox 1865">
            <a:hlinkClick r:id="rId97" action="ppaction://hlinksldjump"/>
            <a:extLst>
              <a:ext uri="{FF2B5EF4-FFF2-40B4-BE49-F238E27FC236}">
                <a16:creationId xmlns:a16="http://schemas.microsoft.com/office/drawing/2014/main" id="{AE8C0E73-1146-E627-C749-FC42E5B4E00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67" name="TextBox 1866">
            <a:hlinkClick r:id="rId98" action="ppaction://hlinksldjump"/>
            <a:extLst>
              <a:ext uri="{FF2B5EF4-FFF2-40B4-BE49-F238E27FC236}">
                <a16:creationId xmlns:a16="http://schemas.microsoft.com/office/drawing/2014/main" id="{61A9F4AE-01C8-2713-C784-85270723AE81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68" name="TextBox 1867">
            <a:hlinkClick r:id="rId99" action="ppaction://hlinksldjump"/>
            <a:extLst>
              <a:ext uri="{FF2B5EF4-FFF2-40B4-BE49-F238E27FC236}">
                <a16:creationId xmlns:a16="http://schemas.microsoft.com/office/drawing/2014/main" id="{11025008-6727-BA2C-FED2-ECBCE4C3817E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70" name="TextBox 1869">
            <a:hlinkClick r:id="rId100" action="ppaction://hlinksldjump"/>
            <a:extLst>
              <a:ext uri="{FF2B5EF4-FFF2-40B4-BE49-F238E27FC236}">
                <a16:creationId xmlns:a16="http://schemas.microsoft.com/office/drawing/2014/main" id="{F1FBFBD4-2915-6484-2279-1F09DB77B457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71" name="TextBox 1870">
            <a:hlinkClick r:id="rId101" action="ppaction://hlinksldjump"/>
            <a:extLst>
              <a:ext uri="{FF2B5EF4-FFF2-40B4-BE49-F238E27FC236}">
                <a16:creationId xmlns:a16="http://schemas.microsoft.com/office/drawing/2014/main" id="{F5757D0D-E053-B0B9-760D-FE095C8AAC23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72" name="TextBox 1871">
            <a:hlinkClick r:id="rId102" action="ppaction://hlinksldjump"/>
            <a:extLst>
              <a:ext uri="{FF2B5EF4-FFF2-40B4-BE49-F238E27FC236}">
                <a16:creationId xmlns:a16="http://schemas.microsoft.com/office/drawing/2014/main" id="{0CC89F6A-7D74-6D12-AE5D-90DEFF356FB8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00" name="TextBox 1899">
            <a:hlinkClick r:id="rId103" action="ppaction://hlinksldjump"/>
            <a:extLst>
              <a:ext uri="{FF2B5EF4-FFF2-40B4-BE49-F238E27FC236}">
                <a16:creationId xmlns:a16="http://schemas.microsoft.com/office/drawing/2014/main" id="{E3480AE1-8912-0AB6-4CDC-ABFDD3944F5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314" name="TextBox 313">
            <a:hlinkClick r:id="rId104" action="ppaction://hlinksldjump"/>
            <a:extLst>
              <a:ext uri="{FF2B5EF4-FFF2-40B4-BE49-F238E27FC236}">
                <a16:creationId xmlns:a16="http://schemas.microsoft.com/office/drawing/2014/main" id="{B4875CC3-1CAA-729B-2262-DB335504253D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315" name="Rectangle 314">
            <a:hlinkClick r:id="rId105" action="ppaction://hlinksldjump"/>
            <a:extLst>
              <a:ext uri="{FF2B5EF4-FFF2-40B4-BE49-F238E27FC236}">
                <a16:creationId xmlns:a16="http://schemas.microsoft.com/office/drawing/2014/main" id="{8A6D9C5B-B8EC-6A07-374E-BB4CCA52FE0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316" name="Rectangle 315">
            <a:hlinkClick r:id="rId106" action="ppaction://hlinksldjump"/>
            <a:extLst>
              <a:ext uri="{FF2B5EF4-FFF2-40B4-BE49-F238E27FC236}">
                <a16:creationId xmlns:a16="http://schemas.microsoft.com/office/drawing/2014/main" id="{0DE00FEF-FDE3-7E6A-9228-F52BBA38CAD1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317" name="Rectangle 316">
            <a:hlinkClick r:id="rId107" action="ppaction://hlinksldjump"/>
            <a:extLst>
              <a:ext uri="{FF2B5EF4-FFF2-40B4-BE49-F238E27FC236}">
                <a16:creationId xmlns:a16="http://schemas.microsoft.com/office/drawing/2014/main" id="{EDFB4FA1-87AE-B8EE-7057-458AE6ECE155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318" name="Rectangle 317">
            <a:hlinkClick r:id="rId108" action="ppaction://hlinksldjump"/>
            <a:extLst>
              <a:ext uri="{FF2B5EF4-FFF2-40B4-BE49-F238E27FC236}">
                <a16:creationId xmlns:a16="http://schemas.microsoft.com/office/drawing/2014/main" id="{C85DA62D-6C75-3CC8-ECE5-E1BCD5A71CA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319" name="Rectangle 318">
            <a:hlinkClick r:id="rId109" action="ppaction://hlinksldjump"/>
            <a:extLst>
              <a:ext uri="{FF2B5EF4-FFF2-40B4-BE49-F238E27FC236}">
                <a16:creationId xmlns:a16="http://schemas.microsoft.com/office/drawing/2014/main" id="{E94584B7-BE5E-C49E-9096-952264682EFD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320" name="Rectangle 319">
            <a:hlinkClick r:id="rId110" action="ppaction://hlinksldjump"/>
            <a:extLst>
              <a:ext uri="{FF2B5EF4-FFF2-40B4-BE49-F238E27FC236}">
                <a16:creationId xmlns:a16="http://schemas.microsoft.com/office/drawing/2014/main" id="{0DF4D78C-A2A2-9204-964D-7A169EF0ED6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321" name="Rectangle 320">
            <a:hlinkClick r:id="rId111" action="ppaction://hlinksldjump"/>
            <a:extLst>
              <a:ext uri="{FF2B5EF4-FFF2-40B4-BE49-F238E27FC236}">
                <a16:creationId xmlns:a16="http://schemas.microsoft.com/office/drawing/2014/main" id="{4904BAE8-0C57-29F2-FD4E-458E90AAB91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B1C1058-9765-8DA2-6DC3-8933FAE639C0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9E9A0B1-B4A8-99C6-2A74-1AAA9A94E9FC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407A786-73F2-0480-5AA8-128A91A75993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VIB (6)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663AC89-B852-2CCF-53D6-4734D0777608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8567B77-FB65-DBD8-2549-38AFD78E793D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5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1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B4437E7-C5C8-5B36-9D73-B3025F89A20C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A634974-1FF0-F0F9-BF83-8B3347D6B943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6</a:t>
            </a:r>
          </a:p>
        </p:txBody>
      </p:sp>
      <p:sp>
        <p:nvSpPr>
          <p:cNvPr id="1873" name="TextBox 1872">
            <a:extLst>
              <a:ext uri="{FF2B5EF4-FFF2-40B4-BE49-F238E27FC236}">
                <a16:creationId xmlns:a16="http://schemas.microsoft.com/office/drawing/2014/main" id="{A5342461-2378-990D-04EF-82D255A4BEA7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74" name="TextBox 1873">
            <a:extLst>
              <a:ext uri="{FF2B5EF4-FFF2-40B4-BE49-F238E27FC236}">
                <a16:creationId xmlns:a16="http://schemas.microsoft.com/office/drawing/2014/main" id="{A459B732-748E-FA98-CF52-11FC8BC35B41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30B780D2-A001-0769-73AC-60B486E174D5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D1A2099D-4C8E-A9BC-FDCD-B66BCE75F8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FD083CC3-2968-87D7-03A4-29473B7A1F2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A64C27A8-191E-2441-7D9E-2994F51BE46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1DEC4143-F5F3-EEC9-4C20-DD4F22C687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6AB383A2-E8A5-0F91-50A3-9E6ABB6D809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D6659B94-9A41-8654-2FAC-BEC0D5C6191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01" name="TextBox 300">
              <a:hlinkClick r:id="rId112" action="ppaction://hlinksldjump"/>
              <a:extLst>
                <a:ext uri="{FF2B5EF4-FFF2-40B4-BE49-F238E27FC236}">
                  <a16:creationId xmlns:a16="http://schemas.microsoft.com/office/drawing/2014/main" id="{908121F3-6443-38B3-50C9-2ED44E30D0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52296B77-CD41-C5DC-8FAD-E8627FB249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CD30F01D-34EE-740C-73E0-298BDDEA3F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4E21B723-C55D-D519-7C22-56774B3FDC1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372720C4-6BB2-09A1-9F5A-4BC3050E3E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7EDB0F22-FF53-9C2B-512B-2BA6089C338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1C2B6BEF-6D3A-FA52-BADB-472E7A11A7F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EDEBE42C-6682-1384-E8EA-6E92EE95284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F231038A-8022-4E5A-AF10-5EE7881670A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7454AA10-019C-2981-6B6D-0A47741B3D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386" name="TextBox 385">
              <a:hlinkClick r:id="rId113" action="ppaction://hlinksldjump"/>
              <a:extLst>
                <a:ext uri="{FF2B5EF4-FFF2-40B4-BE49-F238E27FC236}">
                  <a16:creationId xmlns:a16="http://schemas.microsoft.com/office/drawing/2014/main" id="{4AFBCB98-8A68-56F7-29F0-4FA00D00F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9299AAFB-296E-9AC2-4F65-8A062BE76A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9BD2108C-33A8-C3E6-7BD7-33A347F5118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A96A5552-102B-4400-EBEA-25DC3CB4E7D6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5DEF0992-8F69-EE3F-06C1-CFC5AA9E94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8E0B8049-44BF-FD74-7378-48636AA6A87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C7F8B791-9812-7B99-0A5C-B06ED07E6A6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13A05666-ECA3-D2A3-FF93-F4E3A602A3A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9A716DE-E5B3-E76C-6C18-1866B48148E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024BA7B4-370B-8174-0352-6CD665C617A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426" name="TextBox 425">
              <a:hlinkClick r:id="rId114" action="ppaction://hlinksldjump"/>
              <a:extLst>
                <a:ext uri="{FF2B5EF4-FFF2-40B4-BE49-F238E27FC236}">
                  <a16:creationId xmlns:a16="http://schemas.microsoft.com/office/drawing/2014/main" id="{02A3A228-A818-5F20-95AA-69A65B83690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78EC01C9-FACD-3F63-D848-9714A3F424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47096BF9-E2F1-0F23-3347-FDFCB9E085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ECBA6790-2913-641C-8073-2DCF9456BFDA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C4060E7A-A6E6-E488-3425-5DB40C5E4F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EBC9560F-EA24-0962-561F-323593D5B5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8F5903E6-285F-269B-BC75-8021B158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E69F8843-9CBA-FEB4-83B3-ADF46D85AC1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D07F2427-22A3-3EB6-156A-DDB578DD0A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6CAA9BB8-ECFA-68E4-AEC2-2B1FFE999A5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6" name="TextBox 44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CD18CB63-810F-AF21-01E7-AE512EDEC79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4445B9E2-60F0-54E4-E4C4-0D537BC314F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E34565D-25C4-68A3-FD23-DCDEABA449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02" name="Group 801">
            <a:extLst>
              <a:ext uri="{FF2B5EF4-FFF2-40B4-BE49-F238E27FC236}">
                <a16:creationId xmlns:a16="http://schemas.microsoft.com/office/drawing/2014/main" id="{349229A7-5995-B0DB-24B7-CFDB5C8125A8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03" name="Rectangle 802">
              <a:extLst>
                <a:ext uri="{FF2B5EF4-FFF2-40B4-BE49-F238E27FC236}">
                  <a16:creationId xmlns:a16="http://schemas.microsoft.com/office/drawing/2014/main" id="{CADEE23D-FB8B-0E4D-33F7-91FE52386F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EAF877F0-2A3B-7376-F3B6-7262DF1D15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52BF7AED-C0F5-A343-FAB0-4392EC26319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7D9A903C-96B4-7BC1-9FEE-4B106864791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89DBAEFB-C368-E43C-A5F9-2B2AC37F56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00D16019-C5BA-103A-8C1A-D81890DD254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09" name="TextBox 80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35253D02-24EC-C6F6-2F58-F7E5E73FDF9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07E4827-E5C1-F530-032A-52A2DDF6C0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B7F1B5BE-7501-BF0E-65BA-35CECF91DE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12" name="Group 811">
            <a:extLst>
              <a:ext uri="{FF2B5EF4-FFF2-40B4-BE49-F238E27FC236}">
                <a16:creationId xmlns:a16="http://schemas.microsoft.com/office/drawing/2014/main" id="{D82F407B-8814-C3E4-4ACD-0A8A50280EB5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13" name="Rectangle 812">
              <a:extLst>
                <a:ext uri="{FF2B5EF4-FFF2-40B4-BE49-F238E27FC236}">
                  <a16:creationId xmlns:a16="http://schemas.microsoft.com/office/drawing/2014/main" id="{CACBABEC-7550-B121-3896-A71B2DCCCD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B6AEA88F-8336-9776-1CB6-9E20B19BBC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18F575FB-1BD5-D864-DBCE-5F01356B287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9D2E1FEE-7FCD-B31F-5107-8FB82686F9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EAFD2EAF-0478-859A-4394-27ACC74172E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910BB6EF-741C-9BCF-6E75-98E054EDF73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59" name="TextBox 85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38ED1B5-B7DB-A21E-35B2-44885B1B0A9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98CD9861-D984-4E7C-5291-49090ACE99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F3E6E029-16B4-FBB3-26D2-D79760969DF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EABEC71-D7A0-1C25-838E-356B67CDFCB9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63" name="Rectangle 862">
              <a:extLst>
                <a:ext uri="{FF2B5EF4-FFF2-40B4-BE49-F238E27FC236}">
                  <a16:creationId xmlns:a16="http://schemas.microsoft.com/office/drawing/2014/main" id="{826DF6F2-00AD-CD58-FCF8-0DDF3D80A9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0670BD8B-417C-AF21-8C67-5B187C389C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34769B24-EB6C-54D0-B8BE-782FE43B65D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F874D8B4-4DB2-F00D-02A4-86259C8BDA1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F0964311-FF53-03F3-01B3-676DE0501E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CBA27255-BA39-D9E2-D686-7C6755C024A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9" name="TextBox 868">
              <a:hlinkClick r:id="rId118" action="ppaction://hlinksldjump"/>
              <a:extLst>
                <a:ext uri="{FF2B5EF4-FFF2-40B4-BE49-F238E27FC236}">
                  <a16:creationId xmlns:a16="http://schemas.microsoft.com/office/drawing/2014/main" id="{FADA44B9-E4BF-EC13-3D0F-3C63E52B9FD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8B48F72-D0EF-F577-EDE2-9A031195BF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C51C7E1E-D414-0712-7D87-2A9970332557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75" name="Group 1874">
            <a:extLst>
              <a:ext uri="{FF2B5EF4-FFF2-40B4-BE49-F238E27FC236}">
                <a16:creationId xmlns:a16="http://schemas.microsoft.com/office/drawing/2014/main" id="{F7522B36-1A9F-8BB2-C3F8-84BB203DD65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76" name="Rectangle 1875">
              <a:extLst>
                <a:ext uri="{FF2B5EF4-FFF2-40B4-BE49-F238E27FC236}">
                  <a16:creationId xmlns:a16="http://schemas.microsoft.com/office/drawing/2014/main" id="{5BEE6F99-6835-17A7-0965-D790E6DB44DA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B2F75363-8058-6C58-EB95-CF436676395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212EE4E7-48ED-4AF5-F432-E92A0BA93977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556AFEAE-3917-1747-8505-2FFAAF525A05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3ECCBB9B-1823-10DF-75A7-89E0647576BC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746DB885-890E-C91C-E271-808FA0929774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6095CA9-8487-527F-F28B-2C88B50D7A53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D6AD02CE-0F0D-89B0-29A1-CA8FF6792FB3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A1380172-5DD3-89AD-095B-35434E371A2E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6089E1AC-6AB2-CC35-B9FB-428CD0049E31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C625748C-92C6-A719-63D0-D66779DB419E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B1FDDED7-A782-D952-8C74-55D0B2349513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D204C422-D141-1601-7F07-37EE8B3B65C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22" name="Group 221">
                  <a:extLst>
                    <a:ext uri="{FF2B5EF4-FFF2-40B4-BE49-F238E27FC236}">
                      <a16:creationId xmlns:a16="http://schemas.microsoft.com/office/drawing/2014/main" id="{9042F259-EF0F-483B-AF04-EE73D104C8A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23" name="Group 322">
                    <a:extLst>
                      <a:ext uri="{FF2B5EF4-FFF2-40B4-BE49-F238E27FC236}">
                        <a16:creationId xmlns:a16="http://schemas.microsoft.com/office/drawing/2014/main" id="{B91A82A4-4A11-3B8D-BD94-67E5903F49CA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40" name="Group 339">
                      <a:extLst>
                        <a:ext uri="{FF2B5EF4-FFF2-40B4-BE49-F238E27FC236}">
                          <a16:creationId xmlns:a16="http://schemas.microsoft.com/office/drawing/2014/main" id="{A59FB4AA-E34F-CC70-2DBC-15387C3012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2" name="Group 341">
                        <a:extLst>
                          <a:ext uri="{FF2B5EF4-FFF2-40B4-BE49-F238E27FC236}">
                            <a16:creationId xmlns:a16="http://schemas.microsoft.com/office/drawing/2014/main" id="{59EB8BE9-DFAB-E12F-F2D2-BAEFD175B21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4" name="Group 343">
                          <a:extLst>
                            <a:ext uri="{FF2B5EF4-FFF2-40B4-BE49-F238E27FC236}">
                              <a16:creationId xmlns:a16="http://schemas.microsoft.com/office/drawing/2014/main" id="{EA9A46E3-EAA9-3389-F128-50140A7E8A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6" name="Group 345">
                            <a:extLst>
                              <a:ext uri="{FF2B5EF4-FFF2-40B4-BE49-F238E27FC236}">
                                <a16:creationId xmlns:a16="http://schemas.microsoft.com/office/drawing/2014/main" id="{0D13CE3E-4D1E-8260-777E-AD3BE8D8D1B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8" name="Group 347">
                              <a:extLst>
                                <a:ext uri="{FF2B5EF4-FFF2-40B4-BE49-F238E27FC236}">
                                  <a16:creationId xmlns:a16="http://schemas.microsoft.com/office/drawing/2014/main" id="{AC3CDEB9-1C40-8A05-0C20-F0E76C0D1B6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FBAE2596-F5BC-50AC-0464-74FF3E1321E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1F0D4A10-6562-1370-5352-ADC6D998BF5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D3C9A093-ABFA-8579-0696-19C2072D6CC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78" name="Straight Connector 377">
                              <a:extLst>
                                <a:ext uri="{FF2B5EF4-FFF2-40B4-BE49-F238E27FC236}">
                                  <a16:creationId xmlns:a16="http://schemas.microsoft.com/office/drawing/2014/main" id="{A00C7973-C1AA-FBF0-7FD7-2D61D610F7B1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7" name="Straight Connector 346">
                            <a:extLst>
                              <a:ext uri="{FF2B5EF4-FFF2-40B4-BE49-F238E27FC236}">
                                <a16:creationId xmlns:a16="http://schemas.microsoft.com/office/drawing/2014/main" id="{9704E6A7-B6DB-DA90-7187-2B11E57A3093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5" name="Straight Connector 344">
                          <a:extLst>
                            <a:ext uri="{FF2B5EF4-FFF2-40B4-BE49-F238E27FC236}">
                              <a16:creationId xmlns:a16="http://schemas.microsoft.com/office/drawing/2014/main" id="{0EE15B09-2BB0-528F-9ECC-699DF15FEA9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3" name="Straight Connector 342">
                        <a:extLst>
                          <a:ext uri="{FF2B5EF4-FFF2-40B4-BE49-F238E27FC236}">
                            <a16:creationId xmlns:a16="http://schemas.microsoft.com/office/drawing/2014/main" id="{8A934630-4573-CD49-05B6-712FC74D2CA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1" name="Straight Connector 340">
                      <a:extLst>
                        <a:ext uri="{FF2B5EF4-FFF2-40B4-BE49-F238E27FC236}">
                          <a16:creationId xmlns:a16="http://schemas.microsoft.com/office/drawing/2014/main" id="{AA182A57-E3DF-6332-1BEE-730C163B622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749E9253-A047-1B85-598F-C9F32EDABA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22" name="Straight Connector 321">
                  <a:extLst>
                    <a:ext uri="{FF2B5EF4-FFF2-40B4-BE49-F238E27FC236}">
                      <a16:creationId xmlns:a16="http://schemas.microsoft.com/office/drawing/2014/main" id="{C6BDC004-B1D4-9B3B-7F09-F891FA25A1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3C72B963-CC86-06DD-8992-8D05E92F98D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Straight Connector 220">
                <a:extLst>
                  <a:ext uri="{FF2B5EF4-FFF2-40B4-BE49-F238E27FC236}">
                    <a16:creationId xmlns:a16="http://schemas.microsoft.com/office/drawing/2014/main" id="{E04CAD1B-46AC-EEEC-D0F2-F98CFF6E594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83161400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0" name="TextBox 1869">
            <a:hlinkClick r:id="rId7" action="ppaction://hlinksldjump"/>
            <a:extLst>
              <a:ext uri="{FF2B5EF4-FFF2-40B4-BE49-F238E27FC236}">
                <a16:creationId xmlns:a16="http://schemas.microsoft.com/office/drawing/2014/main" id="{60B31057-1E21-C422-C300-3C6176174E4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5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7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8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9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1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2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3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4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5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7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8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9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0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3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4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5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6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8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9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0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1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2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3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D4A8579-C834-4EF4-4A47-A9215E5E874F}"/>
              </a:ext>
            </a:extLst>
          </p:cNvPr>
          <p:cNvGrpSpPr/>
          <p:nvPr/>
        </p:nvGrpSpPr>
        <p:grpSpPr>
          <a:xfrm>
            <a:off x="3921867" y="2820885"/>
            <a:ext cx="686116" cy="632746"/>
            <a:chOff x="3921867" y="2820885"/>
            <a:chExt cx="686116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41692B12-97DA-8C83-B6F3-D67CD6101552}"/>
                </a:ext>
              </a:extLst>
            </p:cNvPr>
            <p:cNvSpPr/>
            <p:nvPr/>
          </p:nvSpPr>
          <p:spPr>
            <a:xfrm>
              <a:off x="3976900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57F39423-0557-969D-6E4A-C2B8E69C2C97}"/>
                </a:ext>
              </a:extLst>
            </p:cNvPr>
            <p:cNvSpPr/>
            <p:nvPr/>
          </p:nvSpPr>
          <p:spPr>
            <a:xfrm>
              <a:off x="3976900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06575E5-1AD0-88B9-49E5-1D460627E1BC}"/>
                </a:ext>
              </a:extLst>
            </p:cNvPr>
            <p:cNvSpPr txBox="1"/>
            <p:nvPr/>
          </p:nvSpPr>
          <p:spPr>
            <a:xfrm>
              <a:off x="3954674" y="3284354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E60136C-82D3-6FA8-7489-B65AFF113E60}"/>
                </a:ext>
              </a:extLst>
            </p:cNvPr>
            <p:cNvSpPr txBox="1"/>
            <p:nvPr/>
          </p:nvSpPr>
          <p:spPr>
            <a:xfrm>
              <a:off x="3976900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936930E-7258-18CC-DD22-F370948FAC6B}"/>
                </a:ext>
              </a:extLst>
            </p:cNvPr>
            <p:cNvSpPr txBox="1"/>
            <p:nvPr/>
          </p:nvSpPr>
          <p:spPr>
            <a:xfrm>
              <a:off x="3921867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9B241BBC-3DAC-C8B5-CA89-ED75F84C1976}"/>
                </a:ext>
              </a:extLst>
            </p:cNvPr>
            <p:cNvSpPr txBox="1"/>
            <p:nvPr/>
          </p:nvSpPr>
          <p:spPr>
            <a:xfrm>
              <a:off x="4069302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239" name="TextBox 238">
              <a:hlinkClick r:id="rId84" action="ppaction://hlinksldjump"/>
              <a:extLst>
                <a:ext uri="{FF2B5EF4-FFF2-40B4-BE49-F238E27FC236}">
                  <a16:creationId xmlns:a16="http://schemas.microsoft.com/office/drawing/2014/main" id="{B9F766F0-959E-E442-5E92-2005A06C0703}"/>
                </a:ext>
              </a:extLst>
            </p:cNvPr>
            <p:cNvSpPr txBox="1"/>
            <p:nvPr/>
          </p:nvSpPr>
          <p:spPr>
            <a:xfrm>
              <a:off x="3923333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4ACC2F08-42DA-480D-D552-30F6B8410D45}"/>
                </a:ext>
              </a:extLst>
            </p:cNvPr>
            <p:cNvSpPr txBox="1"/>
            <p:nvPr/>
          </p:nvSpPr>
          <p:spPr>
            <a:xfrm>
              <a:off x="4209732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58958BB8-2394-216F-70DB-C4A422E50A9C}"/>
                </a:ext>
              </a:extLst>
            </p:cNvPr>
            <p:cNvSpPr txBox="1"/>
            <p:nvPr/>
          </p:nvSpPr>
          <p:spPr>
            <a:xfrm>
              <a:off x="3921867" y="3052120"/>
              <a:ext cx="68611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561B86E-E4A8-83F0-2DA8-82C2FBB42545}"/>
              </a:ext>
            </a:extLst>
          </p:cNvPr>
          <p:cNvGrpSpPr/>
          <p:nvPr/>
        </p:nvGrpSpPr>
        <p:grpSpPr>
          <a:xfrm>
            <a:off x="3921870" y="3401383"/>
            <a:ext cx="686113" cy="632746"/>
            <a:chOff x="3921870" y="3401383"/>
            <a:chExt cx="686113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7015FB3F-4806-70D0-10B8-515F5AA7481A}"/>
                </a:ext>
              </a:extLst>
            </p:cNvPr>
            <p:cNvSpPr/>
            <p:nvPr/>
          </p:nvSpPr>
          <p:spPr>
            <a:xfrm>
              <a:off x="3976903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51729D4B-D2AF-7D2D-897F-F8172011D785}"/>
                </a:ext>
              </a:extLst>
            </p:cNvPr>
            <p:cNvSpPr/>
            <p:nvPr/>
          </p:nvSpPr>
          <p:spPr>
            <a:xfrm>
              <a:off x="3976903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03DE1B71-4782-8E7E-C46F-C78F98476115}"/>
                </a:ext>
              </a:extLst>
            </p:cNvPr>
            <p:cNvSpPr txBox="1"/>
            <p:nvPr/>
          </p:nvSpPr>
          <p:spPr>
            <a:xfrm>
              <a:off x="3976902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F6ACB23-6C56-3340-57BA-00836AA677EA}"/>
                </a:ext>
              </a:extLst>
            </p:cNvPr>
            <p:cNvSpPr txBox="1"/>
            <p:nvPr/>
          </p:nvSpPr>
          <p:spPr>
            <a:xfrm>
              <a:off x="3976903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7C934188-A038-8D8F-5A56-7AB01F2D709A}"/>
                </a:ext>
              </a:extLst>
            </p:cNvPr>
            <p:cNvSpPr txBox="1"/>
            <p:nvPr/>
          </p:nvSpPr>
          <p:spPr>
            <a:xfrm>
              <a:off x="3921870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1D9F1BEB-D84F-F852-4E21-CB162888E997}"/>
                </a:ext>
              </a:extLst>
            </p:cNvPr>
            <p:cNvSpPr txBox="1"/>
            <p:nvPr/>
          </p:nvSpPr>
          <p:spPr>
            <a:xfrm>
              <a:off x="4069305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249" name="TextBox 248">
              <a:hlinkClick r:id="rId85" action="ppaction://hlinksldjump"/>
              <a:extLst>
                <a:ext uri="{FF2B5EF4-FFF2-40B4-BE49-F238E27FC236}">
                  <a16:creationId xmlns:a16="http://schemas.microsoft.com/office/drawing/2014/main" id="{E555314F-95D9-FF22-9981-B666856DB086}"/>
                </a:ext>
              </a:extLst>
            </p:cNvPr>
            <p:cNvSpPr txBox="1"/>
            <p:nvPr/>
          </p:nvSpPr>
          <p:spPr>
            <a:xfrm>
              <a:off x="3923336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F2311CD-570F-6E0D-4331-318A67B72341}"/>
                </a:ext>
              </a:extLst>
            </p:cNvPr>
            <p:cNvSpPr txBox="1"/>
            <p:nvPr/>
          </p:nvSpPr>
          <p:spPr>
            <a:xfrm>
              <a:off x="4209735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16DB9543-150E-3A5C-D809-30DBDEB00C8F}"/>
                </a:ext>
              </a:extLst>
            </p:cNvPr>
            <p:cNvSpPr txBox="1"/>
            <p:nvPr/>
          </p:nvSpPr>
          <p:spPr>
            <a:xfrm>
              <a:off x="3921871" y="3632618"/>
              <a:ext cx="68611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E6745487-0814-F59A-015D-2A0BFDE7D085}"/>
              </a:ext>
            </a:extLst>
          </p:cNvPr>
          <p:cNvGrpSpPr/>
          <p:nvPr/>
        </p:nvGrpSpPr>
        <p:grpSpPr>
          <a:xfrm>
            <a:off x="3913400" y="3981173"/>
            <a:ext cx="668306" cy="632746"/>
            <a:chOff x="3913400" y="3981173"/>
            <a:chExt cx="668306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10FA13E7-5BC7-854C-1474-E576547252F2}"/>
                </a:ext>
              </a:extLst>
            </p:cNvPr>
            <p:cNvSpPr/>
            <p:nvPr/>
          </p:nvSpPr>
          <p:spPr>
            <a:xfrm>
              <a:off x="3976902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3F0D26B7-FED1-D925-4AD8-83782358F490}"/>
                </a:ext>
              </a:extLst>
            </p:cNvPr>
            <p:cNvSpPr/>
            <p:nvPr/>
          </p:nvSpPr>
          <p:spPr>
            <a:xfrm>
              <a:off x="3976902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968DE809-1247-2A81-41AF-2C7767F11939}"/>
                </a:ext>
              </a:extLst>
            </p:cNvPr>
            <p:cNvSpPr txBox="1"/>
            <p:nvPr/>
          </p:nvSpPr>
          <p:spPr>
            <a:xfrm>
              <a:off x="3913400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DC18532A-217C-3352-5521-C9F59E411F9B}"/>
                </a:ext>
              </a:extLst>
            </p:cNvPr>
            <p:cNvSpPr txBox="1"/>
            <p:nvPr/>
          </p:nvSpPr>
          <p:spPr>
            <a:xfrm>
              <a:off x="3964203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DD7B3738-ABB9-9C2B-F591-71A97C38A7E4}"/>
                </a:ext>
              </a:extLst>
            </p:cNvPr>
            <p:cNvSpPr txBox="1"/>
            <p:nvPr/>
          </p:nvSpPr>
          <p:spPr>
            <a:xfrm>
              <a:off x="3921869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E815DD0C-7FF1-BB25-1A43-A037CF2ABDA9}"/>
                </a:ext>
              </a:extLst>
            </p:cNvPr>
            <p:cNvSpPr txBox="1"/>
            <p:nvPr/>
          </p:nvSpPr>
          <p:spPr>
            <a:xfrm>
              <a:off x="4069304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781" name="TextBox 780">
              <a:hlinkClick r:id="rId86" action="ppaction://hlinksldjump"/>
              <a:extLst>
                <a:ext uri="{FF2B5EF4-FFF2-40B4-BE49-F238E27FC236}">
                  <a16:creationId xmlns:a16="http://schemas.microsoft.com/office/drawing/2014/main" id="{9510F485-6CF9-001D-106C-5693A3C1B094}"/>
                </a:ext>
              </a:extLst>
            </p:cNvPr>
            <p:cNvSpPr txBox="1"/>
            <p:nvPr/>
          </p:nvSpPr>
          <p:spPr>
            <a:xfrm>
              <a:off x="3923336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B78A6233-5CE8-8D81-2054-5AE4A758BAA4}"/>
                </a:ext>
              </a:extLst>
            </p:cNvPr>
            <p:cNvSpPr txBox="1"/>
            <p:nvPr/>
          </p:nvSpPr>
          <p:spPr>
            <a:xfrm>
              <a:off x="4209734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012BAD54-7445-20AB-081A-6F3C5859F29B}"/>
                </a:ext>
              </a:extLst>
            </p:cNvPr>
            <p:cNvSpPr txBox="1"/>
            <p:nvPr/>
          </p:nvSpPr>
          <p:spPr>
            <a:xfrm>
              <a:off x="3921870" y="4212408"/>
              <a:ext cx="57816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57EA2E2B-0534-1CEB-8CCD-47D39FB95E9A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3921871" y="4563259"/>
            <a:chExt cx="821917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A7CAA42F-9732-CE4C-2231-E4A8265F3289}"/>
                </a:ext>
              </a:extLst>
            </p:cNvPr>
            <p:cNvSpPr/>
            <p:nvPr/>
          </p:nvSpPr>
          <p:spPr>
            <a:xfrm>
              <a:off x="3976904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A3648705-FA8E-EAAF-BE5D-5DDAB0F2E166}"/>
                </a:ext>
              </a:extLst>
            </p:cNvPr>
            <p:cNvSpPr/>
            <p:nvPr/>
          </p:nvSpPr>
          <p:spPr>
            <a:xfrm>
              <a:off x="3976904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14AF64E1-85D5-809F-95C6-E87AB56C4191}"/>
                </a:ext>
              </a:extLst>
            </p:cNvPr>
            <p:cNvSpPr txBox="1"/>
            <p:nvPr/>
          </p:nvSpPr>
          <p:spPr>
            <a:xfrm>
              <a:off x="3976903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47F552E6-D23E-50DE-9B80-B6FA7122A471}"/>
                </a:ext>
              </a:extLst>
            </p:cNvPr>
            <p:cNvSpPr txBox="1"/>
            <p:nvPr/>
          </p:nvSpPr>
          <p:spPr>
            <a:xfrm>
              <a:off x="3956584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BCDB72A7-776F-24D7-0EB3-BCAC06B53446}"/>
                </a:ext>
              </a:extLst>
            </p:cNvPr>
            <p:cNvSpPr txBox="1"/>
            <p:nvPr/>
          </p:nvSpPr>
          <p:spPr>
            <a:xfrm>
              <a:off x="3921871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37BE3345-8A90-205E-CB59-25B3B53C81F6}"/>
                </a:ext>
              </a:extLst>
            </p:cNvPr>
            <p:cNvSpPr txBox="1"/>
            <p:nvPr/>
          </p:nvSpPr>
          <p:spPr>
            <a:xfrm>
              <a:off x="4069306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1" name="TextBox 790">
              <a:hlinkClick r:id="rId87" action="ppaction://hlinksldjump"/>
              <a:extLst>
                <a:ext uri="{FF2B5EF4-FFF2-40B4-BE49-F238E27FC236}">
                  <a16:creationId xmlns:a16="http://schemas.microsoft.com/office/drawing/2014/main" id="{B22F1FF9-269C-ACB6-914A-D6E354D70307}"/>
                </a:ext>
              </a:extLst>
            </p:cNvPr>
            <p:cNvSpPr txBox="1"/>
            <p:nvPr/>
          </p:nvSpPr>
          <p:spPr>
            <a:xfrm>
              <a:off x="3923338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FCCA3C75-E734-5D2A-DE08-F5AFACFE8E61}"/>
                </a:ext>
              </a:extLst>
            </p:cNvPr>
            <p:cNvSpPr txBox="1"/>
            <p:nvPr/>
          </p:nvSpPr>
          <p:spPr>
            <a:xfrm>
              <a:off x="4209736" y="4677788"/>
              <a:ext cx="25219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F61A8785-BCD9-8D48-9FA3-BCC5DA0199E0}"/>
                </a:ext>
              </a:extLst>
            </p:cNvPr>
            <p:cNvSpPr txBox="1"/>
            <p:nvPr/>
          </p:nvSpPr>
          <p:spPr>
            <a:xfrm>
              <a:off x="3921871" y="479449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sp>
        <p:nvSpPr>
          <p:cNvPr id="794" name="TextBox 793">
            <a:hlinkClick r:id="rId88" action="ppaction://hlinksldjump"/>
            <a:extLst>
              <a:ext uri="{FF2B5EF4-FFF2-40B4-BE49-F238E27FC236}">
                <a16:creationId xmlns:a16="http://schemas.microsoft.com/office/drawing/2014/main" id="{D8B533A5-8C5A-48A1-1035-42CBC6E6DA9D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5" name="TextBox 794">
            <a:hlinkClick r:id="rId89" action="ppaction://hlinksldjump"/>
            <a:extLst>
              <a:ext uri="{FF2B5EF4-FFF2-40B4-BE49-F238E27FC236}">
                <a16:creationId xmlns:a16="http://schemas.microsoft.com/office/drawing/2014/main" id="{B4819F25-927E-F41F-0F23-06AAC12FA2F0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6" name="TextBox 795">
            <a:hlinkClick r:id="rId90" action="ppaction://hlinksldjump"/>
            <a:extLst>
              <a:ext uri="{FF2B5EF4-FFF2-40B4-BE49-F238E27FC236}">
                <a16:creationId xmlns:a16="http://schemas.microsoft.com/office/drawing/2014/main" id="{625F10B7-3B15-F22A-877F-2840DAF00B57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7" name="TextBox 796">
            <a:hlinkClick r:id="rId91" action="ppaction://hlinksldjump"/>
            <a:extLst>
              <a:ext uri="{FF2B5EF4-FFF2-40B4-BE49-F238E27FC236}">
                <a16:creationId xmlns:a16="http://schemas.microsoft.com/office/drawing/2014/main" id="{CA55AF56-3093-6CD2-A5AE-246CF05E6D29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8" name="TextBox 797">
            <a:hlinkClick r:id="rId92" action="ppaction://hlinksldjump"/>
            <a:extLst>
              <a:ext uri="{FF2B5EF4-FFF2-40B4-BE49-F238E27FC236}">
                <a16:creationId xmlns:a16="http://schemas.microsoft.com/office/drawing/2014/main" id="{59D80281-48D1-EEFE-67B7-3B8BE5BFA13C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799" name="TextBox 798">
            <a:hlinkClick r:id="rId93" action="ppaction://hlinksldjump"/>
            <a:extLst>
              <a:ext uri="{FF2B5EF4-FFF2-40B4-BE49-F238E27FC236}">
                <a16:creationId xmlns:a16="http://schemas.microsoft.com/office/drawing/2014/main" id="{CB76925D-E956-9BAA-1AD0-4E7C7F184947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0" name="TextBox 799">
            <a:hlinkClick r:id="rId94" action="ppaction://hlinksldjump"/>
            <a:extLst>
              <a:ext uri="{FF2B5EF4-FFF2-40B4-BE49-F238E27FC236}">
                <a16:creationId xmlns:a16="http://schemas.microsoft.com/office/drawing/2014/main" id="{EF89ADB7-9227-C9F6-0AB8-B43AB8D75248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64" name="TextBox 1863">
            <a:hlinkClick r:id="rId95" action="ppaction://hlinksldjump"/>
            <a:extLst>
              <a:ext uri="{FF2B5EF4-FFF2-40B4-BE49-F238E27FC236}">
                <a16:creationId xmlns:a16="http://schemas.microsoft.com/office/drawing/2014/main" id="{04D1E37E-254B-7DB0-4167-416E4BF43DAF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65" name="TextBox 1864">
            <a:hlinkClick r:id="rId96" action="ppaction://hlinksldjump"/>
            <a:extLst>
              <a:ext uri="{FF2B5EF4-FFF2-40B4-BE49-F238E27FC236}">
                <a16:creationId xmlns:a16="http://schemas.microsoft.com/office/drawing/2014/main" id="{3109DA96-AD1C-7755-AC10-C7127894633D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66" name="TextBox 1865">
            <a:hlinkClick r:id="rId97" action="ppaction://hlinksldjump"/>
            <a:extLst>
              <a:ext uri="{FF2B5EF4-FFF2-40B4-BE49-F238E27FC236}">
                <a16:creationId xmlns:a16="http://schemas.microsoft.com/office/drawing/2014/main" id="{CE9CD7E8-AE1D-6E34-48C0-7BC28D87C628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67" name="TextBox 1866">
            <a:hlinkClick r:id="rId98" action="ppaction://hlinksldjump"/>
            <a:extLst>
              <a:ext uri="{FF2B5EF4-FFF2-40B4-BE49-F238E27FC236}">
                <a16:creationId xmlns:a16="http://schemas.microsoft.com/office/drawing/2014/main" id="{1D35B270-2761-58A5-56F1-9037330E1179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68" name="TextBox 1867">
            <a:hlinkClick r:id="rId99" action="ppaction://hlinksldjump"/>
            <a:extLst>
              <a:ext uri="{FF2B5EF4-FFF2-40B4-BE49-F238E27FC236}">
                <a16:creationId xmlns:a16="http://schemas.microsoft.com/office/drawing/2014/main" id="{34C2BC5D-A392-DF33-AD4D-3B2378954712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69" name="TextBox 1868">
            <a:hlinkClick r:id="rId100" action="ppaction://hlinksldjump"/>
            <a:extLst>
              <a:ext uri="{FF2B5EF4-FFF2-40B4-BE49-F238E27FC236}">
                <a16:creationId xmlns:a16="http://schemas.microsoft.com/office/drawing/2014/main" id="{3D616A16-94B3-190C-A5A5-45DBFF4D033A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71" name="TextBox 1870">
            <a:hlinkClick r:id="rId101" action="ppaction://hlinksldjump"/>
            <a:extLst>
              <a:ext uri="{FF2B5EF4-FFF2-40B4-BE49-F238E27FC236}">
                <a16:creationId xmlns:a16="http://schemas.microsoft.com/office/drawing/2014/main" id="{F69706F8-7E78-2C82-E8B7-E8B23D8BD8C9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72" name="TextBox 1871">
            <a:hlinkClick r:id="rId102" action="ppaction://hlinksldjump"/>
            <a:extLst>
              <a:ext uri="{FF2B5EF4-FFF2-40B4-BE49-F238E27FC236}">
                <a16:creationId xmlns:a16="http://schemas.microsoft.com/office/drawing/2014/main" id="{17F13208-9A0F-63BE-D79D-B24105442481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00" name="TextBox 1899">
            <a:hlinkClick r:id="rId103" action="ppaction://hlinksldjump"/>
            <a:extLst>
              <a:ext uri="{FF2B5EF4-FFF2-40B4-BE49-F238E27FC236}">
                <a16:creationId xmlns:a16="http://schemas.microsoft.com/office/drawing/2014/main" id="{72E4100C-D55E-860B-C48E-DE561655AFD0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12" name="TextBox 511">
            <a:hlinkClick r:id="rId104" action="ppaction://hlinksldjump"/>
            <a:extLst>
              <a:ext uri="{FF2B5EF4-FFF2-40B4-BE49-F238E27FC236}">
                <a16:creationId xmlns:a16="http://schemas.microsoft.com/office/drawing/2014/main" id="{7DA69EB6-CEBA-9706-581A-393146693C0B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13" name="Rectangle 512">
            <a:hlinkClick r:id="rId105" action="ppaction://hlinksldjump"/>
            <a:extLst>
              <a:ext uri="{FF2B5EF4-FFF2-40B4-BE49-F238E27FC236}">
                <a16:creationId xmlns:a16="http://schemas.microsoft.com/office/drawing/2014/main" id="{F9A77CBE-412C-0C2F-435C-4E59B31B0BD5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514" name="Rectangle 513">
            <a:hlinkClick r:id="rId106" action="ppaction://hlinksldjump"/>
            <a:extLst>
              <a:ext uri="{FF2B5EF4-FFF2-40B4-BE49-F238E27FC236}">
                <a16:creationId xmlns:a16="http://schemas.microsoft.com/office/drawing/2014/main" id="{7A8C04BA-6AA7-F24F-7916-01B492E30766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515" name="Rectangle 514">
            <a:hlinkClick r:id="rId107" action="ppaction://hlinksldjump"/>
            <a:extLst>
              <a:ext uri="{FF2B5EF4-FFF2-40B4-BE49-F238E27FC236}">
                <a16:creationId xmlns:a16="http://schemas.microsoft.com/office/drawing/2014/main" id="{756B04F3-8AE2-B382-0545-8251D864E16A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516" name="Rectangle 515">
            <a:hlinkClick r:id="rId108" action="ppaction://hlinksldjump"/>
            <a:extLst>
              <a:ext uri="{FF2B5EF4-FFF2-40B4-BE49-F238E27FC236}">
                <a16:creationId xmlns:a16="http://schemas.microsoft.com/office/drawing/2014/main" id="{3E58FB1B-63B6-13ED-3266-28C63FDADF29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517" name="Rectangle 516">
            <a:hlinkClick r:id="rId109" action="ppaction://hlinksldjump"/>
            <a:extLst>
              <a:ext uri="{FF2B5EF4-FFF2-40B4-BE49-F238E27FC236}">
                <a16:creationId xmlns:a16="http://schemas.microsoft.com/office/drawing/2014/main" id="{0200EE20-99A0-9EEA-FBA5-FF3A91D0AD70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518" name="Rectangle 517">
            <a:hlinkClick r:id="rId110" action="ppaction://hlinksldjump"/>
            <a:extLst>
              <a:ext uri="{FF2B5EF4-FFF2-40B4-BE49-F238E27FC236}">
                <a16:creationId xmlns:a16="http://schemas.microsoft.com/office/drawing/2014/main" id="{7E85F95F-2E96-FB92-C8B5-C58CB59923DB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519" name="Rectangle 518">
            <a:hlinkClick r:id="rId111" action="ppaction://hlinksldjump"/>
            <a:extLst>
              <a:ext uri="{FF2B5EF4-FFF2-40B4-BE49-F238E27FC236}">
                <a16:creationId xmlns:a16="http://schemas.microsoft.com/office/drawing/2014/main" id="{C8969726-BE16-F331-8F31-50DBF5EE588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78E7FE5-60A2-A820-14A4-0285CCC740B4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CD755C5-DD74-EAAC-4B16-48D920E3C218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939C171-C67A-38F1-C879-18EE65085F5A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VIIB (7)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CA0927C-539F-4930-E3A8-D68F8905AD4B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4988738-0842-D111-9F5A-C24B0E754CB4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5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5A93FEA-EF00-D563-0B03-889D292C7468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4959E51-0CC0-F2A3-E759-41AB1E3BF779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7</a:t>
            </a:r>
          </a:p>
        </p:txBody>
      </p:sp>
      <p:sp>
        <p:nvSpPr>
          <p:cNvPr id="1873" name="TextBox 1872">
            <a:extLst>
              <a:ext uri="{FF2B5EF4-FFF2-40B4-BE49-F238E27FC236}">
                <a16:creationId xmlns:a16="http://schemas.microsoft.com/office/drawing/2014/main" id="{0E685DF2-1D62-5B9B-1B77-F7557EBE9DA2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74" name="TextBox 1873">
            <a:extLst>
              <a:ext uri="{FF2B5EF4-FFF2-40B4-BE49-F238E27FC236}">
                <a16:creationId xmlns:a16="http://schemas.microsoft.com/office/drawing/2014/main" id="{513CE82B-9331-7F58-9106-BB2A5619B27C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1875" name="Group 1874">
            <a:extLst>
              <a:ext uri="{FF2B5EF4-FFF2-40B4-BE49-F238E27FC236}">
                <a16:creationId xmlns:a16="http://schemas.microsoft.com/office/drawing/2014/main" id="{5708BFDB-BD9F-375E-0B09-0D98EC32497D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6" name="Rectangle 1875">
              <a:extLst>
                <a:ext uri="{FF2B5EF4-FFF2-40B4-BE49-F238E27FC236}">
                  <a16:creationId xmlns:a16="http://schemas.microsoft.com/office/drawing/2014/main" id="{34A12F4D-1505-3DBA-F45D-46B6AF82F98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F103FBF4-4BCC-6F4B-01FB-FAB1822299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538AF710-6DB0-57A8-2251-3975FB5790F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9BB5F172-9DAA-7CAB-CC29-CB761CDE87D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9F933466-2E24-933C-7652-62B3B4CB46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5E8725AF-8FD1-0FC9-5EAD-E3E2ACEF42F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94" name="TextBox 293">
              <a:hlinkClick r:id="rId112" action="ppaction://hlinksldjump"/>
              <a:extLst>
                <a:ext uri="{FF2B5EF4-FFF2-40B4-BE49-F238E27FC236}">
                  <a16:creationId xmlns:a16="http://schemas.microsoft.com/office/drawing/2014/main" id="{46EB5507-4B03-2496-04F8-2035FC44FE4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1139DB34-6360-0136-C94A-1B138C2D1B4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E6635583-BE90-E4A3-5610-7F70C07200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E36D4778-C45E-E2A0-D958-4600B00E241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0B405B72-61DE-8146-267A-C25F73D27E6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3D39057E-9A6A-ABE3-E3E1-583C4188FF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FE6DE06C-FA23-A00F-8643-56681AFA12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842D0E8A-5740-E29D-75B4-7F18F9C8B21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2FFB3168-4CE4-6DB3-F1AA-3FBC88C43C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9C2098B7-E1DC-09D5-F452-CFEA729A4BAD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520" name="TextBox 519">
              <a:hlinkClick r:id="rId113" action="ppaction://hlinksldjump"/>
              <a:extLst>
                <a:ext uri="{FF2B5EF4-FFF2-40B4-BE49-F238E27FC236}">
                  <a16:creationId xmlns:a16="http://schemas.microsoft.com/office/drawing/2014/main" id="{7F356771-0DC4-5AD0-D98A-27DF645DE63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45A95EA-AA66-B829-AC13-C7AECF5CBC7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81DEDCC7-5363-7D2A-D8F4-652E0171F1D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12" name="Group 811">
            <a:extLst>
              <a:ext uri="{FF2B5EF4-FFF2-40B4-BE49-F238E27FC236}">
                <a16:creationId xmlns:a16="http://schemas.microsoft.com/office/drawing/2014/main" id="{9C868269-CA63-21D6-FF0A-3EF7D2611A20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13" name="Rectangle 812">
              <a:extLst>
                <a:ext uri="{FF2B5EF4-FFF2-40B4-BE49-F238E27FC236}">
                  <a16:creationId xmlns:a16="http://schemas.microsoft.com/office/drawing/2014/main" id="{576F751C-13B8-D077-3B9F-4F45890631D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6229A186-B224-D505-5281-AE4EC72FD4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8F60C1F3-156E-81A1-7F99-56A92AD258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D27672FF-DD0D-9F25-2828-6F5024AF7D5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3E35B7BD-BEEE-7F64-AF09-0346C3A9B5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2796E15F-CE13-BC97-B6F6-4027520D335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59" name="TextBox 858">
              <a:hlinkClick r:id="rId114" action="ppaction://hlinksldjump"/>
              <a:extLst>
                <a:ext uri="{FF2B5EF4-FFF2-40B4-BE49-F238E27FC236}">
                  <a16:creationId xmlns:a16="http://schemas.microsoft.com/office/drawing/2014/main" id="{B9F6937D-40D2-E617-AB5F-EC595C1EAE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1E8BDF4B-A2F5-4261-C8E2-F7C4F5C75F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725F56CA-FAE4-68E5-1ACB-24EA6ECE9B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2EF110E0-4E34-BE41-772F-56FDFBC8C4A8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63" name="Rectangle 862">
              <a:extLst>
                <a:ext uri="{FF2B5EF4-FFF2-40B4-BE49-F238E27FC236}">
                  <a16:creationId xmlns:a16="http://schemas.microsoft.com/office/drawing/2014/main" id="{868FD3FF-DEBF-CB75-4B23-03A02A7AEB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145AFD74-6501-1773-8623-59A9AFDAB9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EE88E888-9A02-F768-4C45-9A714F56945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C00A4DC7-D953-41A6-FC27-EC7126737CE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DD6BF9C5-698B-6931-F401-03999B84F9E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39CACB9-0C2B-1978-89BD-5312D8865DE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9" name="TextBox 86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2ADED93-E164-9D3C-2E90-322E4C4D3D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8A18CB37-D68C-806F-048C-C5C3B2CEB18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D7028D5F-2DF6-30E3-E511-F7F8A94FA1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FC93D2A1-7821-69F7-EF6A-74558A602BF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73" name="Rectangle 872">
              <a:extLst>
                <a:ext uri="{FF2B5EF4-FFF2-40B4-BE49-F238E27FC236}">
                  <a16:creationId xmlns:a16="http://schemas.microsoft.com/office/drawing/2014/main" id="{C1CAB720-AED6-C5F8-E0CF-9D9757D19B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4" name="Rectangle 873">
              <a:extLst>
                <a:ext uri="{FF2B5EF4-FFF2-40B4-BE49-F238E27FC236}">
                  <a16:creationId xmlns:a16="http://schemas.microsoft.com/office/drawing/2014/main" id="{579CA281-31A5-A7DD-B83A-B966BD9470D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82AB1108-E5E3-7C37-0542-1B0FEC593939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12B89520-E39B-2B77-69F6-E270938F0AF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8AD2CD22-BD45-C8A2-3A8E-53121B79AF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22DD272D-E695-8CDE-59BF-6B14A5E8E9F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9" name="TextBox 87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88CD2BC-45AA-78A4-9703-FAFC796C77C3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8E024D40-C2C0-AB8A-71E8-96FF51E504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F70380DB-579E-A75B-033A-CB870FA4095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82" name="Group 881">
            <a:extLst>
              <a:ext uri="{FF2B5EF4-FFF2-40B4-BE49-F238E27FC236}">
                <a16:creationId xmlns:a16="http://schemas.microsoft.com/office/drawing/2014/main" id="{DAE61D42-4E1A-3503-EF31-3C49F11185B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83" name="Rectangle 882">
              <a:extLst>
                <a:ext uri="{FF2B5EF4-FFF2-40B4-BE49-F238E27FC236}">
                  <a16:creationId xmlns:a16="http://schemas.microsoft.com/office/drawing/2014/main" id="{1FC40524-0513-0E0A-6657-B3D30A4FB48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Rectangle 883">
              <a:extLst>
                <a:ext uri="{FF2B5EF4-FFF2-40B4-BE49-F238E27FC236}">
                  <a16:creationId xmlns:a16="http://schemas.microsoft.com/office/drawing/2014/main" id="{893E5AE7-2C67-A463-4FCE-C1410BD24B9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496314D6-AAE0-C16F-50D1-24BA4F7971EB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C52AFF13-FC8E-BDC0-003D-817B7E5A0C9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41D55185-F03E-EF4D-CB69-B2CFD0189E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10AF8402-00F4-E98D-3081-1B5C36C2859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9" name="TextBox 88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062467F-BC28-E2A8-92A5-BE523B66CD2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B93DF922-22AE-0F33-DB83-25A1A622E5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B7F8E65D-2339-852D-3CBF-AEF02FAF75A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92" name="Group 891">
            <a:extLst>
              <a:ext uri="{FF2B5EF4-FFF2-40B4-BE49-F238E27FC236}">
                <a16:creationId xmlns:a16="http://schemas.microsoft.com/office/drawing/2014/main" id="{16CE68DE-1F07-D73E-0B5F-0B0674F52024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93" name="Rectangle 892">
              <a:extLst>
                <a:ext uri="{FF2B5EF4-FFF2-40B4-BE49-F238E27FC236}">
                  <a16:creationId xmlns:a16="http://schemas.microsoft.com/office/drawing/2014/main" id="{714FEA30-768B-0431-F64D-33A8015A91D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4" name="Rectangle 893">
              <a:extLst>
                <a:ext uri="{FF2B5EF4-FFF2-40B4-BE49-F238E27FC236}">
                  <a16:creationId xmlns:a16="http://schemas.microsoft.com/office/drawing/2014/main" id="{AB913156-69BA-CD8D-2CE0-2057076B59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B859C111-CBF9-131E-5750-3383062A1AF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DDFC9453-6207-2E9B-D5DC-AF8D6EE0B84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3" name="TextBox 1002">
              <a:extLst>
                <a:ext uri="{FF2B5EF4-FFF2-40B4-BE49-F238E27FC236}">
                  <a16:creationId xmlns:a16="http://schemas.microsoft.com/office/drawing/2014/main" id="{71AE8247-AB81-747D-0FC5-52803548607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A007C3D6-0BD4-2CD7-BE5A-A83A8FE5AA7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05" name="TextBox 1004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D03D6A8-05E0-3974-731F-8696F594DC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FE37C33A-38A2-3CC0-5B77-917667635E4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003AF9C1-0A7D-D67D-9971-81BAF1C0C57B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C78AB3FA-D00A-8DBB-2011-3E700B47E50B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B5807923-5982-2A7C-8EA3-7AFB897D5F24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4485B106-EF61-F159-6003-CB3BFF4EFE5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3B65896-DA1C-81FF-2576-96C1EC128EE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B98049EA-B189-6054-A954-48E689188089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8F0923AF-9EE9-7950-1934-DA93D9002FB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42444FB8-ED4B-24AE-ED06-D6D19C49B320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8122AE03-578D-ACEE-0838-47D3F27AE1DA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B30DEA47-2949-6148-0A2B-363A0B811743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F88E298A-34C4-633C-AFFF-0059C9EEAFAF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34F56D4F-F6C6-E860-215F-E9A654B1C0CF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A99CA46B-A092-1AD2-1283-2EF02140C7B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B036DC71-D2E7-C5C5-9B82-B34E3A2F73ED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6FCBBC27-A181-BF9D-7465-710ED18E9266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345" name="Group 344">
                  <a:extLst>
                    <a:ext uri="{FF2B5EF4-FFF2-40B4-BE49-F238E27FC236}">
                      <a16:creationId xmlns:a16="http://schemas.microsoft.com/office/drawing/2014/main" id="{DC362BA1-2DAA-2434-47B5-FD728C80FD44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47" name="Group 346">
                    <a:extLst>
                      <a:ext uri="{FF2B5EF4-FFF2-40B4-BE49-F238E27FC236}">
                        <a16:creationId xmlns:a16="http://schemas.microsoft.com/office/drawing/2014/main" id="{FF0DD261-DCF9-9C8D-1BDC-C14060143C2F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428" name="Group 427">
                      <a:extLst>
                        <a:ext uri="{FF2B5EF4-FFF2-40B4-BE49-F238E27FC236}">
                          <a16:creationId xmlns:a16="http://schemas.microsoft.com/office/drawing/2014/main" id="{56F1E8B3-2704-C462-5312-7BA3FB7EA8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430" name="Group 429">
                        <a:extLst>
                          <a:ext uri="{FF2B5EF4-FFF2-40B4-BE49-F238E27FC236}">
                            <a16:creationId xmlns:a16="http://schemas.microsoft.com/office/drawing/2014/main" id="{49A29C6E-E4E2-1880-9844-5C08035D67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62F00B20-31EB-801D-35AB-B3FA876F29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434" name="Group 433">
                            <a:extLst>
                              <a:ext uri="{FF2B5EF4-FFF2-40B4-BE49-F238E27FC236}">
                                <a16:creationId xmlns:a16="http://schemas.microsoft.com/office/drawing/2014/main" id="{3535E406-91E3-C5AF-7B25-F5F972351CA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36" name="Group 435">
                              <a:extLst>
                                <a:ext uri="{FF2B5EF4-FFF2-40B4-BE49-F238E27FC236}">
                                  <a16:creationId xmlns:a16="http://schemas.microsoft.com/office/drawing/2014/main" id="{54BF72D3-2101-D321-B532-02A8606CFE3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649" name="Straight Connector 648">
                                <a:extLst>
                                  <a:ext uri="{FF2B5EF4-FFF2-40B4-BE49-F238E27FC236}">
                                    <a16:creationId xmlns:a16="http://schemas.microsoft.com/office/drawing/2014/main" id="{D4EB8342-1C97-2374-9103-B242A4EE64D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0" name="Straight Connector 649">
                                <a:extLst>
                                  <a:ext uri="{FF2B5EF4-FFF2-40B4-BE49-F238E27FC236}">
                                    <a16:creationId xmlns:a16="http://schemas.microsoft.com/office/drawing/2014/main" id="{BF1C8535-3B96-2932-EB9D-75DE3B2B90C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651" name="Straight Connector 650">
                                <a:extLst>
                                  <a:ext uri="{FF2B5EF4-FFF2-40B4-BE49-F238E27FC236}">
                                    <a16:creationId xmlns:a16="http://schemas.microsoft.com/office/drawing/2014/main" id="{2DD9FF9C-B1F5-A2C4-BEC6-B75C48E3859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37" name="Straight Connector 436">
                              <a:extLst>
                                <a:ext uri="{FF2B5EF4-FFF2-40B4-BE49-F238E27FC236}">
                                  <a16:creationId xmlns:a16="http://schemas.microsoft.com/office/drawing/2014/main" id="{A6B834BC-05C2-A75E-1852-20BBE7DDB7EE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35" name="Straight Connector 434">
                            <a:extLst>
                              <a:ext uri="{FF2B5EF4-FFF2-40B4-BE49-F238E27FC236}">
                                <a16:creationId xmlns:a16="http://schemas.microsoft.com/office/drawing/2014/main" id="{289BEEB0-779A-7136-5DB8-697C5D2E7ED5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433" name="Straight Connector 432">
                          <a:extLst>
                            <a:ext uri="{FF2B5EF4-FFF2-40B4-BE49-F238E27FC236}">
                              <a16:creationId xmlns:a16="http://schemas.microsoft.com/office/drawing/2014/main" id="{F366BC92-82A4-3AB5-44A6-97755F8B52E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431" name="Straight Connector 430">
                        <a:extLst>
                          <a:ext uri="{FF2B5EF4-FFF2-40B4-BE49-F238E27FC236}">
                            <a16:creationId xmlns:a16="http://schemas.microsoft.com/office/drawing/2014/main" id="{FCEC2FD8-DCE0-7F81-00DE-A0F1C6B404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429" name="Straight Connector 428">
                      <a:extLst>
                        <a:ext uri="{FF2B5EF4-FFF2-40B4-BE49-F238E27FC236}">
                          <a16:creationId xmlns:a16="http://schemas.microsoft.com/office/drawing/2014/main" id="{D70388DA-5FD0-B8F7-CED7-CD8EBA4EC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43371CEF-664D-7319-E83D-DB6953FD90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163E7E64-EE1E-DA4E-9544-CC5F7D9C55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478977E5-CD31-BA14-78F0-BB3FC532F36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Straight Connector 343">
                <a:extLst>
                  <a:ext uri="{FF2B5EF4-FFF2-40B4-BE49-F238E27FC236}">
                    <a16:creationId xmlns:a16="http://schemas.microsoft.com/office/drawing/2014/main" id="{E162E321-165C-F9FE-9D94-B3E7E46A60C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28378699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1" name="TextBox 1870">
            <a:hlinkClick r:id="rId7" action="ppaction://hlinksldjump"/>
            <a:extLst>
              <a:ext uri="{FF2B5EF4-FFF2-40B4-BE49-F238E27FC236}">
                <a16:creationId xmlns:a16="http://schemas.microsoft.com/office/drawing/2014/main" id="{F45F44E8-7450-DB69-B951-CD9143BEB38D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5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7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8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9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1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2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3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4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5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6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7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8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9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70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3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4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5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6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8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9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0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1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2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3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B003CA9-FEB6-F545-8D30-6F8826A2D538}"/>
              </a:ext>
            </a:extLst>
          </p:cNvPr>
          <p:cNvSpPr txBox="1"/>
          <p:nvPr/>
        </p:nvSpPr>
        <p:spPr>
          <a:xfrm>
            <a:off x="4527106" y="3284354"/>
            <a:ext cx="576642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2, 3, [4, 5, 6]</a:t>
            </a:r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D8CF99AD-56A4-9592-BD67-F278FB8DA821}"/>
              </a:ext>
            </a:extLst>
          </p:cNvPr>
          <p:cNvGrpSpPr/>
          <p:nvPr/>
        </p:nvGrpSpPr>
        <p:grpSpPr>
          <a:xfrm>
            <a:off x="4494299" y="2820885"/>
            <a:ext cx="647699" cy="590441"/>
            <a:chOff x="4494299" y="2820885"/>
            <a:chExt cx="647699" cy="590441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D8BDA27F-B0E1-7607-EBFB-4780D37E75B8}"/>
                </a:ext>
              </a:extLst>
            </p:cNvPr>
            <p:cNvSpPr/>
            <p:nvPr/>
          </p:nvSpPr>
          <p:spPr>
            <a:xfrm>
              <a:off x="4549332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34BBE01C-62B6-6B6A-29A4-C26F1AE248A7}"/>
                </a:ext>
              </a:extLst>
            </p:cNvPr>
            <p:cNvSpPr/>
            <p:nvPr/>
          </p:nvSpPr>
          <p:spPr>
            <a:xfrm>
              <a:off x="4549332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A1C9C536-623E-AF3A-F934-DDB434D4843A}"/>
                </a:ext>
              </a:extLst>
            </p:cNvPr>
            <p:cNvSpPr txBox="1"/>
            <p:nvPr/>
          </p:nvSpPr>
          <p:spPr>
            <a:xfrm>
              <a:off x="4549332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369BFEA4-CD15-435F-DE34-F0A99A6C1FD9}"/>
                </a:ext>
              </a:extLst>
            </p:cNvPr>
            <p:cNvSpPr txBox="1"/>
            <p:nvPr/>
          </p:nvSpPr>
          <p:spPr>
            <a:xfrm>
              <a:off x="4494299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747759F9-6942-6FF6-B967-694B5213C1A5}"/>
                </a:ext>
              </a:extLst>
            </p:cNvPr>
            <p:cNvSpPr txBox="1"/>
            <p:nvPr/>
          </p:nvSpPr>
          <p:spPr>
            <a:xfrm>
              <a:off x="4641734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239" name="TextBox 238">
              <a:hlinkClick r:id="rId84" action="ppaction://hlinksldjump"/>
              <a:extLst>
                <a:ext uri="{FF2B5EF4-FFF2-40B4-BE49-F238E27FC236}">
                  <a16:creationId xmlns:a16="http://schemas.microsoft.com/office/drawing/2014/main" id="{678457EE-BBFB-5891-AD3B-E53E7AF138DB}"/>
                </a:ext>
              </a:extLst>
            </p:cNvPr>
            <p:cNvSpPr txBox="1"/>
            <p:nvPr/>
          </p:nvSpPr>
          <p:spPr>
            <a:xfrm>
              <a:off x="4495765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531185AC-EC82-19A9-5FAC-2EB14405D468}"/>
                </a:ext>
              </a:extLst>
            </p:cNvPr>
            <p:cNvSpPr txBox="1"/>
            <p:nvPr/>
          </p:nvSpPr>
          <p:spPr>
            <a:xfrm>
              <a:off x="4782164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0CDBC83-52C6-555C-7DD5-24B4D3A522E6}"/>
                </a:ext>
              </a:extLst>
            </p:cNvPr>
            <p:cNvSpPr txBox="1"/>
            <p:nvPr/>
          </p:nvSpPr>
          <p:spPr>
            <a:xfrm>
              <a:off x="4494300" y="3052120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D6EE8C75-4903-DD56-EC61-F51EB88BFB76}"/>
              </a:ext>
            </a:extLst>
          </p:cNvPr>
          <p:cNvGrpSpPr/>
          <p:nvPr/>
        </p:nvGrpSpPr>
        <p:grpSpPr>
          <a:xfrm>
            <a:off x="4494302" y="3401383"/>
            <a:ext cx="674598" cy="632746"/>
            <a:chOff x="4494302" y="3401383"/>
            <a:chExt cx="674598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D344F5A1-DF39-0BBC-344F-D0EF10593B3F}"/>
                </a:ext>
              </a:extLst>
            </p:cNvPr>
            <p:cNvSpPr/>
            <p:nvPr/>
          </p:nvSpPr>
          <p:spPr>
            <a:xfrm>
              <a:off x="4549335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C5A75583-2AC5-27A5-6669-CD08E84D5E6F}"/>
                </a:ext>
              </a:extLst>
            </p:cNvPr>
            <p:cNvSpPr/>
            <p:nvPr/>
          </p:nvSpPr>
          <p:spPr>
            <a:xfrm>
              <a:off x="4549335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7296AB7-4CB2-5D6C-0CB3-EFEDBC5F16CF}"/>
                </a:ext>
              </a:extLst>
            </p:cNvPr>
            <p:cNvSpPr txBox="1"/>
            <p:nvPr/>
          </p:nvSpPr>
          <p:spPr>
            <a:xfrm>
              <a:off x="4514409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0D264988-5AFC-20EE-36C1-D95C353ADCB3}"/>
                </a:ext>
              </a:extLst>
            </p:cNvPr>
            <p:cNvSpPr txBox="1"/>
            <p:nvPr/>
          </p:nvSpPr>
          <p:spPr>
            <a:xfrm>
              <a:off x="4549335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46C74453-856D-FA93-DE9D-5B92EEF2A86D}"/>
                </a:ext>
              </a:extLst>
            </p:cNvPr>
            <p:cNvSpPr txBox="1"/>
            <p:nvPr/>
          </p:nvSpPr>
          <p:spPr>
            <a:xfrm>
              <a:off x="4494302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5945A04F-6530-04A0-C089-4AEE30E8F8D5}"/>
                </a:ext>
              </a:extLst>
            </p:cNvPr>
            <p:cNvSpPr txBox="1"/>
            <p:nvPr/>
          </p:nvSpPr>
          <p:spPr>
            <a:xfrm>
              <a:off x="4641737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249" name="TextBox 248">
              <a:hlinkClick r:id="rId85" action="ppaction://hlinksldjump"/>
              <a:extLst>
                <a:ext uri="{FF2B5EF4-FFF2-40B4-BE49-F238E27FC236}">
                  <a16:creationId xmlns:a16="http://schemas.microsoft.com/office/drawing/2014/main" id="{27AA3601-59C1-81B1-EEC0-42B2D865D4A3}"/>
                </a:ext>
              </a:extLst>
            </p:cNvPr>
            <p:cNvSpPr txBox="1"/>
            <p:nvPr/>
          </p:nvSpPr>
          <p:spPr>
            <a:xfrm>
              <a:off x="4495768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566B134C-F8D3-2100-4FB3-E011FA7E55FF}"/>
                </a:ext>
              </a:extLst>
            </p:cNvPr>
            <p:cNvSpPr txBox="1"/>
            <p:nvPr/>
          </p:nvSpPr>
          <p:spPr>
            <a:xfrm>
              <a:off x="4782167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4959F62-E209-8494-2548-CE084B830B82}"/>
                </a:ext>
              </a:extLst>
            </p:cNvPr>
            <p:cNvSpPr txBox="1"/>
            <p:nvPr/>
          </p:nvSpPr>
          <p:spPr>
            <a:xfrm>
              <a:off x="4494302" y="3632618"/>
              <a:ext cx="6745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sp>
        <p:nvSpPr>
          <p:cNvPr id="252" name="TextBox 251">
            <a:extLst>
              <a:ext uri="{FF2B5EF4-FFF2-40B4-BE49-F238E27FC236}">
                <a16:creationId xmlns:a16="http://schemas.microsoft.com/office/drawing/2014/main" id="{2C781554-80CD-57ED-D755-4DE12F8B0BD5}"/>
              </a:ext>
            </a:extLst>
          </p:cNvPr>
          <p:cNvSpPr txBox="1"/>
          <p:nvPr/>
        </p:nvSpPr>
        <p:spPr>
          <a:xfrm>
            <a:off x="4485832" y="4444642"/>
            <a:ext cx="66830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2, 3, 4, [6], 8</a:t>
            </a:r>
          </a:p>
        </p:txBody>
      </p:sp>
      <p:grpSp>
        <p:nvGrpSpPr>
          <p:cNvPr id="775" name="Group 774">
            <a:extLst>
              <a:ext uri="{FF2B5EF4-FFF2-40B4-BE49-F238E27FC236}">
                <a16:creationId xmlns:a16="http://schemas.microsoft.com/office/drawing/2014/main" id="{7F8418DD-0FF8-44CB-C7D1-A0614E3C4294}"/>
              </a:ext>
            </a:extLst>
          </p:cNvPr>
          <p:cNvGrpSpPr/>
          <p:nvPr/>
        </p:nvGrpSpPr>
        <p:grpSpPr>
          <a:xfrm>
            <a:off x="4494301" y="3981173"/>
            <a:ext cx="647699" cy="590441"/>
            <a:chOff x="4494301" y="3981173"/>
            <a:chExt cx="647699" cy="590441"/>
          </a:xfrm>
        </p:grpSpPr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81D3C470-7B03-6388-8918-B567A0BEBA99}"/>
                </a:ext>
              </a:extLst>
            </p:cNvPr>
            <p:cNvSpPr/>
            <p:nvPr/>
          </p:nvSpPr>
          <p:spPr>
            <a:xfrm>
              <a:off x="4549334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Rectangle 776">
              <a:extLst>
                <a:ext uri="{FF2B5EF4-FFF2-40B4-BE49-F238E27FC236}">
                  <a16:creationId xmlns:a16="http://schemas.microsoft.com/office/drawing/2014/main" id="{C67094DB-4539-595B-9093-7AE32FA09B40}"/>
                </a:ext>
              </a:extLst>
            </p:cNvPr>
            <p:cNvSpPr/>
            <p:nvPr/>
          </p:nvSpPr>
          <p:spPr>
            <a:xfrm>
              <a:off x="4549334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C2C968CA-86C5-F05C-0DA2-1C46B17A04F1}"/>
                </a:ext>
              </a:extLst>
            </p:cNvPr>
            <p:cNvSpPr txBox="1"/>
            <p:nvPr/>
          </p:nvSpPr>
          <p:spPr>
            <a:xfrm>
              <a:off x="4536635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8DDDFDAF-6737-95EA-F570-2A320C19EEC3}"/>
                </a:ext>
              </a:extLst>
            </p:cNvPr>
            <p:cNvSpPr txBox="1"/>
            <p:nvPr/>
          </p:nvSpPr>
          <p:spPr>
            <a:xfrm>
              <a:off x="4494301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2D3D1E40-2A5E-E2F2-F14F-9C7BB3A0826A}"/>
                </a:ext>
              </a:extLst>
            </p:cNvPr>
            <p:cNvSpPr txBox="1"/>
            <p:nvPr/>
          </p:nvSpPr>
          <p:spPr>
            <a:xfrm>
              <a:off x="4641736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781" name="TextBox 780">
              <a:hlinkClick r:id="rId86" action="ppaction://hlinksldjump"/>
              <a:extLst>
                <a:ext uri="{FF2B5EF4-FFF2-40B4-BE49-F238E27FC236}">
                  <a16:creationId xmlns:a16="http://schemas.microsoft.com/office/drawing/2014/main" id="{D3112549-34AB-CFA3-5254-1EB60A17C3A5}"/>
                </a:ext>
              </a:extLst>
            </p:cNvPr>
            <p:cNvSpPr txBox="1"/>
            <p:nvPr/>
          </p:nvSpPr>
          <p:spPr>
            <a:xfrm>
              <a:off x="4495768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544F15EA-8BFC-D8CC-083F-EB941C719FAE}"/>
                </a:ext>
              </a:extLst>
            </p:cNvPr>
            <p:cNvSpPr txBox="1"/>
            <p:nvPr/>
          </p:nvSpPr>
          <p:spPr>
            <a:xfrm>
              <a:off x="4782166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F27120E0-BF17-94DB-168E-C88ABF819481}"/>
                </a:ext>
              </a:extLst>
            </p:cNvPr>
            <p:cNvSpPr txBox="1"/>
            <p:nvPr/>
          </p:nvSpPr>
          <p:spPr>
            <a:xfrm>
              <a:off x="4494301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E2C09975-BE5F-757D-320C-89E6AD4FE44D}"/>
              </a:ext>
            </a:extLst>
          </p:cNvPr>
          <p:cNvGrpSpPr/>
          <p:nvPr/>
        </p:nvGrpSpPr>
        <p:grpSpPr>
          <a:xfrm>
            <a:off x="4494303" y="4563259"/>
            <a:ext cx="647699" cy="632746"/>
            <a:chOff x="4494303" y="4563259"/>
            <a:chExt cx="647699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247492F7-4703-C183-E997-B8A929528455}"/>
                </a:ext>
              </a:extLst>
            </p:cNvPr>
            <p:cNvSpPr/>
            <p:nvPr/>
          </p:nvSpPr>
          <p:spPr>
            <a:xfrm>
              <a:off x="4549336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EF2D200B-B24D-7DDF-15A4-2FB4C0889C60}"/>
                </a:ext>
              </a:extLst>
            </p:cNvPr>
            <p:cNvSpPr/>
            <p:nvPr/>
          </p:nvSpPr>
          <p:spPr>
            <a:xfrm>
              <a:off x="4549336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3A67FF58-E795-C24A-0B75-362E7079B799}"/>
                </a:ext>
              </a:extLst>
            </p:cNvPr>
            <p:cNvSpPr txBox="1"/>
            <p:nvPr/>
          </p:nvSpPr>
          <p:spPr>
            <a:xfrm>
              <a:off x="4549335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C87E0B76-ED17-8AB9-ACE2-C92BA4895BD5}"/>
                </a:ext>
              </a:extLst>
            </p:cNvPr>
            <p:cNvSpPr txBox="1"/>
            <p:nvPr/>
          </p:nvSpPr>
          <p:spPr>
            <a:xfrm>
              <a:off x="4529016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CC0C4950-67BA-D5EC-C518-5AADD512F1C7}"/>
                </a:ext>
              </a:extLst>
            </p:cNvPr>
            <p:cNvSpPr txBox="1"/>
            <p:nvPr/>
          </p:nvSpPr>
          <p:spPr>
            <a:xfrm>
              <a:off x="4494303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93CAD333-02B2-0CEE-AE57-B4367768852A}"/>
                </a:ext>
              </a:extLst>
            </p:cNvPr>
            <p:cNvSpPr txBox="1"/>
            <p:nvPr/>
          </p:nvSpPr>
          <p:spPr>
            <a:xfrm>
              <a:off x="4641738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1" name="TextBox 790">
              <a:hlinkClick r:id="rId87" action="ppaction://hlinksldjump"/>
              <a:extLst>
                <a:ext uri="{FF2B5EF4-FFF2-40B4-BE49-F238E27FC236}">
                  <a16:creationId xmlns:a16="http://schemas.microsoft.com/office/drawing/2014/main" id="{E1298AED-1459-D36A-EB06-363C40FDD909}"/>
                </a:ext>
              </a:extLst>
            </p:cNvPr>
            <p:cNvSpPr txBox="1"/>
            <p:nvPr/>
          </p:nvSpPr>
          <p:spPr>
            <a:xfrm>
              <a:off x="4495770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831E0592-52FE-5F3A-4491-A59659A11105}"/>
                </a:ext>
              </a:extLst>
            </p:cNvPr>
            <p:cNvSpPr txBox="1"/>
            <p:nvPr/>
          </p:nvSpPr>
          <p:spPr>
            <a:xfrm>
              <a:off x="4782168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524BA868-E079-D520-A044-3010870BF8A4}"/>
                </a:ext>
              </a:extLst>
            </p:cNvPr>
            <p:cNvSpPr txBox="1"/>
            <p:nvPr/>
          </p:nvSpPr>
          <p:spPr>
            <a:xfrm>
              <a:off x="4494303" y="4794494"/>
              <a:ext cx="59266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sp>
        <p:nvSpPr>
          <p:cNvPr id="794" name="TextBox 793">
            <a:hlinkClick r:id="rId88" action="ppaction://hlinksldjump"/>
            <a:extLst>
              <a:ext uri="{FF2B5EF4-FFF2-40B4-BE49-F238E27FC236}">
                <a16:creationId xmlns:a16="http://schemas.microsoft.com/office/drawing/2014/main" id="{1F6BF231-6084-CB8F-0A26-E9256353EAC5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5" name="TextBox 794">
            <a:hlinkClick r:id="rId89" action="ppaction://hlinksldjump"/>
            <a:extLst>
              <a:ext uri="{FF2B5EF4-FFF2-40B4-BE49-F238E27FC236}">
                <a16:creationId xmlns:a16="http://schemas.microsoft.com/office/drawing/2014/main" id="{17C4338F-D9E5-4D81-D1FA-283FCC5E8BEA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6" name="TextBox 795">
            <a:hlinkClick r:id="rId90" action="ppaction://hlinksldjump"/>
            <a:extLst>
              <a:ext uri="{FF2B5EF4-FFF2-40B4-BE49-F238E27FC236}">
                <a16:creationId xmlns:a16="http://schemas.microsoft.com/office/drawing/2014/main" id="{5C0A2531-3890-7D4D-8198-924653EC853F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7" name="TextBox 796">
            <a:hlinkClick r:id="rId91" action="ppaction://hlinksldjump"/>
            <a:extLst>
              <a:ext uri="{FF2B5EF4-FFF2-40B4-BE49-F238E27FC236}">
                <a16:creationId xmlns:a16="http://schemas.microsoft.com/office/drawing/2014/main" id="{07EBA314-B9AB-973E-2BBE-4C52D091E52F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8" name="TextBox 797">
            <a:hlinkClick r:id="rId92" action="ppaction://hlinksldjump"/>
            <a:extLst>
              <a:ext uri="{FF2B5EF4-FFF2-40B4-BE49-F238E27FC236}">
                <a16:creationId xmlns:a16="http://schemas.microsoft.com/office/drawing/2014/main" id="{1C5D886F-9F43-2E76-26E1-A180ED4C0834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9" name="TextBox 798">
            <a:hlinkClick r:id="rId93" action="ppaction://hlinksldjump"/>
            <a:extLst>
              <a:ext uri="{FF2B5EF4-FFF2-40B4-BE49-F238E27FC236}">
                <a16:creationId xmlns:a16="http://schemas.microsoft.com/office/drawing/2014/main" id="{63939583-F627-84D5-D628-A83F75796F2E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0" name="TextBox 799">
            <a:hlinkClick r:id="rId94" action="ppaction://hlinksldjump"/>
            <a:extLst>
              <a:ext uri="{FF2B5EF4-FFF2-40B4-BE49-F238E27FC236}">
                <a16:creationId xmlns:a16="http://schemas.microsoft.com/office/drawing/2014/main" id="{77AFD6F2-6A82-86B3-5C32-F325C5F27AFC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864" name="TextBox 1863">
            <a:hlinkClick r:id="rId95" action="ppaction://hlinksldjump"/>
            <a:extLst>
              <a:ext uri="{FF2B5EF4-FFF2-40B4-BE49-F238E27FC236}">
                <a16:creationId xmlns:a16="http://schemas.microsoft.com/office/drawing/2014/main" id="{C5DAAD2E-E010-C8FD-0522-C18A8BCF7637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65" name="TextBox 1864">
            <a:hlinkClick r:id="rId96" action="ppaction://hlinksldjump"/>
            <a:extLst>
              <a:ext uri="{FF2B5EF4-FFF2-40B4-BE49-F238E27FC236}">
                <a16:creationId xmlns:a16="http://schemas.microsoft.com/office/drawing/2014/main" id="{45A6F5DE-BD61-780A-DBC1-C7226AB849CB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66" name="TextBox 1865">
            <a:hlinkClick r:id="rId97" action="ppaction://hlinksldjump"/>
            <a:extLst>
              <a:ext uri="{FF2B5EF4-FFF2-40B4-BE49-F238E27FC236}">
                <a16:creationId xmlns:a16="http://schemas.microsoft.com/office/drawing/2014/main" id="{2B6AA3D6-4262-E4A0-37C3-B4A286D85356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67" name="TextBox 1866">
            <a:hlinkClick r:id="rId98" action="ppaction://hlinksldjump"/>
            <a:extLst>
              <a:ext uri="{FF2B5EF4-FFF2-40B4-BE49-F238E27FC236}">
                <a16:creationId xmlns:a16="http://schemas.microsoft.com/office/drawing/2014/main" id="{4CAA4038-CC60-D268-4D66-177835209F74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68" name="TextBox 1867">
            <a:hlinkClick r:id="rId99" action="ppaction://hlinksldjump"/>
            <a:extLst>
              <a:ext uri="{FF2B5EF4-FFF2-40B4-BE49-F238E27FC236}">
                <a16:creationId xmlns:a16="http://schemas.microsoft.com/office/drawing/2014/main" id="{0E219AEE-59A2-8E7C-ABEA-7009A54AFBC7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69" name="TextBox 1868">
            <a:hlinkClick r:id="rId100" action="ppaction://hlinksldjump"/>
            <a:extLst>
              <a:ext uri="{FF2B5EF4-FFF2-40B4-BE49-F238E27FC236}">
                <a16:creationId xmlns:a16="http://schemas.microsoft.com/office/drawing/2014/main" id="{53DF5644-366E-7D3A-4471-76396C910C67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70" name="TextBox 1869">
            <a:hlinkClick r:id="rId101" action="ppaction://hlinksldjump"/>
            <a:extLst>
              <a:ext uri="{FF2B5EF4-FFF2-40B4-BE49-F238E27FC236}">
                <a16:creationId xmlns:a16="http://schemas.microsoft.com/office/drawing/2014/main" id="{0F1EE7AB-E830-85BC-44E1-3F5F2CAC88A0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72" name="TextBox 1871">
            <a:hlinkClick r:id="rId102" action="ppaction://hlinksldjump"/>
            <a:extLst>
              <a:ext uri="{FF2B5EF4-FFF2-40B4-BE49-F238E27FC236}">
                <a16:creationId xmlns:a16="http://schemas.microsoft.com/office/drawing/2014/main" id="{B9230DD8-7308-3285-DAE6-2AFBAC78435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00" name="TextBox 1899">
            <a:hlinkClick r:id="rId103" action="ppaction://hlinksldjump"/>
            <a:extLst>
              <a:ext uri="{FF2B5EF4-FFF2-40B4-BE49-F238E27FC236}">
                <a16:creationId xmlns:a16="http://schemas.microsoft.com/office/drawing/2014/main" id="{07D799A4-3E38-94D0-4F37-9E5E35F67538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532" name="TextBox 531">
            <a:hlinkClick r:id="rId104" action="ppaction://hlinksldjump"/>
            <a:extLst>
              <a:ext uri="{FF2B5EF4-FFF2-40B4-BE49-F238E27FC236}">
                <a16:creationId xmlns:a16="http://schemas.microsoft.com/office/drawing/2014/main" id="{46645F11-C67C-18F1-E393-EB8D77EDD425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33" name="Rectangle 532">
            <a:hlinkClick r:id="rId105" action="ppaction://hlinksldjump"/>
            <a:extLst>
              <a:ext uri="{FF2B5EF4-FFF2-40B4-BE49-F238E27FC236}">
                <a16:creationId xmlns:a16="http://schemas.microsoft.com/office/drawing/2014/main" id="{C9A77A92-6983-8C4C-4319-525EBD6A2364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534" name="Rectangle 533">
            <a:hlinkClick r:id="rId106" action="ppaction://hlinksldjump"/>
            <a:extLst>
              <a:ext uri="{FF2B5EF4-FFF2-40B4-BE49-F238E27FC236}">
                <a16:creationId xmlns:a16="http://schemas.microsoft.com/office/drawing/2014/main" id="{AF6A8AF5-D694-FE51-F938-7D58F70FC90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01" name="Rectangle 800">
            <a:hlinkClick r:id="rId107" action="ppaction://hlinksldjump"/>
            <a:extLst>
              <a:ext uri="{FF2B5EF4-FFF2-40B4-BE49-F238E27FC236}">
                <a16:creationId xmlns:a16="http://schemas.microsoft.com/office/drawing/2014/main" id="{C2A7B12A-50EB-4806-946B-6D58A1DD42A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02" name="Rectangle 801">
            <a:hlinkClick r:id="rId108" action="ppaction://hlinksldjump"/>
            <a:extLst>
              <a:ext uri="{FF2B5EF4-FFF2-40B4-BE49-F238E27FC236}">
                <a16:creationId xmlns:a16="http://schemas.microsoft.com/office/drawing/2014/main" id="{3109B444-9C2F-C9F8-8F22-8A0ED2B5C09E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03" name="Rectangle 802">
            <a:hlinkClick r:id="rId109" action="ppaction://hlinksldjump"/>
            <a:extLst>
              <a:ext uri="{FF2B5EF4-FFF2-40B4-BE49-F238E27FC236}">
                <a16:creationId xmlns:a16="http://schemas.microsoft.com/office/drawing/2014/main" id="{7F2DC61B-DFAD-DDD2-BB64-19CA90A82C8F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04" name="Rectangle 803">
            <a:hlinkClick r:id="rId110" action="ppaction://hlinksldjump"/>
            <a:extLst>
              <a:ext uri="{FF2B5EF4-FFF2-40B4-BE49-F238E27FC236}">
                <a16:creationId xmlns:a16="http://schemas.microsoft.com/office/drawing/2014/main" id="{B692F30F-1C1A-2A33-0E74-AB435B13B8E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05" name="Rectangle 804">
            <a:hlinkClick r:id="rId111" action="ppaction://hlinksldjump"/>
            <a:extLst>
              <a:ext uri="{FF2B5EF4-FFF2-40B4-BE49-F238E27FC236}">
                <a16:creationId xmlns:a16="http://schemas.microsoft.com/office/drawing/2014/main" id="{088B2650-2CBC-2AD1-FAFB-18193948E73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49EB40-D1AC-100C-1806-3EB809D99E1D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C0EBDB-EE8E-5210-FAB6-CAC8BC02FE72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D581CBE-547A-B3CF-A640-D9095495CB79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VIIIB (8)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A89EFD2-6D5C-6E72-57B6-98BB1F3139A7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C6DDF7E-6089-C660-A56F-C29459B5F294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6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02BE071-2921-FD2B-D52D-5BA433128B7B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3010C82-791A-91EC-ADA7-69A14010508F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8</a:t>
            </a:r>
          </a:p>
        </p:txBody>
      </p:sp>
      <p:sp>
        <p:nvSpPr>
          <p:cNvPr id="1873" name="TextBox 1872">
            <a:extLst>
              <a:ext uri="{FF2B5EF4-FFF2-40B4-BE49-F238E27FC236}">
                <a16:creationId xmlns:a16="http://schemas.microsoft.com/office/drawing/2014/main" id="{EA285E29-F29D-6985-766F-FF347899BB20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74" name="TextBox 1873">
            <a:extLst>
              <a:ext uri="{FF2B5EF4-FFF2-40B4-BE49-F238E27FC236}">
                <a16:creationId xmlns:a16="http://schemas.microsoft.com/office/drawing/2014/main" id="{996D5799-4DFB-6ECD-BE3F-53F67E3FCF7A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1C3CA27A-3519-ECC6-699C-D0BABD06C2DD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769E98DA-0E5A-C869-C2FF-08E50B9A52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926A489C-FFB7-36EF-15E7-A8165D0E39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975527D-3B5F-F337-BD54-E60A6A677B5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64F84C04-15A9-0493-7507-3B34A6D865C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BD5FABC1-210B-E2C2-5D4D-5414AA0923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5D333570-521C-90B2-1D65-96CD9C3A581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01" name="TextBox 300">
              <a:hlinkClick r:id="rId112" action="ppaction://hlinksldjump"/>
              <a:extLst>
                <a:ext uri="{FF2B5EF4-FFF2-40B4-BE49-F238E27FC236}">
                  <a16:creationId xmlns:a16="http://schemas.microsoft.com/office/drawing/2014/main" id="{CD4FFEF7-A4E1-9AC7-2273-D9197647CF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559A091E-3B49-5AD9-52AE-0C583F1D01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48D9A604-2F91-A8DB-B3AE-C8C94C53D6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0843057F-DD2A-D33B-DFE6-E634B2E60018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810" name="Rectangle 809">
              <a:extLst>
                <a:ext uri="{FF2B5EF4-FFF2-40B4-BE49-F238E27FC236}">
                  <a16:creationId xmlns:a16="http://schemas.microsoft.com/office/drawing/2014/main" id="{34405A77-4F6E-54FA-5DAE-83431E20E2F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Rectangle 810">
              <a:extLst>
                <a:ext uri="{FF2B5EF4-FFF2-40B4-BE49-F238E27FC236}">
                  <a16:creationId xmlns:a16="http://schemas.microsoft.com/office/drawing/2014/main" id="{9AC4C172-C076-43CA-1CD0-3F6A80A361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88912B94-ED7D-6348-113A-1CF00A90F59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FA99DBB1-55D0-A673-FE4D-799F13DD009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2C93D000-056B-BAFE-FD1D-D44E17FF2F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9D8AEAA1-BE6E-D8F7-F63A-663AA4FC789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56" name="TextBox 855">
              <a:hlinkClick r:id="rId113" action="ppaction://hlinksldjump"/>
              <a:extLst>
                <a:ext uri="{FF2B5EF4-FFF2-40B4-BE49-F238E27FC236}">
                  <a16:creationId xmlns:a16="http://schemas.microsoft.com/office/drawing/2014/main" id="{B72737D0-885E-15D2-05E0-2C4BC90C12A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A498B58B-BA82-26A5-7D50-645F8931012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1DEE6394-A71E-2FB1-21D7-B6A4C271F2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B5955592-8046-5757-8A5A-EF7F43BD2493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E805650B-9895-4C43-BB47-0F1C5851F7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243E4E47-528F-816D-24EE-A0C2780E6FB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18168EA5-5374-52C4-8AF6-C6D69112D2F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ED6B5F06-EEA8-011D-E22F-716CD21E8A31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AC917FFE-F0F6-690D-EB66-3F05DAC1E81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1EE77D77-758E-575F-45C5-21FBA24AD31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66" name="TextBox 865">
              <a:hlinkClick r:id="rId114" action="ppaction://hlinksldjump"/>
              <a:extLst>
                <a:ext uri="{FF2B5EF4-FFF2-40B4-BE49-F238E27FC236}">
                  <a16:creationId xmlns:a16="http://schemas.microsoft.com/office/drawing/2014/main" id="{B375B9E9-09E3-DDF0-CE70-BF602D8CA79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D45B0DE9-6820-071E-9CF9-2442D44CFF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DC579FFA-3DB4-F2E3-8270-AB6A8C59AC9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B8711595-267C-82D1-FAEF-E11D2D034F07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EFB1E2E6-3132-B62E-E25A-5966B00BB65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101826DE-B1D0-9789-4321-FF13FA9273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E292F51D-569B-62F5-46A2-541A60D24EA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371C76E6-7C24-6130-8200-78990E75754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280140B4-34B7-5952-7058-935ED7AECA1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CA7C3CCE-6A65-4434-5037-B84B82F101D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6" name="TextBox 87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22E6085-B44D-8747-A318-733BFD07BA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9E7D4650-199F-97BA-B1FE-84EAB8DB651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F525872E-4213-1EBD-CA8E-1FC17F90F7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79" name="Group 878">
            <a:extLst>
              <a:ext uri="{FF2B5EF4-FFF2-40B4-BE49-F238E27FC236}">
                <a16:creationId xmlns:a16="http://schemas.microsoft.com/office/drawing/2014/main" id="{E8A0F811-342E-75C9-3AFD-981C25AB2CF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80" name="Rectangle 879">
              <a:extLst>
                <a:ext uri="{FF2B5EF4-FFF2-40B4-BE49-F238E27FC236}">
                  <a16:creationId xmlns:a16="http://schemas.microsoft.com/office/drawing/2014/main" id="{24D05AF6-75DF-7D48-3B41-A2A4E68F3E1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1" name="Rectangle 880">
              <a:extLst>
                <a:ext uri="{FF2B5EF4-FFF2-40B4-BE49-F238E27FC236}">
                  <a16:creationId xmlns:a16="http://schemas.microsoft.com/office/drawing/2014/main" id="{967AE949-973B-F3FB-0F9F-96AA32578F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8DD7520C-F737-9905-2EA8-40AFFCFD9F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FD46C8F4-11C4-D206-2F81-4024E5411FB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84C23FA1-0F33-C8F8-E64A-951DEBDD0C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50BBB51E-59A4-D836-C399-48E00EDC54A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86" name="TextBox 88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0063859-C532-56FE-5C08-33C56F7CF62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C905FBB8-D9EC-53ED-09FF-82D67F1C53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344204B6-74B5-A804-0CF0-F6982030C0E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89" name="Group 888">
            <a:extLst>
              <a:ext uri="{FF2B5EF4-FFF2-40B4-BE49-F238E27FC236}">
                <a16:creationId xmlns:a16="http://schemas.microsoft.com/office/drawing/2014/main" id="{C36D6827-FBCD-EB96-3D7D-688BD666D322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90" name="Rectangle 889">
              <a:extLst>
                <a:ext uri="{FF2B5EF4-FFF2-40B4-BE49-F238E27FC236}">
                  <a16:creationId xmlns:a16="http://schemas.microsoft.com/office/drawing/2014/main" id="{CC00339E-900C-A35A-146F-971A72F7F0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1" name="Rectangle 890">
              <a:extLst>
                <a:ext uri="{FF2B5EF4-FFF2-40B4-BE49-F238E27FC236}">
                  <a16:creationId xmlns:a16="http://schemas.microsoft.com/office/drawing/2014/main" id="{088B1C2F-F5D6-881A-F557-84DB06ABA1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3F8896B6-0270-6457-9C52-A46D649F9F9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6C6BFB25-EC87-3B89-E284-741B1F6FF86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F3603133-44F5-137C-C89F-685887E2A9B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582FF354-8441-14F0-51D6-EB6A0D7B77E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06" name="TextBox 90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56080AF5-3154-B7B1-E1D5-A31049602179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7ED8C864-0303-0B15-8BE6-24FF1000D9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1E09AA15-CCEF-326F-FFF8-2582850DB2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09" name="Group 908">
            <a:extLst>
              <a:ext uri="{FF2B5EF4-FFF2-40B4-BE49-F238E27FC236}">
                <a16:creationId xmlns:a16="http://schemas.microsoft.com/office/drawing/2014/main" id="{B92009AC-ED4A-6FBE-829E-D8FF6418356B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10" name="Rectangle 909">
              <a:extLst>
                <a:ext uri="{FF2B5EF4-FFF2-40B4-BE49-F238E27FC236}">
                  <a16:creationId xmlns:a16="http://schemas.microsoft.com/office/drawing/2014/main" id="{F5280BB3-233D-6166-F006-AFC22A0FC4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1" name="Rectangle 910">
              <a:extLst>
                <a:ext uri="{FF2B5EF4-FFF2-40B4-BE49-F238E27FC236}">
                  <a16:creationId xmlns:a16="http://schemas.microsoft.com/office/drawing/2014/main" id="{5A42BC6A-B518-1A78-3B61-38CDCD6BFB2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2" name="TextBox 911">
              <a:extLst>
                <a:ext uri="{FF2B5EF4-FFF2-40B4-BE49-F238E27FC236}">
                  <a16:creationId xmlns:a16="http://schemas.microsoft.com/office/drawing/2014/main" id="{879A2700-BE23-058D-75FC-CCF84EF2262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9B9F3393-C2FF-76F4-EEE6-8928D705FA5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87DB277D-37A4-2577-4683-0607E57491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D78ED7B9-09FF-CE82-E4FF-6A26824986B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16" name="TextBox 91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E3C01A03-5C2A-CDF4-A297-3B84135E45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B557FC39-36C0-93AF-9719-2EEA33088D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4262727E-3967-B755-0D9E-990C3EA68A8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75" name="Group 1874">
            <a:extLst>
              <a:ext uri="{FF2B5EF4-FFF2-40B4-BE49-F238E27FC236}">
                <a16:creationId xmlns:a16="http://schemas.microsoft.com/office/drawing/2014/main" id="{E177C65C-846B-4EFA-0298-3BE9FD0E2DE1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76" name="Rectangle 1875">
              <a:extLst>
                <a:ext uri="{FF2B5EF4-FFF2-40B4-BE49-F238E27FC236}">
                  <a16:creationId xmlns:a16="http://schemas.microsoft.com/office/drawing/2014/main" id="{BC6D422E-8A08-C5CF-3898-54767F4FB802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AF6F3F5A-BFEF-8DE3-1FDC-6C648DF22A2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0306974F-DA52-91B4-57C0-93808F88E9DE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4337DDA5-4843-9E26-E70A-EC673917C7DB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DFF97675-E81C-D3A9-4CFB-E62DA41D3E7B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481D9F6E-5DCE-1E05-4010-2803C9BAEA94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CE1B991-9806-4C9C-42E4-260FEDEC6AAC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CB0A5C79-06C3-4468-669A-E499B668C1FA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DCAD9F87-24C8-75B3-77D6-1BF408D4A98A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5FE746AD-A3E1-47FB-FCEF-88AA6A33729A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15E8AA14-D695-93A7-0CF2-78AF7289B76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599CAD63-8238-40E9-EBAE-C9E25D5BD1BA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9E819ECE-BF42-7A0E-554B-7448EFE0D3AD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22" name="Group 221">
                  <a:extLst>
                    <a:ext uri="{FF2B5EF4-FFF2-40B4-BE49-F238E27FC236}">
                      <a16:creationId xmlns:a16="http://schemas.microsoft.com/office/drawing/2014/main" id="{DDE77F98-06C4-3584-E2BF-8B2474C11D5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40" name="Group 339">
                    <a:extLst>
                      <a:ext uri="{FF2B5EF4-FFF2-40B4-BE49-F238E27FC236}">
                        <a16:creationId xmlns:a16="http://schemas.microsoft.com/office/drawing/2014/main" id="{93A0D9EB-B7E5-E51C-19D6-B078199D947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42" name="Group 341">
                      <a:extLst>
                        <a:ext uri="{FF2B5EF4-FFF2-40B4-BE49-F238E27FC236}">
                          <a16:creationId xmlns:a16="http://schemas.microsoft.com/office/drawing/2014/main" id="{4873DF1D-E3A5-5AAD-8F41-5C7039FCC8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4" name="Group 343">
                        <a:extLst>
                          <a:ext uri="{FF2B5EF4-FFF2-40B4-BE49-F238E27FC236}">
                            <a16:creationId xmlns:a16="http://schemas.microsoft.com/office/drawing/2014/main" id="{020C0E5C-621D-6B78-CBE3-B281FE29CBC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6" name="Group 345">
                          <a:extLst>
                            <a:ext uri="{FF2B5EF4-FFF2-40B4-BE49-F238E27FC236}">
                              <a16:creationId xmlns:a16="http://schemas.microsoft.com/office/drawing/2014/main" id="{24BF7E8F-317B-820C-9E29-8D9D8C8ACC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8" name="Group 347">
                            <a:extLst>
                              <a:ext uri="{FF2B5EF4-FFF2-40B4-BE49-F238E27FC236}">
                                <a16:creationId xmlns:a16="http://schemas.microsoft.com/office/drawing/2014/main" id="{869BE191-7092-471B-642C-DF0EF4F2D9F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29" name="Group 428">
                              <a:extLst>
                                <a:ext uri="{FF2B5EF4-FFF2-40B4-BE49-F238E27FC236}">
                                  <a16:creationId xmlns:a16="http://schemas.microsoft.com/office/drawing/2014/main" id="{F39B122A-C02E-5E40-2B2A-255EF1B6E2F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31" name="Straight Connector 430">
                                <a:extLst>
                                  <a:ext uri="{FF2B5EF4-FFF2-40B4-BE49-F238E27FC236}">
                                    <a16:creationId xmlns:a16="http://schemas.microsoft.com/office/drawing/2014/main" id="{CAD79285-80E1-4EFE-5D25-47561FD6B12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2" name="Straight Connector 431">
                                <a:extLst>
                                  <a:ext uri="{FF2B5EF4-FFF2-40B4-BE49-F238E27FC236}">
                                    <a16:creationId xmlns:a16="http://schemas.microsoft.com/office/drawing/2014/main" id="{F04A77ED-F77E-5190-6563-71818372602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3" name="Straight Connector 432">
                                <a:extLst>
                                  <a:ext uri="{FF2B5EF4-FFF2-40B4-BE49-F238E27FC236}">
                                    <a16:creationId xmlns:a16="http://schemas.microsoft.com/office/drawing/2014/main" id="{297F274E-F419-22A2-CB22-9CCDA21A0E24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30" name="Straight Connector 429">
                              <a:extLst>
                                <a:ext uri="{FF2B5EF4-FFF2-40B4-BE49-F238E27FC236}">
                                  <a16:creationId xmlns:a16="http://schemas.microsoft.com/office/drawing/2014/main" id="{7FF4618C-F82B-179C-6FE6-08EFE3A0527A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28" name="Straight Connector 427">
                            <a:extLst>
                              <a:ext uri="{FF2B5EF4-FFF2-40B4-BE49-F238E27FC236}">
                                <a16:creationId xmlns:a16="http://schemas.microsoft.com/office/drawing/2014/main" id="{07D45CD8-F67E-64B7-CDCD-7432D43C526B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7" name="Straight Connector 346">
                          <a:extLst>
                            <a:ext uri="{FF2B5EF4-FFF2-40B4-BE49-F238E27FC236}">
                              <a16:creationId xmlns:a16="http://schemas.microsoft.com/office/drawing/2014/main" id="{9272B36F-7550-5C33-3A31-D291B3ACD787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5" name="Straight Connector 344">
                        <a:extLst>
                          <a:ext uri="{FF2B5EF4-FFF2-40B4-BE49-F238E27FC236}">
                            <a16:creationId xmlns:a16="http://schemas.microsoft.com/office/drawing/2014/main" id="{5AC985B5-CEBE-5629-D0E8-CC8949BEF4E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3" name="Straight Connector 342">
                      <a:extLst>
                        <a:ext uri="{FF2B5EF4-FFF2-40B4-BE49-F238E27FC236}">
                          <a16:creationId xmlns:a16="http://schemas.microsoft.com/office/drawing/2014/main" id="{FD8936EB-E9AC-3003-0DD8-4DEA5E6653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D9745102-F408-435C-1CE0-63BD9CA4C18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39" name="Straight Connector 338">
                  <a:extLst>
                    <a:ext uri="{FF2B5EF4-FFF2-40B4-BE49-F238E27FC236}">
                      <a16:creationId xmlns:a16="http://schemas.microsoft.com/office/drawing/2014/main" id="{CC54526D-AD34-6BC4-7B36-C72E276F5D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1DFAD8C2-612A-D4B0-59A1-54D9ED78E39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Straight Connector 220">
                <a:extLst>
                  <a:ext uri="{FF2B5EF4-FFF2-40B4-BE49-F238E27FC236}">
                    <a16:creationId xmlns:a16="http://schemas.microsoft.com/office/drawing/2014/main" id="{F9DDEB02-0349-8AFE-EC27-8378848782E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04744690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2" name="TextBox 1871">
            <a:hlinkClick r:id="rId7" action="ppaction://hlinksldjump"/>
            <a:extLst>
              <a:ext uri="{FF2B5EF4-FFF2-40B4-BE49-F238E27FC236}">
                <a16:creationId xmlns:a16="http://schemas.microsoft.com/office/drawing/2014/main" id="{EBC8C067-5DB4-5861-2019-09E42AA9E2A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5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7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8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9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1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2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3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4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5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6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7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8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9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70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1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3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5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6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8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9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0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1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2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3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16391E3-87D7-AA3A-7765-80AC16EA4B4D}"/>
              </a:ext>
            </a:extLst>
          </p:cNvPr>
          <p:cNvGrpSpPr/>
          <p:nvPr/>
        </p:nvGrpSpPr>
        <p:grpSpPr>
          <a:xfrm>
            <a:off x="5062468" y="2820885"/>
            <a:ext cx="647699" cy="632746"/>
            <a:chOff x="5062468" y="2820885"/>
            <a:chExt cx="647699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4E345156-D6B3-34A7-660B-AD42759093D0}"/>
                </a:ext>
              </a:extLst>
            </p:cNvPr>
            <p:cNvSpPr/>
            <p:nvPr/>
          </p:nvSpPr>
          <p:spPr>
            <a:xfrm>
              <a:off x="5117501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793317A4-5D05-63F2-C028-B77E09EEE1A7}"/>
                </a:ext>
              </a:extLst>
            </p:cNvPr>
            <p:cNvSpPr/>
            <p:nvPr/>
          </p:nvSpPr>
          <p:spPr>
            <a:xfrm>
              <a:off x="5117501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EB0368F8-44B4-82CC-5979-A26396B5E47B}"/>
                </a:ext>
              </a:extLst>
            </p:cNvPr>
            <p:cNvSpPr txBox="1"/>
            <p:nvPr/>
          </p:nvSpPr>
          <p:spPr>
            <a:xfrm>
              <a:off x="5095275" y="3284354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C1777F7-FF83-C9BA-D880-C3D1BDFC22E4}"/>
                </a:ext>
              </a:extLst>
            </p:cNvPr>
            <p:cNvSpPr txBox="1"/>
            <p:nvPr/>
          </p:nvSpPr>
          <p:spPr>
            <a:xfrm>
              <a:off x="5117501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5D15C0F-63DB-FCDF-7AAF-C1B7974567B3}"/>
                </a:ext>
              </a:extLst>
            </p:cNvPr>
            <p:cNvSpPr txBox="1"/>
            <p:nvPr/>
          </p:nvSpPr>
          <p:spPr>
            <a:xfrm>
              <a:off x="5062468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A6773749-53F9-AF01-23F0-5E4C6EDADF9E}"/>
                </a:ext>
              </a:extLst>
            </p:cNvPr>
            <p:cNvSpPr txBox="1"/>
            <p:nvPr/>
          </p:nvSpPr>
          <p:spPr>
            <a:xfrm>
              <a:off x="5209903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239" name="TextBox 238">
              <a:hlinkClick r:id="rId84" action="ppaction://hlinksldjump"/>
              <a:extLst>
                <a:ext uri="{FF2B5EF4-FFF2-40B4-BE49-F238E27FC236}">
                  <a16:creationId xmlns:a16="http://schemas.microsoft.com/office/drawing/2014/main" id="{BE9E64EC-2DE3-404F-78B2-291F9CFB786F}"/>
                </a:ext>
              </a:extLst>
            </p:cNvPr>
            <p:cNvSpPr txBox="1"/>
            <p:nvPr/>
          </p:nvSpPr>
          <p:spPr>
            <a:xfrm>
              <a:off x="5063934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8BFFB741-9113-07CC-C83F-4EB83B8B7909}"/>
                </a:ext>
              </a:extLst>
            </p:cNvPr>
            <p:cNvSpPr txBox="1"/>
            <p:nvPr/>
          </p:nvSpPr>
          <p:spPr>
            <a:xfrm>
              <a:off x="5350333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B34B363-B21B-5028-0F4A-49017CD4F22A}"/>
                </a:ext>
              </a:extLst>
            </p:cNvPr>
            <p:cNvSpPr txBox="1"/>
            <p:nvPr/>
          </p:nvSpPr>
          <p:spPr>
            <a:xfrm>
              <a:off x="5062468" y="3052120"/>
              <a:ext cx="57664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BD26D15-ED66-8220-EC85-5B0ADFB8FDEB}"/>
              </a:ext>
            </a:extLst>
          </p:cNvPr>
          <p:cNvGrpSpPr/>
          <p:nvPr/>
        </p:nvGrpSpPr>
        <p:grpSpPr>
          <a:xfrm>
            <a:off x="5062471" y="3401383"/>
            <a:ext cx="647699" cy="632746"/>
            <a:chOff x="5062471" y="3401383"/>
            <a:chExt cx="647699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58C44DF3-7423-ADD9-0D2D-907F3DF4646E}"/>
                </a:ext>
              </a:extLst>
            </p:cNvPr>
            <p:cNvSpPr/>
            <p:nvPr/>
          </p:nvSpPr>
          <p:spPr>
            <a:xfrm>
              <a:off x="5117504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9D8B2885-CCA3-3A5A-8129-36B9F852597E}"/>
                </a:ext>
              </a:extLst>
            </p:cNvPr>
            <p:cNvSpPr/>
            <p:nvPr/>
          </p:nvSpPr>
          <p:spPr>
            <a:xfrm>
              <a:off x="5117504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9549C1B9-92D8-465B-E777-5F077C166AEF}"/>
                </a:ext>
              </a:extLst>
            </p:cNvPr>
            <p:cNvSpPr txBox="1"/>
            <p:nvPr/>
          </p:nvSpPr>
          <p:spPr>
            <a:xfrm>
              <a:off x="5082578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32865E0A-0FDC-4F6B-F25D-A46C67745933}"/>
                </a:ext>
              </a:extLst>
            </p:cNvPr>
            <p:cNvSpPr txBox="1"/>
            <p:nvPr/>
          </p:nvSpPr>
          <p:spPr>
            <a:xfrm>
              <a:off x="5117504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B2B33DC0-8BF8-C67F-FC9F-EBD9F464A9CC}"/>
                </a:ext>
              </a:extLst>
            </p:cNvPr>
            <p:cNvSpPr txBox="1"/>
            <p:nvPr/>
          </p:nvSpPr>
          <p:spPr>
            <a:xfrm>
              <a:off x="5062471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FEEDACFD-BF78-213F-46E5-392D2F990159}"/>
                </a:ext>
              </a:extLst>
            </p:cNvPr>
            <p:cNvSpPr txBox="1"/>
            <p:nvPr/>
          </p:nvSpPr>
          <p:spPr>
            <a:xfrm>
              <a:off x="5209906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249" name="TextBox 248">
              <a:hlinkClick r:id="rId85" action="ppaction://hlinksldjump"/>
              <a:extLst>
                <a:ext uri="{FF2B5EF4-FFF2-40B4-BE49-F238E27FC236}">
                  <a16:creationId xmlns:a16="http://schemas.microsoft.com/office/drawing/2014/main" id="{2F530C26-FEB1-285A-B9E2-77EFB05F28E8}"/>
                </a:ext>
              </a:extLst>
            </p:cNvPr>
            <p:cNvSpPr txBox="1"/>
            <p:nvPr/>
          </p:nvSpPr>
          <p:spPr>
            <a:xfrm>
              <a:off x="5063937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0D21B8-3EF6-E713-2F99-F1B80A3491D9}"/>
                </a:ext>
              </a:extLst>
            </p:cNvPr>
            <p:cNvSpPr txBox="1"/>
            <p:nvPr/>
          </p:nvSpPr>
          <p:spPr>
            <a:xfrm>
              <a:off x="5350336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E4CEE5B6-D9DF-01C5-A11D-870FF91121A1}"/>
                </a:ext>
              </a:extLst>
            </p:cNvPr>
            <p:cNvSpPr txBox="1"/>
            <p:nvPr/>
          </p:nvSpPr>
          <p:spPr>
            <a:xfrm>
              <a:off x="5062472" y="3632618"/>
              <a:ext cx="57664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FE48691A-06CD-71C6-E1C3-31B16E7F7428}"/>
              </a:ext>
            </a:extLst>
          </p:cNvPr>
          <p:cNvGrpSpPr/>
          <p:nvPr/>
        </p:nvGrpSpPr>
        <p:grpSpPr>
          <a:xfrm>
            <a:off x="5054001" y="3981173"/>
            <a:ext cx="668306" cy="632746"/>
            <a:chOff x="5054001" y="3981173"/>
            <a:chExt cx="668306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855DD742-9CE9-3416-E73E-DC74ADA536D6}"/>
                </a:ext>
              </a:extLst>
            </p:cNvPr>
            <p:cNvSpPr/>
            <p:nvPr/>
          </p:nvSpPr>
          <p:spPr>
            <a:xfrm>
              <a:off x="5117503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59B0AF7D-0EEC-A128-99C3-AA630F94C704}"/>
                </a:ext>
              </a:extLst>
            </p:cNvPr>
            <p:cNvSpPr/>
            <p:nvPr/>
          </p:nvSpPr>
          <p:spPr>
            <a:xfrm>
              <a:off x="5117503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79244A98-FFC2-79E7-A7C8-0FB2310923D1}"/>
                </a:ext>
              </a:extLst>
            </p:cNvPr>
            <p:cNvSpPr txBox="1"/>
            <p:nvPr/>
          </p:nvSpPr>
          <p:spPr>
            <a:xfrm>
              <a:off x="5054001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9221381C-36F4-6EEF-5B03-0856607BC742}"/>
                </a:ext>
              </a:extLst>
            </p:cNvPr>
            <p:cNvSpPr txBox="1"/>
            <p:nvPr/>
          </p:nvSpPr>
          <p:spPr>
            <a:xfrm>
              <a:off x="5104804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AADC12ED-9CED-CCFD-3E0B-C28CF6514E60}"/>
                </a:ext>
              </a:extLst>
            </p:cNvPr>
            <p:cNvSpPr txBox="1"/>
            <p:nvPr/>
          </p:nvSpPr>
          <p:spPr>
            <a:xfrm>
              <a:off x="5062470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A52FEDD3-F59F-211C-929F-A157B46E05A2}"/>
                </a:ext>
              </a:extLst>
            </p:cNvPr>
            <p:cNvSpPr txBox="1"/>
            <p:nvPr/>
          </p:nvSpPr>
          <p:spPr>
            <a:xfrm>
              <a:off x="5209905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781" name="TextBox 780">
              <a:hlinkClick r:id="rId86" action="ppaction://hlinksldjump"/>
              <a:extLst>
                <a:ext uri="{FF2B5EF4-FFF2-40B4-BE49-F238E27FC236}">
                  <a16:creationId xmlns:a16="http://schemas.microsoft.com/office/drawing/2014/main" id="{B7D3EC7E-002E-F058-AF01-C73D0B86043F}"/>
                </a:ext>
              </a:extLst>
            </p:cNvPr>
            <p:cNvSpPr txBox="1"/>
            <p:nvPr/>
          </p:nvSpPr>
          <p:spPr>
            <a:xfrm>
              <a:off x="5063937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A4010B3F-E81E-FDA4-C272-C64427DA67AC}"/>
                </a:ext>
              </a:extLst>
            </p:cNvPr>
            <p:cNvSpPr txBox="1"/>
            <p:nvPr/>
          </p:nvSpPr>
          <p:spPr>
            <a:xfrm>
              <a:off x="5350335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EE472FED-1733-4220-5A97-93F4A4AA264A}"/>
                </a:ext>
              </a:extLst>
            </p:cNvPr>
            <p:cNvSpPr txBox="1"/>
            <p:nvPr/>
          </p:nvSpPr>
          <p:spPr>
            <a:xfrm>
              <a:off x="5062470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AE16AE15-F9A2-6A16-7739-2F5191DA05DF}"/>
              </a:ext>
            </a:extLst>
          </p:cNvPr>
          <p:cNvGrpSpPr/>
          <p:nvPr/>
        </p:nvGrpSpPr>
        <p:grpSpPr>
          <a:xfrm>
            <a:off x="5062472" y="4563259"/>
            <a:ext cx="696978" cy="632746"/>
            <a:chOff x="5062472" y="4563259"/>
            <a:chExt cx="696978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99F640D4-BD37-9C15-EA4C-A59A901CA580}"/>
                </a:ext>
              </a:extLst>
            </p:cNvPr>
            <p:cNvSpPr/>
            <p:nvPr/>
          </p:nvSpPr>
          <p:spPr>
            <a:xfrm>
              <a:off x="5117505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41F898DA-536F-12A8-56B1-D520DAE315F8}"/>
                </a:ext>
              </a:extLst>
            </p:cNvPr>
            <p:cNvSpPr/>
            <p:nvPr/>
          </p:nvSpPr>
          <p:spPr>
            <a:xfrm>
              <a:off x="5117505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CA40CE8D-C75D-60E1-7DAE-1C0D34852A71}"/>
                </a:ext>
              </a:extLst>
            </p:cNvPr>
            <p:cNvSpPr txBox="1"/>
            <p:nvPr/>
          </p:nvSpPr>
          <p:spPr>
            <a:xfrm>
              <a:off x="5117504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038FBB1E-158A-0775-F899-89D6F488E0D9}"/>
                </a:ext>
              </a:extLst>
            </p:cNvPr>
            <p:cNvSpPr txBox="1"/>
            <p:nvPr/>
          </p:nvSpPr>
          <p:spPr>
            <a:xfrm>
              <a:off x="5097185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18F762BF-5CDA-253C-1FB5-08194154C5BC}"/>
                </a:ext>
              </a:extLst>
            </p:cNvPr>
            <p:cNvSpPr txBox="1"/>
            <p:nvPr/>
          </p:nvSpPr>
          <p:spPr>
            <a:xfrm>
              <a:off x="5062472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B1B6E9FA-A584-9722-0561-8D3BDA388CBE}"/>
                </a:ext>
              </a:extLst>
            </p:cNvPr>
            <p:cNvSpPr txBox="1"/>
            <p:nvPr/>
          </p:nvSpPr>
          <p:spPr>
            <a:xfrm>
              <a:off x="5209907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1" name="TextBox 790">
              <a:hlinkClick r:id="rId87" action="ppaction://hlinksldjump"/>
              <a:extLst>
                <a:ext uri="{FF2B5EF4-FFF2-40B4-BE49-F238E27FC236}">
                  <a16:creationId xmlns:a16="http://schemas.microsoft.com/office/drawing/2014/main" id="{B212760E-ADB8-BE52-9493-CCC1E658B0AA}"/>
                </a:ext>
              </a:extLst>
            </p:cNvPr>
            <p:cNvSpPr txBox="1"/>
            <p:nvPr/>
          </p:nvSpPr>
          <p:spPr>
            <a:xfrm>
              <a:off x="5063939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A7794765-6F11-583B-E8F0-97835E80F423}"/>
                </a:ext>
              </a:extLst>
            </p:cNvPr>
            <p:cNvSpPr txBox="1"/>
            <p:nvPr/>
          </p:nvSpPr>
          <p:spPr>
            <a:xfrm>
              <a:off x="5350337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81E4C5FF-C2FB-9AA6-DE5B-ADFA35D29680}"/>
                </a:ext>
              </a:extLst>
            </p:cNvPr>
            <p:cNvSpPr txBox="1"/>
            <p:nvPr/>
          </p:nvSpPr>
          <p:spPr>
            <a:xfrm>
              <a:off x="5062472" y="4794494"/>
              <a:ext cx="69697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sp>
        <p:nvSpPr>
          <p:cNvPr id="794" name="TextBox 793">
            <a:hlinkClick r:id="rId88" action="ppaction://hlinksldjump"/>
            <a:extLst>
              <a:ext uri="{FF2B5EF4-FFF2-40B4-BE49-F238E27FC236}">
                <a16:creationId xmlns:a16="http://schemas.microsoft.com/office/drawing/2014/main" id="{E8A5BB41-3C0B-E448-DE6B-71DEA9ED2CB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5" name="TextBox 794">
            <a:hlinkClick r:id="rId89" action="ppaction://hlinksldjump"/>
            <a:extLst>
              <a:ext uri="{FF2B5EF4-FFF2-40B4-BE49-F238E27FC236}">
                <a16:creationId xmlns:a16="http://schemas.microsoft.com/office/drawing/2014/main" id="{5084C00A-1E7F-FAFA-A380-5E6BABCF207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6" name="TextBox 795">
            <a:hlinkClick r:id="rId90" action="ppaction://hlinksldjump"/>
            <a:extLst>
              <a:ext uri="{FF2B5EF4-FFF2-40B4-BE49-F238E27FC236}">
                <a16:creationId xmlns:a16="http://schemas.microsoft.com/office/drawing/2014/main" id="{5E5D4358-BE6D-72C7-002E-5EF543EA2526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7" name="TextBox 796">
            <a:hlinkClick r:id="rId91" action="ppaction://hlinksldjump"/>
            <a:extLst>
              <a:ext uri="{FF2B5EF4-FFF2-40B4-BE49-F238E27FC236}">
                <a16:creationId xmlns:a16="http://schemas.microsoft.com/office/drawing/2014/main" id="{8037E1E8-09AB-5FCB-106C-5F82D091A236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8" name="TextBox 797">
            <a:hlinkClick r:id="rId92" action="ppaction://hlinksldjump"/>
            <a:extLst>
              <a:ext uri="{FF2B5EF4-FFF2-40B4-BE49-F238E27FC236}">
                <a16:creationId xmlns:a16="http://schemas.microsoft.com/office/drawing/2014/main" id="{6E707971-C9AA-5A74-0424-2648C658D2F1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9" name="TextBox 798">
            <a:hlinkClick r:id="rId93" action="ppaction://hlinksldjump"/>
            <a:extLst>
              <a:ext uri="{FF2B5EF4-FFF2-40B4-BE49-F238E27FC236}">
                <a16:creationId xmlns:a16="http://schemas.microsoft.com/office/drawing/2014/main" id="{FFB689EE-C03D-EDB6-F9D1-0BE3BDC51C48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00" name="TextBox 799">
            <a:hlinkClick r:id="rId94" action="ppaction://hlinksldjump"/>
            <a:extLst>
              <a:ext uri="{FF2B5EF4-FFF2-40B4-BE49-F238E27FC236}">
                <a16:creationId xmlns:a16="http://schemas.microsoft.com/office/drawing/2014/main" id="{816738EC-4F3E-D293-3D3D-9D527946A47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1" name="TextBox 800">
            <a:hlinkClick r:id="rId95" action="ppaction://hlinksldjump"/>
            <a:extLst>
              <a:ext uri="{FF2B5EF4-FFF2-40B4-BE49-F238E27FC236}">
                <a16:creationId xmlns:a16="http://schemas.microsoft.com/office/drawing/2014/main" id="{7AE22255-16D0-D91D-AE1A-03BDDD3C8489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864" name="TextBox 1863">
            <a:hlinkClick r:id="rId96" action="ppaction://hlinksldjump"/>
            <a:extLst>
              <a:ext uri="{FF2B5EF4-FFF2-40B4-BE49-F238E27FC236}">
                <a16:creationId xmlns:a16="http://schemas.microsoft.com/office/drawing/2014/main" id="{AD7EAAD2-909F-17B1-9441-D0E2533DA70D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65" name="TextBox 1864">
            <a:hlinkClick r:id="rId97" action="ppaction://hlinksldjump"/>
            <a:extLst>
              <a:ext uri="{FF2B5EF4-FFF2-40B4-BE49-F238E27FC236}">
                <a16:creationId xmlns:a16="http://schemas.microsoft.com/office/drawing/2014/main" id="{638A1993-C83E-9256-26E4-2C119B88B615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66" name="TextBox 1865">
            <a:hlinkClick r:id="rId98" action="ppaction://hlinksldjump"/>
            <a:extLst>
              <a:ext uri="{FF2B5EF4-FFF2-40B4-BE49-F238E27FC236}">
                <a16:creationId xmlns:a16="http://schemas.microsoft.com/office/drawing/2014/main" id="{E58173E4-1D15-2913-3D5C-EA342E87B596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67" name="TextBox 1866">
            <a:hlinkClick r:id="rId99" action="ppaction://hlinksldjump"/>
            <a:extLst>
              <a:ext uri="{FF2B5EF4-FFF2-40B4-BE49-F238E27FC236}">
                <a16:creationId xmlns:a16="http://schemas.microsoft.com/office/drawing/2014/main" id="{49013E1C-4D00-E6D6-0BD4-B47BED7C7E9A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68" name="TextBox 1867">
            <a:hlinkClick r:id="rId100" action="ppaction://hlinksldjump"/>
            <a:extLst>
              <a:ext uri="{FF2B5EF4-FFF2-40B4-BE49-F238E27FC236}">
                <a16:creationId xmlns:a16="http://schemas.microsoft.com/office/drawing/2014/main" id="{1A0A88DD-E483-4E19-EA93-2D37C916F725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69" name="TextBox 1868">
            <a:hlinkClick r:id="rId101" action="ppaction://hlinksldjump"/>
            <a:extLst>
              <a:ext uri="{FF2B5EF4-FFF2-40B4-BE49-F238E27FC236}">
                <a16:creationId xmlns:a16="http://schemas.microsoft.com/office/drawing/2014/main" id="{5CC4F3BD-871A-9425-636D-DC8BB4212AC4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70" name="TextBox 1869">
            <a:hlinkClick r:id="rId102" action="ppaction://hlinksldjump"/>
            <a:extLst>
              <a:ext uri="{FF2B5EF4-FFF2-40B4-BE49-F238E27FC236}">
                <a16:creationId xmlns:a16="http://schemas.microsoft.com/office/drawing/2014/main" id="{41E9D2B8-B804-0CFF-7662-31566E3EC44B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871" name="TextBox 1870">
            <a:hlinkClick r:id="rId103" action="ppaction://hlinksldjump"/>
            <a:extLst>
              <a:ext uri="{FF2B5EF4-FFF2-40B4-BE49-F238E27FC236}">
                <a16:creationId xmlns:a16="http://schemas.microsoft.com/office/drawing/2014/main" id="{A54A0763-8B6B-5ABB-0B3D-A8265FD7FE2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00" name="TextBox 1899">
            <a:hlinkClick r:id="rId104" action="ppaction://hlinksldjump"/>
            <a:extLst>
              <a:ext uri="{FF2B5EF4-FFF2-40B4-BE49-F238E27FC236}">
                <a16:creationId xmlns:a16="http://schemas.microsoft.com/office/drawing/2014/main" id="{85B091D5-932C-526F-5053-7DDE1D47FFA6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522" name="Rectangle 521">
            <a:hlinkClick r:id="rId105" action="ppaction://hlinksldjump"/>
            <a:extLst>
              <a:ext uri="{FF2B5EF4-FFF2-40B4-BE49-F238E27FC236}">
                <a16:creationId xmlns:a16="http://schemas.microsoft.com/office/drawing/2014/main" id="{4C8B9B99-04B7-E30A-3866-E5A1A9F83884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523" name="Rectangle 522">
            <a:hlinkClick r:id="rId106" action="ppaction://hlinksldjump"/>
            <a:extLst>
              <a:ext uri="{FF2B5EF4-FFF2-40B4-BE49-F238E27FC236}">
                <a16:creationId xmlns:a16="http://schemas.microsoft.com/office/drawing/2014/main" id="{D362657F-46B1-B9C1-5705-88FECE6F18A6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524" name="Rectangle 523">
            <a:hlinkClick r:id="rId107" action="ppaction://hlinksldjump"/>
            <a:extLst>
              <a:ext uri="{FF2B5EF4-FFF2-40B4-BE49-F238E27FC236}">
                <a16:creationId xmlns:a16="http://schemas.microsoft.com/office/drawing/2014/main" id="{F2852AE5-9750-AE83-50FA-96B799333FA9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525" name="Rectangle 524">
            <a:hlinkClick r:id="rId108" action="ppaction://hlinksldjump"/>
            <a:extLst>
              <a:ext uri="{FF2B5EF4-FFF2-40B4-BE49-F238E27FC236}">
                <a16:creationId xmlns:a16="http://schemas.microsoft.com/office/drawing/2014/main" id="{0D26018A-89C4-74CE-E319-FFE60EBFD613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526" name="Rectangle 525">
            <a:hlinkClick r:id="rId109" action="ppaction://hlinksldjump"/>
            <a:extLst>
              <a:ext uri="{FF2B5EF4-FFF2-40B4-BE49-F238E27FC236}">
                <a16:creationId xmlns:a16="http://schemas.microsoft.com/office/drawing/2014/main" id="{E35CB441-4006-06DB-6433-C6DE73256081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527" name="Rectangle 526">
            <a:hlinkClick r:id="rId110" action="ppaction://hlinksldjump"/>
            <a:extLst>
              <a:ext uri="{FF2B5EF4-FFF2-40B4-BE49-F238E27FC236}">
                <a16:creationId xmlns:a16="http://schemas.microsoft.com/office/drawing/2014/main" id="{901F6BB7-7367-88B3-B0B1-E76F9047286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528" name="Rectangle 527">
            <a:hlinkClick r:id="rId111" action="ppaction://hlinksldjump"/>
            <a:extLst>
              <a:ext uri="{FF2B5EF4-FFF2-40B4-BE49-F238E27FC236}">
                <a16:creationId xmlns:a16="http://schemas.microsoft.com/office/drawing/2014/main" id="{97706C9E-0409-7C97-D9EC-F0655664141D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D063297-9145-CD2D-9DAC-09BDDF8A4BA5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A971E56-2C0B-96B3-29E2-10D52E732C2B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1F62117-FAA9-1753-655E-C3D0F01FAED4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VIIIB (9)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BE39457-24B4-F7AA-2780-98CC37729110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CE23AEC-4785-6F64-103C-12E7D9B3089A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7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4ACFCAF-9E0E-4BD9-F95A-63A99C436EF6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CD05924-51EF-7783-E892-5F787B97702F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9</a:t>
            </a:r>
          </a:p>
        </p:txBody>
      </p:sp>
      <p:sp>
        <p:nvSpPr>
          <p:cNvPr id="1873" name="TextBox 1872">
            <a:extLst>
              <a:ext uri="{FF2B5EF4-FFF2-40B4-BE49-F238E27FC236}">
                <a16:creationId xmlns:a16="http://schemas.microsoft.com/office/drawing/2014/main" id="{1CA427F3-6EDB-A64F-CDE0-DE25B292F0E2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74" name="TextBox 1873">
            <a:extLst>
              <a:ext uri="{FF2B5EF4-FFF2-40B4-BE49-F238E27FC236}">
                <a16:creationId xmlns:a16="http://schemas.microsoft.com/office/drawing/2014/main" id="{E689F286-5563-2770-B5C2-3828B7D6D4C9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22DB0C10-217C-DA4E-BDB5-D3C879E5ABA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BD675740-9DE2-471F-A33B-0D947E984FD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4DD9C246-D20D-EFE9-04A7-17ADAD4265B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0AF5E670-9F7C-1C9E-82C6-29BC055643C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0EC059C4-1368-6F42-39B4-A031E215B8A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9912A80B-685A-12A7-5CD5-EC2635697F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121D31B-FE92-9032-3AAE-C87103BA175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301" name="TextBox 300">
              <a:hlinkClick r:id="rId112" action="ppaction://hlinksldjump"/>
              <a:extLst>
                <a:ext uri="{FF2B5EF4-FFF2-40B4-BE49-F238E27FC236}">
                  <a16:creationId xmlns:a16="http://schemas.microsoft.com/office/drawing/2014/main" id="{F7BA4F6C-AB45-3B0C-9692-B17E9C2A4F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014A45F5-8D96-BE0E-8414-DE50F8ADE6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12739660-7B55-AC38-1A43-A99B8259995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802" name="Group 801">
            <a:extLst>
              <a:ext uri="{FF2B5EF4-FFF2-40B4-BE49-F238E27FC236}">
                <a16:creationId xmlns:a16="http://schemas.microsoft.com/office/drawing/2014/main" id="{CE16567E-7F57-2D9C-CCCD-6DB820C883E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803" name="Rectangle 802">
              <a:extLst>
                <a:ext uri="{FF2B5EF4-FFF2-40B4-BE49-F238E27FC236}">
                  <a16:creationId xmlns:a16="http://schemas.microsoft.com/office/drawing/2014/main" id="{81F574BF-EA9C-E879-F9CE-2595638F64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ED172D7E-25A2-9179-B6CA-5B9489DCCC6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92C78C97-13B5-E49C-3962-4C6203A3052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CBB3A58B-0802-882C-AE5C-DDB78991882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4E935275-D69E-3E9B-34D9-D4243195729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051AD5E3-35D5-09C1-6631-6CCB5CA9AF2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9" name="TextBox 808">
              <a:hlinkClick r:id="rId113" action="ppaction://hlinksldjump"/>
              <a:extLst>
                <a:ext uri="{FF2B5EF4-FFF2-40B4-BE49-F238E27FC236}">
                  <a16:creationId xmlns:a16="http://schemas.microsoft.com/office/drawing/2014/main" id="{4B585431-E21F-752E-3D51-C27D5ED3F83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2511FDC7-44AA-9E5F-EDDA-60EA2CC64D3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1A672F57-C5FC-8D1F-B8A4-D036367AF7F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12" name="Group 811">
            <a:extLst>
              <a:ext uri="{FF2B5EF4-FFF2-40B4-BE49-F238E27FC236}">
                <a16:creationId xmlns:a16="http://schemas.microsoft.com/office/drawing/2014/main" id="{FC7D546F-EE12-BA3C-9167-250CE25401A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13" name="Rectangle 812">
              <a:extLst>
                <a:ext uri="{FF2B5EF4-FFF2-40B4-BE49-F238E27FC236}">
                  <a16:creationId xmlns:a16="http://schemas.microsoft.com/office/drawing/2014/main" id="{A9951135-0810-30BC-3FCC-488031B4C8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67C32C9A-83B4-50AC-4FAA-A2F1A604FB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BFC57DC4-BEAD-F855-AEE8-EDC0A71B362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ACC28547-2764-282F-CA4C-4EC6454E7AB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7D76E1A7-6873-ED44-C849-853656D4FE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0A7401D2-D940-BA3B-5018-B88E5647A7A8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59" name="TextBox 858">
              <a:hlinkClick r:id="rId114" action="ppaction://hlinksldjump"/>
              <a:extLst>
                <a:ext uri="{FF2B5EF4-FFF2-40B4-BE49-F238E27FC236}">
                  <a16:creationId xmlns:a16="http://schemas.microsoft.com/office/drawing/2014/main" id="{18BF6F73-4ABF-713B-97B3-7116F848330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3DE06D32-3EEA-B1AB-476B-1DA038F892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B594D476-352C-66D6-F6D4-8C3952EF8C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493448FE-4043-1294-BD64-DD183D8A40CC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63" name="Rectangle 862">
              <a:extLst>
                <a:ext uri="{FF2B5EF4-FFF2-40B4-BE49-F238E27FC236}">
                  <a16:creationId xmlns:a16="http://schemas.microsoft.com/office/drawing/2014/main" id="{55C9C12A-A43E-49FC-0C92-F25477C0147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F844A8CD-03DE-C86F-847E-710007E9EE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7AE13FD4-4751-B528-129C-ECCAFC27987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7926A8CE-E651-5EE9-C4AD-465E863AA9C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DCB544D4-315B-FE8D-AA2A-66373AC3E38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462D146E-CECF-2B12-FE91-7A9DC60B8F0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9" name="TextBox 86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B306000-8308-D788-D6D7-7FFF16C1116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54871889-2EDF-D5BF-58E7-EBD54279BF9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040DAF53-E86E-F8AC-0866-206E9A8482D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95DC7B40-F5C2-47A6-5F37-BC78D48721B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73" name="Rectangle 872">
              <a:extLst>
                <a:ext uri="{FF2B5EF4-FFF2-40B4-BE49-F238E27FC236}">
                  <a16:creationId xmlns:a16="http://schemas.microsoft.com/office/drawing/2014/main" id="{C9D561A7-10FA-30A8-3B03-A8BFCEBCA78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4" name="Rectangle 873">
              <a:extLst>
                <a:ext uri="{FF2B5EF4-FFF2-40B4-BE49-F238E27FC236}">
                  <a16:creationId xmlns:a16="http://schemas.microsoft.com/office/drawing/2014/main" id="{381DFFCE-08F4-6398-387B-B040D6EF688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7D8B6A1D-6248-387C-DEC0-EE0B4BECD7B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F99A8342-E563-3FAE-5D7F-69F24B82E64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06694B9D-DA4E-002D-43BA-D45354C647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8C073D45-9727-A263-C795-D493B65933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79" name="TextBox 87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72ED7BAF-7E40-68A8-1789-A7A26BDA275B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9FB45D0C-D689-4AA0-7EA6-8A3A695975B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23983FCD-D0AC-24B1-DEFD-2A0C6AC0DE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82" name="Group 881">
            <a:extLst>
              <a:ext uri="{FF2B5EF4-FFF2-40B4-BE49-F238E27FC236}">
                <a16:creationId xmlns:a16="http://schemas.microsoft.com/office/drawing/2014/main" id="{FDEB6397-2CD9-6915-83E3-2EEE244982D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83" name="Rectangle 882">
              <a:extLst>
                <a:ext uri="{FF2B5EF4-FFF2-40B4-BE49-F238E27FC236}">
                  <a16:creationId xmlns:a16="http://schemas.microsoft.com/office/drawing/2014/main" id="{90394EB1-9E67-2369-FE9A-52E5C4ED4E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Rectangle 883">
              <a:extLst>
                <a:ext uri="{FF2B5EF4-FFF2-40B4-BE49-F238E27FC236}">
                  <a16:creationId xmlns:a16="http://schemas.microsoft.com/office/drawing/2014/main" id="{DCB17E21-54E9-5B9F-7944-4081EA8B0C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6E710D29-CB57-93E5-3332-4C51C22AD13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655F268C-D09F-0B6B-BD62-0B163AB27A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AD16BE1D-D7FE-A0B6-9452-4DBCE52C8E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5A5C2443-9AD7-6E55-E097-854CD3B4C3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89" name="TextBox 88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A3F6B76A-AE00-171B-FA3F-C10D62AF04F0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61373745-FF8E-D053-E584-C8D86D8B6DA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AF3F5A0E-F086-0408-16BC-422A8749D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92" name="Group 891">
            <a:extLst>
              <a:ext uri="{FF2B5EF4-FFF2-40B4-BE49-F238E27FC236}">
                <a16:creationId xmlns:a16="http://schemas.microsoft.com/office/drawing/2014/main" id="{16B7C65E-1134-AC07-B542-4FCA66A57E1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93" name="Rectangle 892">
              <a:extLst>
                <a:ext uri="{FF2B5EF4-FFF2-40B4-BE49-F238E27FC236}">
                  <a16:creationId xmlns:a16="http://schemas.microsoft.com/office/drawing/2014/main" id="{3F91DE43-E3A1-26B2-60A7-52DC7034C80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4" name="Rectangle 893">
              <a:extLst>
                <a:ext uri="{FF2B5EF4-FFF2-40B4-BE49-F238E27FC236}">
                  <a16:creationId xmlns:a16="http://schemas.microsoft.com/office/drawing/2014/main" id="{A96008F4-D864-97CC-A1FB-A054A0BB48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2" name="TextBox 921">
              <a:extLst>
                <a:ext uri="{FF2B5EF4-FFF2-40B4-BE49-F238E27FC236}">
                  <a16:creationId xmlns:a16="http://schemas.microsoft.com/office/drawing/2014/main" id="{6C2BA70A-9A66-535F-6251-0526C9607AD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FCC0D4C3-2971-D096-C4EC-B44656C73A2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90254640-8332-76E0-F9C5-943DBEC4C99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0CCB38D0-B2CA-2CF2-CE07-46275F7516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26" name="TextBox 92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020A6BC3-B945-A1B0-FBE0-639EFF0530F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4736962F-1BCD-B6B7-45F9-CCD512B7D6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F58C384E-3B02-06F7-B04E-45BB674D78F2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75" name="Group 1874">
            <a:extLst>
              <a:ext uri="{FF2B5EF4-FFF2-40B4-BE49-F238E27FC236}">
                <a16:creationId xmlns:a16="http://schemas.microsoft.com/office/drawing/2014/main" id="{AE3B4795-BB58-BD6F-D042-BF77BB646A04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76" name="Rectangle 1875">
              <a:extLst>
                <a:ext uri="{FF2B5EF4-FFF2-40B4-BE49-F238E27FC236}">
                  <a16:creationId xmlns:a16="http://schemas.microsoft.com/office/drawing/2014/main" id="{F55D8BDB-D1A5-868C-AB49-6E9695744781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7" name="Rectangle 1876">
              <a:extLst>
                <a:ext uri="{FF2B5EF4-FFF2-40B4-BE49-F238E27FC236}">
                  <a16:creationId xmlns:a16="http://schemas.microsoft.com/office/drawing/2014/main" id="{62B6C479-058B-3CD2-3DCA-5D71187C58BC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B3587D14-080C-76F6-04E0-A56BC61652E4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131994FC-AD88-AC7A-73A7-58FF7ACF29D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E7E731FC-62C1-78A6-E6FF-2D2DD8218805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0FF85D80-3727-2864-D2B0-07DED86575CB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A396672-A26B-8D20-C819-41118C2C3B1F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807A7676-F0FF-67D6-1F64-EF915341D8D2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61849D5D-30DC-AD1B-24B6-9CD6DFABF4C1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20B343C7-CF44-C462-3877-1B2BED9F80C6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353BE976-B8D0-E914-D751-46899F401FA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2B6A0AF3-775F-1475-7428-31B9694EE265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D02C0610-7CE1-D8F2-57E1-B3D042E691CD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22" name="Group 221">
                  <a:extLst>
                    <a:ext uri="{FF2B5EF4-FFF2-40B4-BE49-F238E27FC236}">
                      <a16:creationId xmlns:a16="http://schemas.microsoft.com/office/drawing/2014/main" id="{318E5ED0-B345-F8F2-1569-09360434ADF0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340" name="Group 339">
                    <a:extLst>
                      <a:ext uri="{FF2B5EF4-FFF2-40B4-BE49-F238E27FC236}">
                        <a16:creationId xmlns:a16="http://schemas.microsoft.com/office/drawing/2014/main" id="{AE9E262C-B7DE-EB92-12FB-C2CEE47D0E37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42" name="Group 341">
                      <a:extLst>
                        <a:ext uri="{FF2B5EF4-FFF2-40B4-BE49-F238E27FC236}">
                          <a16:creationId xmlns:a16="http://schemas.microsoft.com/office/drawing/2014/main" id="{A7217890-5EA0-BCBB-4209-E566AB3AFE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4" name="Group 343">
                        <a:extLst>
                          <a:ext uri="{FF2B5EF4-FFF2-40B4-BE49-F238E27FC236}">
                            <a16:creationId xmlns:a16="http://schemas.microsoft.com/office/drawing/2014/main" id="{006B97E7-8AD1-4102-1618-8A0A976CC7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6" name="Group 345">
                          <a:extLst>
                            <a:ext uri="{FF2B5EF4-FFF2-40B4-BE49-F238E27FC236}">
                              <a16:creationId xmlns:a16="http://schemas.microsoft.com/office/drawing/2014/main" id="{9855B650-DFFB-17C9-E8CA-CEA9181B9B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8" name="Group 347">
                            <a:extLst>
                              <a:ext uri="{FF2B5EF4-FFF2-40B4-BE49-F238E27FC236}">
                                <a16:creationId xmlns:a16="http://schemas.microsoft.com/office/drawing/2014/main" id="{822367AA-7F14-85D7-EA54-4D7DCE58E0E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429" name="Group 428">
                              <a:extLst>
                                <a:ext uri="{FF2B5EF4-FFF2-40B4-BE49-F238E27FC236}">
                                  <a16:creationId xmlns:a16="http://schemas.microsoft.com/office/drawing/2014/main" id="{66A53F2B-3EB3-B773-1D93-949F4665F93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31" name="Straight Connector 430">
                                <a:extLst>
                                  <a:ext uri="{FF2B5EF4-FFF2-40B4-BE49-F238E27FC236}">
                                    <a16:creationId xmlns:a16="http://schemas.microsoft.com/office/drawing/2014/main" id="{107DCD55-EC52-B666-2C9E-0A97EAE6778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2" name="Straight Connector 431">
                                <a:extLst>
                                  <a:ext uri="{FF2B5EF4-FFF2-40B4-BE49-F238E27FC236}">
                                    <a16:creationId xmlns:a16="http://schemas.microsoft.com/office/drawing/2014/main" id="{A366526D-063C-656A-3926-C735A488E45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3" name="Straight Connector 432">
                                <a:extLst>
                                  <a:ext uri="{FF2B5EF4-FFF2-40B4-BE49-F238E27FC236}">
                                    <a16:creationId xmlns:a16="http://schemas.microsoft.com/office/drawing/2014/main" id="{894D3AAB-1F14-40D9-6021-84B71FEA23C6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430" name="Straight Connector 429">
                              <a:extLst>
                                <a:ext uri="{FF2B5EF4-FFF2-40B4-BE49-F238E27FC236}">
                                  <a16:creationId xmlns:a16="http://schemas.microsoft.com/office/drawing/2014/main" id="{6193BD7C-86E5-75F1-4E9F-F24B3EFA909E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428" name="Straight Connector 427">
                            <a:extLst>
                              <a:ext uri="{FF2B5EF4-FFF2-40B4-BE49-F238E27FC236}">
                                <a16:creationId xmlns:a16="http://schemas.microsoft.com/office/drawing/2014/main" id="{644D1A8F-04FF-6018-405A-0407DF814F5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7" name="Straight Connector 346">
                          <a:extLst>
                            <a:ext uri="{FF2B5EF4-FFF2-40B4-BE49-F238E27FC236}">
                              <a16:creationId xmlns:a16="http://schemas.microsoft.com/office/drawing/2014/main" id="{EEE7EA48-59E0-F047-775D-4D3A43C1387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5" name="Straight Connector 344">
                        <a:extLst>
                          <a:ext uri="{FF2B5EF4-FFF2-40B4-BE49-F238E27FC236}">
                            <a16:creationId xmlns:a16="http://schemas.microsoft.com/office/drawing/2014/main" id="{EB5EE74F-2418-4B39-8F88-B4814FDF238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3" name="Straight Connector 342">
                      <a:extLst>
                        <a:ext uri="{FF2B5EF4-FFF2-40B4-BE49-F238E27FC236}">
                          <a16:creationId xmlns:a16="http://schemas.microsoft.com/office/drawing/2014/main" id="{C1D05A1F-92F4-7C4E-3C75-FB6D474825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2644D86C-0CA1-2DAF-C33A-15570291D7F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39" name="Straight Connector 338">
                  <a:extLst>
                    <a:ext uri="{FF2B5EF4-FFF2-40B4-BE49-F238E27FC236}">
                      <a16:creationId xmlns:a16="http://schemas.microsoft.com/office/drawing/2014/main" id="{19F9FDD6-B489-9192-0577-FC848BA437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92C2CEB2-77B0-FAA7-D114-004F541B3C5B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Straight Connector 220">
                <a:extLst>
                  <a:ext uri="{FF2B5EF4-FFF2-40B4-BE49-F238E27FC236}">
                    <a16:creationId xmlns:a16="http://schemas.microsoft.com/office/drawing/2014/main" id="{7080C31A-5EFF-0715-B64F-B838B1F7C6B6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08550416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3" name="TextBox 1872">
            <a:hlinkClick r:id="rId7" action="ppaction://hlinksldjump"/>
            <a:extLst>
              <a:ext uri="{FF2B5EF4-FFF2-40B4-BE49-F238E27FC236}">
                <a16:creationId xmlns:a16="http://schemas.microsoft.com/office/drawing/2014/main" id="{35A4267D-0EA5-DC11-CE61-0643AD73707E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5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7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8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9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1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2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3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4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5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6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7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8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9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70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1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2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3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5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6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7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8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9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0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1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2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3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0B93044-F0C7-80B4-1DFF-5ECECEC6B5C8}"/>
              </a:ext>
            </a:extLst>
          </p:cNvPr>
          <p:cNvGrpSpPr/>
          <p:nvPr/>
        </p:nvGrpSpPr>
        <p:grpSpPr>
          <a:xfrm>
            <a:off x="5632461" y="3402407"/>
            <a:ext cx="647699" cy="632746"/>
            <a:chOff x="5632461" y="3402407"/>
            <a:chExt cx="647699" cy="632746"/>
          </a:xfrm>
        </p:grpSpPr>
        <p:sp>
          <p:nvSpPr>
            <p:cNvPr id="1900" name="Rectangle 1899">
              <a:extLst>
                <a:ext uri="{FF2B5EF4-FFF2-40B4-BE49-F238E27FC236}">
                  <a16:creationId xmlns:a16="http://schemas.microsoft.com/office/drawing/2014/main" id="{5298AE5B-2584-3EDF-391F-3575BD8094CB}"/>
                </a:ext>
              </a:extLst>
            </p:cNvPr>
            <p:cNvSpPr/>
            <p:nvPr/>
          </p:nvSpPr>
          <p:spPr>
            <a:xfrm>
              <a:off x="5687494" y="343404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8D6FBBEC-8F2C-2802-0465-F5C68E840E51}"/>
                </a:ext>
              </a:extLst>
            </p:cNvPr>
            <p:cNvSpPr/>
            <p:nvPr/>
          </p:nvSpPr>
          <p:spPr>
            <a:xfrm>
              <a:off x="5687494" y="390818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511CC7B-17CA-1967-3117-2B9DD7835E54}"/>
                </a:ext>
              </a:extLst>
            </p:cNvPr>
            <p:cNvSpPr txBox="1"/>
            <p:nvPr/>
          </p:nvSpPr>
          <p:spPr>
            <a:xfrm>
              <a:off x="5652568" y="3865876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23928212-A252-C30C-90C4-AB9FD22D485D}"/>
                </a:ext>
              </a:extLst>
            </p:cNvPr>
            <p:cNvSpPr txBox="1"/>
            <p:nvPr/>
          </p:nvSpPr>
          <p:spPr>
            <a:xfrm>
              <a:off x="5687494" y="377265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9C88F0B2-6C06-4019-92C2-BFC5626A1A9D}"/>
                </a:ext>
              </a:extLst>
            </p:cNvPr>
            <p:cNvSpPr txBox="1"/>
            <p:nvPr/>
          </p:nvSpPr>
          <p:spPr>
            <a:xfrm>
              <a:off x="5632461" y="340240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78B1ED2F-C7E3-932C-67C7-0C969893BB7F}"/>
                </a:ext>
              </a:extLst>
            </p:cNvPr>
            <p:cNvSpPr txBox="1"/>
            <p:nvPr/>
          </p:nvSpPr>
          <p:spPr>
            <a:xfrm>
              <a:off x="5779896" y="340240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238" name="TextBox 237">
              <a:hlinkClick r:id="rId84" action="ppaction://hlinksldjump"/>
              <a:extLst>
                <a:ext uri="{FF2B5EF4-FFF2-40B4-BE49-F238E27FC236}">
                  <a16:creationId xmlns:a16="http://schemas.microsoft.com/office/drawing/2014/main" id="{C0177A19-A940-6887-616F-441053938ECB}"/>
                </a:ext>
              </a:extLst>
            </p:cNvPr>
            <p:cNvSpPr txBox="1"/>
            <p:nvPr/>
          </p:nvSpPr>
          <p:spPr>
            <a:xfrm>
              <a:off x="5633927" y="3492739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00EF7DB2-9C5F-9B95-B1C7-1C65B578167A}"/>
                </a:ext>
              </a:extLst>
            </p:cNvPr>
            <p:cNvSpPr txBox="1"/>
            <p:nvPr/>
          </p:nvSpPr>
          <p:spPr>
            <a:xfrm>
              <a:off x="5920326" y="351693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EA1A4E94-D53E-62FB-0F9A-D4572A01DD68}"/>
                </a:ext>
              </a:extLst>
            </p:cNvPr>
            <p:cNvSpPr txBox="1"/>
            <p:nvPr/>
          </p:nvSpPr>
          <p:spPr>
            <a:xfrm>
              <a:off x="5632462" y="3633642"/>
              <a:ext cx="57664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A2DD8104-AF1E-8175-120D-2710E06D388A}"/>
              </a:ext>
            </a:extLst>
          </p:cNvPr>
          <p:cNvGrpSpPr/>
          <p:nvPr/>
        </p:nvGrpSpPr>
        <p:grpSpPr>
          <a:xfrm>
            <a:off x="5632458" y="2821909"/>
            <a:ext cx="647699" cy="632746"/>
            <a:chOff x="5632458" y="2821909"/>
            <a:chExt cx="647699" cy="632746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E776B9D2-FCEE-3982-574B-37BD9C123684}"/>
                </a:ext>
              </a:extLst>
            </p:cNvPr>
            <p:cNvSpPr/>
            <p:nvPr/>
          </p:nvSpPr>
          <p:spPr>
            <a:xfrm>
              <a:off x="5687491" y="285354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CBCCB625-0A0B-922C-ED3B-33B40F811885}"/>
                </a:ext>
              </a:extLst>
            </p:cNvPr>
            <p:cNvSpPr/>
            <p:nvPr/>
          </p:nvSpPr>
          <p:spPr>
            <a:xfrm>
              <a:off x="5687491" y="332768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A605AE8B-C946-7EA3-D325-68280920D780}"/>
                </a:ext>
              </a:extLst>
            </p:cNvPr>
            <p:cNvSpPr txBox="1"/>
            <p:nvPr/>
          </p:nvSpPr>
          <p:spPr>
            <a:xfrm>
              <a:off x="5665265" y="3285378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207C912B-5885-DDEB-2F4D-21887BD63CEB}"/>
                </a:ext>
              </a:extLst>
            </p:cNvPr>
            <p:cNvSpPr txBox="1"/>
            <p:nvPr/>
          </p:nvSpPr>
          <p:spPr>
            <a:xfrm>
              <a:off x="5687491" y="319215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4A6A86C4-423D-AEEF-9211-37A496D3EC2E}"/>
                </a:ext>
              </a:extLst>
            </p:cNvPr>
            <p:cNvSpPr txBox="1"/>
            <p:nvPr/>
          </p:nvSpPr>
          <p:spPr>
            <a:xfrm>
              <a:off x="5632458" y="282191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66A24BF2-6AC8-4904-6684-B6EED44D1870}"/>
                </a:ext>
              </a:extLst>
            </p:cNvPr>
            <p:cNvSpPr txBox="1"/>
            <p:nvPr/>
          </p:nvSpPr>
          <p:spPr>
            <a:xfrm>
              <a:off x="5779893" y="282190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248" name="TextBox 247">
              <a:hlinkClick r:id="rId85" action="ppaction://hlinksldjump"/>
              <a:extLst>
                <a:ext uri="{FF2B5EF4-FFF2-40B4-BE49-F238E27FC236}">
                  <a16:creationId xmlns:a16="http://schemas.microsoft.com/office/drawing/2014/main" id="{E9E61A7A-1B00-B531-0A99-E8EBE72D4017}"/>
                </a:ext>
              </a:extLst>
            </p:cNvPr>
            <p:cNvSpPr txBox="1"/>
            <p:nvPr/>
          </p:nvSpPr>
          <p:spPr>
            <a:xfrm>
              <a:off x="5633924" y="2912241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7ECFDB1F-F68E-9613-58B8-EB4AF1168C79}"/>
                </a:ext>
              </a:extLst>
            </p:cNvPr>
            <p:cNvSpPr txBox="1"/>
            <p:nvPr/>
          </p:nvSpPr>
          <p:spPr>
            <a:xfrm>
              <a:off x="5920323" y="293643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B41ACAD4-B35C-C99C-9E17-414AC220F50A}"/>
                </a:ext>
              </a:extLst>
            </p:cNvPr>
            <p:cNvSpPr txBox="1"/>
            <p:nvPr/>
          </p:nvSpPr>
          <p:spPr>
            <a:xfrm>
              <a:off x="5632459" y="3053144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4AFC83F7-682D-3558-66FC-F86EF96E9DA0}"/>
              </a:ext>
            </a:extLst>
          </p:cNvPr>
          <p:cNvGrpSpPr/>
          <p:nvPr/>
        </p:nvGrpSpPr>
        <p:grpSpPr>
          <a:xfrm>
            <a:off x="5623991" y="3982197"/>
            <a:ext cx="668306" cy="632746"/>
            <a:chOff x="5623991" y="3982197"/>
            <a:chExt cx="668306" cy="632746"/>
          </a:xfrm>
        </p:grpSpPr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2480DFB1-5B5C-A30F-BDC0-768F96FF685C}"/>
                </a:ext>
              </a:extLst>
            </p:cNvPr>
            <p:cNvSpPr/>
            <p:nvPr/>
          </p:nvSpPr>
          <p:spPr>
            <a:xfrm>
              <a:off x="5687493" y="401383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16A8FD61-8802-9E81-2D8C-EDFE5A86BB72}"/>
                </a:ext>
              </a:extLst>
            </p:cNvPr>
            <p:cNvSpPr/>
            <p:nvPr/>
          </p:nvSpPr>
          <p:spPr>
            <a:xfrm>
              <a:off x="5687493" y="448797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4ABF525A-0C98-158A-27CE-DCC9609DD9FF}"/>
                </a:ext>
              </a:extLst>
            </p:cNvPr>
            <p:cNvSpPr txBox="1"/>
            <p:nvPr/>
          </p:nvSpPr>
          <p:spPr>
            <a:xfrm>
              <a:off x="5623991" y="4445666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5206171C-12A4-2EF7-4B78-551EC5FAAD31}"/>
                </a:ext>
              </a:extLst>
            </p:cNvPr>
            <p:cNvSpPr txBox="1"/>
            <p:nvPr/>
          </p:nvSpPr>
          <p:spPr>
            <a:xfrm>
              <a:off x="5674794" y="4352447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D8AE26F8-1273-5411-BF0A-F69E203C9DFE}"/>
                </a:ext>
              </a:extLst>
            </p:cNvPr>
            <p:cNvSpPr txBox="1"/>
            <p:nvPr/>
          </p:nvSpPr>
          <p:spPr>
            <a:xfrm>
              <a:off x="5632460" y="398219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9740EBF3-18F1-DFBE-718D-288FDBAD5466}"/>
                </a:ext>
              </a:extLst>
            </p:cNvPr>
            <p:cNvSpPr txBox="1"/>
            <p:nvPr/>
          </p:nvSpPr>
          <p:spPr>
            <a:xfrm>
              <a:off x="5779895" y="398219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780" name="TextBox 779">
              <a:hlinkClick r:id="rId86" action="ppaction://hlinksldjump"/>
              <a:extLst>
                <a:ext uri="{FF2B5EF4-FFF2-40B4-BE49-F238E27FC236}">
                  <a16:creationId xmlns:a16="http://schemas.microsoft.com/office/drawing/2014/main" id="{56602F1F-230C-EF26-04C5-153A0658337D}"/>
                </a:ext>
              </a:extLst>
            </p:cNvPr>
            <p:cNvSpPr txBox="1"/>
            <p:nvPr/>
          </p:nvSpPr>
          <p:spPr>
            <a:xfrm>
              <a:off x="5633927" y="407252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5A4F5443-26DE-4395-F8BA-E39FF4FAF2D7}"/>
                </a:ext>
              </a:extLst>
            </p:cNvPr>
            <p:cNvSpPr txBox="1"/>
            <p:nvPr/>
          </p:nvSpPr>
          <p:spPr>
            <a:xfrm>
              <a:off x="5920325" y="409672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95ED2303-D369-535E-5A22-BBF27622D7DB}"/>
                </a:ext>
              </a:extLst>
            </p:cNvPr>
            <p:cNvSpPr txBox="1"/>
            <p:nvPr/>
          </p:nvSpPr>
          <p:spPr>
            <a:xfrm>
              <a:off x="5632460" y="4213432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783" name="Group 782">
            <a:extLst>
              <a:ext uri="{FF2B5EF4-FFF2-40B4-BE49-F238E27FC236}">
                <a16:creationId xmlns:a16="http://schemas.microsoft.com/office/drawing/2014/main" id="{AE274D72-F92F-1F06-7A17-C571F5E140D0}"/>
              </a:ext>
            </a:extLst>
          </p:cNvPr>
          <p:cNvGrpSpPr/>
          <p:nvPr/>
        </p:nvGrpSpPr>
        <p:grpSpPr>
          <a:xfrm>
            <a:off x="5600712" y="4564283"/>
            <a:ext cx="727063" cy="632746"/>
            <a:chOff x="5600712" y="4564283"/>
            <a:chExt cx="727063" cy="632746"/>
          </a:xfrm>
        </p:grpSpPr>
        <p:sp>
          <p:nvSpPr>
            <p:cNvPr id="784" name="Rectangle 783">
              <a:extLst>
                <a:ext uri="{FF2B5EF4-FFF2-40B4-BE49-F238E27FC236}">
                  <a16:creationId xmlns:a16="http://schemas.microsoft.com/office/drawing/2014/main" id="{88059CD7-B551-9DAA-A4E1-B7F215A7ABF5}"/>
                </a:ext>
              </a:extLst>
            </p:cNvPr>
            <p:cNvSpPr/>
            <p:nvPr/>
          </p:nvSpPr>
          <p:spPr>
            <a:xfrm>
              <a:off x="5687495" y="45959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4F6C2DAF-C607-2856-BC1F-8C80A6860944}"/>
                </a:ext>
              </a:extLst>
            </p:cNvPr>
            <p:cNvSpPr/>
            <p:nvPr/>
          </p:nvSpPr>
          <p:spPr>
            <a:xfrm>
              <a:off x="5687495" y="50700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1202988C-A9A4-CCEC-2F53-2F7161804B00}"/>
                </a:ext>
              </a:extLst>
            </p:cNvPr>
            <p:cNvSpPr txBox="1"/>
            <p:nvPr/>
          </p:nvSpPr>
          <p:spPr>
            <a:xfrm>
              <a:off x="5687494" y="50277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84B0D4AD-13C6-B415-9B6E-43B7724AFF9A}"/>
                </a:ext>
              </a:extLst>
            </p:cNvPr>
            <p:cNvSpPr txBox="1"/>
            <p:nvPr/>
          </p:nvSpPr>
          <p:spPr>
            <a:xfrm>
              <a:off x="5667175" y="4934533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A5F7A7EF-C07A-185F-CC47-811A18E53371}"/>
                </a:ext>
              </a:extLst>
            </p:cNvPr>
            <p:cNvSpPr txBox="1"/>
            <p:nvPr/>
          </p:nvSpPr>
          <p:spPr>
            <a:xfrm>
              <a:off x="5632462" y="45642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05A56A2B-7269-3F9F-85E6-C2B57CAC7159}"/>
                </a:ext>
              </a:extLst>
            </p:cNvPr>
            <p:cNvSpPr txBox="1"/>
            <p:nvPr/>
          </p:nvSpPr>
          <p:spPr>
            <a:xfrm>
              <a:off x="5779897" y="45642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0" name="TextBox 789">
              <a:hlinkClick r:id="rId87" action="ppaction://hlinksldjump"/>
              <a:extLst>
                <a:ext uri="{FF2B5EF4-FFF2-40B4-BE49-F238E27FC236}">
                  <a16:creationId xmlns:a16="http://schemas.microsoft.com/office/drawing/2014/main" id="{E8542C37-2E1A-121E-5628-EAE14AD94589}"/>
                </a:ext>
              </a:extLst>
            </p:cNvPr>
            <p:cNvSpPr txBox="1"/>
            <p:nvPr/>
          </p:nvSpPr>
          <p:spPr>
            <a:xfrm>
              <a:off x="5633929" y="46546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B7BF1CCD-41B3-CFA6-3F5D-09FA69DCA7D9}"/>
                </a:ext>
              </a:extLst>
            </p:cNvPr>
            <p:cNvSpPr txBox="1"/>
            <p:nvPr/>
          </p:nvSpPr>
          <p:spPr>
            <a:xfrm>
              <a:off x="5920327" y="46788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78B5E710-7BF2-077F-5CAA-2024AA8067D5}"/>
                </a:ext>
              </a:extLst>
            </p:cNvPr>
            <p:cNvSpPr txBox="1"/>
            <p:nvPr/>
          </p:nvSpPr>
          <p:spPr>
            <a:xfrm>
              <a:off x="5600712" y="4795518"/>
              <a:ext cx="72706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sp>
        <p:nvSpPr>
          <p:cNvPr id="793" name="TextBox 792">
            <a:hlinkClick r:id="rId88" action="ppaction://hlinksldjump"/>
            <a:extLst>
              <a:ext uri="{FF2B5EF4-FFF2-40B4-BE49-F238E27FC236}">
                <a16:creationId xmlns:a16="http://schemas.microsoft.com/office/drawing/2014/main" id="{D73BE954-56FE-A368-57E3-94D7CE94525E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4" name="TextBox 793">
            <a:hlinkClick r:id="rId89" action="ppaction://hlinksldjump"/>
            <a:extLst>
              <a:ext uri="{FF2B5EF4-FFF2-40B4-BE49-F238E27FC236}">
                <a16:creationId xmlns:a16="http://schemas.microsoft.com/office/drawing/2014/main" id="{F586D0FD-C53B-839A-12B5-DAA52241A837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5" name="TextBox 794">
            <a:hlinkClick r:id="rId90" action="ppaction://hlinksldjump"/>
            <a:extLst>
              <a:ext uri="{FF2B5EF4-FFF2-40B4-BE49-F238E27FC236}">
                <a16:creationId xmlns:a16="http://schemas.microsoft.com/office/drawing/2014/main" id="{EA8886CB-04EB-F4E8-1618-2EC367E4F1D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6" name="TextBox 795">
            <a:hlinkClick r:id="rId91" action="ppaction://hlinksldjump"/>
            <a:extLst>
              <a:ext uri="{FF2B5EF4-FFF2-40B4-BE49-F238E27FC236}">
                <a16:creationId xmlns:a16="http://schemas.microsoft.com/office/drawing/2014/main" id="{FA496A95-0F8E-924D-7478-12F2255157FE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7" name="TextBox 796">
            <a:hlinkClick r:id="rId92" action="ppaction://hlinksldjump"/>
            <a:extLst>
              <a:ext uri="{FF2B5EF4-FFF2-40B4-BE49-F238E27FC236}">
                <a16:creationId xmlns:a16="http://schemas.microsoft.com/office/drawing/2014/main" id="{2987D56A-1FF1-16A2-687B-42940A840868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8" name="TextBox 797">
            <a:hlinkClick r:id="rId93" action="ppaction://hlinksldjump"/>
            <a:extLst>
              <a:ext uri="{FF2B5EF4-FFF2-40B4-BE49-F238E27FC236}">
                <a16:creationId xmlns:a16="http://schemas.microsoft.com/office/drawing/2014/main" id="{2EEF4CBA-9EDE-BFB2-0973-E24CFFF1AD09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99" name="TextBox 798">
            <a:hlinkClick r:id="rId94" action="ppaction://hlinksldjump"/>
            <a:extLst>
              <a:ext uri="{FF2B5EF4-FFF2-40B4-BE49-F238E27FC236}">
                <a16:creationId xmlns:a16="http://schemas.microsoft.com/office/drawing/2014/main" id="{EB823543-9CBC-7621-6D82-B3B8A77CFBA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00" name="TextBox 799">
            <a:hlinkClick r:id="rId95" action="ppaction://hlinksldjump"/>
            <a:extLst>
              <a:ext uri="{FF2B5EF4-FFF2-40B4-BE49-F238E27FC236}">
                <a16:creationId xmlns:a16="http://schemas.microsoft.com/office/drawing/2014/main" id="{37587A6F-187D-8499-D016-ECDF2302EA5E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1" name="TextBox 800">
            <a:hlinkClick r:id="rId96" action="ppaction://hlinksldjump"/>
            <a:extLst>
              <a:ext uri="{FF2B5EF4-FFF2-40B4-BE49-F238E27FC236}">
                <a16:creationId xmlns:a16="http://schemas.microsoft.com/office/drawing/2014/main" id="{A8FCA781-439D-15F1-5732-6B280E7BF64D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3" name="TextBox 802">
            <a:hlinkClick r:id="rId97" action="ppaction://hlinksldjump"/>
            <a:extLst>
              <a:ext uri="{FF2B5EF4-FFF2-40B4-BE49-F238E27FC236}">
                <a16:creationId xmlns:a16="http://schemas.microsoft.com/office/drawing/2014/main" id="{DA6AD0E6-7E75-B102-CF5F-E3CDC1272BB5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04" name="TextBox 803">
            <a:hlinkClick r:id="rId98" action="ppaction://hlinksldjump"/>
            <a:extLst>
              <a:ext uri="{FF2B5EF4-FFF2-40B4-BE49-F238E27FC236}">
                <a16:creationId xmlns:a16="http://schemas.microsoft.com/office/drawing/2014/main" id="{63A8B4E5-3A7D-BAF9-74F4-C2E595E28FF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05" name="TextBox 804">
            <a:hlinkClick r:id="rId99" action="ppaction://hlinksldjump"/>
            <a:extLst>
              <a:ext uri="{FF2B5EF4-FFF2-40B4-BE49-F238E27FC236}">
                <a16:creationId xmlns:a16="http://schemas.microsoft.com/office/drawing/2014/main" id="{FF38585C-8ADC-9956-A8B3-C0DF6EC2E87F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06" name="TextBox 805">
            <a:hlinkClick r:id="rId100" action="ppaction://hlinksldjump"/>
            <a:extLst>
              <a:ext uri="{FF2B5EF4-FFF2-40B4-BE49-F238E27FC236}">
                <a16:creationId xmlns:a16="http://schemas.microsoft.com/office/drawing/2014/main" id="{AA438737-8CCA-2B9C-4B17-03C35EC8F727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07" name="TextBox 806">
            <a:hlinkClick r:id="rId101" action="ppaction://hlinksldjump"/>
            <a:extLst>
              <a:ext uri="{FF2B5EF4-FFF2-40B4-BE49-F238E27FC236}">
                <a16:creationId xmlns:a16="http://schemas.microsoft.com/office/drawing/2014/main" id="{752AFCF3-2554-3C6D-44D7-4964C817E91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8" name="TextBox 807">
            <a:hlinkClick r:id="rId102" action="ppaction://hlinksldjump"/>
            <a:extLst>
              <a:ext uri="{FF2B5EF4-FFF2-40B4-BE49-F238E27FC236}">
                <a16:creationId xmlns:a16="http://schemas.microsoft.com/office/drawing/2014/main" id="{198B7B95-699B-607E-F4C0-3B84FD34FE8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09" name="TextBox 808">
            <a:hlinkClick r:id="rId103" action="ppaction://hlinksldjump"/>
            <a:extLst>
              <a:ext uri="{FF2B5EF4-FFF2-40B4-BE49-F238E27FC236}">
                <a16:creationId xmlns:a16="http://schemas.microsoft.com/office/drawing/2014/main" id="{174CD69D-FD76-2C49-D107-D15CDBA20DED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10" name="TextBox 809">
            <a:hlinkClick r:id="rId104" action="ppaction://hlinksldjump"/>
            <a:extLst>
              <a:ext uri="{FF2B5EF4-FFF2-40B4-BE49-F238E27FC236}">
                <a16:creationId xmlns:a16="http://schemas.microsoft.com/office/drawing/2014/main" id="{03714CC1-AAD1-3D0C-2AD0-76D1968EBB41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11" name="Rectangle 810">
            <a:hlinkClick r:id="rId105" action="ppaction://hlinksldjump"/>
            <a:extLst>
              <a:ext uri="{FF2B5EF4-FFF2-40B4-BE49-F238E27FC236}">
                <a16:creationId xmlns:a16="http://schemas.microsoft.com/office/drawing/2014/main" id="{F7E8822B-B466-8D73-2FA5-CCCC3534D06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12" name="Rectangle 811">
            <a:hlinkClick r:id="rId106" action="ppaction://hlinksldjump"/>
            <a:extLst>
              <a:ext uri="{FF2B5EF4-FFF2-40B4-BE49-F238E27FC236}">
                <a16:creationId xmlns:a16="http://schemas.microsoft.com/office/drawing/2014/main" id="{89C17269-F06F-BA69-F26C-775AC26279F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13" name="Rectangle 812">
            <a:hlinkClick r:id="rId107" action="ppaction://hlinksldjump"/>
            <a:extLst>
              <a:ext uri="{FF2B5EF4-FFF2-40B4-BE49-F238E27FC236}">
                <a16:creationId xmlns:a16="http://schemas.microsoft.com/office/drawing/2014/main" id="{29C39FBD-4BD4-A379-46FC-C39C2406CC10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14" name="Rectangle 813">
            <a:hlinkClick r:id="rId108" action="ppaction://hlinksldjump"/>
            <a:extLst>
              <a:ext uri="{FF2B5EF4-FFF2-40B4-BE49-F238E27FC236}">
                <a16:creationId xmlns:a16="http://schemas.microsoft.com/office/drawing/2014/main" id="{7E3FC0EE-DAA2-E747-D6BA-6192912DEDC9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55" name="Rectangle 854">
            <a:hlinkClick r:id="rId109" action="ppaction://hlinksldjump"/>
            <a:extLst>
              <a:ext uri="{FF2B5EF4-FFF2-40B4-BE49-F238E27FC236}">
                <a16:creationId xmlns:a16="http://schemas.microsoft.com/office/drawing/2014/main" id="{3EACC77F-5D8F-B606-89E1-6045A53FDAB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56" name="Rectangle 855">
            <a:hlinkClick r:id="rId110" action="ppaction://hlinksldjump"/>
            <a:extLst>
              <a:ext uri="{FF2B5EF4-FFF2-40B4-BE49-F238E27FC236}">
                <a16:creationId xmlns:a16="http://schemas.microsoft.com/office/drawing/2014/main" id="{EBCC07E7-0A48-92C9-E3A7-000DB98006E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57" name="Rectangle 856">
            <a:hlinkClick r:id="rId111" action="ppaction://hlinksldjump"/>
            <a:extLst>
              <a:ext uri="{FF2B5EF4-FFF2-40B4-BE49-F238E27FC236}">
                <a16:creationId xmlns:a16="http://schemas.microsoft.com/office/drawing/2014/main" id="{202BF6D9-C780-ADB9-608B-41ABF583778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9092DE4-9782-2790-6F36-D5494E46C265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2849F74-7AE2-0BA3-1387-4B4573E5916B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A72087E-5881-CA2C-5189-E8E5B47924FE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VIIIB (10)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55AE11-9B85-51CD-9192-66B8C65D9F57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E235AB3-7CD4-3BE0-081B-E7E8C39AEDC9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8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B435E78-E2CA-6C9B-7247-7192512A2A91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7822C4A-86AA-8E6C-5454-A8789CB13763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10</a:t>
            </a:r>
          </a:p>
        </p:txBody>
      </p:sp>
      <p:sp>
        <p:nvSpPr>
          <p:cNvPr id="1864" name="TextBox 1863">
            <a:extLst>
              <a:ext uri="{FF2B5EF4-FFF2-40B4-BE49-F238E27FC236}">
                <a16:creationId xmlns:a16="http://schemas.microsoft.com/office/drawing/2014/main" id="{322A60CA-CDCA-A667-B471-55F1DE49D542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65" name="TextBox 1864">
            <a:extLst>
              <a:ext uri="{FF2B5EF4-FFF2-40B4-BE49-F238E27FC236}">
                <a16:creationId xmlns:a16="http://schemas.microsoft.com/office/drawing/2014/main" id="{11C3B57F-72FD-785A-235A-E8758FDFFBBD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285F0247-6EC9-322D-9ECE-41FE645A02D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F172EEE1-0625-AE30-2B3A-A1C25C818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E14ABEC9-8B47-B538-4CE3-8EF72A22898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79B8ACDD-4B93-727D-D96D-C7E076D8B3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4ACD872A-327E-A2CC-4773-F04F66C1873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5AC64F3-8F71-0797-CA34-5E7965DF3C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D3983726-E7B7-EBD9-5C2B-28213D093D6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96" name="TextBox 295">
              <a:hlinkClick r:id="rId112" action="ppaction://hlinksldjump"/>
              <a:extLst>
                <a:ext uri="{FF2B5EF4-FFF2-40B4-BE49-F238E27FC236}">
                  <a16:creationId xmlns:a16="http://schemas.microsoft.com/office/drawing/2014/main" id="{D09B80F1-3425-88E6-6969-D72E707BE66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73C03E86-F6D7-9C32-7369-AF75A49E5F0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69B35968-6277-D64F-81D3-DE99B619CA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5EA4D4CD-A022-45FF-20E2-A585148441CC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2FED7C12-A1DE-0A0F-BB18-3D430027EE7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890E9077-EBDF-5560-C887-931B3AB1393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33673B61-8628-D97E-3648-48B8AD8166E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D02037D1-C268-3CA2-7223-B09EAA3D33E7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C861B29E-079B-E606-5557-A432346A351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5AD77644-FB27-2F4A-B4B2-45648AAF527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59" name="TextBox 858">
              <a:hlinkClick r:id="rId113" action="ppaction://hlinksldjump"/>
              <a:extLst>
                <a:ext uri="{FF2B5EF4-FFF2-40B4-BE49-F238E27FC236}">
                  <a16:creationId xmlns:a16="http://schemas.microsoft.com/office/drawing/2014/main" id="{C4995225-98B0-898B-0034-27A4E049C4E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20EFCE62-2AC4-C5CA-ABF9-A3292BA363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86EEEBB4-D79F-D368-A57E-B704E8D0CA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23C9BC38-9398-FB67-CD7A-A2EEB08AC01F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863" name="Rectangle 862">
              <a:extLst>
                <a:ext uri="{FF2B5EF4-FFF2-40B4-BE49-F238E27FC236}">
                  <a16:creationId xmlns:a16="http://schemas.microsoft.com/office/drawing/2014/main" id="{F2E2D6CC-BEC9-DE85-EF07-79CCDE4886E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150EC73D-2952-6FE1-FC93-6A6744BE234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8EEBAAEC-BF73-5170-A087-5CC59561165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915AA9EB-6A63-E29F-512A-17A716C591CF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1F18B504-C2F0-D7BA-5B00-4ED24D4DBDF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2029C7FD-C9B2-262B-DDA4-A763FAA970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869" name="TextBox 868">
              <a:hlinkClick r:id="rId114" action="ppaction://hlinksldjump"/>
              <a:extLst>
                <a:ext uri="{FF2B5EF4-FFF2-40B4-BE49-F238E27FC236}">
                  <a16:creationId xmlns:a16="http://schemas.microsoft.com/office/drawing/2014/main" id="{3A0A1D48-8F2E-0EDB-7897-5ECEF019BB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3600E378-8940-E7EC-9EDB-49D1989C9F0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2A5C88A6-4538-D60A-D13D-CFF439E4B33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4036D2DF-255E-0B59-C42E-4776B41D9E31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73" name="Rectangle 872">
              <a:extLst>
                <a:ext uri="{FF2B5EF4-FFF2-40B4-BE49-F238E27FC236}">
                  <a16:creationId xmlns:a16="http://schemas.microsoft.com/office/drawing/2014/main" id="{361273DF-8C90-CF2D-DD30-7B410AB0EC9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4" name="Rectangle 873">
              <a:extLst>
                <a:ext uri="{FF2B5EF4-FFF2-40B4-BE49-F238E27FC236}">
                  <a16:creationId xmlns:a16="http://schemas.microsoft.com/office/drawing/2014/main" id="{B7B0A21A-318D-E1CF-8702-0F2DBF494D4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97CCF268-486F-1149-D531-48E38457AB8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7B473397-EC63-FFB1-19B6-6AC751C61832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D56DA72E-D521-F1BB-1C58-4C45647184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92692107-84EE-0E54-28F4-893EA485F9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9" name="TextBox 87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BE3128AD-4ABA-79E8-D818-7829B2A0D3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931D0564-059E-30EB-D530-D76C05C368F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4C3AE2E5-22D3-A296-19D2-08CC3F1378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82" name="Group 881">
            <a:extLst>
              <a:ext uri="{FF2B5EF4-FFF2-40B4-BE49-F238E27FC236}">
                <a16:creationId xmlns:a16="http://schemas.microsoft.com/office/drawing/2014/main" id="{7B09833C-3549-6C3A-D2D2-A232CBCBABA9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83" name="Rectangle 882">
              <a:extLst>
                <a:ext uri="{FF2B5EF4-FFF2-40B4-BE49-F238E27FC236}">
                  <a16:creationId xmlns:a16="http://schemas.microsoft.com/office/drawing/2014/main" id="{19451456-E406-828D-D41E-D3957929B4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Rectangle 883">
              <a:extLst>
                <a:ext uri="{FF2B5EF4-FFF2-40B4-BE49-F238E27FC236}">
                  <a16:creationId xmlns:a16="http://schemas.microsoft.com/office/drawing/2014/main" id="{81089005-F9C2-0A7F-04C0-89B8EA0EF8D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94382D3D-8C30-58EB-9DCF-4571BF546FB6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3A4675B1-94E9-5B7B-ADA2-5654D9241B6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C2A77E58-51A0-DD9F-67AA-55AB7313C61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89CF54A6-A72A-0ACF-5DE6-2243435F103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89" name="TextBox 88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4BF49B10-2E1F-15F8-5635-CFFCC5E104E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67F21C1B-BB70-93B8-97C6-34C8B5D2AA0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EED5F983-1DA9-882B-D694-2AB76268BAB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92" name="Group 891">
            <a:extLst>
              <a:ext uri="{FF2B5EF4-FFF2-40B4-BE49-F238E27FC236}">
                <a16:creationId xmlns:a16="http://schemas.microsoft.com/office/drawing/2014/main" id="{C0F96990-AAFC-5243-B37F-6673E22FFBDE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93" name="Rectangle 892">
              <a:extLst>
                <a:ext uri="{FF2B5EF4-FFF2-40B4-BE49-F238E27FC236}">
                  <a16:creationId xmlns:a16="http://schemas.microsoft.com/office/drawing/2014/main" id="{91C46906-D71C-2041-3053-6D9469C816C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4" name="Rectangle 893">
              <a:extLst>
                <a:ext uri="{FF2B5EF4-FFF2-40B4-BE49-F238E27FC236}">
                  <a16:creationId xmlns:a16="http://schemas.microsoft.com/office/drawing/2014/main" id="{130F7DBD-1ED1-C563-8DD4-D5C62907B5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2" name="TextBox 931">
              <a:extLst>
                <a:ext uri="{FF2B5EF4-FFF2-40B4-BE49-F238E27FC236}">
                  <a16:creationId xmlns:a16="http://schemas.microsoft.com/office/drawing/2014/main" id="{149D0B85-3D2C-3BC2-B7F2-AE1B1F7EED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33" name="TextBox 932">
              <a:extLst>
                <a:ext uri="{FF2B5EF4-FFF2-40B4-BE49-F238E27FC236}">
                  <a16:creationId xmlns:a16="http://schemas.microsoft.com/office/drawing/2014/main" id="{1906F737-0DD6-CD90-2F05-D6967EEF2A5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1E26923C-AD91-70A5-04FB-83B420D153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BEB19F01-6F80-4AD2-19E3-531E500343F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85" name="TextBox 984">
              <a:hlinkClick r:id="rId117" action="ppaction://hlinksldjump"/>
              <a:extLst>
                <a:ext uri="{FF2B5EF4-FFF2-40B4-BE49-F238E27FC236}">
                  <a16:creationId xmlns:a16="http://schemas.microsoft.com/office/drawing/2014/main" id="{672D6576-7C53-EFC5-5EEC-F36CDF21F23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D1A38240-929E-0E9D-3B2C-A1CB3162AB7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FD3C94F8-C0CB-7039-FB98-DCB18DFCAA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88" name="Group 987">
            <a:extLst>
              <a:ext uri="{FF2B5EF4-FFF2-40B4-BE49-F238E27FC236}">
                <a16:creationId xmlns:a16="http://schemas.microsoft.com/office/drawing/2014/main" id="{DA503830-18E1-4D13-86B7-9A4E3EC77F85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89" name="Rectangle 988">
              <a:extLst>
                <a:ext uri="{FF2B5EF4-FFF2-40B4-BE49-F238E27FC236}">
                  <a16:creationId xmlns:a16="http://schemas.microsoft.com/office/drawing/2014/main" id="{14444720-9B89-8654-337A-6E82BD17AA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0" name="Rectangle 989">
              <a:extLst>
                <a:ext uri="{FF2B5EF4-FFF2-40B4-BE49-F238E27FC236}">
                  <a16:creationId xmlns:a16="http://schemas.microsoft.com/office/drawing/2014/main" id="{AF8411E4-8662-39B2-EB17-4CEBDFE7F71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3000B451-B12D-19A4-7974-5C628FD6007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92" name="TextBox 991">
              <a:extLst>
                <a:ext uri="{FF2B5EF4-FFF2-40B4-BE49-F238E27FC236}">
                  <a16:creationId xmlns:a16="http://schemas.microsoft.com/office/drawing/2014/main" id="{E4F4AB51-2832-A97F-34CE-6748E3701064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DE08769E-2C67-7958-5FD7-9C127F85F5C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F120F8B6-67D6-6C92-7542-95CC70146BB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95" name="TextBox 994">
              <a:hlinkClick r:id="rId118" action="ppaction://hlinksldjump"/>
              <a:extLst>
                <a:ext uri="{FF2B5EF4-FFF2-40B4-BE49-F238E27FC236}">
                  <a16:creationId xmlns:a16="http://schemas.microsoft.com/office/drawing/2014/main" id="{67317E82-53ED-F3C8-2E7E-A27FA7E267B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FEB512F7-EEBE-C183-F02D-FD3C6B59B5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CF4AA14F-447E-90F2-1B31-9F5489E14566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53E7C130-4F72-762E-725B-3AEBFA2B280A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7" name="Rectangle 1866">
              <a:extLst>
                <a:ext uri="{FF2B5EF4-FFF2-40B4-BE49-F238E27FC236}">
                  <a16:creationId xmlns:a16="http://schemas.microsoft.com/office/drawing/2014/main" id="{2029655A-68FC-DAAA-53C7-CF3A82862FEE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26043AAD-016C-E2A7-74EB-A5C781E22668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TextBox 1868">
              <a:extLst>
                <a:ext uri="{FF2B5EF4-FFF2-40B4-BE49-F238E27FC236}">
                  <a16:creationId xmlns:a16="http://schemas.microsoft.com/office/drawing/2014/main" id="{CCC19770-E4B0-B985-65AE-326D883169F9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D95475BD-97E8-8E3A-E4DC-E0A84FA1F63B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82F50AAD-529D-32F3-0EA4-711C64AA5130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Rectangle 1871">
              <a:extLst>
                <a:ext uri="{FF2B5EF4-FFF2-40B4-BE49-F238E27FC236}">
                  <a16:creationId xmlns:a16="http://schemas.microsoft.com/office/drawing/2014/main" id="{46FA1DD5-753D-4ACF-3126-9BD87A5235A0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D5F0908-4F71-5782-B846-50754A471592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303E5497-E774-4723-3178-4B02F4F7178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76" name="Group 1875">
            <a:extLst>
              <a:ext uri="{FF2B5EF4-FFF2-40B4-BE49-F238E27FC236}">
                <a16:creationId xmlns:a16="http://schemas.microsoft.com/office/drawing/2014/main" id="{20DB4899-8070-56EC-E1E2-624DF42CFADA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993B8C9E-C2F7-151A-0DAF-F3644605D1BE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DB9C19BF-1672-784E-C33F-528CCB2105FF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663245F6-1F5B-DD1F-0A72-EF7B8F785E4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B4E4D9C0-416F-63FB-E2C3-7D8C87E737C7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0F4B2778-007E-3656-9A15-333DEF0D56E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67244096-2A09-207C-A298-262601BFA297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EDA29D4A-D114-E6C7-52DD-EAB5709B0F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2D2B84CE-7B3B-3D64-5B67-2E6CD6781A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E65923D5-E804-901B-4FB6-985F686547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E0CB9AF5-7A9B-C0D7-D7AB-B318831F65F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A164ED53-AEC9-F9F5-59D9-359F8B20C8A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164305E2-E995-46B4-6BC2-FD486083443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3A6FAB35-7A76-9BE1-7840-864C9D64400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27DC25D5-1690-584D-572E-B2AEC9FDE67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18D00CA7-BB85-5840-B5D5-04D27F57AE9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182C9E85-9CEE-FFAA-101E-B931C273A6C6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9B149042-ACB6-8899-CA0C-B7D5E7F5189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BA410FEC-108E-9751-3D0E-C61EDFD3052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ECC76873-53F9-71A2-FCBE-AD31B6DD3E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F20DCE44-FC38-2648-DE19-379E483693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7FA66E32-6118-932B-354C-02FE893BDE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4FEFC194-707F-70E8-3376-C90E5E87F17A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CCB62DD3-1619-B35F-99B6-6919FB1600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37168732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4" name="TextBox 1873">
            <a:hlinkClick r:id="rId7" action="ppaction://hlinksldjump"/>
            <a:extLst>
              <a:ext uri="{FF2B5EF4-FFF2-40B4-BE49-F238E27FC236}">
                <a16:creationId xmlns:a16="http://schemas.microsoft.com/office/drawing/2014/main" id="{557853EA-8CEC-B8C0-2F7F-DFDC00B61E5B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5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7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8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9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1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2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3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4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5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6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7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8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9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70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71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72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3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4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5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6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7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8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9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80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1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2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3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B2F5939-C6C6-0105-6660-B00191FC305B}"/>
              </a:ext>
            </a:extLst>
          </p:cNvPr>
          <p:cNvGrpSpPr/>
          <p:nvPr/>
        </p:nvGrpSpPr>
        <p:grpSpPr>
          <a:xfrm>
            <a:off x="6201149" y="2821989"/>
            <a:ext cx="647699" cy="632746"/>
            <a:chOff x="6201149" y="2821989"/>
            <a:chExt cx="647699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BAB373DE-E2FD-D269-9FB7-67CABF9F3AC7}"/>
                </a:ext>
              </a:extLst>
            </p:cNvPr>
            <p:cNvSpPr/>
            <p:nvPr/>
          </p:nvSpPr>
          <p:spPr>
            <a:xfrm>
              <a:off x="6256182" y="285362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ECA6FC6C-DF35-797B-CED6-DA42FFC84930}"/>
                </a:ext>
              </a:extLst>
            </p:cNvPr>
            <p:cNvSpPr/>
            <p:nvPr/>
          </p:nvSpPr>
          <p:spPr>
            <a:xfrm>
              <a:off x="6256182" y="332776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0FEB2729-32B7-F4FC-0607-04BFDED8D194}"/>
                </a:ext>
              </a:extLst>
            </p:cNvPr>
            <p:cNvSpPr txBox="1"/>
            <p:nvPr/>
          </p:nvSpPr>
          <p:spPr>
            <a:xfrm>
              <a:off x="6233956" y="3285458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C57314A3-1084-12C6-DCE7-900081997B9D}"/>
                </a:ext>
              </a:extLst>
            </p:cNvPr>
            <p:cNvSpPr txBox="1"/>
            <p:nvPr/>
          </p:nvSpPr>
          <p:spPr>
            <a:xfrm>
              <a:off x="6256182" y="319223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505043E0-D58C-A0E3-8092-35B254B4A06E}"/>
                </a:ext>
              </a:extLst>
            </p:cNvPr>
            <p:cNvSpPr txBox="1"/>
            <p:nvPr/>
          </p:nvSpPr>
          <p:spPr>
            <a:xfrm>
              <a:off x="6201149" y="282199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17A35350-3D3B-0D20-44A5-DC0C70813B6C}"/>
                </a:ext>
              </a:extLst>
            </p:cNvPr>
            <p:cNvSpPr txBox="1"/>
            <p:nvPr/>
          </p:nvSpPr>
          <p:spPr>
            <a:xfrm>
              <a:off x="6348584" y="282198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239" name="TextBox 238">
              <a:hlinkClick r:id="rId84" action="ppaction://hlinksldjump"/>
              <a:extLst>
                <a:ext uri="{FF2B5EF4-FFF2-40B4-BE49-F238E27FC236}">
                  <a16:creationId xmlns:a16="http://schemas.microsoft.com/office/drawing/2014/main" id="{C84C3F02-16A0-636C-0D58-158B06076B65}"/>
                </a:ext>
              </a:extLst>
            </p:cNvPr>
            <p:cNvSpPr txBox="1"/>
            <p:nvPr/>
          </p:nvSpPr>
          <p:spPr>
            <a:xfrm>
              <a:off x="6202615" y="2912321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A3DA09A8-C18E-0C3D-5A19-12B5174D4971}"/>
                </a:ext>
              </a:extLst>
            </p:cNvPr>
            <p:cNvSpPr txBox="1"/>
            <p:nvPr/>
          </p:nvSpPr>
          <p:spPr>
            <a:xfrm>
              <a:off x="6489014" y="293651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34CD8BF2-A0DF-CBD6-041E-E359C14480B1}"/>
                </a:ext>
              </a:extLst>
            </p:cNvPr>
            <p:cNvSpPr txBox="1"/>
            <p:nvPr/>
          </p:nvSpPr>
          <p:spPr>
            <a:xfrm>
              <a:off x="6201149" y="3053224"/>
              <a:ext cx="54398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400FDDD6-7784-28B7-8C65-4FA92CBC3601}"/>
              </a:ext>
            </a:extLst>
          </p:cNvPr>
          <p:cNvGrpSpPr/>
          <p:nvPr/>
        </p:nvGrpSpPr>
        <p:grpSpPr>
          <a:xfrm>
            <a:off x="6201152" y="3402487"/>
            <a:ext cx="647699" cy="632746"/>
            <a:chOff x="6201152" y="3402487"/>
            <a:chExt cx="647699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D0C959D7-FD9A-39AD-31CB-3C3CC6CF3159}"/>
                </a:ext>
              </a:extLst>
            </p:cNvPr>
            <p:cNvSpPr/>
            <p:nvPr/>
          </p:nvSpPr>
          <p:spPr>
            <a:xfrm>
              <a:off x="6256185" y="343412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5352FB1F-2AAC-BA91-F82D-7404F30D6C24}"/>
                </a:ext>
              </a:extLst>
            </p:cNvPr>
            <p:cNvSpPr/>
            <p:nvPr/>
          </p:nvSpPr>
          <p:spPr>
            <a:xfrm>
              <a:off x="6256185" y="390826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BEC7A1AD-E112-7DF2-912C-05F90C3D4A5A}"/>
                </a:ext>
              </a:extLst>
            </p:cNvPr>
            <p:cNvSpPr txBox="1"/>
            <p:nvPr/>
          </p:nvSpPr>
          <p:spPr>
            <a:xfrm>
              <a:off x="6221259" y="3865956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C188DB2E-DD2D-8EF8-6F3C-D1BFD6C0A140}"/>
                </a:ext>
              </a:extLst>
            </p:cNvPr>
            <p:cNvSpPr txBox="1"/>
            <p:nvPr/>
          </p:nvSpPr>
          <p:spPr>
            <a:xfrm>
              <a:off x="6256185" y="377273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1748DB62-7FB9-B62A-4923-332B41AD95F0}"/>
                </a:ext>
              </a:extLst>
            </p:cNvPr>
            <p:cNvSpPr txBox="1"/>
            <p:nvPr/>
          </p:nvSpPr>
          <p:spPr>
            <a:xfrm>
              <a:off x="6201152" y="340248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B5E2B2C4-728C-7DC0-7D56-CD61D8BC0E95}"/>
                </a:ext>
              </a:extLst>
            </p:cNvPr>
            <p:cNvSpPr txBox="1"/>
            <p:nvPr/>
          </p:nvSpPr>
          <p:spPr>
            <a:xfrm>
              <a:off x="6348587" y="340248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249" name="TextBox 248">
              <a:hlinkClick r:id="rId85" action="ppaction://hlinksldjump"/>
              <a:extLst>
                <a:ext uri="{FF2B5EF4-FFF2-40B4-BE49-F238E27FC236}">
                  <a16:creationId xmlns:a16="http://schemas.microsoft.com/office/drawing/2014/main" id="{5415B3C5-1B36-9686-9658-A458E25941BF}"/>
                </a:ext>
              </a:extLst>
            </p:cNvPr>
            <p:cNvSpPr txBox="1"/>
            <p:nvPr/>
          </p:nvSpPr>
          <p:spPr>
            <a:xfrm>
              <a:off x="6202618" y="3492819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D86A166-0158-F505-CF90-6BC37CCBE822}"/>
                </a:ext>
              </a:extLst>
            </p:cNvPr>
            <p:cNvSpPr txBox="1"/>
            <p:nvPr/>
          </p:nvSpPr>
          <p:spPr>
            <a:xfrm>
              <a:off x="6489017" y="351701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B117FB0-B642-7E29-1208-9590601A19D7}"/>
                </a:ext>
              </a:extLst>
            </p:cNvPr>
            <p:cNvSpPr txBox="1"/>
            <p:nvPr/>
          </p:nvSpPr>
          <p:spPr>
            <a:xfrm>
              <a:off x="6201153" y="3633722"/>
              <a:ext cx="54398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996A07CE-0DCB-7C8D-F4AE-2138386F507E}"/>
              </a:ext>
            </a:extLst>
          </p:cNvPr>
          <p:cNvGrpSpPr/>
          <p:nvPr/>
        </p:nvGrpSpPr>
        <p:grpSpPr>
          <a:xfrm>
            <a:off x="6192682" y="3982277"/>
            <a:ext cx="668306" cy="632746"/>
            <a:chOff x="6192682" y="3982277"/>
            <a:chExt cx="668306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896AE9C2-D92D-81B1-58A5-752E7B9FCA66}"/>
                </a:ext>
              </a:extLst>
            </p:cNvPr>
            <p:cNvSpPr/>
            <p:nvPr/>
          </p:nvSpPr>
          <p:spPr>
            <a:xfrm>
              <a:off x="6256184" y="401391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357EE28B-9815-4C16-625A-A1A04EE908BC}"/>
                </a:ext>
              </a:extLst>
            </p:cNvPr>
            <p:cNvSpPr/>
            <p:nvPr/>
          </p:nvSpPr>
          <p:spPr>
            <a:xfrm>
              <a:off x="6256184" y="448805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F9B8E097-9B76-D6F6-CAD9-F144D3771EE8}"/>
                </a:ext>
              </a:extLst>
            </p:cNvPr>
            <p:cNvSpPr txBox="1"/>
            <p:nvPr/>
          </p:nvSpPr>
          <p:spPr>
            <a:xfrm>
              <a:off x="6192682" y="4445746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6798DFC8-257D-8F79-2A3B-4126F9B69C7C}"/>
                </a:ext>
              </a:extLst>
            </p:cNvPr>
            <p:cNvSpPr txBox="1"/>
            <p:nvPr/>
          </p:nvSpPr>
          <p:spPr>
            <a:xfrm>
              <a:off x="6243485" y="4352527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F3C2996C-DB72-CAA4-D4A4-FA1AA9ED71FD}"/>
                </a:ext>
              </a:extLst>
            </p:cNvPr>
            <p:cNvSpPr txBox="1"/>
            <p:nvPr/>
          </p:nvSpPr>
          <p:spPr>
            <a:xfrm>
              <a:off x="6201151" y="398227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EC91F1C6-CC4B-145C-6E9D-FC4D0457DAB7}"/>
                </a:ext>
              </a:extLst>
            </p:cNvPr>
            <p:cNvSpPr txBox="1"/>
            <p:nvPr/>
          </p:nvSpPr>
          <p:spPr>
            <a:xfrm>
              <a:off x="6348586" y="398227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781" name="TextBox 780">
              <a:hlinkClick r:id="rId86" action="ppaction://hlinksldjump"/>
              <a:extLst>
                <a:ext uri="{FF2B5EF4-FFF2-40B4-BE49-F238E27FC236}">
                  <a16:creationId xmlns:a16="http://schemas.microsoft.com/office/drawing/2014/main" id="{468D5034-E649-A3E7-4315-DCE2D9A8525F}"/>
                </a:ext>
              </a:extLst>
            </p:cNvPr>
            <p:cNvSpPr txBox="1"/>
            <p:nvPr/>
          </p:nvSpPr>
          <p:spPr>
            <a:xfrm>
              <a:off x="6202618" y="407260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44850F90-E7FC-6E08-1A7D-A3ECAB7F23B1}"/>
                </a:ext>
              </a:extLst>
            </p:cNvPr>
            <p:cNvSpPr txBox="1"/>
            <p:nvPr/>
          </p:nvSpPr>
          <p:spPr>
            <a:xfrm>
              <a:off x="6489016" y="409680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BF663D40-AC94-4F64-A953-543FB3D48D47}"/>
                </a:ext>
              </a:extLst>
            </p:cNvPr>
            <p:cNvSpPr txBox="1"/>
            <p:nvPr/>
          </p:nvSpPr>
          <p:spPr>
            <a:xfrm>
              <a:off x="6201151" y="4213512"/>
              <a:ext cx="56953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2E13B10A-3F1D-CC7C-55B4-B476E530833D}"/>
              </a:ext>
            </a:extLst>
          </p:cNvPr>
          <p:cNvGrpSpPr/>
          <p:nvPr/>
        </p:nvGrpSpPr>
        <p:grpSpPr>
          <a:xfrm>
            <a:off x="6185278" y="4564363"/>
            <a:ext cx="698121" cy="632746"/>
            <a:chOff x="6185278" y="4564363"/>
            <a:chExt cx="698121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89457742-85F9-27EF-5477-58768983A323}"/>
                </a:ext>
              </a:extLst>
            </p:cNvPr>
            <p:cNvSpPr/>
            <p:nvPr/>
          </p:nvSpPr>
          <p:spPr>
            <a:xfrm>
              <a:off x="6256186" y="459600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803FC2BA-7206-B480-0F15-9A360906452F}"/>
                </a:ext>
              </a:extLst>
            </p:cNvPr>
            <p:cNvSpPr/>
            <p:nvPr/>
          </p:nvSpPr>
          <p:spPr>
            <a:xfrm>
              <a:off x="6256186" y="507013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772E2295-0135-F00A-AFD7-0E1555D8D55E}"/>
                </a:ext>
              </a:extLst>
            </p:cNvPr>
            <p:cNvSpPr txBox="1"/>
            <p:nvPr/>
          </p:nvSpPr>
          <p:spPr>
            <a:xfrm>
              <a:off x="6256185" y="502783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C2EB496F-A32A-7DC3-FC8F-00BFCBC5AFBE}"/>
                </a:ext>
              </a:extLst>
            </p:cNvPr>
            <p:cNvSpPr txBox="1"/>
            <p:nvPr/>
          </p:nvSpPr>
          <p:spPr>
            <a:xfrm>
              <a:off x="6235866" y="4934613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8FC6F080-4D4A-14C0-2FCD-82B8E3ED430D}"/>
                </a:ext>
              </a:extLst>
            </p:cNvPr>
            <p:cNvSpPr txBox="1"/>
            <p:nvPr/>
          </p:nvSpPr>
          <p:spPr>
            <a:xfrm>
              <a:off x="6201153" y="456436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590AE9F3-B035-FFC0-7C29-458EE78D4862}"/>
                </a:ext>
              </a:extLst>
            </p:cNvPr>
            <p:cNvSpPr txBox="1"/>
            <p:nvPr/>
          </p:nvSpPr>
          <p:spPr>
            <a:xfrm>
              <a:off x="6348588" y="456436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1" name="TextBox 790">
              <a:hlinkClick r:id="rId87" action="ppaction://hlinksldjump"/>
              <a:extLst>
                <a:ext uri="{FF2B5EF4-FFF2-40B4-BE49-F238E27FC236}">
                  <a16:creationId xmlns:a16="http://schemas.microsoft.com/office/drawing/2014/main" id="{991CA7EB-8EDA-D8DF-1ED6-725CD18737BC}"/>
                </a:ext>
              </a:extLst>
            </p:cNvPr>
            <p:cNvSpPr txBox="1"/>
            <p:nvPr/>
          </p:nvSpPr>
          <p:spPr>
            <a:xfrm>
              <a:off x="6202620" y="465469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830756A9-C023-8DAF-6EA1-7747F220A62F}"/>
                </a:ext>
              </a:extLst>
            </p:cNvPr>
            <p:cNvSpPr txBox="1"/>
            <p:nvPr/>
          </p:nvSpPr>
          <p:spPr>
            <a:xfrm>
              <a:off x="6489018" y="467889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A223832B-1CB6-899B-104D-5D35B4743F4F}"/>
                </a:ext>
              </a:extLst>
            </p:cNvPr>
            <p:cNvSpPr txBox="1"/>
            <p:nvPr/>
          </p:nvSpPr>
          <p:spPr>
            <a:xfrm>
              <a:off x="6185278" y="4795598"/>
              <a:ext cx="69812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sp>
        <p:nvSpPr>
          <p:cNvPr id="794" name="TextBox 793">
            <a:hlinkClick r:id="rId88" action="ppaction://hlinksldjump"/>
            <a:extLst>
              <a:ext uri="{FF2B5EF4-FFF2-40B4-BE49-F238E27FC236}">
                <a16:creationId xmlns:a16="http://schemas.microsoft.com/office/drawing/2014/main" id="{1324231F-23EB-8C74-B9E8-8CB694DDA6D9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5" name="TextBox 794">
            <a:hlinkClick r:id="rId89" action="ppaction://hlinksldjump"/>
            <a:extLst>
              <a:ext uri="{FF2B5EF4-FFF2-40B4-BE49-F238E27FC236}">
                <a16:creationId xmlns:a16="http://schemas.microsoft.com/office/drawing/2014/main" id="{D5B7A235-4F86-C313-3AF6-AA5C993F0A0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6" name="TextBox 795">
            <a:hlinkClick r:id="rId90" action="ppaction://hlinksldjump"/>
            <a:extLst>
              <a:ext uri="{FF2B5EF4-FFF2-40B4-BE49-F238E27FC236}">
                <a16:creationId xmlns:a16="http://schemas.microsoft.com/office/drawing/2014/main" id="{574D6B2E-4000-7C76-E5B9-AE6E552FC331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7" name="TextBox 796">
            <a:hlinkClick r:id="rId91" action="ppaction://hlinksldjump"/>
            <a:extLst>
              <a:ext uri="{FF2B5EF4-FFF2-40B4-BE49-F238E27FC236}">
                <a16:creationId xmlns:a16="http://schemas.microsoft.com/office/drawing/2014/main" id="{9D687F9D-10C3-E772-746A-1D1230499D27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8" name="TextBox 797">
            <a:hlinkClick r:id="rId92" action="ppaction://hlinksldjump"/>
            <a:extLst>
              <a:ext uri="{FF2B5EF4-FFF2-40B4-BE49-F238E27FC236}">
                <a16:creationId xmlns:a16="http://schemas.microsoft.com/office/drawing/2014/main" id="{7B23E2A3-B758-D4BA-BABB-00E57F2CC1C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9" name="TextBox 798">
            <a:hlinkClick r:id="rId93" action="ppaction://hlinksldjump"/>
            <a:extLst>
              <a:ext uri="{FF2B5EF4-FFF2-40B4-BE49-F238E27FC236}">
                <a16:creationId xmlns:a16="http://schemas.microsoft.com/office/drawing/2014/main" id="{E9FBC5AF-B229-4133-EFBC-06E73F0D1011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00" name="TextBox 799">
            <a:hlinkClick r:id="rId94" action="ppaction://hlinksldjump"/>
            <a:extLst>
              <a:ext uri="{FF2B5EF4-FFF2-40B4-BE49-F238E27FC236}">
                <a16:creationId xmlns:a16="http://schemas.microsoft.com/office/drawing/2014/main" id="{72F2631E-679A-F7FA-431A-4CB71A5A93CD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01" name="TextBox 800">
            <a:hlinkClick r:id="rId95" action="ppaction://hlinksldjump"/>
            <a:extLst>
              <a:ext uri="{FF2B5EF4-FFF2-40B4-BE49-F238E27FC236}">
                <a16:creationId xmlns:a16="http://schemas.microsoft.com/office/drawing/2014/main" id="{0A6D6BD3-759D-7B27-8506-1635916B9DF6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02" name="TextBox 801">
            <a:hlinkClick r:id="rId96" action="ppaction://hlinksldjump"/>
            <a:extLst>
              <a:ext uri="{FF2B5EF4-FFF2-40B4-BE49-F238E27FC236}">
                <a16:creationId xmlns:a16="http://schemas.microsoft.com/office/drawing/2014/main" id="{DD0E569D-697E-B740-4B3C-86495844A1B0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3" name="TextBox 802">
            <a:hlinkClick r:id="rId97" action="ppaction://hlinksldjump"/>
            <a:extLst>
              <a:ext uri="{FF2B5EF4-FFF2-40B4-BE49-F238E27FC236}">
                <a16:creationId xmlns:a16="http://schemas.microsoft.com/office/drawing/2014/main" id="{379573FF-9130-965D-934E-9D7B443B1FAE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4" name="TextBox 803">
            <a:hlinkClick r:id="rId98" action="ppaction://hlinksldjump"/>
            <a:extLst>
              <a:ext uri="{FF2B5EF4-FFF2-40B4-BE49-F238E27FC236}">
                <a16:creationId xmlns:a16="http://schemas.microsoft.com/office/drawing/2014/main" id="{984BC8BF-2CFA-F325-2E2F-61D5A6901C10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05" name="TextBox 804">
            <a:hlinkClick r:id="rId99" action="ppaction://hlinksldjump"/>
            <a:extLst>
              <a:ext uri="{FF2B5EF4-FFF2-40B4-BE49-F238E27FC236}">
                <a16:creationId xmlns:a16="http://schemas.microsoft.com/office/drawing/2014/main" id="{99F45E48-AFE6-A8CD-AA51-71D6C5824E27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06" name="TextBox 805">
            <a:hlinkClick r:id="rId100" action="ppaction://hlinksldjump"/>
            <a:extLst>
              <a:ext uri="{FF2B5EF4-FFF2-40B4-BE49-F238E27FC236}">
                <a16:creationId xmlns:a16="http://schemas.microsoft.com/office/drawing/2014/main" id="{90F72928-7008-71F7-7D23-305CB5AC823B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08" name="TextBox 807">
            <a:hlinkClick r:id="rId101" action="ppaction://hlinksldjump"/>
            <a:extLst>
              <a:ext uri="{FF2B5EF4-FFF2-40B4-BE49-F238E27FC236}">
                <a16:creationId xmlns:a16="http://schemas.microsoft.com/office/drawing/2014/main" id="{B39450FA-A0D0-6A60-3BC8-395C5CC60E3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9" name="TextBox 808">
            <a:hlinkClick r:id="rId102" action="ppaction://hlinksldjump"/>
            <a:extLst>
              <a:ext uri="{FF2B5EF4-FFF2-40B4-BE49-F238E27FC236}">
                <a16:creationId xmlns:a16="http://schemas.microsoft.com/office/drawing/2014/main" id="{1210A78E-EAA9-D363-9C23-18088E998C1F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10" name="TextBox 809">
            <a:hlinkClick r:id="rId103" action="ppaction://hlinksldjump"/>
            <a:extLst>
              <a:ext uri="{FF2B5EF4-FFF2-40B4-BE49-F238E27FC236}">
                <a16:creationId xmlns:a16="http://schemas.microsoft.com/office/drawing/2014/main" id="{964D504A-3590-B568-27AD-C3974341A943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11" name="TextBox 810">
            <a:hlinkClick r:id="rId104" action="ppaction://hlinksldjump"/>
            <a:extLst>
              <a:ext uri="{FF2B5EF4-FFF2-40B4-BE49-F238E27FC236}">
                <a16:creationId xmlns:a16="http://schemas.microsoft.com/office/drawing/2014/main" id="{0895688C-7558-F2DC-D6CF-852C7A1A698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12" name="Rectangle 811">
            <a:hlinkClick r:id="rId105" action="ppaction://hlinksldjump"/>
            <a:extLst>
              <a:ext uri="{FF2B5EF4-FFF2-40B4-BE49-F238E27FC236}">
                <a16:creationId xmlns:a16="http://schemas.microsoft.com/office/drawing/2014/main" id="{361429BD-D4A9-AC33-8310-651F8E4D2355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13" name="Rectangle 812">
            <a:hlinkClick r:id="rId106" action="ppaction://hlinksldjump"/>
            <a:extLst>
              <a:ext uri="{FF2B5EF4-FFF2-40B4-BE49-F238E27FC236}">
                <a16:creationId xmlns:a16="http://schemas.microsoft.com/office/drawing/2014/main" id="{0B53EBAA-192B-568B-16AA-ED84B8438B77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14" name="Rectangle 813">
            <a:hlinkClick r:id="rId107" action="ppaction://hlinksldjump"/>
            <a:extLst>
              <a:ext uri="{FF2B5EF4-FFF2-40B4-BE49-F238E27FC236}">
                <a16:creationId xmlns:a16="http://schemas.microsoft.com/office/drawing/2014/main" id="{C65F65C6-DA1F-1520-2BFE-FDA22230F460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55" name="Rectangle 854">
            <a:hlinkClick r:id="rId108" action="ppaction://hlinksldjump"/>
            <a:extLst>
              <a:ext uri="{FF2B5EF4-FFF2-40B4-BE49-F238E27FC236}">
                <a16:creationId xmlns:a16="http://schemas.microsoft.com/office/drawing/2014/main" id="{4F451CB3-C63F-DA3B-9CD7-3F6DE6765D3C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56" name="Rectangle 855">
            <a:hlinkClick r:id="rId109" action="ppaction://hlinksldjump"/>
            <a:extLst>
              <a:ext uri="{FF2B5EF4-FFF2-40B4-BE49-F238E27FC236}">
                <a16:creationId xmlns:a16="http://schemas.microsoft.com/office/drawing/2014/main" id="{00AD53B1-621E-0BD9-4CDC-E207433F69F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57" name="Rectangle 856">
            <a:hlinkClick r:id="rId110" action="ppaction://hlinksldjump"/>
            <a:extLst>
              <a:ext uri="{FF2B5EF4-FFF2-40B4-BE49-F238E27FC236}">
                <a16:creationId xmlns:a16="http://schemas.microsoft.com/office/drawing/2014/main" id="{B22CDE8B-4B4A-9058-3ED1-762736FFA9DD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58" name="Rectangle 857">
            <a:hlinkClick r:id="rId111" action="ppaction://hlinksldjump"/>
            <a:extLst>
              <a:ext uri="{FF2B5EF4-FFF2-40B4-BE49-F238E27FC236}">
                <a16:creationId xmlns:a16="http://schemas.microsoft.com/office/drawing/2014/main" id="{1D2E9211-6CB7-000E-C5DC-856AC77166C8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F8C1B4B-351D-EC2D-D6E7-30A8F417D01E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34D5121-5621-7BBE-B13D-7EE3D116A5E9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7780E2A-A786-17B3-3A52-840D47A173E2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IB (11)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49EBCAB-2CBE-B278-13DF-D48495F4F64B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52901EF-B63E-1E52-4211-8F1E2DC294CE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10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1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CD9172D-99FE-F0B9-638B-70A935A4C667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05DE804-ABE5-F001-E22B-863FB2FF427A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1</a:t>
            </a:r>
          </a:p>
        </p:txBody>
      </p:sp>
      <p:sp>
        <p:nvSpPr>
          <p:cNvPr id="1864" name="TextBox 1863">
            <a:extLst>
              <a:ext uri="{FF2B5EF4-FFF2-40B4-BE49-F238E27FC236}">
                <a16:creationId xmlns:a16="http://schemas.microsoft.com/office/drawing/2014/main" id="{B6B52CB1-4C79-FEF5-1AEC-331EBF7D6760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65" name="TextBox 1864">
            <a:extLst>
              <a:ext uri="{FF2B5EF4-FFF2-40B4-BE49-F238E27FC236}">
                <a16:creationId xmlns:a16="http://schemas.microsoft.com/office/drawing/2014/main" id="{1935A534-7792-D0FD-95A2-D69324D28DB8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41E0605E-4E8B-1063-9648-E2D8BDF1C72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765519B0-D620-D5C5-01ED-11B28150A0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5A3E3949-F247-0F73-C588-151722603B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86C2A6A9-389C-FF61-D927-698EBF5179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5FE0777A-B5EE-56CA-5921-23050F155E3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AF1CEFDF-019C-F3DD-37A4-965315E082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74F1EDC3-64DC-2314-886F-F1456BC3206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95" name="TextBox 294">
              <a:hlinkClick r:id="rId112" action="ppaction://hlinksldjump"/>
              <a:extLst>
                <a:ext uri="{FF2B5EF4-FFF2-40B4-BE49-F238E27FC236}">
                  <a16:creationId xmlns:a16="http://schemas.microsoft.com/office/drawing/2014/main" id="{8510AC0E-3D1E-D0C6-7B32-08BB5F07CC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03D74E99-7243-EC75-EFF7-046585E07CC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EB650AAB-6303-2D27-7F8D-9B89DA2655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624334CE-D0F4-6BA8-85B4-933FFB1AFFAF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F504BC61-5ECA-DA71-DF18-B935451CBB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A0A7C2AA-BA2A-2955-6766-0C5350C13AC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1D8C334-0CA8-B584-0167-952EA3033B8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98601D22-51E6-127C-DA84-F2209974E05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E1DE9B3C-8B7C-C805-BF80-FC85190713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82BBD4A5-DEA0-A180-C3FA-0EB3AA9647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640" name="TextBox 639">
              <a:hlinkClick r:id="rId113" action="ppaction://hlinksldjump"/>
              <a:extLst>
                <a:ext uri="{FF2B5EF4-FFF2-40B4-BE49-F238E27FC236}">
                  <a16:creationId xmlns:a16="http://schemas.microsoft.com/office/drawing/2014/main" id="{11738ACE-5746-EB59-D3C5-0E8AA3FBD3D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073C8F31-7748-B9D3-F27F-A56956E1AD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882681DF-7F5B-DC9D-BC5C-92189CA3EEA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F7D814F2-8501-85B7-7B6B-1ABC0EEB402C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644" name="Rectangle 643">
              <a:extLst>
                <a:ext uri="{FF2B5EF4-FFF2-40B4-BE49-F238E27FC236}">
                  <a16:creationId xmlns:a16="http://schemas.microsoft.com/office/drawing/2014/main" id="{1793B0B4-77AA-3DD7-ECBC-F65DC12A02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Rectangle 644">
              <a:extLst>
                <a:ext uri="{FF2B5EF4-FFF2-40B4-BE49-F238E27FC236}">
                  <a16:creationId xmlns:a16="http://schemas.microsoft.com/office/drawing/2014/main" id="{EB24F4E6-BBE4-BBE7-5B4E-AE8780EAA4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6" name="TextBox 645">
              <a:extLst>
                <a:ext uri="{FF2B5EF4-FFF2-40B4-BE49-F238E27FC236}">
                  <a16:creationId xmlns:a16="http://schemas.microsoft.com/office/drawing/2014/main" id="{948814D0-1250-FE14-0DDD-FEA8FD5D63F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BB7C8E05-1526-661E-5DDE-3578A5679FE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7DD08AF3-1208-CC7C-2731-4FE75A01010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699" name="TextBox 698">
              <a:extLst>
                <a:ext uri="{FF2B5EF4-FFF2-40B4-BE49-F238E27FC236}">
                  <a16:creationId xmlns:a16="http://schemas.microsoft.com/office/drawing/2014/main" id="{73B664E2-EDFF-3963-427C-271EDA060B65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00" name="TextBox 699">
              <a:hlinkClick r:id="rId114" action="ppaction://hlinksldjump"/>
              <a:extLst>
                <a:ext uri="{FF2B5EF4-FFF2-40B4-BE49-F238E27FC236}">
                  <a16:creationId xmlns:a16="http://schemas.microsoft.com/office/drawing/2014/main" id="{A2ABEBC4-4946-15FB-A73C-99D87C818A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3FEE8D61-9988-B395-7E3B-4666FEEEEF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72D29EAB-5A43-2DC3-6EA6-086ACB5550F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03" name="Group 702">
            <a:extLst>
              <a:ext uri="{FF2B5EF4-FFF2-40B4-BE49-F238E27FC236}">
                <a16:creationId xmlns:a16="http://schemas.microsoft.com/office/drawing/2014/main" id="{B1415C52-7932-ED84-1977-6E069D884272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68" name="Rectangle 767">
              <a:extLst>
                <a:ext uri="{FF2B5EF4-FFF2-40B4-BE49-F238E27FC236}">
                  <a16:creationId xmlns:a16="http://schemas.microsoft.com/office/drawing/2014/main" id="{A41EF223-29EC-78DD-8764-5B330AA593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Rectangle 768">
              <a:extLst>
                <a:ext uri="{FF2B5EF4-FFF2-40B4-BE49-F238E27FC236}">
                  <a16:creationId xmlns:a16="http://schemas.microsoft.com/office/drawing/2014/main" id="{A1CC1708-2E50-4D0E-0009-0B23694E0B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TextBox 769">
              <a:extLst>
                <a:ext uri="{FF2B5EF4-FFF2-40B4-BE49-F238E27FC236}">
                  <a16:creationId xmlns:a16="http://schemas.microsoft.com/office/drawing/2014/main" id="{751125E7-FD69-AA9A-E615-74CEF12797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E8162459-DB6E-2850-106D-7FAFA3AA1EB7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8690BFCB-75B1-50DD-DC08-1F7AF58C30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9E746689-78F3-FAD0-41A3-349E5EF8DFA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59" name="TextBox 85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3E980D4A-416A-80D0-5E7D-49D4C5F3BA4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D2B6BF0D-6D47-5216-2C14-3D1927C6EC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1173916B-41AB-029A-6A48-BDF1158C1BC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39C17A73-A36B-4B6A-EC8F-22617B260673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63" name="Rectangle 862">
              <a:extLst>
                <a:ext uri="{FF2B5EF4-FFF2-40B4-BE49-F238E27FC236}">
                  <a16:creationId xmlns:a16="http://schemas.microsoft.com/office/drawing/2014/main" id="{25FD5640-2C70-86B3-10C7-EE603D0A8F9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7C02A848-E8EF-F781-CA79-1373F72163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D6A2195E-37C6-2E81-50DB-E743347BD8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2A5BD454-5401-0B7F-8AA6-F16775F04DD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74579DDE-8C47-49D6-FBFA-65710C678AD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135E80E7-01AF-7D93-90FF-1D728173022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9" name="TextBox 86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DE33003F-6C51-FDA5-D1AE-1117490F078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27FD1B2B-A3A0-F35A-5096-C54D0B1B8E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D9CAC42D-2D82-FE23-A8FE-DF145FE687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71C588C-4DAB-FC9B-F1F4-DDDB5274F73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73" name="Rectangle 872">
              <a:extLst>
                <a:ext uri="{FF2B5EF4-FFF2-40B4-BE49-F238E27FC236}">
                  <a16:creationId xmlns:a16="http://schemas.microsoft.com/office/drawing/2014/main" id="{E03E0020-F216-0743-B2D6-2C07641771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4" name="Rectangle 873">
              <a:extLst>
                <a:ext uri="{FF2B5EF4-FFF2-40B4-BE49-F238E27FC236}">
                  <a16:creationId xmlns:a16="http://schemas.microsoft.com/office/drawing/2014/main" id="{2F787E0C-295A-6427-6863-F3BC003C21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42636509-13DC-C89A-D3FB-DE5C09811C2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5FDC17F8-1912-F9D3-AFBE-A14D498C0F0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1242585C-B4A0-A498-9D85-440147D88D0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ED74ABF9-4F16-C157-F9C5-B837294265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79" name="TextBox 87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C649A2F-1230-9D6A-A1D4-ED5582AB47F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625DE213-7854-721B-258B-8B7717020D5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888C33E8-9EBE-8741-6661-A260DCC4B2C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82" name="Group 881">
            <a:extLst>
              <a:ext uri="{FF2B5EF4-FFF2-40B4-BE49-F238E27FC236}">
                <a16:creationId xmlns:a16="http://schemas.microsoft.com/office/drawing/2014/main" id="{C4E59866-3E60-B03A-ACFE-1F0D0DCDC41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83" name="Rectangle 882">
              <a:extLst>
                <a:ext uri="{FF2B5EF4-FFF2-40B4-BE49-F238E27FC236}">
                  <a16:creationId xmlns:a16="http://schemas.microsoft.com/office/drawing/2014/main" id="{B1ABF20B-2F06-9F14-E987-C7CFF3F53C5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Rectangle 883">
              <a:extLst>
                <a:ext uri="{FF2B5EF4-FFF2-40B4-BE49-F238E27FC236}">
                  <a16:creationId xmlns:a16="http://schemas.microsoft.com/office/drawing/2014/main" id="{DA6D0114-95B4-5237-A9E4-37F454AE9E0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05DB4F82-8F29-83D5-DE30-C28BAA39F9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A60A1935-464D-6972-EE46-6209A6D502D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55A1C2F8-80DC-A64B-1466-8192E9B16B3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4B842223-D5DF-1533-E64D-1234A3B3361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9" name="TextBox 888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64D32BD-DBB6-C8AC-D97C-D84E486E62E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37D4C16A-498B-E628-A8CB-25FE26AF21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29AD4B3D-A305-7FE0-9EF7-664FD287592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0EB50937-5DAA-47CD-54F8-1F105D94DD22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7" name="Rectangle 1866">
              <a:extLst>
                <a:ext uri="{FF2B5EF4-FFF2-40B4-BE49-F238E27FC236}">
                  <a16:creationId xmlns:a16="http://schemas.microsoft.com/office/drawing/2014/main" id="{EB87458B-9E03-2698-25A7-0C0611C65A3B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92DD058B-AC97-D94E-AD2E-98F06233948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TextBox 1868">
              <a:extLst>
                <a:ext uri="{FF2B5EF4-FFF2-40B4-BE49-F238E27FC236}">
                  <a16:creationId xmlns:a16="http://schemas.microsoft.com/office/drawing/2014/main" id="{690ACECE-B811-AF04-3924-BD049C8EE6F0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ADA7EECE-C87B-530B-3730-039F952EE144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EFADCB43-78DF-35BE-796A-11150B5A72F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Rectangle 1871">
              <a:extLst>
                <a:ext uri="{FF2B5EF4-FFF2-40B4-BE49-F238E27FC236}">
                  <a16:creationId xmlns:a16="http://schemas.microsoft.com/office/drawing/2014/main" id="{28A8E721-FF49-C453-1B79-A5852C0F5054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B2EBDB04-56B0-C769-A231-09994239310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2C772701-6434-38DC-D753-9E52F1D8F258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76" name="Group 1875">
            <a:extLst>
              <a:ext uri="{FF2B5EF4-FFF2-40B4-BE49-F238E27FC236}">
                <a16:creationId xmlns:a16="http://schemas.microsoft.com/office/drawing/2014/main" id="{A44AD8E6-2834-B115-BCE0-961D3F29A3A0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5BF95F66-1555-E5DC-1648-FE8730B5BEC0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4AFA6C0-8BE9-7F94-BA59-6A16763D88F2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3E06CBC1-FA56-0C54-E274-99E9BF025FAC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EB0C44E1-F717-8DF7-664F-90B20ECF028F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8248F5CF-1EAD-82B8-7545-1B89DE703EE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EB7ABDC3-36E4-B2D4-FD14-2A8B7DA7BBD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EB73946D-147D-A2FF-013D-5D327AB148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05ECEA5D-44B9-BE54-D0F5-38BBE6AF7A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F0775663-BCD2-9062-FEAD-0DD281D42F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B2676386-16D3-5772-DAC5-6E72DCC1EE4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7E889366-0C98-5F5A-318B-4FFB8FEF989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BB279E41-03A4-0EDF-5EDB-CAB5117089E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9E95F6DB-AA5E-2E9C-0C0B-038BAC27C90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D5EA9934-DC4C-9869-1660-9C9E0C2F4A5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6561D0C4-E3D4-5B80-6B2A-30F91EEC5A0F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F2BD628A-4DFE-ED68-7D73-715F2FAF5732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2E14083B-46F8-982A-39D8-C4E14D9757E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E2C58BA8-FC70-67A8-A0DF-AC32D00016E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B0772B00-4638-8318-0243-0112EC905DE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5373207D-EA81-6800-7271-C7405D00844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1F97C583-9FD9-2534-B5EF-76AB8E0667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F9346B14-0C51-62BC-8FF2-F41E4480219D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5C23392F-E88D-A035-C083-85CE807503A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05537137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5" name="TextBox 1874">
            <a:hlinkClick r:id="rId7" action="ppaction://hlinksldjump"/>
            <a:extLst>
              <a:ext uri="{FF2B5EF4-FFF2-40B4-BE49-F238E27FC236}">
                <a16:creationId xmlns:a16="http://schemas.microsoft.com/office/drawing/2014/main" id="{8263FCCB-C72B-A020-3B87-C02319B8668A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5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6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7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8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40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1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2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4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5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6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7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8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9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50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3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4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5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6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7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8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9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61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2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3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4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5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6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7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8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9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70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71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72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3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4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5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6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7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8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9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80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81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82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3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4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9BC8A57-13EE-56C2-5837-C9ABD93CE13A}"/>
              </a:ext>
            </a:extLst>
          </p:cNvPr>
          <p:cNvGrpSpPr/>
          <p:nvPr/>
        </p:nvGrpSpPr>
        <p:grpSpPr>
          <a:xfrm>
            <a:off x="6771116" y="2822473"/>
            <a:ext cx="647699" cy="632746"/>
            <a:chOff x="6771116" y="2822473"/>
            <a:chExt cx="647699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FAAD595B-1B32-1A37-41C3-DF76D37E4941}"/>
                </a:ext>
              </a:extLst>
            </p:cNvPr>
            <p:cNvSpPr/>
            <p:nvPr/>
          </p:nvSpPr>
          <p:spPr>
            <a:xfrm>
              <a:off x="6826149" y="28541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1DB45414-3F0C-2992-1A75-D9F9F599351B}"/>
                </a:ext>
              </a:extLst>
            </p:cNvPr>
            <p:cNvSpPr/>
            <p:nvPr/>
          </p:nvSpPr>
          <p:spPr>
            <a:xfrm>
              <a:off x="6826149" y="33282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AB52485-F5E4-4AED-64B8-B134A4FB08E8}"/>
                </a:ext>
              </a:extLst>
            </p:cNvPr>
            <p:cNvSpPr txBox="1"/>
            <p:nvPr/>
          </p:nvSpPr>
          <p:spPr>
            <a:xfrm>
              <a:off x="6803923" y="3285942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97684D9-F512-B970-2A91-F6E41D526799}"/>
                </a:ext>
              </a:extLst>
            </p:cNvPr>
            <p:cNvSpPr txBox="1"/>
            <p:nvPr/>
          </p:nvSpPr>
          <p:spPr>
            <a:xfrm>
              <a:off x="6826149" y="31927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9411EAFE-8917-3F05-3529-26FD163193C2}"/>
                </a:ext>
              </a:extLst>
            </p:cNvPr>
            <p:cNvSpPr txBox="1"/>
            <p:nvPr/>
          </p:nvSpPr>
          <p:spPr>
            <a:xfrm>
              <a:off x="6771116" y="28224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6EFEC998-6D96-D78B-24A7-45E9D5147312}"/>
                </a:ext>
              </a:extLst>
            </p:cNvPr>
            <p:cNvSpPr txBox="1"/>
            <p:nvPr/>
          </p:nvSpPr>
          <p:spPr>
            <a:xfrm>
              <a:off x="6918551" y="28224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239" name="TextBox 238">
              <a:hlinkClick r:id="rId86" action="ppaction://hlinksldjump"/>
              <a:extLst>
                <a:ext uri="{FF2B5EF4-FFF2-40B4-BE49-F238E27FC236}">
                  <a16:creationId xmlns:a16="http://schemas.microsoft.com/office/drawing/2014/main" id="{09ECBB1F-FD47-D4FF-0D47-72D50324F8A3}"/>
                </a:ext>
              </a:extLst>
            </p:cNvPr>
            <p:cNvSpPr txBox="1"/>
            <p:nvPr/>
          </p:nvSpPr>
          <p:spPr>
            <a:xfrm>
              <a:off x="6772582" y="2912805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0E3DFFE3-58B3-16C1-0A96-2D1F5B7970EE}"/>
                </a:ext>
              </a:extLst>
            </p:cNvPr>
            <p:cNvSpPr txBox="1"/>
            <p:nvPr/>
          </p:nvSpPr>
          <p:spPr>
            <a:xfrm>
              <a:off x="7058981" y="29370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28E5863D-0E0A-1AE9-9589-47D0A95427BD}"/>
                </a:ext>
              </a:extLst>
            </p:cNvPr>
            <p:cNvSpPr txBox="1"/>
            <p:nvPr/>
          </p:nvSpPr>
          <p:spPr>
            <a:xfrm>
              <a:off x="6771117" y="3053708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CDBFA714-A0BE-A006-E340-10805811E39A}"/>
              </a:ext>
            </a:extLst>
          </p:cNvPr>
          <p:cNvGrpSpPr/>
          <p:nvPr/>
        </p:nvGrpSpPr>
        <p:grpSpPr>
          <a:xfrm>
            <a:off x="6771119" y="3401383"/>
            <a:ext cx="647699" cy="632746"/>
            <a:chOff x="6771119" y="3401383"/>
            <a:chExt cx="647699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1509616A-1DB5-0228-49DC-7937E556F2AC}"/>
                </a:ext>
              </a:extLst>
            </p:cNvPr>
            <p:cNvSpPr/>
            <p:nvPr/>
          </p:nvSpPr>
          <p:spPr>
            <a:xfrm>
              <a:off x="6826152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92A1634A-6484-9250-FB97-7BAAF1A4577E}"/>
                </a:ext>
              </a:extLst>
            </p:cNvPr>
            <p:cNvSpPr/>
            <p:nvPr/>
          </p:nvSpPr>
          <p:spPr>
            <a:xfrm>
              <a:off x="6826152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6644B72D-5082-0FD7-4B07-B46333C91566}"/>
                </a:ext>
              </a:extLst>
            </p:cNvPr>
            <p:cNvSpPr txBox="1"/>
            <p:nvPr/>
          </p:nvSpPr>
          <p:spPr>
            <a:xfrm>
              <a:off x="6791226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07B108A8-B03B-D288-AC1B-C0441E797F5D}"/>
                </a:ext>
              </a:extLst>
            </p:cNvPr>
            <p:cNvSpPr txBox="1"/>
            <p:nvPr/>
          </p:nvSpPr>
          <p:spPr>
            <a:xfrm>
              <a:off x="6826152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D60277B6-2F88-7363-F007-74EE9D8B4526}"/>
                </a:ext>
              </a:extLst>
            </p:cNvPr>
            <p:cNvSpPr txBox="1"/>
            <p:nvPr/>
          </p:nvSpPr>
          <p:spPr>
            <a:xfrm>
              <a:off x="6771119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E9EFC76-903D-6BC1-4170-E16E6B3CE364}"/>
                </a:ext>
              </a:extLst>
            </p:cNvPr>
            <p:cNvSpPr txBox="1"/>
            <p:nvPr/>
          </p:nvSpPr>
          <p:spPr>
            <a:xfrm>
              <a:off x="6918554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249" name="TextBox 248">
              <a:hlinkClick r:id="rId87" action="ppaction://hlinksldjump"/>
              <a:extLst>
                <a:ext uri="{FF2B5EF4-FFF2-40B4-BE49-F238E27FC236}">
                  <a16:creationId xmlns:a16="http://schemas.microsoft.com/office/drawing/2014/main" id="{40022228-99BF-CFDC-ACB5-C54C3A6A1C52}"/>
                </a:ext>
              </a:extLst>
            </p:cNvPr>
            <p:cNvSpPr txBox="1"/>
            <p:nvPr/>
          </p:nvSpPr>
          <p:spPr>
            <a:xfrm>
              <a:off x="6772585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83819A6-682B-4B26-D1BC-5F1594F10D46}"/>
                </a:ext>
              </a:extLst>
            </p:cNvPr>
            <p:cNvSpPr txBox="1"/>
            <p:nvPr/>
          </p:nvSpPr>
          <p:spPr>
            <a:xfrm>
              <a:off x="7058984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5AAC0F1-D56D-7AD9-A1E0-C5D0A659860D}"/>
                </a:ext>
              </a:extLst>
            </p:cNvPr>
            <p:cNvSpPr txBox="1"/>
            <p:nvPr/>
          </p:nvSpPr>
          <p:spPr>
            <a:xfrm>
              <a:off x="6771120" y="3632618"/>
              <a:ext cx="59901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F908C12-52DE-B80E-8E46-BB72C92749D3}"/>
              </a:ext>
            </a:extLst>
          </p:cNvPr>
          <p:cNvGrpSpPr/>
          <p:nvPr/>
        </p:nvGrpSpPr>
        <p:grpSpPr>
          <a:xfrm>
            <a:off x="6762649" y="3981173"/>
            <a:ext cx="668306" cy="632746"/>
            <a:chOff x="6762649" y="3981173"/>
            <a:chExt cx="668306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E4946532-486F-6C0A-CA94-D00EF2CF988D}"/>
                </a:ext>
              </a:extLst>
            </p:cNvPr>
            <p:cNvSpPr/>
            <p:nvPr/>
          </p:nvSpPr>
          <p:spPr>
            <a:xfrm>
              <a:off x="6826151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EE9A610D-5DEE-B1C0-FAE6-1EB44DE1B7DA}"/>
                </a:ext>
              </a:extLst>
            </p:cNvPr>
            <p:cNvSpPr/>
            <p:nvPr/>
          </p:nvSpPr>
          <p:spPr>
            <a:xfrm>
              <a:off x="6826151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C37FC784-F451-9310-9C68-D2F730845311}"/>
                </a:ext>
              </a:extLst>
            </p:cNvPr>
            <p:cNvSpPr txBox="1"/>
            <p:nvPr/>
          </p:nvSpPr>
          <p:spPr>
            <a:xfrm>
              <a:off x="6762649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D6800231-C71D-646B-DEF1-D4BF50353F34}"/>
                </a:ext>
              </a:extLst>
            </p:cNvPr>
            <p:cNvSpPr txBox="1"/>
            <p:nvPr/>
          </p:nvSpPr>
          <p:spPr>
            <a:xfrm>
              <a:off x="6813452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01740662-1DE0-EE7F-F6BD-B42589F54F23}"/>
                </a:ext>
              </a:extLst>
            </p:cNvPr>
            <p:cNvSpPr txBox="1"/>
            <p:nvPr/>
          </p:nvSpPr>
          <p:spPr>
            <a:xfrm>
              <a:off x="6771118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D74BBCC1-F97A-69E5-C141-F5DA20225CCD}"/>
                </a:ext>
              </a:extLst>
            </p:cNvPr>
            <p:cNvSpPr txBox="1"/>
            <p:nvPr/>
          </p:nvSpPr>
          <p:spPr>
            <a:xfrm>
              <a:off x="6918553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781" name="TextBox 780">
              <a:hlinkClick r:id="rId88" action="ppaction://hlinksldjump"/>
              <a:extLst>
                <a:ext uri="{FF2B5EF4-FFF2-40B4-BE49-F238E27FC236}">
                  <a16:creationId xmlns:a16="http://schemas.microsoft.com/office/drawing/2014/main" id="{763943B0-8CB3-8FC9-8A06-B30A5851BA10}"/>
                </a:ext>
              </a:extLst>
            </p:cNvPr>
            <p:cNvSpPr txBox="1"/>
            <p:nvPr/>
          </p:nvSpPr>
          <p:spPr>
            <a:xfrm>
              <a:off x="6772585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CBE59C51-0472-2C4C-E743-C716AFC5FDA9}"/>
                </a:ext>
              </a:extLst>
            </p:cNvPr>
            <p:cNvSpPr txBox="1"/>
            <p:nvPr/>
          </p:nvSpPr>
          <p:spPr>
            <a:xfrm>
              <a:off x="7058983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BEA31167-7FD6-9499-25C1-0EFA7BED5D9B}"/>
                </a:ext>
              </a:extLst>
            </p:cNvPr>
            <p:cNvSpPr txBox="1"/>
            <p:nvPr/>
          </p:nvSpPr>
          <p:spPr>
            <a:xfrm>
              <a:off x="6771118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EBDB26B4-5489-64B0-19BB-A03BB39CE1C7}"/>
              </a:ext>
            </a:extLst>
          </p:cNvPr>
          <p:cNvGrpSpPr/>
          <p:nvPr/>
        </p:nvGrpSpPr>
        <p:grpSpPr>
          <a:xfrm>
            <a:off x="6755245" y="4564847"/>
            <a:ext cx="663574" cy="632746"/>
            <a:chOff x="6755245" y="4564847"/>
            <a:chExt cx="663574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866E46D1-A261-8648-3908-FB525F88ACDE}"/>
                </a:ext>
              </a:extLst>
            </p:cNvPr>
            <p:cNvSpPr/>
            <p:nvPr/>
          </p:nvSpPr>
          <p:spPr>
            <a:xfrm>
              <a:off x="6826153" y="459648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5E605322-67C5-50A1-79F0-D617EDD3FF82}"/>
                </a:ext>
              </a:extLst>
            </p:cNvPr>
            <p:cNvSpPr/>
            <p:nvPr/>
          </p:nvSpPr>
          <p:spPr>
            <a:xfrm>
              <a:off x="6826153" y="507062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1F136CF8-495B-05B8-CD2E-0B48E645ED63}"/>
                </a:ext>
              </a:extLst>
            </p:cNvPr>
            <p:cNvSpPr txBox="1"/>
            <p:nvPr/>
          </p:nvSpPr>
          <p:spPr>
            <a:xfrm>
              <a:off x="6826152" y="502831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45F8362F-FD1D-0BCA-8929-A34E81EB4E50}"/>
                </a:ext>
              </a:extLst>
            </p:cNvPr>
            <p:cNvSpPr txBox="1"/>
            <p:nvPr/>
          </p:nvSpPr>
          <p:spPr>
            <a:xfrm>
              <a:off x="6805833" y="4935097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F3D60403-C85A-BCC4-F415-6B97C8559DF1}"/>
                </a:ext>
              </a:extLst>
            </p:cNvPr>
            <p:cNvSpPr txBox="1"/>
            <p:nvPr/>
          </p:nvSpPr>
          <p:spPr>
            <a:xfrm>
              <a:off x="6771120" y="456484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34EE76C8-562A-CCC5-E2EF-6219DDF53E97}"/>
                </a:ext>
              </a:extLst>
            </p:cNvPr>
            <p:cNvSpPr txBox="1"/>
            <p:nvPr/>
          </p:nvSpPr>
          <p:spPr>
            <a:xfrm>
              <a:off x="6918555" y="456484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1" name="TextBox 790">
              <a:hlinkClick r:id="rId89" action="ppaction://hlinksldjump"/>
              <a:extLst>
                <a:ext uri="{FF2B5EF4-FFF2-40B4-BE49-F238E27FC236}">
                  <a16:creationId xmlns:a16="http://schemas.microsoft.com/office/drawing/2014/main" id="{92123825-3884-71BA-3001-5221E3B9D05C}"/>
                </a:ext>
              </a:extLst>
            </p:cNvPr>
            <p:cNvSpPr txBox="1"/>
            <p:nvPr/>
          </p:nvSpPr>
          <p:spPr>
            <a:xfrm>
              <a:off x="6772587" y="465517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315294BF-4E6F-DCF2-D3B2-6A39DB8E7B98}"/>
                </a:ext>
              </a:extLst>
            </p:cNvPr>
            <p:cNvSpPr txBox="1"/>
            <p:nvPr/>
          </p:nvSpPr>
          <p:spPr>
            <a:xfrm>
              <a:off x="7058985" y="467937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2B569C79-8701-FF29-69EB-534F91303552}"/>
                </a:ext>
              </a:extLst>
            </p:cNvPr>
            <p:cNvSpPr txBox="1"/>
            <p:nvPr/>
          </p:nvSpPr>
          <p:spPr>
            <a:xfrm>
              <a:off x="6755245" y="4796082"/>
              <a:ext cx="663569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sp>
        <p:nvSpPr>
          <p:cNvPr id="794" name="TextBox 793">
            <a:hlinkClick r:id="rId90" action="ppaction://hlinksldjump"/>
            <a:extLst>
              <a:ext uri="{FF2B5EF4-FFF2-40B4-BE49-F238E27FC236}">
                <a16:creationId xmlns:a16="http://schemas.microsoft.com/office/drawing/2014/main" id="{CE3CD7D3-5AB3-32F6-0169-1C0A50E49C2B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95" name="TextBox 794">
            <a:hlinkClick r:id="rId91" action="ppaction://hlinksldjump"/>
            <a:extLst>
              <a:ext uri="{FF2B5EF4-FFF2-40B4-BE49-F238E27FC236}">
                <a16:creationId xmlns:a16="http://schemas.microsoft.com/office/drawing/2014/main" id="{9B080E91-7398-DD90-B942-922583DBB79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96" name="TextBox 795">
            <a:hlinkClick r:id="rId92" action="ppaction://hlinksldjump"/>
            <a:extLst>
              <a:ext uri="{FF2B5EF4-FFF2-40B4-BE49-F238E27FC236}">
                <a16:creationId xmlns:a16="http://schemas.microsoft.com/office/drawing/2014/main" id="{CE802A08-9D4E-B60F-2DD7-901F29F6AB90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97" name="TextBox 796">
            <a:hlinkClick r:id="rId93" action="ppaction://hlinksldjump"/>
            <a:extLst>
              <a:ext uri="{FF2B5EF4-FFF2-40B4-BE49-F238E27FC236}">
                <a16:creationId xmlns:a16="http://schemas.microsoft.com/office/drawing/2014/main" id="{45914A12-2004-9CC1-31DF-07E4D431409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98" name="TextBox 797">
            <a:hlinkClick r:id="rId94" action="ppaction://hlinksldjump"/>
            <a:extLst>
              <a:ext uri="{FF2B5EF4-FFF2-40B4-BE49-F238E27FC236}">
                <a16:creationId xmlns:a16="http://schemas.microsoft.com/office/drawing/2014/main" id="{98F1E536-6216-088A-255C-5AECCE886FB4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99" name="TextBox 798">
            <a:hlinkClick r:id="rId95" action="ppaction://hlinksldjump"/>
            <a:extLst>
              <a:ext uri="{FF2B5EF4-FFF2-40B4-BE49-F238E27FC236}">
                <a16:creationId xmlns:a16="http://schemas.microsoft.com/office/drawing/2014/main" id="{D04F640D-DC9B-1E63-29EC-BC6BC24EF263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00" name="TextBox 799">
            <a:hlinkClick r:id="rId96" action="ppaction://hlinksldjump"/>
            <a:extLst>
              <a:ext uri="{FF2B5EF4-FFF2-40B4-BE49-F238E27FC236}">
                <a16:creationId xmlns:a16="http://schemas.microsoft.com/office/drawing/2014/main" id="{7E625359-454A-E7EA-F00F-9E5CD040C0F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01" name="TextBox 800">
            <a:hlinkClick r:id="rId97" action="ppaction://hlinksldjump"/>
            <a:extLst>
              <a:ext uri="{FF2B5EF4-FFF2-40B4-BE49-F238E27FC236}">
                <a16:creationId xmlns:a16="http://schemas.microsoft.com/office/drawing/2014/main" id="{425EFC5F-0610-D6CA-42D4-5F1F2F8527F0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02" name="TextBox 801">
            <a:hlinkClick r:id="rId98" action="ppaction://hlinksldjump"/>
            <a:extLst>
              <a:ext uri="{FF2B5EF4-FFF2-40B4-BE49-F238E27FC236}">
                <a16:creationId xmlns:a16="http://schemas.microsoft.com/office/drawing/2014/main" id="{B7FB01E7-721E-6CF7-C2C4-AA83F7189CF9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03" name="TextBox 802">
            <a:hlinkClick r:id="rId99" action="ppaction://hlinksldjump"/>
            <a:extLst>
              <a:ext uri="{FF2B5EF4-FFF2-40B4-BE49-F238E27FC236}">
                <a16:creationId xmlns:a16="http://schemas.microsoft.com/office/drawing/2014/main" id="{05E4679E-2CA1-F75B-75F6-6A42F689E9ED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4" name="TextBox 803">
            <a:hlinkClick r:id="rId100" action="ppaction://hlinksldjump"/>
            <a:extLst>
              <a:ext uri="{FF2B5EF4-FFF2-40B4-BE49-F238E27FC236}">
                <a16:creationId xmlns:a16="http://schemas.microsoft.com/office/drawing/2014/main" id="{18D977D9-B239-5258-81D1-B62B73B0EC6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05" name="TextBox 804">
            <a:hlinkClick r:id="rId101" action="ppaction://hlinksldjump"/>
            <a:extLst>
              <a:ext uri="{FF2B5EF4-FFF2-40B4-BE49-F238E27FC236}">
                <a16:creationId xmlns:a16="http://schemas.microsoft.com/office/drawing/2014/main" id="{B1515314-ECF4-70F6-CEA5-1E7BEDA47BB9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06" name="TextBox 805">
            <a:hlinkClick r:id="rId102" action="ppaction://hlinksldjump"/>
            <a:extLst>
              <a:ext uri="{FF2B5EF4-FFF2-40B4-BE49-F238E27FC236}">
                <a16:creationId xmlns:a16="http://schemas.microsoft.com/office/drawing/2014/main" id="{44A5C971-945E-E4FE-07E5-403334F1A9DE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08" name="TextBox 807">
            <a:hlinkClick r:id="rId103" action="ppaction://hlinksldjump"/>
            <a:extLst>
              <a:ext uri="{FF2B5EF4-FFF2-40B4-BE49-F238E27FC236}">
                <a16:creationId xmlns:a16="http://schemas.microsoft.com/office/drawing/2014/main" id="{A24AAE7D-EB5B-2681-F123-E6CF00E6B78B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09" name="TextBox 808">
            <a:hlinkClick r:id="rId104" action="ppaction://hlinksldjump"/>
            <a:extLst>
              <a:ext uri="{FF2B5EF4-FFF2-40B4-BE49-F238E27FC236}">
                <a16:creationId xmlns:a16="http://schemas.microsoft.com/office/drawing/2014/main" id="{FEEB78E0-FF72-C207-3F8B-BB83B3704CE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10" name="TextBox 809">
            <a:hlinkClick r:id="rId105" action="ppaction://hlinksldjump"/>
            <a:extLst>
              <a:ext uri="{FF2B5EF4-FFF2-40B4-BE49-F238E27FC236}">
                <a16:creationId xmlns:a16="http://schemas.microsoft.com/office/drawing/2014/main" id="{14FAEBE4-252A-C259-810D-E83C556438CB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11" name="TextBox 810">
            <a:hlinkClick r:id="rId106" action="ppaction://hlinksldjump"/>
            <a:extLst>
              <a:ext uri="{FF2B5EF4-FFF2-40B4-BE49-F238E27FC236}">
                <a16:creationId xmlns:a16="http://schemas.microsoft.com/office/drawing/2014/main" id="{8BFD07C9-96DE-BD66-309F-CDA3E9C6E245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12" name="Rectangle 811">
            <a:hlinkClick r:id="rId107" action="ppaction://hlinksldjump"/>
            <a:extLst>
              <a:ext uri="{FF2B5EF4-FFF2-40B4-BE49-F238E27FC236}">
                <a16:creationId xmlns:a16="http://schemas.microsoft.com/office/drawing/2014/main" id="{8599AA4A-E201-1604-4A56-B4CBD983DFB1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13" name="Rectangle 812">
            <a:hlinkClick r:id="rId108" action="ppaction://hlinksldjump"/>
            <a:extLst>
              <a:ext uri="{FF2B5EF4-FFF2-40B4-BE49-F238E27FC236}">
                <a16:creationId xmlns:a16="http://schemas.microsoft.com/office/drawing/2014/main" id="{6E2EB942-9DB7-A4D6-3CE0-58EBAA2C8B42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14" name="Rectangle 813">
            <a:hlinkClick r:id="rId109" action="ppaction://hlinksldjump"/>
            <a:extLst>
              <a:ext uri="{FF2B5EF4-FFF2-40B4-BE49-F238E27FC236}">
                <a16:creationId xmlns:a16="http://schemas.microsoft.com/office/drawing/2014/main" id="{6D8BFAC5-BC6E-997B-AEC8-FBC7E0125BA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55" name="Rectangle 854">
            <a:hlinkClick r:id="rId110" action="ppaction://hlinksldjump"/>
            <a:extLst>
              <a:ext uri="{FF2B5EF4-FFF2-40B4-BE49-F238E27FC236}">
                <a16:creationId xmlns:a16="http://schemas.microsoft.com/office/drawing/2014/main" id="{4E7F1E71-C4E9-6616-83DA-FE52EC4D57C7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56" name="Rectangle 855">
            <a:hlinkClick r:id="rId111" action="ppaction://hlinksldjump"/>
            <a:extLst>
              <a:ext uri="{FF2B5EF4-FFF2-40B4-BE49-F238E27FC236}">
                <a16:creationId xmlns:a16="http://schemas.microsoft.com/office/drawing/2014/main" id="{56B7C380-7465-8C70-A810-32B8B77766A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57" name="Rectangle 856">
            <a:hlinkClick r:id="rId112" action="ppaction://hlinksldjump"/>
            <a:extLst>
              <a:ext uri="{FF2B5EF4-FFF2-40B4-BE49-F238E27FC236}">
                <a16:creationId xmlns:a16="http://schemas.microsoft.com/office/drawing/2014/main" id="{F48D486D-57D8-AE9D-020C-86A3D90F2FE6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58" name="Rectangle 857">
            <a:hlinkClick r:id="rId113" action="ppaction://hlinksldjump"/>
            <a:extLst>
              <a:ext uri="{FF2B5EF4-FFF2-40B4-BE49-F238E27FC236}">
                <a16:creationId xmlns:a16="http://schemas.microsoft.com/office/drawing/2014/main" id="{3A4D5D24-55BE-DFC1-C324-839722ED719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B75DF4E-33B8-1A82-BF11-7C0546D03D52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2A58360-5806-E364-336A-32B7A6601243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CC4618E-6404-6906-049B-64BCA6862392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IIB (12)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9E72C39-F8F5-EC8C-9263-FFDB470D5EBE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4A9A9EB-D96C-DA59-AE81-CB32E7BC5D39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(n-1)d</a:t>
            </a:r>
            <a:r>
              <a:rPr lang="en-US" sz="1600" b="1" baseline="30000">
                <a:latin typeface="UTM Duepuntozero" panose="02040603050506020204" pitchFamily="18" charset="0"/>
              </a:rPr>
              <a:t>10</a:t>
            </a:r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5CFB416-E2C7-8DF5-B5C3-8B9D05B9D0F8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07714C9-F1AD-17C4-115E-0624BA858917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2</a:t>
            </a:r>
          </a:p>
        </p:txBody>
      </p:sp>
      <p:sp>
        <p:nvSpPr>
          <p:cNvPr id="1864" name="TextBox 1863">
            <a:extLst>
              <a:ext uri="{FF2B5EF4-FFF2-40B4-BE49-F238E27FC236}">
                <a16:creationId xmlns:a16="http://schemas.microsoft.com/office/drawing/2014/main" id="{E4BA89A3-3525-09C9-DC98-F2CC9DB070E4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865" name="TextBox 1864">
            <a:extLst>
              <a:ext uri="{FF2B5EF4-FFF2-40B4-BE49-F238E27FC236}">
                <a16:creationId xmlns:a16="http://schemas.microsoft.com/office/drawing/2014/main" id="{BABF1312-B37E-8EB6-0F00-B9E3846C9FE4}"/>
              </a:ext>
            </a:extLst>
          </p:cNvPr>
          <p:cNvSpPr txBox="1"/>
          <p:nvPr/>
        </p:nvSpPr>
        <p:spPr>
          <a:xfrm>
            <a:off x="4414487" y="1855890"/>
            <a:ext cx="267211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d</a:t>
            </a:r>
          </a:p>
        </p:txBody>
      </p: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86C2F13F-1890-16AD-E8EC-6A7BBFDF436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0BAC9BF6-1438-2CC7-FDC5-F6D8F300453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946FDB6F-2CD2-DD21-8221-7DBBE46B7B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4BAC5AC2-75B4-DC1C-DE40-0311E31E71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22C3C995-265E-7993-9B41-FA4A8AF948B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C9D47955-331D-6F2B-8539-CEE181DA1BC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A1896BD2-B915-2E19-5508-394F40D1644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95" name="TextBox 294">
              <a:hlinkClick r:id="rId114" action="ppaction://hlinksldjump"/>
              <a:extLst>
                <a:ext uri="{FF2B5EF4-FFF2-40B4-BE49-F238E27FC236}">
                  <a16:creationId xmlns:a16="http://schemas.microsoft.com/office/drawing/2014/main" id="{F3C665D1-EBFC-93E7-AB3A-86106595CC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EFA943F3-7FBC-C0D0-FEC7-BAF68CD5D7B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F5118C70-9F9D-357F-F364-4961EC5547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E1C1BE8A-5780-F42B-D9E5-00BD955310A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40F6E5C0-2903-FE7E-49F1-0EC9E86E1E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28E743A-4D2A-EE4A-10B2-346B64A6DD6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D5E09733-E2F9-D828-8B29-7C082349732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7709203E-0B79-A02F-2381-49B8B1369B4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78BA17E0-B424-0164-8FB4-27668801E4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C5667B8C-C6EB-64FA-2278-6A49311DACE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650" name="TextBox 649">
              <a:hlinkClick r:id="rId115" action="ppaction://hlinksldjump"/>
              <a:extLst>
                <a:ext uri="{FF2B5EF4-FFF2-40B4-BE49-F238E27FC236}">
                  <a16:creationId xmlns:a16="http://schemas.microsoft.com/office/drawing/2014/main" id="{F2CBE7E0-5363-D423-44E9-4903F77E83F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04FACE00-7E96-03F6-D694-A5948A2DE4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E18E8807-B9F5-1EC1-C0DE-62D4FC3553E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E3744232-F616-5987-B241-D3667D2342ED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654" name="Rectangle 653">
              <a:extLst>
                <a:ext uri="{FF2B5EF4-FFF2-40B4-BE49-F238E27FC236}">
                  <a16:creationId xmlns:a16="http://schemas.microsoft.com/office/drawing/2014/main" id="{3772F5DC-5B07-BE0E-6B23-9B42D90084C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5" name="Rectangle 694">
              <a:extLst>
                <a:ext uri="{FF2B5EF4-FFF2-40B4-BE49-F238E27FC236}">
                  <a16:creationId xmlns:a16="http://schemas.microsoft.com/office/drawing/2014/main" id="{90D32E12-EBDB-A415-FB6E-16BF4B5959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6" name="TextBox 695">
              <a:extLst>
                <a:ext uri="{FF2B5EF4-FFF2-40B4-BE49-F238E27FC236}">
                  <a16:creationId xmlns:a16="http://schemas.microsoft.com/office/drawing/2014/main" id="{19B084F0-47BB-AE7E-5E28-11C6AC27A6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ABEEC1C7-0B0A-45D8-9DA3-D244AE3A155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2EEDFAE1-349F-0CDF-BA5C-678947D1766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5391AFCE-00C1-E83B-44DE-953BB716163D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74" name="TextBox 773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9E10314-E435-7E15-671D-EC0BC815DAF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A7FE6918-A033-BD6D-8B20-25BD7897B9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79FD9A17-1A30-84F4-E558-8A6ED97B34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3DA3B5DE-9E81-48FA-F1FB-88A94B9C3ECD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861" name="Rectangle 860">
              <a:extLst>
                <a:ext uri="{FF2B5EF4-FFF2-40B4-BE49-F238E27FC236}">
                  <a16:creationId xmlns:a16="http://schemas.microsoft.com/office/drawing/2014/main" id="{C119C40C-2283-0930-99FD-90CBD2B2C03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Rectangle 861">
              <a:extLst>
                <a:ext uri="{FF2B5EF4-FFF2-40B4-BE49-F238E27FC236}">
                  <a16:creationId xmlns:a16="http://schemas.microsoft.com/office/drawing/2014/main" id="{B222E9D2-882D-E97C-5DDB-D840CB99FBE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79A8F5D4-A519-808F-668D-B1AF304C1CB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1D07C357-75A4-30FC-A3BD-35ECDFC324E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67ED0583-C121-CB18-D5C3-CF31C4B9AD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10000420-44C0-6FDD-2D5F-864E399D960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7" name="TextBox 866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428D248-9203-8C86-7F21-F8629189ACA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C60FF516-F7A8-0A14-219F-26FE468781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654E95C9-7BE8-065B-1F50-CED7D4E0D1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90" name="Group 889">
            <a:extLst>
              <a:ext uri="{FF2B5EF4-FFF2-40B4-BE49-F238E27FC236}">
                <a16:creationId xmlns:a16="http://schemas.microsoft.com/office/drawing/2014/main" id="{238D561D-B8A9-FBBF-BAC6-8B606DF98CB7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91" name="Rectangle 890">
              <a:extLst>
                <a:ext uri="{FF2B5EF4-FFF2-40B4-BE49-F238E27FC236}">
                  <a16:creationId xmlns:a16="http://schemas.microsoft.com/office/drawing/2014/main" id="{E5B470BF-333E-18E6-7DBB-502BAFCD60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2" name="Rectangle 891">
              <a:extLst>
                <a:ext uri="{FF2B5EF4-FFF2-40B4-BE49-F238E27FC236}">
                  <a16:creationId xmlns:a16="http://schemas.microsoft.com/office/drawing/2014/main" id="{F79E1ECB-A353-446F-7F9A-C049BC1007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26F89B33-6549-F047-4050-F2DB6B3413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091388DC-B856-20ED-5DBF-BEBD4BC20F9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0F313E9E-53C2-F4DA-7DDB-A1ACEDCAEED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F95954F4-2B21-5551-E677-645232FBE9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8" name="TextBox 1417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6657209-843D-0C35-547C-D5D8C341E66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1419" name="TextBox 1418">
              <a:extLst>
                <a:ext uri="{FF2B5EF4-FFF2-40B4-BE49-F238E27FC236}">
                  <a16:creationId xmlns:a16="http://schemas.microsoft.com/office/drawing/2014/main" id="{37017603-EFA2-2981-A9AD-03B598C4DF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494541E9-BEB1-D3BF-8CE2-5A8553F5C39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866" name="Group 1865">
            <a:extLst>
              <a:ext uri="{FF2B5EF4-FFF2-40B4-BE49-F238E27FC236}">
                <a16:creationId xmlns:a16="http://schemas.microsoft.com/office/drawing/2014/main" id="{87D36F1D-736A-4986-ED11-E18DDC29A982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867" name="Rectangle 1866">
              <a:extLst>
                <a:ext uri="{FF2B5EF4-FFF2-40B4-BE49-F238E27FC236}">
                  <a16:creationId xmlns:a16="http://schemas.microsoft.com/office/drawing/2014/main" id="{C0C2C250-98CF-D15D-6EAE-2143E906FBFD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CF37F09B-C9B6-1A65-A752-8740A3C3AD91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TextBox 1868">
              <a:extLst>
                <a:ext uri="{FF2B5EF4-FFF2-40B4-BE49-F238E27FC236}">
                  <a16:creationId xmlns:a16="http://schemas.microsoft.com/office/drawing/2014/main" id="{6B8DF7BF-4C37-E129-2B77-40EC49C4950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F4AF7B67-8933-DD0C-91C8-C5DAB3E1D405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6EA5EF9C-C3B0-1336-CAAF-45204684A9D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Rectangle 1871">
              <a:extLst>
                <a:ext uri="{FF2B5EF4-FFF2-40B4-BE49-F238E27FC236}">
                  <a16:creationId xmlns:a16="http://schemas.microsoft.com/office/drawing/2014/main" id="{71CD111A-4220-0703-815F-9D85F0961B48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EED477F-D33A-5946-C680-09D4D36007F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7C6091F9-83B1-DB0B-FB71-B9420E3386C7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76" name="Group 1875">
            <a:extLst>
              <a:ext uri="{FF2B5EF4-FFF2-40B4-BE49-F238E27FC236}">
                <a16:creationId xmlns:a16="http://schemas.microsoft.com/office/drawing/2014/main" id="{85DCC369-ABF9-B819-78AD-E2B5C71BA7B7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7A839225-FBB4-BE4E-188A-7F73D54D6236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E65A4192-2D8F-A53B-F441-074AD50970A7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16FB9030-9F9C-8B15-2ABE-3A9E638B76A4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D85C2850-2A5E-EEF9-91D0-19686262DCB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F1641CD0-6313-054E-33A1-124EB2CA8C14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BBDB4880-D1C0-6CC0-51C2-6B751E6B0B6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8D6E2366-8B87-2B13-7D52-2E89CCFEAF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C9D2395A-7855-5D44-2B3C-61D9EA2F088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EEC2D059-742C-91A4-BD1E-A261003759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6C98A0D6-808B-2C92-862F-26A1DEDC410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D86E660D-78E9-57E7-E71D-C060105ABC6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8B176947-436F-E9D3-3336-31497E643E9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6DA7B39E-11AF-D296-9010-750CA354EEE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41BEEB59-E878-EB39-D235-5FC021922F7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F2C6EAD3-F5FC-E58A-51B4-F4F4816D9145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0A902BD4-46AA-4B97-6DF5-1E0E653D77A7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BB78A1A3-26C1-3904-A0AC-16DD1D09CD0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0A0F87B4-47EF-165A-EDB5-BA3E9E6EE1A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1DDBA3D9-DDDA-6EDF-6255-B98328E4083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935FC404-750F-CEA6-8493-E7322A7F9A9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01D02AFE-BBCE-5034-4F19-D4E1898380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A898C55E-408C-61F6-F6FF-A5EA97AD9C3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B2848C1E-11B1-340D-DE87-264E5C0599C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402254155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F4C1012A-A0FC-70C8-2B98-8E0683D5A990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6" name="TextBox 1875">
            <a:hlinkClick r:id="rId7" action="ppaction://hlinksldjump"/>
            <a:extLst>
              <a:ext uri="{FF2B5EF4-FFF2-40B4-BE49-F238E27FC236}">
                <a16:creationId xmlns:a16="http://schemas.microsoft.com/office/drawing/2014/main" id="{A05E7B59-2B35-C69A-DF74-FE9ABD9E478B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0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1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2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3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4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5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6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7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8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9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0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1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2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3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4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5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6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7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8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9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0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1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2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3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4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5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6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7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8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9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0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1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2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3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4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5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6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7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8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9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0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1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2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3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4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5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6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7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8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9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0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1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2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3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4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5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6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7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8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773" name="Group 772">
            <a:extLst>
              <a:ext uri="{FF2B5EF4-FFF2-40B4-BE49-F238E27FC236}">
                <a16:creationId xmlns:a16="http://schemas.microsoft.com/office/drawing/2014/main" id="{77A51ECD-53C3-B267-8B76-667C8D72424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774" name="Rectangle 773">
              <a:extLst>
                <a:ext uri="{FF2B5EF4-FFF2-40B4-BE49-F238E27FC236}">
                  <a16:creationId xmlns:a16="http://schemas.microsoft.com/office/drawing/2014/main" id="{57E95BE5-5E00-1D5F-77FA-E591DF6C3B7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6" name="Rectangle 1415">
              <a:extLst>
                <a:ext uri="{FF2B5EF4-FFF2-40B4-BE49-F238E27FC236}">
                  <a16:creationId xmlns:a16="http://schemas.microsoft.com/office/drawing/2014/main" id="{D04A7DBE-15B0-E0B9-4CEB-F2ADA23BF5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F80F15E1-E044-4E5C-700B-4A58EEDF4CDA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418" name="TextBox 1417">
              <a:extLst>
                <a:ext uri="{FF2B5EF4-FFF2-40B4-BE49-F238E27FC236}">
                  <a16:creationId xmlns:a16="http://schemas.microsoft.com/office/drawing/2014/main" id="{3E5D72BC-CAFE-2D5C-B7FD-19D3CF19953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9" name="TextBox 1418">
              <a:extLst>
                <a:ext uri="{FF2B5EF4-FFF2-40B4-BE49-F238E27FC236}">
                  <a16:creationId xmlns:a16="http://schemas.microsoft.com/office/drawing/2014/main" id="{41932834-FF26-70F9-0C31-DD8CE7F17A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DB245667-5BBD-A562-FA7C-DAC46C398D0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12,41</a:t>
              </a:r>
            </a:p>
          </p:txBody>
        </p:sp>
        <p:sp>
          <p:nvSpPr>
            <p:cNvPr id="1421" name="TextBox 1420">
              <a:hlinkClick r:id="rId79" action="ppaction://hlinksldjump"/>
              <a:extLst>
                <a:ext uri="{FF2B5EF4-FFF2-40B4-BE49-F238E27FC236}">
                  <a16:creationId xmlns:a16="http://schemas.microsoft.com/office/drawing/2014/main" id="{02031E8E-178C-3D83-3AC7-3F632E5D285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1422" name="TextBox 1421">
              <a:extLst>
                <a:ext uri="{FF2B5EF4-FFF2-40B4-BE49-F238E27FC236}">
                  <a16:creationId xmlns:a16="http://schemas.microsoft.com/office/drawing/2014/main" id="{668A80D0-94F9-8077-CCFE-00D515606D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1423" name="TextBox 1422">
              <a:extLst>
                <a:ext uri="{FF2B5EF4-FFF2-40B4-BE49-F238E27FC236}">
                  <a16:creationId xmlns:a16="http://schemas.microsoft.com/office/drawing/2014/main" id="{084A57D9-33DD-1634-8FB4-2EB5E89616C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80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81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2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3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864739A-249E-7223-6BF9-8E114AE48793}"/>
              </a:ext>
            </a:extLst>
          </p:cNvPr>
          <p:cNvGrpSpPr/>
          <p:nvPr/>
        </p:nvGrpSpPr>
        <p:grpSpPr>
          <a:xfrm>
            <a:off x="7342964" y="1663140"/>
            <a:ext cx="647699" cy="632746"/>
            <a:chOff x="7342964" y="1663140"/>
            <a:chExt cx="647699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D7C95BA2-7CC9-9F0C-5D1A-46455AA3EFE3}"/>
                </a:ext>
              </a:extLst>
            </p:cNvPr>
            <p:cNvSpPr/>
            <p:nvPr/>
          </p:nvSpPr>
          <p:spPr>
            <a:xfrm>
              <a:off x="7397997" y="169477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6B47BF93-FD91-76E8-3A99-D6DB4AB88F35}"/>
                </a:ext>
              </a:extLst>
            </p:cNvPr>
            <p:cNvSpPr/>
            <p:nvPr/>
          </p:nvSpPr>
          <p:spPr>
            <a:xfrm>
              <a:off x="7397997" y="216891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3F0AFFD-F2BF-65FD-F12B-7CD8B88FB1F2}"/>
                </a:ext>
              </a:extLst>
            </p:cNvPr>
            <p:cNvSpPr txBox="1"/>
            <p:nvPr/>
          </p:nvSpPr>
          <p:spPr>
            <a:xfrm>
              <a:off x="7397996" y="212660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24E126D-63A8-9DCB-220C-F160ACCA98BB}"/>
                </a:ext>
              </a:extLst>
            </p:cNvPr>
            <p:cNvSpPr txBox="1"/>
            <p:nvPr/>
          </p:nvSpPr>
          <p:spPr>
            <a:xfrm>
              <a:off x="7397997" y="203339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55C56463-83CE-E643-9234-01DD43746E45}"/>
                </a:ext>
              </a:extLst>
            </p:cNvPr>
            <p:cNvSpPr txBox="1"/>
            <p:nvPr/>
          </p:nvSpPr>
          <p:spPr>
            <a:xfrm>
              <a:off x="7342964" y="166314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D0D45C4-3791-8223-27E7-D90D102120D7}"/>
                </a:ext>
              </a:extLst>
            </p:cNvPr>
            <p:cNvSpPr txBox="1"/>
            <p:nvPr/>
          </p:nvSpPr>
          <p:spPr>
            <a:xfrm>
              <a:off x="7630829" y="166314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39" name="TextBox 238">
              <a:hlinkClick r:id="rId84" action="ppaction://hlinksldjump"/>
              <a:extLst>
                <a:ext uri="{FF2B5EF4-FFF2-40B4-BE49-F238E27FC236}">
                  <a16:creationId xmlns:a16="http://schemas.microsoft.com/office/drawing/2014/main" id="{A09CE600-68AE-2902-149A-42DBEEA4CC0A}"/>
                </a:ext>
              </a:extLst>
            </p:cNvPr>
            <p:cNvSpPr txBox="1"/>
            <p:nvPr/>
          </p:nvSpPr>
          <p:spPr>
            <a:xfrm>
              <a:off x="7344431" y="175347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28594D8D-6513-4F38-1F0E-8115AF0025A2}"/>
                </a:ext>
              </a:extLst>
            </p:cNvPr>
            <p:cNvSpPr txBox="1"/>
            <p:nvPr/>
          </p:nvSpPr>
          <p:spPr>
            <a:xfrm>
              <a:off x="7630829" y="177766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7F4ACD74-1423-D5D2-BAB6-F47D30CBAB0B}"/>
                </a:ext>
              </a:extLst>
            </p:cNvPr>
            <p:cNvSpPr txBox="1"/>
            <p:nvPr/>
          </p:nvSpPr>
          <p:spPr>
            <a:xfrm>
              <a:off x="7342964" y="1894375"/>
              <a:ext cx="56754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E88FB863-3AB2-49E7-B2B5-8D348C903B5F}"/>
              </a:ext>
            </a:extLst>
          </p:cNvPr>
          <p:cNvGrpSpPr/>
          <p:nvPr/>
        </p:nvGrpSpPr>
        <p:grpSpPr>
          <a:xfrm>
            <a:off x="7342965" y="2242264"/>
            <a:ext cx="665505" cy="632746"/>
            <a:chOff x="7342965" y="2242264"/>
            <a:chExt cx="665505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2F4F7D72-D70F-E5D3-6B0F-2F71D2EE349A}"/>
                </a:ext>
              </a:extLst>
            </p:cNvPr>
            <p:cNvSpPr/>
            <p:nvPr/>
          </p:nvSpPr>
          <p:spPr>
            <a:xfrm>
              <a:off x="7397998" y="227390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57ECA30D-C882-8641-C62B-0A8061A53591}"/>
                </a:ext>
              </a:extLst>
            </p:cNvPr>
            <p:cNvSpPr/>
            <p:nvPr/>
          </p:nvSpPr>
          <p:spPr>
            <a:xfrm>
              <a:off x="7397998" y="274803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8EFEC539-AC3C-671F-91F9-E534B7F140B2}"/>
                </a:ext>
              </a:extLst>
            </p:cNvPr>
            <p:cNvSpPr txBox="1"/>
            <p:nvPr/>
          </p:nvSpPr>
          <p:spPr>
            <a:xfrm>
              <a:off x="7397997" y="27057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9A18DA7E-5144-1E88-8278-FABB4ECA00CE}"/>
                </a:ext>
              </a:extLst>
            </p:cNvPr>
            <p:cNvSpPr txBox="1"/>
            <p:nvPr/>
          </p:nvSpPr>
          <p:spPr>
            <a:xfrm>
              <a:off x="7397998" y="261251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0297D259-64DB-564D-2CFE-97DB96631F70}"/>
                </a:ext>
              </a:extLst>
            </p:cNvPr>
            <p:cNvSpPr txBox="1"/>
            <p:nvPr/>
          </p:nvSpPr>
          <p:spPr>
            <a:xfrm>
              <a:off x="7342965" y="224226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325A3C42-239A-E91A-49E2-6264104B8F19}"/>
                </a:ext>
              </a:extLst>
            </p:cNvPr>
            <p:cNvSpPr txBox="1"/>
            <p:nvPr/>
          </p:nvSpPr>
          <p:spPr>
            <a:xfrm>
              <a:off x="7630830" y="224226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49" name="TextBox 248">
              <a:hlinkClick r:id="rId85" action="ppaction://hlinksldjump"/>
              <a:extLst>
                <a:ext uri="{FF2B5EF4-FFF2-40B4-BE49-F238E27FC236}">
                  <a16:creationId xmlns:a16="http://schemas.microsoft.com/office/drawing/2014/main" id="{EA35A0A9-27EB-EBF4-F83A-FE97468DE456}"/>
                </a:ext>
              </a:extLst>
            </p:cNvPr>
            <p:cNvSpPr txBox="1"/>
            <p:nvPr/>
          </p:nvSpPr>
          <p:spPr>
            <a:xfrm>
              <a:off x="7344432" y="233259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9CEEBEF8-633B-8BC3-46E5-B74F0645293B}"/>
                </a:ext>
              </a:extLst>
            </p:cNvPr>
            <p:cNvSpPr txBox="1"/>
            <p:nvPr/>
          </p:nvSpPr>
          <p:spPr>
            <a:xfrm>
              <a:off x="7630830" y="235679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0AD9BDD4-903E-0FD5-49BB-C31EC131370F}"/>
                </a:ext>
              </a:extLst>
            </p:cNvPr>
            <p:cNvSpPr txBox="1"/>
            <p:nvPr/>
          </p:nvSpPr>
          <p:spPr>
            <a:xfrm>
              <a:off x="7342966" y="2473499"/>
              <a:ext cx="66550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A1494750-16D7-6936-FACC-85D3A3F11B83}"/>
              </a:ext>
            </a:extLst>
          </p:cNvPr>
          <p:cNvGrpSpPr/>
          <p:nvPr/>
        </p:nvGrpSpPr>
        <p:grpSpPr>
          <a:xfrm>
            <a:off x="7342964" y="2823080"/>
            <a:ext cx="647699" cy="632746"/>
            <a:chOff x="7342964" y="2823080"/>
            <a:chExt cx="647699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B4B3D3C6-B90C-C7B1-C774-3D07CD1CE644}"/>
                </a:ext>
              </a:extLst>
            </p:cNvPr>
            <p:cNvSpPr/>
            <p:nvPr/>
          </p:nvSpPr>
          <p:spPr>
            <a:xfrm>
              <a:off x="7397997" y="285471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52D7A874-CFBD-851C-19CA-D38378F41E08}"/>
                </a:ext>
              </a:extLst>
            </p:cNvPr>
            <p:cNvSpPr/>
            <p:nvPr/>
          </p:nvSpPr>
          <p:spPr>
            <a:xfrm>
              <a:off x="7397997" y="332885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6D69C35C-2689-E2BF-E84C-D11D5B2BADDA}"/>
                </a:ext>
              </a:extLst>
            </p:cNvPr>
            <p:cNvSpPr txBox="1"/>
            <p:nvPr/>
          </p:nvSpPr>
          <p:spPr>
            <a:xfrm>
              <a:off x="7397996" y="328654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3175989E-68FE-9DAD-1035-B759767ED351}"/>
                </a:ext>
              </a:extLst>
            </p:cNvPr>
            <p:cNvSpPr txBox="1"/>
            <p:nvPr/>
          </p:nvSpPr>
          <p:spPr>
            <a:xfrm>
              <a:off x="7385297" y="3193330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605F2F83-FC82-B638-D84D-C9E10D922745}"/>
                </a:ext>
              </a:extLst>
            </p:cNvPr>
            <p:cNvSpPr txBox="1"/>
            <p:nvPr/>
          </p:nvSpPr>
          <p:spPr>
            <a:xfrm>
              <a:off x="7342964" y="282308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6C111800-8A93-2763-7BA6-14A51FC66093}"/>
                </a:ext>
              </a:extLst>
            </p:cNvPr>
            <p:cNvSpPr txBox="1"/>
            <p:nvPr/>
          </p:nvSpPr>
          <p:spPr>
            <a:xfrm>
              <a:off x="7630829" y="28230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781" name="TextBox 780">
              <a:hlinkClick r:id="rId86" action="ppaction://hlinksldjump"/>
              <a:extLst>
                <a:ext uri="{FF2B5EF4-FFF2-40B4-BE49-F238E27FC236}">
                  <a16:creationId xmlns:a16="http://schemas.microsoft.com/office/drawing/2014/main" id="{C83A99EA-A7CA-7F2D-A3F8-77E737746381}"/>
                </a:ext>
              </a:extLst>
            </p:cNvPr>
            <p:cNvSpPr txBox="1"/>
            <p:nvPr/>
          </p:nvSpPr>
          <p:spPr>
            <a:xfrm>
              <a:off x="7344431" y="291341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0BAC9BB0-BD03-B825-3521-0F5D90BFE5C7}"/>
                </a:ext>
              </a:extLst>
            </p:cNvPr>
            <p:cNvSpPr txBox="1"/>
            <p:nvPr/>
          </p:nvSpPr>
          <p:spPr>
            <a:xfrm>
              <a:off x="7630829" y="293760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DC8FA3D3-977B-3233-213B-4663F7A9263D}"/>
                </a:ext>
              </a:extLst>
            </p:cNvPr>
            <p:cNvSpPr txBox="1"/>
            <p:nvPr/>
          </p:nvSpPr>
          <p:spPr>
            <a:xfrm>
              <a:off x="7342964" y="3054315"/>
              <a:ext cx="54398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C1AF4E55-4809-0C35-AFC0-D7DE8BB3BDD9}"/>
              </a:ext>
            </a:extLst>
          </p:cNvPr>
          <p:cNvGrpSpPr/>
          <p:nvPr/>
        </p:nvGrpSpPr>
        <p:grpSpPr>
          <a:xfrm>
            <a:off x="7342711" y="3401927"/>
            <a:ext cx="647699" cy="632746"/>
            <a:chOff x="7342711" y="3401927"/>
            <a:chExt cx="647699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D0ED64D0-A51F-E177-4BF2-A277A9410A0D}"/>
                </a:ext>
              </a:extLst>
            </p:cNvPr>
            <p:cNvSpPr/>
            <p:nvPr/>
          </p:nvSpPr>
          <p:spPr>
            <a:xfrm>
              <a:off x="7397744" y="343356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C30ABCBD-BDC3-5E7E-DC4E-0E1624714D94}"/>
                </a:ext>
              </a:extLst>
            </p:cNvPr>
            <p:cNvSpPr/>
            <p:nvPr/>
          </p:nvSpPr>
          <p:spPr>
            <a:xfrm>
              <a:off x="7397744" y="390770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6AE41795-6435-618B-3D93-B8A5E59F826F}"/>
                </a:ext>
              </a:extLst>
            </p:cNvPr>
            <p:cNvSpPr txBox="1"/>
            <p:nvPr/>
          </p:nvSpPr>
          <p:spPr>
            <a:xfrm>
              <a:off x="7397743" y="386539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2B7A0DA9-E472-AC11-3575-C4345778A145}"/>
                </a:ext>
              </a:extLst>
            </p:cNvPr>
            <p:cNvSpPr txBox="1"/>
            <p:nvPr/>
          </p:nvSpPr>
          <p:spPr>
            <a:xfrm>
              <a:off x="7385044" y="3772177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C0FE22DE-0C43-D4A0-C8D1-4EA23C070A9B}"/>
                </a:ext>
              </a:extLst>
            </p:cNvPr>
            <p:cNvSpPr txBox="1"/>
            <p:nvPr/>
          </p:nvSpPr>
          <p:spPr>
            <a:xfrm>
              <a:off x="7342711" y="340192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FDD9D69C-2E1F-5796-577D-1B4D227D1B69}"/>
                </a:ext>
              </a:extLst>
            </p:cNvPr>
            <p:cNvSpPr txBox="1"/>
            <p:nvPr/>
          </p:nvSpPr>
          <p:spPr>
            <a:xfrm>
              <a:off x="7550370" y="3401927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791" name="TextBox 790">
              <a:hlinkClick r:id="rId87" action="ppaction://hlinksldjump"/>
              <a:extLst>
                <a:ext uri="{FF2B5EF4-FFF2-40B4-BE49-F238E27FC236}">
                  <a16:creationId xmlns:a16="http://schemas.microsoft.com/office/drawing/2014/main" id="{9456B200-C02B-7DCF-BC77-AC2E59D2D848}"/>
                </a:ext>
              </a:extLst>
            </p:cNvPr>
            <p:cNvSpPr txBox="1"/>
            <p:nvPr/>
          </p:nvSpPr>
          <p:spPr>
            <a:xfrm>
              <a:off x="7344178" y="349225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AD126DB9-1B23-4D34-92D7-38AB29902B0C}"/>
                </a:ext>
              </a:extLst>
            </p:cNvPr>
            <p:cNvSpPr txBox="1"/>
            <p:nvPr/>
          </p:nvSpPr>
          <p:spPr>
            <a:xfrm>
              <a:off x="7630576" y="351645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6DD7FA2F-4A2A-45DF-50C2-62C4CF46304F}"/>
                </a:ext>
              </a:extLst>
            </p:cNvPr>
            <p:cNvSpPr txBox="1"/>
            <p:nvPr/>
          </p:nvSpPr>
          <p:spPr>
            <a:xfrm>
              <a:off x="7342711" y="3633162"/>
              <a:ext cx="56766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794" name="Group 793">
            <a:extLst>
              <a:ext uri="{FF2B5EF4-FFF2-40B4-BE49-F238E27FC236}">
                <a16:creationId xmlns:a16="http://schemas.microsoft.com/office/drawing/2014/main" id="{A378E32A-C6A5-BDC6-3D4C-529114ACC4F6}"/>
              </a:ext>
            </a:extLst>
          </p:cNvPr>
          <p:cNvGrpSpPr/>
          <p:nvPr/>
        </p:nvGrpSpPr>
        <p:grpSpPr>
          <a:xfrm>
            <a:off x="7327894" y="4563455"/>
            <a:ext cx="674186" cy="632746"/>
            <a:chOff x="7327894" y="4563455"/>
            <a:chExt cx="674186" cy="632746"/>
          </a:xfrm>
        </p:grpSpPr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A5F43D3B-A711-833B-7642-F8EF1CEA001E}"/>
                </a:ext>
              </a:extLst>
            </p:cNvPr>
            <p:cNvSpPr/>
            <p:nvPr/>
          </p:nvSpPr>
          <p:spPr>
            <a:xfrm>
              <a:off x="7397744" y="459509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C2527556-F2A5-004A-2ECE-E437D98C7FB9}"/>
                </a:ext>
              </a:extLst>
            </p:cNvPr>
            <p:cNvSpPr/>
            <p:nvPr/>
          </p:nvSpPr>
          <p:spPr>
            <a:xfrm>
              <a:off x="7397744" y="506922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39862154-16E0-393A-3001-D358A4AEB2D1}"/>
                </a:ext>
              </a:extLst>
            </p:cNvPr>
            <p:cNvSpPr txBox="1"/>
            <p:nvPr/>
          </p:nvSpPr>
          <p:spPr>
            <a:xfrm>
              <a:off x="7397743" y="502692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4A1AE62F-92C9-736B-DA51-F44127DB8590}"/>
                </a:ext>
              </a:extLst>
            </p:cNvPr>
            <p:cNvSpPr txBox="1"/>
            <p:nvPr/>
          </p:nvSpPr>
          <p:spPr>
            <a:xfrm>
              <a:off x="7327894" y="4933705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80E85CD0-B465-FF81-AFAA-A06BA35DA35D}"/>
                </a:ext>
              </a:extLst>
            </p:cNvPr>
            <p:cNvSpPr txBox="1"/>
            <p:nvPr/>
          </p:nvSpPr>
          <p:spPr>
            <a:xfrm>
              <a:off x="7342711" y="456345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4FB8E1F9-E327-9D81-06AE-3955B576C2AD}"/>
                </a:ext>
              </a:extLst>
            </p:cNvPr>
            <p:cNvSpPr txBox="1"/>
            <p:nvPr/>
          </p:nvSpPr>
          <p:spPr>
            <a:xfrm>
              <a:off x="7571385" y="4563455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1" name="TextBox 800">
              <a:hlinkClick r:id="rId88" action="ppaction://hlinksldjump"/>
              <a:extLst>
                <a:ext uri="{FF2B5EF4-FFF2-40B4-BE49-F238E27FC236}">
                  <a16:creationId xmlns:a16="http://schemas.microsoft.com/office/drawing/2014/main" id="{4828DD11-3DD1-3521-E603-102B81372B01}"/>
                </a:ext>
              </a:extLst>
            </p:cNvPr>
            <p:cNvSpPr txBox="1"/>
            <p:nvPr/>
          </p:nvSpPr>
          <p:spPr>
            <a:xfrm>
              <a:off x="7344178" y="465378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FB2AA3DE-8D12-7578-69F3-0DDFB90137A4}"/>
                </a:ext>
              </a:extLst>
            </p:cNvPr>
            <p:cNvSpPr txBox="1"/>
            <p:nvPr/>
          </p:nvSpPr>
          <p:spPr>
            <a:xfrm>
              <a:off x="7630576" y="467798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B030FFAC-83CD-859D-B176-8C8D54D5F274}"/>
                </a:ext>
              </a:extLst>
            </p:cNvPr>
            <p:cNvSpPr txBox="1"/>
            <p:nvPr/>
          </p:nvSpPr>
          <p:spPr>
            <a:xfrm>
              <a:off x="7342712" y="4794690"/>
              <a:ext cx="6281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B756064F-9555-9760-9B65-CE72CB5C954F}"/>
              </a:ext>
            </a:extLst>
          </p:cNvPr>
          <p:cNvGrpSpPr/>
          <p:nvPr/>
        </p:nvGrpSpPr>
        <p:grpSpPr>
          <a:xfrm>
            <a:off x="7331070" y="3981051"/>
            <a:ext cx="677400" cy="632746"/>
            <a:chOff x="7331070" y="3981051"/>
            <a:chExt cx="677400" cy="632746"/>
          </a:xfrm>
        </p:grpSpPr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87477367-0175-32A2-363B-C9FEFA8687A9}"/>
                </a:ext>
              </a:extLst>
            </p:cNvPr>
            <p:cNvSpPr/>
            <p:nvPr/>
          </p:nvSpPr>
          <p:spPr>
            <a:xfrm>
              <a:off x="7397745" y="401269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2C2B06B2-290E-7201-2A84-56D008256C02}"/>
                </a:ext>
              </a:extLst>
            </p:cNvPr>
            <p:cNvSpPr/>
            <p:nvPr/>
          </p:nvSpPr>
          <p:spPr>
            <a:xfrm>
              <a:off x="7397745" y="448682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AA3E7549-86F1-27E6-53A6-A6744864DCCF}"/>
                </a:ext>
              </a:extLst>
            </p:cNvPr>
            <p:cNvSpPr txBox="1"/>
            <p:nvPr/>
          </p:nvSpPr>
          <p:spPr>
            <a:xfrm>
              <a:off x="7397744" y="444452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F1C194AD-95D3-ED92-63B8-06EF59F2A879}"/>
                </a:ext>
              </a:extLst>
            </p:cNvPr>
            <p:cNvSpPr txBox="1"/>
            <p:nvPr/>
          </p:nvSpPr>
          <p:spPr>
            <a:xfrm>
              <a:off x="7331070" y="4351301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9EE185EC-8DE1-8726-844A-D09FBBF6EC60}"/>
                </a:ext>
              </a:extLst>
            </p:cNvPr>
            <p:cNvSpPr txBox="1"/>
            <p:nvPr/>
          </p:nvSpPr>
          <p:spPr>
            <a:xfrm>
              <a:off x="7342712" y="398105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0B91839B-60D5-6A5B-4AE4-5CC89DF30013}"/>
                </a:ext>
              </a:extLst>
            </p:cNvPr>
            <p:cNvSpPr txBox="1"/>
            <p:nvPr/>
          </p:nvSpPr>
          <p:spPr>
            <a:xfrm>
              <a:off x="7556578" y="3981051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11" name="TextBox 810">
              <a:hlinkClick r:id="rId89" action="ppaction://hlinksldjump"/>
              <a:extLst>
                <a:ext uri="{FF2B5EF4-FFF2-40B4-BE49-F238E27FC236}">
                  <a16:creationId xmlns:a16="http://schemas.microsoft.com/office/drawing/2014/main" id="{EAAFB9C5-9121-5AC4-2355-988CDC2C1D12}"/>
                </a:ext>
              </a:extLst>
            </p:cNvPr>
            <p:cNvSpPr txBox="1"/>
            <p:nvPr/>
          </p:nvSpPr>
          <p:spPr>
            <a:xfrm>
              <a:off x="7344179" y="407138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CEE7CF32-3D24-CEDC-D109-6095D7D30173}"/>
                </a:ext>
              </a:extLst>
            </p:cNvPr>
            <p:cNvSpPr txBox="1"/>
            <p:nvPr/>
          </p:nvSpPr>
          <p:spPr>
            <a:xfrm>
              <a:off x="7630577" y="40955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BF09E28F-3A8D-1CCA-D51F-541E498C569F}"/>
                </a:ext>
              </a:extLst>
            </p:cNvPr>
            <p:cNvSpPr txBox="1"/>
            <p:nvPr/>
          </p:nvSpPr>
          <p:spPr>
            <a:xfrm>
              <a:off x="7342713" y="4212286"/>
              <a:ext cx="5676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814" name="TextBox 813">
            <a:hlinkClick r:id="rId90" action="ppaction://hlinksldjump"/>
            <a:extLst>
              <a:ext uri="{FF2B5EF4-FFF2-40B4-BE49-F238E27FC236}">
                <a16:creationId xmlns:a16="http://schemas.microsoft.com/office/drawing/2014/main" id="{AF899AF5-3472-81E5-D2EB-903F604F936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55" name="TextBox 854">
            <a:hlinkClick r:id="rId91" action="ppaction://hlinksldjump"/>
            <a:extLst>
              <a:ext uri="{FF2B5EF4-FFF2-40B4-BE49-F238E27FC236}">
                <a16:creationId xmlns:a16="http://schemas.microsoft.com/office/drawing/2014/main" id="{22D7816B-CF6E-598B-0EEA-7E80C58BF5B0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56" name="TextBox 855">
            <a:hlinkClick r:id="rId92" action="ppaction://hlinksldjump"/>
            <a:extLst>
              <a:ext uri="{FF2B5EF4-FFF2-40B4-BE49-F238E27FC236}">
                <a16:creationId xmlns:a16="http://schemas.microsoft.com/office/drawing/2014/main" id="{B2128B1B-4F1E-0A9F-370D-A1CC55F45CBC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57" name="TextBox 856">
            <a:hlinkClick r:id="rId93" action="ppaction://hlinksldjump"/>
            <a:extLst>
              <a:ext uri="{FF2B5EF4-FFF2-40B4-BE49-F238E27FC236}">
                <a16:creationId xmlns:a16="http://schemas.microsoft.com/office/drawing/2014/main" id="{9D1A1AEE-C1E2-9A50-F7B4-BA903964FAD6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58" name="TextBox 857">
            <a:hlinkClick r:id="rId94" action="ppaction://hlinksldjump"/>
            <a:extLst>
              <a:ext uri="{FF2B5EF4-FFF2-40B4-BE49-F238E27FC236}">
                <a16:creationId xmlns:a16="http://schemas.microsoft.com/office/drawing/2014/main" id="{9C94C645-4368-9B19-DD31-7A1D6D2D87E9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59" name="TextBox 858">
            <a:hlinkClick r:id="rId95" action="ppaction://hlinksldjump"/>
            <a:extLst>
              <a:ext uri="{FF2B5EF4-FFF2-40B4-BE49-F238E27FC236}">
                <a16:creationId xmlns:a16="http://schemas.microsoft.com/office/drawing/2014/main" id="{B8E7A630-E075-8240-701B-BDD12EB0C587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60" name="TextBox 859">
            <a:hlinkClick r:id="rId96" action="ppaction://hlinksldjump"/>
            <a:extLst>
              <a:ext uri="{FF2B5EF4-FFF2-40B4-BE49-F238E27FC236}">
                <a16:creationId xmlns:a16="http://schemas.microsoft.com/office/drawing/2014/main" id="{2743A966-E745-8EA9-9BC4-6EFBC95790F4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61" name="TextBox 860">
            <a:hlinkClick r:id="rId97" action="ppaction://hlinksldjump"/>
            <a:extLst>
              <a:ext uri="{FF2B5EF4-FFF2-40B4-BE49-F238E27FC236}">
                <a16:creationId xmlns:a16="http://schemas.microsoft.com/office/drawing/2014/main" id="{148AD582-4FAD-2839-E2D2-320CD019119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62" name="TextBox 861">
            <a:hlinkClick r:id="rId98" action="ppaction://hlinksldjump"/>
            <a:extLst>
              <a:ext uri="{FF2B5EF4-FFF2-40B4-BE49-F238E27FC236}">
                <a16:creationId xmlns:a16="http://schemas.microsoft.com/office/drawing/2014/main" id="{2B99F6F0-1E6A-254E-9609-A79084CD4954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63" name="TextBox 862">
            <a:hlinkClick r:id="rId99" action="ppaction://hlinksldjump"/>
            <a:extLst>
              <a:ext uri="{FF2B5EF4-FFF2-40B4-BE49-F238E27FC236}">
                <a16:creationId xmlns:a16="http://schemas.microsoft.com/office/drawing/2014/main" id="{412809BA-69DF-8EC7-9418-EB6EE69DB1B0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64" name="TextBox 863">
            <a:hlinkClick r:id="rId100" action="ppaction://hlinksldjump"/>
            <a:extLst>
              <a:ext uri="{FF2B5EF4-FFF2-40B4-BE49-F238E27FC236}">
                <a16:creationId xmlns:a16="http://schemas.microsoft.com/office/drawing/2014/main" id="{769E6AAB-CE4E-9FEF-5C61-B69E88028CA7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65" name="TextBox 864">
            <a:hlinkClick r:id="rId101" action="ppaction://hlinksldjump"/>
            <a:extLst>
              <a:ext uri="{FF2B5EF4-FFF2-40B4-BE49-F238E27FC236}">
                <a16:creationId xmlns:a16="http://schemas.microsoft.com/office/drawing/2014/main" id="{D6CD4BA4-8C50-F99D-1319-ECC4E6CB3B24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66" name="TextBox 865">
            <a:hlinkClick r:id="rId102" action="ppaction://hlinksldjump"/>
            <a:extLst>
              <a:ext uri="{FF2B5EF4-FFF2-40B4-BE49-F238E27FC236}">
                <a16:creationId xmlns:a16="http://schemas.microsoft.com/office/drawing/2014/main" id="{EF8A9D87-0DC8-AE87-1BAD-A05B1394A57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67" name="TextBox 866">
            <a:hlinkClick r:id="rId103" action="ppaction://hlinksldjump"/>
            <a:extLst>
              <a:ext uri="{FF2B5EF4-FFF2-40B4-BE49-F238E27FC236}">
                <a16:creationId xmlns:a16="http://schemas.microsoft.com/office/drawing/2014/main" id="{6EDC3609-1211-8029-9789-40BE51F68935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68" name="TextBox 867">
            <a:hlinkClick r:id="rId104" action="ppaction://hlinksldjump"/>
            <a:extLst>
              <a:ext uri="{FF2B5EF4-FFF2-40B4-BE49-F238E27FC236}">
                <a16:creationId xmlns:a16="http://schemas.microsoft.com/office/drawing/2014/main" id="{5B9C7D33-4CEE-67C3-BC5B-7D1EBE8C6E40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69" name="TextBox 868">
            <a:hlinkClick r:id="rId105" action="ppaction://hlinksldjump"/>
            <a:extLst>
              <a:ext uri="{FF2B5EF4-FFF2-40B4-BE49-F238E27FC236}">
                <a16:creationId xmlns:a16="http://schemas.microsoft.com/office/drawing/2014/main" id="{B34FA97A-EF01-4C20-ABBE-F1797D2720E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70" name="TextBox 869">
            <a:hlinkClick r:id="rId106" action="ppaction://hlinksldjump"/>
            <a:extLst>
              <a:ext uri="{FF2B5EF4-FFF2-40B4-BE49-F238E27FC236}">
                <a16:creationId xmlns:a16="http://schemas.microsoft.com/office/drawing/2014/main" id="{6652262B-1950-71B7-5E33-3917A33F835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71" name="Rectangle 870">
            <a:hlinkClick r:id="rId107" action="ppaction://hlinksldjump"/>
            <a:extLst>
              <a:ext uri="{FF2B5EF4-FFF2-40B4-BE49-F238E27FC236}">
                <a16:creationId xmlns:a16="http://schemas.microsoft.com/office/drawing/2014/main" id="{F30FC23A-3663-D5E1-1524-1BD1E1137614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72" name="Rectangle 871">
            <a:hlinkClick r:id="rId108" action="ppaction://hlinksldjump"/>
            <a:extLst>
              <a:ext uri="{FF2B5EF4-FFF2-40B4-BE49-F238E27FC236}">
                <a16:creationId xmlns:a16="http://schemas.microsoft.com/office/drawing/2014/main" id="{4703ABB7-58D5-0889-F014-F3EA51D4793E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73" name="Rectangle 872">
            <a:hlinkClick r:id="rId109" action="ppaction://hlinksldjump"/>
            <a:extLst>
              <a:ext uri="{FF2B5EF4-FFF2-40B4-BE49-F238E27FC236}">
                <a16:creationId xmlns:a16="http://schemas.microsoft.com/office/drawing/2014/main" id="{80D34A00-83AA-CB4C-B8A0-7FEEC5B09786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74" name="Rectangle 873">
            <a:hlinkClick r:id="rId110" action="ppaction://hlinksldjump"/>
            <a:extLst>
              <a:ext uri="{FF2B5EF4-FFF2-40B4-BE49-F238E27FC236}">
                <a16:creationId xmlns:a16="http://schemas.microsoft.com/office/drawing/2014/main" id="{F58BE158-1DB4-B8C3-F452-E15A930851D4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75" name="Rectangle 874">
            <a:hlinkClick r:id="rId111" action="ppaction://hlinksldjump"/>
            <a:extLst>
              <a:ext uri="{FF2B5EF4-FFF2-40B4-BE49-F238E27FC236}">
                <a16:creationId xmlns:a16="http://schemas.microsoft.com/office/drawing/2014/main" id="{35D0A750-A793-26B7-CD59-A291598891FB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76" name="Rectangle 875">
            <a:hlinkClick r:id="rId112" action="ppaction://hlinksldjump"/>
            <a:extLst>
              <a:ext uri="{FF2B5EF4-FFF2-40B4-BE49-F238E27FC236}">
                <a16:creationId xmlns:a16="http://schemas.microsoft.com/office/drawing/2014/main" id="{B85340A1-F137-B743-F55B-18A9946EC02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77" name="Rectangle 876">
            <a:hlinkClick r:id="rId113" action="ppaction://hlinksldjump"/>
            <a:extLst>
              <a:ext uri="{FF2B5EF4-FFF2-40B4-BE49-F238E27FC236}">
                <a16:creationId xmlns:a16="http://schemas.microsoft.com/office/drawing/2014/main" id="{5B344C25-C8F5-52A9-73B4-E577EBEE6944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879" name="TextBox 878">
            <a:extLst>
              <a:ext uri="{FF2B5EF4-FFF2-40B4-BE49-F238E27FC236}">
                <a16:creationId xmlns:a16="http://schemas.microsoft.com/office/drawing/2014/main" id="{6B6C1A78-7321-8376-47CE-17A5E42DBB0F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880" name="TextBox 879">
            <a:extLst>
              <a:ext uri="{FF2B5EF4-FFF2-40B4-BE49-F238E27FC236}">
                <a16:creationId xmlns:a16="http://schemas.microsoft.com/office/drawing/2014/main" id="{D5B1650C-F449-5FAA-CED3-2BC8A968BBBE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IIIA (13)</a:t>
            </a:r>
          </a:p>
        </p:txBody>
      </p:sp>
      <p:sp>
        <p:nvSpPr>
          <p:cNvPr id="881" name="TextBox 880">
            <a:extLst>
              <a:ext uri="{FF2B5EF4-FFF2-40B4-BE49-F238E27FC236}">
                <a16:creationId xmlns:a16="http://schemas.microsoft.com/office/drawing/2014/main" id="{60B6F421-B651-A24E-8518-8DADEAC07A63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882" name="TextBox 881">
            <a:extLst>
              <a:ext uri="{FF2B5EF4-FFF2-40B4-BE49-F238E27FC236}">
                <a16:creationId xmlns:a16="http://schemas.microsoft.com/office/drawing/2014/main" id="{ADC8B418-5F0A-2CAE-9CEF-3E707E3FAE08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r>
              <a:rPr lang="en-US" sz="1600" b="1">
                <a:latin typeface="UTM Duepuntozero" panose="02040603050506020204" pitchFamily="18" charset="0"/>
              </a:rPr>
              <a:t>np</a:t>
            </a:r>
            <a:r>
              <a:rPr lang="en-US" sz="1600" b="1" baseline="30000">
                <a:latin typeface="UTM Duepuntozero" panose="02040603050506020204" pitchFamily="18" charset="0"/>
              </a:rPr>
              <a:t>1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883" name="TextBox 882">
            <a:extLst>
              <a:ext uri="{FF2B5EF4-FFF2-40B4-BE49-F238E27FC236}">
                <a16:creationId xmlns:a16="http://schemas.microsoft.com/office/drawing/2014/main" id="{7FE52D83-0F75-771F-D5E2-05FDC8BDADA4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884" name="TextBox 883">
            <a:extLst>
              <a:ext uri="{FF2B5EF4-FFF2-40B4-BE49-F238E27FC236}">
                <a16:creationId xmlns:a16="http://schemas.microsoft.com/office/drawing/2014/main" id="{8280CAC0-E2ED-EB24-6F1F-C1B739DE08B1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3 (3 electron lớp ngoài cùng)</a:t>
            </a:r>
          </a:p>
        </p:txBody>
      </p:sp>
      <p:sp>
        <p:nvSpPr>
          <p:cNvPr id="885" name="TextBox 884">
            <a:extLst>
              <a:ext uri="{FF2B5EF4-FFF2-40B4-BE49-F238E27FC236}">
                <a16:creationId xmlns:a16="http://schemas.microsoft.com/office/drawing/2014/main" id="{2792C496-A289-B2D0-F02E-B2CE1CB77866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886" name="TextBox 885">
            <a:extLst>
              <a:ext uri="{FF2B5EF4-FFF2-40B4-BE49-F238E27FC236}">
                <a16:creationId xmlns:a16="http://schemas.microsoft.com/office/drawing/2014/main" id="{B19F2B12-3C1B-E126-8FF6-6FA68B87BA7B}"/>
              </a:ext>
            </a:extLst>
          </p:cNvPr>
          <p:cNvSpPr txBox="1"/>
          <p:nvPr/>
        </p:nvSpPr>
        <p:spPr>
          <a:xfrm>
            <a:off x="4414487" y="1855890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p</a:t>
            </a:r>
          </a:p>
        </p:txBody>
      </p:sp>
      <p:grpSp>
        <p:nvGrpSpPr>
          <p:cNvPr id="1879" name="Group 1878">
            <a:extLst>
              <a:ext uri="{FF2B5EF4-FFF2-40B4-BE49-F238E27FC236}">
                <a16:creationId xmlns:a16="http://schemas.microsoft.com/office/drawing/2014/main" id="{B1003FAB-3B22-BE2D-9DF3-7EB42886DDD5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6F557D8C-22A2-F9C5-371D-DCD5EE47FA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996F671E-5B4D-62EF-D483-9747AF98C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028460BC-86F0-0562-BB95-0E26655DB38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0B98E83D-58A9-373E-4774-65DFB0828520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12ED9A5-2EFD-AED3-F88B-FA1D1F86F2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708F47C1-B50F-AAEF-CB1A-92DCCA0B534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19" name="TextBox 118">
              <a:hlinkClick r:id="rId114" action="ppaction://hlinksldjump"/>
              <a:extLst>
                <a:ext uri="{FF2B5EF4-FFF2-40B4-BE49-F238E27FC236}">
                  <a16:creationId xmlns:a16="http://schemas.microsoft.com/office/drawing/2014/main" id="{10EB3DA6-683B-D0B2-10CB-E4422108368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3F746469-2B53-DA30-558D-55F695AC7A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7679CCD7-6AB3-A56E-F1A3-CDA8DD2BC60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0A16334A-8610-04E5-497C-6172D2A26AA9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B9D61DC2-4DF9-8DE6-E75D-3441D7F1A4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6B5933F3-952F-9D36-12F6-434C576A41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D65EF0EF-C85F-6FAC-4AA7-52FFF528BF8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1766E487-87EA-4CE9-CB98-B01CE86B1C13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DBC863B3-98CF-8BB1-562B-FD1547D7F0D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AA0AB4F3-4A51-C158-D4FE-4CD278002DA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206" name="TextBox 20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7BB948A2-79E2-0564-1DA1-B695CC4D7B7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FF1BC5CE-5E85-8EBD-6459-36408E25172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BC17A2B-B010-609B-FBCF-7EE58D29FA5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8C1C3D7-CEB3-333E-02C4-7472E1E6EAA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E6252B17-E51B-01AF-FDDA-394C8E87E14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45DA9936-E1F5-99C2-7CCE-F81040EEFDE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4DA1484E-72FC-417D-56CA-AED44AE98E2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C2E9EB6-CB1B-4B41-A9E3-578A00F9B16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A0DED8D-CDD7-4893-1414-563DF5DCF43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A0277EB-1E5E-E652-1812-D672234D42B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16" name="TextBox 215">
              <a:hlinkClick r:id="rId116" action="ppaction://hlinksldjump"/>
              <a:extLst>
                <a:ext uri="{FF2B5EF4-FFF2-40B4-BE49-F238E27FC236}">
                  <a16:creationId xmlns:a16="http://schemas.microsoft.com/office/drawing/2014/main" id="{089F27F7-BE9D-ECCA-7D11-EE7BC39FFA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04AF94DB-7FE2-DC2B-658B-7C9C93E2A6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DF382529-DF38-9A0B-F37F-DF0E9984903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5FF73B01-BE67-5E4E-06A8-DCEA15110696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540148DD-C203-77CE-2699-8FECEFA7A61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24E0915D-CC9F-4EC5-9769-459066ABF91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6D24028E-0DF7-9D9E-DECE-8046BD94AF6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0D887D4E-09D6-E649-E3C3-3D35210DE2E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00AD9907-DDE5-F186-8E63-DC58336401A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82C42AB-82C4-CF3F-F104-B864731A2A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226" name="TextBox 225">
              <a:hlinkClick r:id="rId117" action="ppaction://hlinksldjump"/>
              <a:extLst>
                <a:ext uri="{FF2B5EF4-FFF2-40B4-BE49-F238E27FC236}">
                  <a16:creationId xmlns:a16="http://schemas.microsoft.com/office/drawing/2014/main" id="{953C89D7-F07E-63B4-CDBB-8BDD3AAEF909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BFD615-487A-84EE-5665-9C74A39DD2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8CAB8352-FBF4-2878-AEBC-F076C204B8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04C5A2F2-5316-0C28-210A-F64F562587C0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9B0E351D-760A-25A6-7E7A-645EE139F0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C9905254-31D7-8AC1-0E78-6D78876ECB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E309EC7E-A5F9-7050-4751-0E218E28CFE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8460FFB2-B8FA-41F6-01F4-69D234A7BC3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AFCEB74A-74D7-9724-1E4D-62F55FC952F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BAC98DD8-2708-8B54-76FE-E0A6FB7273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297" name="TextBox 296">
              <a:hlinkClick r:id="rId79" action="ppaction://hlinksldjump"/>
              <a:extLst>
                <a:ext uri="{FF2B5EF4-FFF2-40B4-BE49-F238E27FC236}">
                  <a16:creationId xmlns:a16="http://schemas.microsoft.com/office/drawing/2014/main" id="{0EC3505B-E31B-CEA7-C2CE-119B596C797E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1D4619A2-2B1A-06F4-4B54-71645CA82B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48F70919-C695-1010-2FDC-14F1D8BEBB2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5AAEE902-F804-F8C2-03B1-B607D0D8959C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8F166F0F-75BB-6A1F-D6DA-23E4A24D9B6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0C945F92-908E-F00D-AACF-9CD7646E79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04676E78-D6CA-1CD5-5FB4-1460187B631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FA49F5DF-6231-AF10-0FDD-2EA385424CF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61078920-45FF-3F06-4F1C-C642130833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D411146A-C462-E6E0-A5AD-0C9E40DC5864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9" name="TextBox 888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968AD87-3DC0-A1B9-B124-3AD8FD9C201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F0A15BCE-CA5C-CE24-3395-3B71EDE7A39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2043EA81-29B9-8BD7-6BD2-8B89A96946A1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D5911E0-30DC-7720-D100-429EE8B0AB89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0085A90-EE74-3ACA-13A2-377C20A2BC52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CE0D7351-94C1-5933-72CD-B1F864E37EFF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5464EE1-2DFA-9013-4B1B-B78FF8FBE04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B4B789E-2C2F-28E8-584E-90B32CAD4711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86A0411C-2496-63EB-2A22-561AEA0A94B8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70565529-81AE-2407-D688-B32F3D77CEF0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DCBC9E72-DA09-BEC2-6336-ECCBA33216E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1C14A99F-912D-D013-060D-967476178838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2CF7B10A-029B-97DA-5035-68332AE70CCA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1CAEBA40-AE5B-AFBB-CC7B-1FB9DF5675D4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69" name="TextBox 1868">
              <a:extLst>
                <a:ext uri="{FF2B5EF4-FFF2-40B4-BE49-F238E27FC236}">
                  <a16:creationId xmlns:a16="http://schemas.microsoft.com/office/drawing/2014/main" id="{E44357F3-065F-68BB-813B-D9EF743C4292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70" name="Group 1869">
              <a:extLst>
                <a:ext uri="{FF2B5EF4-FFF2-40B4-BE49-F238E27FC236}">
                  <a16:creationId xmlns:a16="http://schemas.microsoft.com/office/drawing/2014/main" id="{889CF076-9A7D-5E7A-3ABC-F66E21A30511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871" name="Group 1870">
                <a:extLst>
                  <a:ext uri="{FF2B5EF4-FFF2-40B4-BE49-F238E27FC236}">
                    <a16:creationId xmlns:a16="http://schemas.microsoft.com/office/drawing/2014/main" id="{DA323DE1-CA67-7148-B66E-8980B1CE5ED4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874" name="Group 1873">
                  <a:extLst>
                    <a:ext uri="{FF2B5EF4-FFF2-40B4-BE49-F238E27FC236}">
                      <a16:creationId xmlns:a16="http://schemas.microsoft.com/office/drawing/2014/main" id="{F8961C1D-FB6B-1AF0-692A-DC364F66BFA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877" name="Group 1876">
                    <a:extLst>
                      <a:ext uri="{FF2B5EF4-FFF2-40B4-BE49-F238E27FC236}">
                        <a16:creationId xmlns:a16="http://schemas.microsoft.com/office/drawing/2014/main" id="{447B5150-56C1-8A4E-12C4-5AE6611C6F2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CDFF2201-C52B-D636-7AF8-1EA91586A3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E9FD28D3-4CE6-B478-69B0-94A91491898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DFD51AE5-ED08-1E32-99B3-A35845C8F1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985A9A01-A8B2-B558-98BA-8803ED6C85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3DC0D559-8858-B586-2F1D-4BB44C5F6BD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843EAA5F-B2A6-F7D4-AECC-28AF9340FA1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6AC972D7-C799-6A4C-B736-3D1BAB42EA4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0B11852E-5633-9FC3-5EC9-61AE16FCDED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3BAB766A-9984-7AC5-AD4F-5BABF5872E65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A064538D-A35A-91D6-F6D6-4B7520D899B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1D9A5B88-8D4C-0DD6-F707-2E1AED7A889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B4167DB8-F768-1E18-F3DC-858B5C611CB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99706B01-C6E6-FC10-10BE-4FCFAF9E870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78" name="Straight Connector 1877">
                    <a:extLst>
                      <a:ext uri="{FF2B5EF4-FFF2-40B4-BE49-F238E27FC236}">
                        <a16:creationId xmlns:a16="http://schemas.microsoft.com/office/drawing/2014/main" id="{DE67F800-4574-A0C5-F2F2-13F8BF68C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75" name="Straight Connector 1874">
                  <a:extLst>
                    <a:ext uri="{FF2B5EF4-FFF2-40B4-BE49-F238E27FC236}">
                      <a16:creationId xmlns:a16="http://schemas.microsoft.com/office/drawing/2014/main" id="{C947F13B-5383-E77F-D4D6-7FCE5A7A08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872" name="Straight Connector 1871">
                <a:extLst>
                  <a:ext uri="{FF2B5EF4-FFF2-40B4-BE49-F238E27FC236}">
                    <a16:creationId xmlns:a16="http://schemas.microsoft.com/office/drawing/2014/main" id="{18AF903F-4F4E-0E8C-FED4-79692E53CE03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3" name="Straight Connector 1872">
                <a:extLst>
                  <a:ext uri="{FF2B5EF4-FFF2-40B4-BE49-F238E27FC236}">
                    <a16:creationId xmlns:a16="http://schemas.microsoft.com/office/drawing/2014/main" id="{A410E9A1-DA18-E5D1-76FB-DE9BD25840A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320981827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FA61E87-9A91-17BF-7D35-50D13778B3A4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7" name="TextBox 1876">
            <a:hlinkClick r:id="rId7" action="ppaction://hlinksldjump"/>
            <a:extLst>
              <a:ext uri="{FF2B5EF4-FFF2-40B4-BE49-F238E27FC236}">
                <a16:creationId xmlns:a16="http://schemas.microsoft.com/office/drawing/2014/main" id="{BAF6E532-8465-7F71-B66B-200CACE06041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3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4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5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6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7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28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29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0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1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2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3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4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5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6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7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8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9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0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1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2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3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4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5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6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7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8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9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0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1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2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3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4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5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6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7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8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9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0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1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2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3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4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5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6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7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8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9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0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1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2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3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4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5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6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7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8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9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0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1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2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8427A31-8888-83AF-A059-98FCC538618D}"/>
              </a:ext>
            </a:extLst>
          </p:cNvPr>
          <p:cNvSpPr txBox="1"/>
          <p:nvPr/>
        </p:nvSpPr>
        <p:spPr>
          <a:xfrm>
            <a:off x="7894055" y="2126856"/>
            <a:ext cx="69747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-4,-3,-2,-1,0,1,2,3,4</a:t>
            </a:r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01379C5A-2162-089A-AB1B-368CD2E8E301}"/>
              </a:ext>
            </a:extLst>
          </p:cNvPr>
          <p:cNvGrpSpPr/>
          <p:nvPr/>
        </p:nvGrpSpPr>
        <p:grpSpPr>
          <a:xfrm>
            <a:off x="7913118" y="1663387"/>
            <a:ext cx="647699" cy="590441"/>
            <a:chOff x="7913118" y="1663387"/>
            <a:chExt cx="647699" cy="590441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B3EE58E9-C072-3256-37C7-BC6445280ED7}"/>
                </a:ext>
              </a:extLst>
            </p:cNvPr>
            <p:cNvSpPr/>
            <p:nvPr/>
          </p:nvSpPr>
          <p:spPr>
            <a:xfrm>
              <a:off x="7968151" y="169502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912EF831-F802-7DA7-35D8-1A91C05358F2}"/>
                </a:ext>
              </a:extLst>
            </p:cNvPr>
            <p:cNvSpPr/>
            <p:nvPr/>
          </p:nvSpPr>
          <p:spPr>
            <a:xfrm>
              <a:off x="7968151" y="216916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7E1806E2-2D7F-F9A3-1A88-A41AD43FBCA6}"/>
                </a:ext>
              </a:extLst>
            </p:cNvPr>
            <p:cNvSpPr txBox="1"/>
            <p:nvPr/>
          </p:nvSpPr>
          <p:spPr>
            <a:xfrm>
              <a:off x="7968151" y="203363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91C44F10-64F5-DFCB-CACF-CCE612C00100}"/>
                </a:ext>
              </a:extLst>
            </p:cNvPr>
            <p:cNvSpPr txBox="1"/>
            <p:nvPr/>
          </p:nvSpPr>
          <p:spPr>
            <a:xfrm>
              <a:off x="7913118" y="166338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2BC0BF60-8D34-06D9-6EFE-CB17592B2F65}"/>
                </a:ext>
              </a:extLst>
            </p:cNvPr>
            <p:cNvSpPr txBox="1"/>
            <p:nvPr/>
          </p:nvSpPr>
          <p:spPr>
            <a:xfrm>
              <a:off x="8200983" y="166338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39" name="TextBox 238">
              <a:hlinkClick r:id="rId83" action="ppaction://hlinksldjump"/>
              <a:extLst>
                <a:ext uri="{FF2B5EF4-FFF2-40B4-BE49-F238E27FC236}">
                  <a16:creationId xmlns:a16="http://schemas.microsoft.com/office/drawing/2014/main" id="{8AAC9E8F-B07B-EC6A-7CE2-DD058DB964B1}"/>
                </a:ext>
              </a:extLst>
            </p:cNvPr>
            <p:cNvSpPr txBox="1"/>
            <p:nvPr/>
          </p:nvSpPr>
          <p:spPr>
            <a:xfrm>
              <a:off x="7914585" y="175371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E8DE9247-A317-AAA4-6C33-B4078F489B3C}"/>
                </a:ext>
              </a:extLst>
            </p:cNvPr>
            <p:cNvSpPr txBox="1"/>
            <p:nvPr/>
          </p:nvSpPr>
          <p:spPr>
            <a:xfrm>
              <a:off x="8200983" y="177791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1CD683DC-E92E-A74C-E305-FFF329DA7B50}"/>
                </a:ext>
              </a:extLst>
            </p:cNvPr>
            <p:cNvSpPr txBox="1"/>
            <p:nvPr/>
          </p:nvSpPr>
          <p:spPr>
            <a:xfrm>
              <a:off x="7913119" y="1894622"/>
              <a:ext cx="5768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2ED77E8E-C505-3906-E3D4-B937735205B2}"/>
              </a:ext>
            </a:extLst>
          </p:cNvPr>
          <p:cNvGrpSpPr/>
          <p:nvPr/>
        </p:nvGrpSpPr>
        <p:grpSpPr>
          <a:xfrm>
            <a:off x="7913119" y="2240923"/>
            <a:ext cx="647699" cy="632746"/>
            <a:chOff x="7913119" y="2240923"/>
            <a:chExt cx="647699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E4568293-D432-E9F5-AB50-187596D56FDF}"/>
                </a:ext>
              </a:extLst>
            </p:cNvPr>
            <p:cNvSpPr/>
            <p:nvPr/>
          </p:nvSpPr>
          <p:spPr>
            <a:xfrm>
              <a:off x="7968152" y="227256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B13F3F3C-6DE1-DDC9-4F62-DB087123B235}"/>
                </a:ext>
              </a:extLst>
            </p:cNvPr>
            <p:cNvSpPr/>
            <p:nvPr/>
          </p:nvSpPr>
          <p:spPr>
            <a:xfrm>
              <a:off x="7968152" y="274669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BB60005F-4120-C7D6-F90B-2180DAF27D4E}"/>
                </a:ext>
              </a:extLst>
            </p:cNvPr>
            <p:cNvSpPr txBox="1"/>
            <p:nvPr/>
          </p:nvSpPr>
          <p:spPr>
            <a:xfrm>
              <a:off x="7968151" y="270439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9D467827-1862-C8B9-52B5-8218A2508C51}"/>
                </a:ext>
              </a:extLst>
            </p:cNvPr>
            <p:cNvSpPr txBox="1"/>
            <p:nvPr/>
          </p:nvSpPr>
          <p:spPr>
            <a:xfrm>
              <a:off x="7968152" y="261117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6CAC83F2-D94B-E2E9-769C-B95E3039E234}"/>
                </a:ext>
              </a:extLst>
            </p:cNvPr>
            <p:cNvSpPr txBox="1"/>
            <p:nvPr/>
          </p:nvSpPr>
          <p:spPr>
            <a:xfrm>
              <a:off x="7913119" y="224092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10D41729-CE33-3AEB-5749-4767C65BE7D4}"/>
                </a:ext>
              </a:extLst>
            </p:cNvPr>
            <p:cNvSpPr txBox="1"/>
            <p:nvPr/>
          </p:nvSpPr>
          <p:spPr>
            <a:xfrm>
              <a:off x="8200984" y="224092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249" name="TextBox 248">
              <a:hlinkClick r:id="rId84" action="ppaction://hlinksldjump"/>
              <a:extLst>
                <a:ext uri="{FF2B5EF4-FFF2-40B4-BE49-F238E27FC236}">
                  <a16:creationId xmlns:a16="http://schemas.microsoft.com/office/drawing/2014/main" id="{B2501D93-0DE8-25B3-30DB-7ECA2E29BE10}"/>
                </a:ext>
              </a:extLst>
            </p:cNvPr>
            <p:cNvSpPr txBox="1"/>
            <p:nvPr/>
          </p:nvSpPr>
          <p:spPr>
            <a:xfrm>
              <a:off x="7914586" y="233125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9C368598-8595-B8A7-729A-D5C40AD0A78A}"/>
                </a:ext>
              </a:extLst>
            </p:cNvPr>
            <p:cNvSpPr txBox="1"/>
            <p:nvPr/>
          </p:nvSpPr>
          <p:spPr>
            <a:xfrm>
              <a:off x="8200984" y="235545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3DAACEA7-1969-C010-F71F-471A60641A2A}"/>
                </a:ext>
              </a:extLst>
            </p:cNvPr>
            <p:cNvSpPr txBox="1"/>
            <p:nvPr/>
          </p:nvSpPr>
          <p:spPr>
            <a:xfrm>
              <a:off x="7913120" y="2472158"/>
              <a:ext cx="5768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2FA6A81C-1ACD-9E3A-5E79-AAE0BA7EAE7E}"/>
              </a:ext>
            </a:extLst>
          </p:cNvPr>
          <p:cNvGrpSpPr/>
          <p:nvPr/>
        </p:nvGrpSpPr>
        <p:grpSpPr>
          <a:xfrm>
            <a:off x="7913118" y="2823327"/>
            <a:ext cx="729232" cy="632746"/>
            <a:chOff x="7913118" y="2823327"/>
            <a:chExt cx="729232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8AAFBC65-FF59-4DCC-2FBD-FA674A689568}"/>
                </a:ext>
              </a:extLst>
            </p:cNvPr>
            <p:cNvSpPr/>
            <p:nvPr/>
          </p:nvSpPr>
          <p:spPr>
            <a:xfrm>
              <a:off x="7968151" y="285496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3498C43F-3E3B-0B6D-0236-351505D6CA04}"/>
                </a:ext>
              </a:extLst>
            </p:cNvPr>
            <p:cNvSpPr/>
            <p:nvPr/>
          </p:nvSpPr>
          <p:spPr>
            <a:xfrm>
              <a:off x="7968151" y="332910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9C9ACFCC-FCFB-203E-DA73-FF76A3F4A42C}"/>
                </a:ext>
              </a:extLst>
            </p:cNvPr>
            <p:cNvSpPr txBox="1"/>
            <p:nvPr/>
          </p:nvSpPr>
          <p:spPr>
            <a:xfrm>
              <a:off x="7968150" y="328679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D45EE936-4382-CDAE-9F7A-0938DC7A8C3A}"/>
                </a:ext>
              </a:extLst>
            </p:cNvPr>
            <p:cNvSpPr txBox="1"/>
            <p:nvPr/>
          </p:nvSpPr>
          <p:spPr>
            <a:xfrm>
              <a:off x="7955451" y="3193577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92596256-9DD3-D006-5C1A-BF0B492664B6}"/>
                </a:ext>
              </a:extLst>
            </p:cNvPr>
            <p:cNvSpPr txBox="1"/>
            <p:nvPr/>
          </p:nvSpPr>
          <p:spPr>
            <a:xfrm>
              <a:off x="7913118" y="282332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D40CCAFB-1F26-21A0-2A83-009EB0989C2C}"/>
                </a:ext>
              </a:extLst>
            </p:cNvPr>
            <p:cNvSpPr txBox="1"/>
            <p:nvPr/>
          </p:nvSpPr>
          <p:spPr>
            <a:xfrm>
              <a:off x="8200983" y="282332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781" name="TextBox 780">
              <a:hlinkClick r:id="rId85" action="ppaction://hlinksldjump"/>
              <a:extLst>
                <a:ext uri="{FF2B5EF4-FFF2-40B4-BE49-F238E27FC236}">
                  <a16:creationId xmlns:a16="http://schemas.microsoft.com/office/drawing/2014/main" id="{1D683591-6D3B-53A1-1220-511D2EBABD81}"/>
                </a:ext>
              </a:extLst>
            </p:cNvPr>
            <p:cNvSpPr txBox="1"/>
            <p:nvPr/>
          </p:nvSpPr>
          <p:spPr>
            <a:xfrm>
              <a:off x="7914585" y="291365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F1C9CDB0-082D-5A49-0EEA-21063B984612}"/>
                </a:ext>
              </a:extLst>
            </p:cNvPr>
            <p:cNvSpPr txBox="1"/>
            <p:nvPr/>
          </p:nvSpPr>
          <p:spPr>
            <a:xfrm>
              <a:off x="8200983" y="293785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6FF59507-D119-3C11-8DBB-A6D3E3C1D41B}"/>
                </a:ext>
              </a:extLst>
            </p:cNvPr>
            <p:cNvSpPr txBox="1"/>
            <p:nvPr/>
          </p:nvSpPr>
          <p:spPr>
            <a:xfrm>
              <a:off x="7913118" y="3054562"/>
              <a:ext cx="7292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ABA94985-4125-162E-C50D-12A3D0840DA0}"/>
              </a:ext>
            </a:extLst>
          </p:cNvPr>
          <p:cNvGrpSpPr/>
          <p:nvPr/>
        </p:nvGrpSpPr>
        <p:grpSpPr>
          <a:xfrm>
            <a:off x="7912865" y="3402174"/>
            <a:ext cx="647699" cy="632746"/>
            <a:chOff x="7912865" y="3402174"/>
            <a:chExt cx="647699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3BEEDCC2-9035-2961-187F-C19A1059FC43}"/>
                </a:ext>
              </a:extLst>
            </p:cNvPr>
            <p:cNvSpPr/>
            <p:nvPr/>
          </p:nvSpPr>
          <p:spPr>
            <a:xfrm>
              <a:off x="7967898" y="343381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CDEF0DDE-42BD-DA5D-845E-7FEC606D5B0F}"/>
                </a:ext>
              </a:extLst>
            </p:cNvPr>
            <p:cNvSpPr/>
            <p:nvPr/>
          </p:nvSpPr>
          <p:spPr>
            <a:xfrm>
              <a:off x="7967898" y="390794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2BBE47C6-5BC8-51D1-7FC3-13B136ACB52B}"/>
                </a:ext>
              </a:extLst>
            </p:cNvPr>
            <p:cNvSpPr txBox="1"/>
            <p:nvPr/>
          </p:nvSpPr>
          <p:spPr>
            <a:xfrm>
              <a:off x="7967897" y="386564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3685D861-323E-39AD-D335-08095A599FC9}"/>
                </a:ext>
              </a:extLst>
            </p:cNvPr>
            <p:cNvSpPr txBox="1"/>
            <p:nvPr/>
          </p:nvSpPr>
          <p:spPr>
            <a:xfrm>
              <a:off x="7955198" y="377242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467ADA41-2F05-0834-AAF5-78068C8CE3EA}"/>
                </a:ext>
              </a:extLst>
            </p:cNvPr>
            <p:cNvSpPr txBox="1"/>
            <p:nvPr/>
          </p:nvSpPr>
          <p:spPr>
            <a:xfrm>
              <a:off x="7912865" y="340217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186B6A08-0CA1-C6B2-7175-1136DA48FC17}"/>
                </a:ext>
              </a:extLst>
            </p:cNvPr>
            <p:cNvSpPr txBox="1"/>
            <p:nvPr/>
          </p:nvSpPr>
          <p:spPr>
            <a:xfrm>
              <a:off x="8120524" y="340217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791" name="TextBox 790">
              <a:hlinkClick r:id="rId86" action="ppaction://hlinksldjump"/>
              <a:extLst>
                <a:ext uri="{FF2B5EF4-FFF2-40B4-BE49-F238E27FC236}">
                  <a16:creationId xmlns:a16="http://schemas.microsoft.com/office/drawing/2014/main" id="{285A2E30-A279-D95B-DEC8-4412E0FCDAC8}"/>
                </a:ext>
              </a:extLst>
            </p:cNvPr>
            <p:cNvSpPr txBox="1"/>
            <p:nvPr/>
          </p:nvSpPr>
          <p:spPr>
            <a:xfrm>
              <a:off x="7914332" y="349250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62F72BD8-9900-EB04-214E-96692B41FED3}"/>
                </a:ext>
              </a:extLst>
            </p:cNvPr>
            <p:cNvSpPr txBox="1"/>
            <p:nvPr/>
          </p:nvSpPr>
          <p:spPr>
            <a:xfrm>
              <a:off x="8200730" y="351670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53150CBB-CC01-01CD-4DA3-6BDD20FDF944}"/>
                </a:ext>
              </a:extLst>
            </p:cNvPr>
            <p:cNvSpPr txBox="1"/>
            <p:nvPr/>
          </p:nvSpPr>
          <p:spPr>
            <a:xfrm>
              <a:off x="7912866" y="3633409"/>
              <a:ext cx="5770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794" name="Group 793">
            <a:extLst>
              <a:ext uri="{FF2B5EF4-FFF2-40B4-BE49-F238E27FC236}">
                <a16:creationId xmlns:a16="http://schemas.microsoft.com/office/drawing/2014/main" id="{7C346334-6B3F-4BE0-2958-B1BE06EC81C7}"/>
              </a:ext>
            </a:extLst>
          </p:cNvPr>
          <p:cNvGrpSpPr/>
          <p:nvPr/>
        </p:nvGrpSpPr>
        <p:grpSpPr>
          <a:xfrm>
            <a:off x="7901224" y="3981298"/>
            <a:ext cx="677400" cy="632746"/>
            <a:chOff x="7901224" y="3981298"/>
            <a:chExt cx="677400" cy="632746"/>
          </a:xfrm>
        </p:grpSpPr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ABFBB894-A70D-02B9-497A-4FEA7D8C68E6}"/>
                </a:ext>
              </a:extLst>
            </p:cNvPr>
            <p:cNvSpPr/>
            <p:nvPr/>
          </p:nvSpPr>
          <p:spPr>
            <a:xfrm>
              <a:off x="7967899" y="401293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2BF580BC-C0DB-CE56-E4B2-C94D9CA861D3}"/>
                </a:ext>
              </a:extLst>
            </p:cNvPr>
            <p:cNvSpPr/>
            <p:nvPr/>
          </p:nvSpPr>
          <p:spPr>
            <a:xfrm>
              <a:off x="7967899" y="448707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958EA2A2-0B4C-D31F-4554-C2BC116B002E}"/>
                </a:ext>
              </a:extLst>
            </p:cNvPr>
            <p:cNvSpPr txBox="1"/>
            <p:nvPr/>
          </p:nvSpPr>
          <p:spPr>
            <a:xfrm>
              <a:off x="7967898" y="444476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5B82E7E1-0D42-D633-0BED-4C9A98056C48}"/>
                </a:ext>
              </a:extLst>
            </p:cNvPr>
            <p:cNvSpPr txBox="1"/>
            <p:nvPr/>
          </p:nvSpPr>
          <p:spPr>
            <a:xfrm>
              <a:off x="7901224" y="4351548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B0082A76-95CC-7E59-6C13-5CA143D8E31C}"/>
                </a:ext>
              </a:extLst>
            </p:cNvPr>
            <p:cNvSpPr txBox="1"/>
            <p:nvPr/>
          </p:nvSpPr>
          <p:spPr>
            <a:xfrm>
              <a:off x="7912866" y="398129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79F50C92-482C-F300-854C-5DA62836B7A2}"/>
                </a:ext>
              </a:extLst>
            </p:cNvPr>
            <p:cNvSpPr txBox="1"/>
            <p:nvPr/>
          </p:nvSpPr>
          <p:spPr>
            <a:xfrm>
              <a:off x="8126732" y="3981298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801" name="TextBox 800">
              <a:hlinkClick r:id="rId87" action="ppaction://hlinksldjump"/>
              <a:extLst>
                <a:ext uri="{FF2B5EF4-FFF2-40B4-BE49-F238E27FC236}">
                  <a16:creationId xmlns:a16="http://schemas.microsoft.com/office/drawing/2014/main" id="{C2C972EB-ED53-8BEE-C401-D4122F2BD739}"/>
                </a:ext>
              </a:extLst>
            </p:cNvPr>
            <p:cNvSpPr txBox="1"/>
            <p:nvPr/>
          </p:nvSpPr>
          <p:spPr>
            <a:xfrm>
              <a:off x="7914333" y="407163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7A8E9753-4DC2-AC00-457A-4C070CC3E224}"/>
                </a:ext>
              </a:extLst>
            </p:cNvPr>
            <p:cNvSpPr txBox="1"/>
            <p:nvPr/>
          </p:nvSpPr>
          <p:spPr>
            <a:xfrm>
              <a:off x="8200731" y="409582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A5384E4D-F3DE-6F58-5C78-1DB3E1FD706C}"/>
                </a:ext>
              </a:extLst>
            </p:cNvPr>
            <p:cNvSpPr txBox="1"/>
            <p:nvPr/>
          </p:nvSpPr>
          <p:spPr>
            <a:xfrm>
              <a:off x="7912866" y="4212533"/>
              <a:ext cx="57708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97FB0B4C-97B9-C722-A7AA-6270430EFDA8}"/>
              </a:ext>
            </a:extLst>
          </p:cNvPr>
          <p:cNvGrpSpPr/>
          <p:nvPr/>
        </p:nvGrpSpPr>
        <p:grpSpPr>
          <a:xfrm>
            <a:off x="7898048" y="4563702"/>
            <a:ext cx="674186" cy="632746"/>
            <a:chOff x="7898048" y="4563702"/>
            <a:chExt cx="674186" cy="632746"/>
          </a:xfrm>
        </p:grpSpPr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9C0509CB-EC43-0133-5976-8DE8AF60DA85}"/>
                </a:ext>
              </a:extLst>
            </p:cNvPr>
            <p:cNvSpPr/>
            <p:nvPr/>
          </p:nvSpPr>
          <p:spPr>
            <a:xfrm>
              <a:off x="7967898" y="459534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7353ACE2-BBDE-6433-4D16-9BDD9F162318}"/>
                </a:ext>
              </a:extLst>
            </p:cNvPr>
            <p:cNvSpPr/>
            <p:nvPr/>
          </p:nvSpPr>
          <p:spPr>
            <a:xfrm>
              <a:off x="7967898" y="506947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21FBF7A8-FE9C-FF97-2DF1-614B9DBE35DA}"/>
                </a:ext>
              </a:extLst>
            </p:cNvPr>
            <p:cNvSpPr txBox="1"/>
            <p:nvPr/>
          </p:nvSpPr>
          <p:spPr>
            <a:xfrm>
              <a:off x="7967897" y="502717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70582F15-E732-697B-6F57-FB91E788F97A}"/>
                </a:ext>
              </a:extLst>
            </p:cNvPr>
            <p:cNvSpPr txBox="1"/>
            <p:nvPr/>
          </p:nvSpPr>
          <p:spPr>
            <a:xfrm>
              <a:off x="7898048" y="4933952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58D37F04-0BCF-252D-B15F-54EB3C4A742D}"/>
                </a:ext>
              </a:extLst>
            </p:cNvPr>
            <p:cNvSpPr txBox="1"/>
            <p:nvPr/>
          </p:nvSpPr>
          <p:spPr>
            <a:xfrm>
              <a:off x="7912865" y="456370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85EA4274-5B23-7198-7021-55B9072380AB}"/>
                </a:ext>
              </a:extLst>
            </p:cNvPr>
            <p:cNvSpPr txBox="1"/>
            <p:nvPr/>
          </p:nvSpPr>
          <p:spPr>
            <a:xfrm>
              <a:off x="8141539" y="4563702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1" name="TextBox 810">
              <a:hlinkClick r:id="rId88" action="ppaction://hlinksldjump"/>
              <a:extLst>
                <a:ext uri="{FF2B5EF4-FFF2-40B4-BE49-F238E27FC236}">
                  <a16:creationId xmlns:a16="http://schemas.microsoft.com/office/drawing/2014/main" id="{13B9F051-BA52-A132-4282-1B73BB7E05FE}"/>
                </a:ext>
              </a:extLst>
            </p:cNvPr>
            <p:cNvSpPr txBox="1"/>
            <p:nvPr/>
          </p:nvSpPr>
          <p:spPr>
            <a:xfrm>
              <a:off x="7914332" y="465403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5CAA972C-E915-86DF-0316-81DF5AAD0D47}"/>
                </a:ext>
              </a:extLst>
            </p:cNvPr>
            <p:cNvSpPr txBox="1"/>
            <p:nvPr/>
          </p:nvSpPr>
          <p:spPr>
            <a:xfrm>
              <a:off x="8200730" y="467823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4B2287EE-CDC3-3F24-AD13-A32CF5D7BC22}"/>
                </a:ext>
              </a:extLst>
            </p:cNvPr>
            <p:cNvSpPr txBox="1"/>
            <p:nvPr/>
          </p:nvSpPr>
          <p:spPr>
            <a:xfrm>
              <a:off x="7912866" y="4794937"/>
              <a:ext cx="609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sp>
        <p:nvSpPr>
          <p:cNvPr id="863" name="TextBox 862">
            <a:hlinkClick r:id="rId89" action="ppaction://hlinksldjump"/>
            <a:extLst>
              <a:ext uri="{FF2B5EF4-FFF2-40B4-BE49-F238E27FC236}">
                <a16:creationId xmlns:a16="http://schemas.microsoft.com/office/drawing/2014/main" id="{0CABAD15-72FE-EB21-F0AB-5FB6F1EB00EC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64" name="TextBox 863">
            <a:hlinkClick r:id="rId90" action="ppaction://hlinksldjump"/>
            <a:extLst>
              <a:ext uri="{FF2B5EF4-FFF2-40B4-BE49-F238E27FC236}">
                <a16:creationId xmlns:a16="http://schemas.microsoft.com/office/drawing/2014/main" id="{1E587C79-29BE-EB3B-A1BE-C2EA21D5E74B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65" name="TextBox 864">
            <a:hlinkClick r:id="rId91" action="ppaction://hlinksldjump"/>
            <a:extLst>
              <a:ext uri="{FF2B5EF4-FFF2-40B4-BE49-F238E27FC236}">
                <a16:creationId xmlns:a16="http://schemas.microsoft.com/office/drawing/2014/main" id="{73BE1802-B54E-5DE5-25FA-F07980AAF985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66" name="TextBox 865">
            <a:hlinkClick r:id="rId92" action="ppaction://hlinksldjump"/>
            <a:extLst>
              <a:ext uri="{FF2B5EF4-FFF2-40B4-BE49-F238E27FC236}">
                <a16:creationId xmlns:a16="http://schemas.microsoft.com/office/drawing/2014/main" id="{D2387502-219F-D779-4317-718C28C64AC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67" name="TextBox 866">
            <a:hlinkClick r:id="rId93" action="ppaction://hlinksldjump"/>
            <a:extLst>
              <a:ext uri="{FF2B5EF4-FFF2-40B4-BE49-F238E27FC236}">
                <a16:creationId xmlns:a16="http://schemas.microsoft.com/office/drawing/2014/main" id="{2D4DA245-AF26-33F8-DB67-B91C198080E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68" name="TextBox 867">
            <a:hlinkClick r:id="rId94" action="ppaction://hlinksldjump"/>
            <a:extLst>
              <a:ext uri="{FF2B5EF4-FFF2-40B4-BE49-F238E27FC236}">
                <a16:creationId xmlns:a16="http://schemas.microsoft.com/office/drawing/2014/main" id="{8FBCF7EE-FDB0-A096-43F7-80B4E44CEC35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69" name="TextBox 868">
            <a:hlinkClick r:id="rId95" action="ppaction://hlinksldjump"/>
            <a:extLst>
              <a:ext uri="{FF2B5EF4-FFF2-40B4-BE49-F238E27FC236}">
                <a16:creationId xmlns:a16="http://schemas.microsoft.com/office/drawing/2014/main" id="{FC2A4B1B-BC11-2EC8-EB78-7A9ED9CBA729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70" name="TextBox 869">
            <a:hlinkClick r:id="rId96" action="ppaction://hlinksldjump"/>
            <a:extLst>
              <a:ext uri="{FF2B5EF4-FFF2-40B4-BE49-F238E27FC236}">
                <a16:creationId xmlns:a16="http://schemas.microsoft.com/office/drawing/2014/main" id="{418952E8-2BB8-4DB5-4EEB-8C3BADA982F7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71" name="TextBox 870">
            <a:hlinkClick r:id="rId97" action="ppaction://hlinksldjump"/>
            <a:extLst>
              <a:ext uri="{FF2B5EF4-FFF2-40B4-BE49-F238E27FC236}">
                <a16:creationId xmlns:a16="http://schemas.microsoft.com/office/drawing/2014/main" id="{6F6054A0-1350-991D-EDB2-FD28BC11191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72" name="TextBox 871">
            <a:hlinkClick r:id="rId98" action="ppaction://hlinksldjump"/>
            <a:extLst>
              <a:ext uri="{FF2B5EF4-FFF2-40B4-BE49-F238E27FC236}">
                <a16:creationId xmlns:a16="http://schemas.microsoft.com/office/drawing/2014/main" id="{A48DD2B4-8933-DA27-CC1C-CAAFC6B44079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73" name="TextBox 872">
            <a:hlinkClick r:id="rId99" action="ppaction://hlinksldjump"/>
            <a:extLst>
              <a:ext uri="{FF2B5EF4-FFF2-40B4-BE49-F238E27FC236}">
                <a16:creationId xmlns:a16="http://schemas.microsoft.com/office/drawing/2014/main" id="{2CB0A5CD-8439-B42F-6B01-64C5E1BC087D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74" name="TextBox 873">
            <a:hlinkClick r:id="rId100" action="ppaction://hlinksldjump"/>
            <a:extLst>
              <a:ext uri="{FF2B5EF4-FFF2-40B4-BE49-F238E27FC236}">
                <a16:creationId xmlns:a16="http://schemas.microsoft.com/office/drawing/2014/main" id="{C8F84E42-DFE0-3174-0B73-A32D51A0C61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75" name="TextBox 874">
            <a:hlinkClick r:id="rId101" action="ppaction://hlinksldjump"/>
            <a:extLst>
              <a:ext uri="{FF2B5EF4-FFF2-40B4-BE49-F238E27FC236}">
                <a16:creationId xmlns:a16="http://schemas.microsoft.com/office/drawing/2014/main" id="{F6ABEB3A-7D54-457F-6424-29DF07B10D8B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76" name="TextBox 875">
            <a:hlinkClick r:id="rId102" action="ppaction://hlinksldjump"/>
            <a:extLst>
              <a:ext uri="{FF2B5EF4-FFF2-40B4-BE49-F238E27FC236}">
                <a16:creationId xmlns:a16="http://schemas.microsoft.com/office/drawing/2014/main" id="{F55C1E0C-1775-638A-BA63-10998DD724F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77" name="TextBox 876">
            <a:hlinkClick r:id="rId103" action="ppaction://hlinksldjump"/>
            <a:extLst>
              <a:ext uri="{FF2B5EF4-FFF2-40B4-BE49-F238E27FC236}">
                <a16:creationId xmlns:a16="http://schemas.microsoft.com/office/drawing/2014/main" id="{9B27E367-2CB1-5C78-6E53-63EE184F6020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78" name="TextBox 877">
            <a:hlinkClick r:id="rId104" action="ppaction://hlinksldjump"/>
            <a:extLst>
              <a:ext uri="{FF2B5EF4-FFF2-40B4-BE49-F238E27FC236}">
                <a16:creationId xmlns:a16="http://schemas.microsoft.com/office/drawing/2014/main" id="{BE6DA0EB-AA2C-5418-489A-8C8BA2519890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79" name="TextBox 878">
            <a:hlinkClick r:id="rId105" action="ppaction://hlinksldjump"/>
            <a:extLst>
              <a:ext uri="{FF2B5EF4-FFF2-40B4-BE49-F238E27FC236}">
                <a16:creationId xmlns:a16="http://schemas.microsoft.com/office/drawing/2014/main" id="{4605CFF3-15AE-09C6-376B-754B8D5FCC0D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80" name="Rectangle 879">
            <a:hlinkClick r:id="rId106" action="ppaction://hlinksldjump"/>
            <a:extLst>
              <a:ext uri="{FF2B5EF4-FFF2-40B4-BE49-F238E27FC236}">
                <a16:creationId xmlns:a16="http://schemas.microsoft.com/office/drawing/2014/main" id="{723BD44F-A243-86E1-4BA7-2C3B454F5B3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81" name="Rectangle 880">
            <a:hlinkClick r:id="rId107" action="ppaction://hlinksldjump"/>
            <a:extLst>
              <a:ext uri="{FF2B5EF4-FFF2-40B4-BE49-F238E27FC236}">
                <a16:creationId xmlns:a16="http://schemas.microsoft.com/office/drawing/2014/main" id="{96C8AE53-DF93-0863-CF17-BFB2D207F6E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82" name="Rectangle 881">
            <a:hlinkClick r:id="rId108" action="ppaction://hlinksldjump"/>
            <a:extLst>
              <a:ext uri="{FF2B5EF4-FFF2-40B4-BE49-F238E27FC236}">
                <a16:creationId xmlns:a16="http://schemas.microsoft.com/office/drawing/2014/main" id="{1E9DEF4E-CE37-2D9A-0763-4F74050C2FF7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83" name="Rectangle 882">
            <a:hlinkClick r:id="rId109" action="ppaction://hlinksldjump"/>
            <a:extLst>
              <a:ext uri="{FF2B5EF4-FFF2-40B4-BE49-F238E27FC236}">
                <a16:creationId xmlns:a16="http://schemas.microsoft.com/office/drawing/2014/main" id="{E5DD50DC-C733-CFEC-7640-FB34C7D9D140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84" name="Rectangle 883">
            <a:hlinkClick r:id="rId110" action="ppaction://hlinksldjump"/>
            <a:extLst>
              <a:ext uri="{FF2B5EF4-FFF2-40B4-BE49-F238E27FC236}">
                <a16:creationId xmlns:a16="http://schemas.microsoft.com/office/drawing/2014/main" id="{D5DF42FF-F548-B5F6-AFFC-536BD2C46540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85" name="Rectangle 884">
            <a:hlinkClick r:id="rId111" action="ppaction://hlinksldjump"/>
            <a:extLst>
              <a:ext uri="{FF2B5EF4-FFF2-40B4-BE49-F238E27FC236}">
                <a16:creationId xmlns:a16="http://schemas.microsoft.com/office/drawing/2014/main" id="{F76EB63A-F6AF-B618-0B0E-428724A58EB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86" name="Rectangle 885">
            <a:hlinkClick r:id="rId112" action="ppaction://hlinksldjump"/>
            <a:extLst>
              <a:ext uri="{FF2B5EF4-FFF2-40B4-BE49-F238E27FC236}">
                <a16:creationId xmlns:a16="http://schemas.microsoft.com/office/drawing/2014/main" id="{58FD5265-852A-FB0A-5CBB-3499105E2A7E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888" name="TextBox 887">
            <a:extLst>
              <a:ext uri="{FF2B5EF4-FFF2-40B4-BE49-F238E27FC236}">
                <a16:creationId xmlns:a16="http://schemas.microsoft.com/office/drawing/2014/main" id="{5EA6F964-947A-5FA1-AAC1-41BA274ECD69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889" name="TextBox 888">
            <a:extLst>
              <a:ext uri="{FF2B5EF4-FFF2-40B4-BE49-F238E27FC236}">
                <a16:creationId xmlns:a16="http://schemas.microsoft.com/office/drawing/2014/main" id="{91BDBD83-07D9-6BE8-F7D5-F890E5A3A24F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IVA (14)</a:t>
            </a:r>
          </a:p>
        </p:txBody>
      </p:sp>
      <p:sp>
        <p:nvSpPr>
          <p:cNvPr id="890" name="TextBox 889">
            <a:extLst>
              <a:ext uri="{FF2B5EF4-FFF2-40B4-BE49-F238E27FC236}">
                <a16:creationId xmlns:a16="http://schemas.microsoft.com/office/drawing/2014/main" id="{1058F264-200D-B5A0-E55D-CA8BCE8E5C8B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891" name="TextBox 890">
            <a:extLst>
              <a:ext uri="{FF2B5EF4-FFF2-40B4-BE49-F238E27FC236}">
                <a16:creationId xmlns:a16="http://schemas.microsoft.com/office/drawing/2014/main" id="{04E014DF-3DB7-22B9-0005-2B584C55A6EC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r>
              <a:rPr lang="en-US" sz="1600" b="1">
                <a:latin typeface="UTM Duepuntozero" panose="02040603050506020204" pitchFamily="18" charset="0"/>
              </a:rPr>
              <a:t>np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892" name="TextBox 891">
            <a:extLst>
              <a:ext uri="{FF2B5EF4-FFF2-40B4-BE49-F238E27FC236}">
                <a16:creationId xmlns:a16="http://schemas.microsoft.com/office/drawing/2014/main" id="{0C32E45E-A7B4-C472-3817-07A2A8B6F044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893" name="TextBox 892">
            <a:extLst>
              <a:ext uri="{FF2B5EF4-FFF2-40B4-BE49-F238E27FC236}">
                <a16:creationId xmlns:a16="http://schemas.microsoft.com/office/drawing/2014/main" id="{92025DA8-9F15-8AEB-4082-C2648536FD71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4 (4 electron lớp ngoài cùng)</a:t>
            </a:r>
          </a:p>
        </p:txBody>
      </p:sp>
      <p:sp>
        <p:nvSpPr>
          <p:cNvPr id="894" name="TextBox 893">
            <a:extLst>
              <a:ext uri="{FF2B5EF4-FFF2-40B4-BE49-F238E27FC236}">
                <a16:creationId xmlns:a16="http://schemas.microsoft.com/office/drawing/2014/main" id="{2AAAE16E-F89C-BB79-7F4D-6484FA7BE050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564" name="TextBox 1563">
            <a:extLst>
              <a:ext uri="{FF2B5EF4-FFF2-40B4-BE49-F238E27FC236}">
                <a16:creationId xmlns:a16="http://schemas.microsoft.com/office/drawing/2014/main" id="{EC171AEC-BE9C-57DF-B49E-EE2D15211896}"/>
              </a:ext>
            </a:extLst>
          </p:cNvPr>
          <p:cNvSpPr txBox="1"/>
          <p:nvPr/>
        </p:nvSpPr>
        <p:spPr>
          <a:xfrm>
            <a:off x="4414487" y="1855890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p</a:t>
            </a:r>
          </a:p>
        </p:txBody>
      </p:sp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7302277B-B023-555F-8D7A-B4CCC5C982BD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11DD5490-48DC-56A4-AFC0-7951B12693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460A5C0F-A66D-C62E-F685-15EA50C07E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D1E9597F-2D81-CC4B-D9F1-23FB855CE6C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157CB4E6-29A8-82A0-6732-4B68CFB1800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FE630CE3-19FB-7057-BEE1-BE22A4E599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BD178E2B-AEF2-25A4-2359-DE1B451904E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75" name="TextBox 1874">
              <a:hlinkClick r:id="rId113" action="ppaction://hlinksldjump"/>
              <a:extLst>
                <a:ext uri="{FF2B5EF4-FFF2-40B4-BE49-F238E27FC236}">
                  <a16:creationId xmlns:a16="http://schemas.microsoft.com/office/drawing/2014/main" id="{B0A01A81-CA39-7BD2-505E-EA2EAD77585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3DD4B9B6-A6DE-DB8B-6A44-88D60CD5A5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D2774660-4203-6705-BAA2-6B536D331D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55B87ADA-06C1-FFCB-3ABA-3CB7372D649B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193F00A9-8E38-9E34-19FA-7C0EC72AA90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679AB307-CA03-6132-21B2-23C87080A51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1D5E7C59-7661-0EF0-182E-018D9044BB1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6C38F2E4-9D4F-A862-3B30-101C0C9838F7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6C53ECA-F98C-397E-539A-68A52891DBF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C5064574-8F0D-C26F-0A93-2F68F1B4FCFC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295" name="TextBox 294">
              <a:hlinkClick r:id="rId114" action="ppaction://hlinksldjump"/>
              <a:extLst>
                <a:ext uri="{FF2B5EF4-FFF2-40B4-BE49-F238E27FC236}">
                  <a16:creationId xmlns:a16="http://schemas.microsoft.com/office/drawing/2014/main" id="{998F3CDA-5EFD-7363-59A1-D6FE241B957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15E5B086-3B72-3274-5C9F-D491BC07CF0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839C8A57-3A1E-EF53-C0A3-92BF2C294C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ECFA7776-3F51-2357-1EE5-CD9F9086DD1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9B0BBDD9-E57C-72EE-9E51-5EC66E675B8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A27830A1-3313-9804-F969-D7F65D176D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F9D7670B-12E7-5AAD-250B-4D2E2212C1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0CDD491A-E2FE-2E6A-CCDA-7C999F38559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B13AE75B-807F-ADA8-CFA9-299D508AD78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44D0186E-3F3C-7133-616E-9D37446F7BC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32" name="TextBox 331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B8D34D5-B519-42EC-578A-2E25F995B8B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8273B3B-4E3E-7E91-0112-54307A0764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68684DFC-262E-8E11-F77E-3679205A9B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1A15D807-B143-8266-F753-644AB7E4FA5F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62308B74-12A2-255D-E976-70C039342EC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1C3824F1-4D13-C5E6-4E61-B8421747986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096B3FEA-8138-69CF-47FF-37CF689DD3AC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BEE20F63-1883-66CC-146F-E7BB029460F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40" name="TextBox 339">
              <a:extLst>
                <a:ext uri="{FF2B5EF4-FFF2-40B4-BE49-F238E27FC236}">
                  <a16:creationId xmlns:a16="http://schemas.microsoft.com/office/drawing/2014/main" id="{C2FE3DBD-C25D-4F66-E618-80D8A1E88D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990C6284-71C4-AB89-F386-B7CE6E0D849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342" name="TextBox 341">
              <a:hlinkClick r:id="rId116" action="ppaction://hlinksldjump"/>
              <a:extLst>
                <a:ext uri="{FF2B5EF4-FFF2-40B4-BE49-F238E27FC236}">
                  <a16:creationId xmlns:a16="http://schemas.microsoft.com/office/drawing/2014/main" id="{689BC3C9-2807-5D6D-E983-5F7AD7A347E0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AACAA6EB-7C0A-2584-C03F-02A455571D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DB7C378B-87EB-8943-7AC3-4144E3C297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BD18AD80-44F5-F00A-96A4-7093F7254008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A84C341B-DC45-B2AA-5611-54F9E10348A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2185FDC2-D11B-1FC1-5943-5E09EA11C06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29E6E7DF-C134-9A47-B792-43A5B3C51872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644EB261-8C59-69F1-0B4B-CC66B533789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E2E9CC2-3741-FAD7-ACE0-3A25F1C18B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4605982C-F2C9-1824-C49B-1AE54FBC6D5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352" name="TextBox 35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51AA8A9-C0C7-F88F-4A19-2B7714559991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F904F2CA-F3E2-5FC2-8980-037D41C563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87AF16E4-A2B1-8E90-7397-427A058E92D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3A954371-453F-D7D7-4F63-241B4747A9FD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7BEA22D2-94CC-BB7D-1893-E2FE22D4B2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E70E0FBE-2FD1-66A8-3040-7740324839B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9D8F3589-0509-12CA-3581-6020C5084A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A8DB72A4-19E7-5F2A-D4BE-DFD470F7163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63E23D8F-7CF0-B13F-9A88-8B104C082D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AE469559-D936-D1FB-F463-7445D9E7D01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62" name="TextBox 36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3DFAECCD-A98A-AB40-122D-83E83D02056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37AD9E1A-A5B2-DCCD-4727-CABB1D3E6D9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4445D16-C675-E557-5109-EDB1CBB2C91E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21FBA7C-1316-B044-9940-DBEC3290F7EA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B2E73439-A037-8907-EADC-F822146FD4F6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A037C07F-9460-DC31-92CC-C49CA03C332B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1FAEA33-FDA4-1470-BD04-0BDC24DDAF3B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90D3EA2-7DFB-6D24-6244-281E5C2CE17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34219C61-775F-5D22-4628-0DCDFE0F5DC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1A702F2B-7811-E309-1853-544D51D975EF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09B5CC82-DA87-9E98-F1C4-187ECFD8D729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28506EC6-CE06-70AD-7236-77008E9ADA5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9362BA39-E290-1E01-B9D0-D33322234975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5C26AABF-5737-8F3A-4C53-5747F6719FF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AE18A94D-4F87-019F-F007-F541C47A3593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81" name="Group 1880">
              <a:extLst>
                <a:ext uri="{FF2B5EF4-FFF2-40B4-BE49-F238E27FC236}">
                  <a16:creationId xmlns:a16="http://schemas.microsoft.com/office/drawing/2014/main" id="{70B5F822-DE97-AE5C-5F30-B3DE5A065BB3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900" name="Group 1899">
                <a:extLst>
                  <a:ext uri="{FF2B5EF4-FFF2-40B4-BE49-F238E27FC236}">
                    <a16:creationId xmlns:a16="http://schemas.microsoft.com/office/drawing/2014/main" id="{29FD779F-376A-C038-15AF-D0200CA27A95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5" name="Group 214">
                  <a:extLst>
                    <a:ext uri="{FF2B5EF4-FFF2-40B4-BE49-F238E27FC236}">
                      <a16:creationId xmlns:a16="http://schemas.microsoft.com/office/drawing/2014/main" id="{ECBACFC3-08F8-6C3F-4CDB-DE3B157177F2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17" name="Group 216">
                    <a:extLst>
                      <a:ext uri="{FF2B5EF4-FFF2-40B4-BE49-F238E27FC236}">
                        <a16:creationId xmlns:a16="http://schemas.microsoft.com/office/drawing/2014/main" id="{0176F956-1AD4-2411-1589-F45C077B29F3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19" name="Group 218">
                      <a:extLst>
                        <a:ext uri="{FF2B5EF4-FFF2-40B4-BE49-F238E27FC236}">
                          <a16:creationId xmlns:a16="http://schemas.microsoft.com/office/drawing/2014/main" id="{DAB672D4-1B4E-B768-1EC2-AF9D49A1C6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21" name="Group 220">
                        <a:extLst>
                          <a:ext uri="{FF2B5EF4-FFF2-40B4-BE49-F238E27FC236}">
                            <a16:creationId xmlns:a16="http://schemas.microsoft.com/office/drawing/2014/main" id="{271577FE-0622-E39E-186D-D82BCED668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53" name="Group 252">
                          <a:extLst>
                            <a:ext uri="{FF2B5EF4-FFF2-40B4-BE49-F238E27FC236}">
                              <a16:creationId xmlns:a16="http://schemas.microsoft.com/office/drawing/2014/main" id="{B9E308A7-FB8F-7438-45F0-32641CADA9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255" name="Group 254">
                            <a:extLst>
                              <a:ext uri="{FF2B5EF4-FFF2-40B4-BE49-F238E27FC236}">
                                <a16:creationId xmlns:a16="http://schemas.microsoft.com/office/drawing/2014/main" id="{1FA74C2E-C7DF-E8EE-F51F-407B6009703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57" name="Group 256">
                              <a:extLst>
                                <a:ext uri="{FF2B5EF4-FFF2-40B4-BE49-F238E27FC236}">
                                  <a16:creationId xmlns:a16="http://schemas.microsoft.com/office/drawing/2014/main" id="{B9EE5FDD-54FE-3C09-2931-6912FE580A2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65" name="Straight Connector 364">
                                <a:extLst>
                                  <a:ext uri="{FF2B5EF4-FFF2-40B4-BE49-F238E27FC236}">
                                    <a16:creationId xmlns:a16="http://schemas.microsoft.com/office/drawing/2014/main" id="{6093E055-19E7-E987-C13D-7C7BB6E63C2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66" name="Straight Connector 365">
                                <a:extLst>
                                  <a:ext uri="{FF2B5EF4-FFF2-40B4-BE49-F238E27FC236}">
                                    <a16:creationId xmlns:a16="http://schemas.microsoft.com/office/drawing/2014/main" id="{CD70BB7A-3525-3CB3-1F22-6D940A2154D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67" name="Straight Connector 366">
                                <a:extLst>
                                  <a:ext uri="{FF2B5EF4-FFF2-40B4-BE49-F238E27FC236}">
                                    <a16:creationId xmlns:a16="http://schemas.microsoft.com/office/drawing/2014/main" id="{4FF1A884-7D8E-84F0-B3B5-C21D33FEE71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58" name="Straight Connector 257">
                              <a:extLst>
                                <a:ext uri="{FF2B5EF4-FFF2-40B4-BE49-F238E27FC236}">
                                  <a16:creationId xmlns:a16="http://schemas.microsoft.com/office/drawing/2014/main" id="{4B5D229E-9297-B002-46B2-67FD5FC4DCEE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56" name="Straight Connector 255">
                            <a:extLst>
                              <a:ext uri="{FF2B5EF4-FFF2-40B4-BE49-F238E27FC236}">
                                <a16:creationId xmlns:a16="http://schemas.microsoft.com/office/drawing/2014/main" id="{C6049AF3-E23D-8508-F24B-D8134DF70D29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54" name="Straight Connector 253">
                          <a:extLst>
                            <a:ext uri="{FF2B5EF4-FFF2-40B4-BE49-F238E27FC236}">
                              <a16:creationId xmlns:a16="http://schemas.microsoft.com/office/drawing/2014/main" id="{75270660-D85B-66D6-124D-E947F7E8B6A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22" name="Straight Connector 221">
                        <a:extLst>
                          <a:ext uri="{FF2B5EF4-FFF2-40B4-BE49-F238E27FC236}">
                            <a16:creationId xmlns:a16="http://schemas.microsoft.com/office/drawing/2014/main" id="{2ECCDF6B-68AD-E11F-4E77-473464B48A1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20" name="Straight Connector 219">
                      <a:extLst>
                        <a:ext uri="{FF2B5EF4-FFF2-40B4-BE49-F238E27FC236}">
                          <a16:creationId xmlns:a16="http://schemas.microsoft.com/office/drawing/2014/main" id="{D4E9FA2F-3568-B3B2-6E9C-CF3DAE2F77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18" name="Straight Connector 217">
                    <a:extLst>
                      <a:ext uri="{FF2B5EF4-FFF2-40B4-BE49-F238E27FC236}">
                        <a16:creationId xmlns:a16="http://schemas.microsoft.com/office/drawing/2014/main" id="{26E743A8-8667-CF28-EE03-ACC8BA15A5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16" name="Straight Connector 215">
                  <a:extLst>
                    <a:ext uri="{FF2B5EF4-FFF2-40B4-BE49-F238E27FC236}">
                      <a16:creationId xmlns:a16="http://schemas.microsoft.com/office/drawing/2014/main" id="{8BFB423C-F736-471B-5145-3ADA3C3F73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3" name="Straight Connector 212">
                <a:extLst>
                  <a:ext uri="{FF2B5EF4-FFF2-40B4-BE49-F238E27FC236}">
                    <a16:creationId xmlns:a16="http://schemas.microsoft.com/office/drawing/2014/main" id="{A18A33CD-9439-2F29-12C3-31D31A94836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B00FE9E6-02EF-D08B-365B-851B6758F03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6599742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E1C4A238-05C9-6F71-00D5-93E2D2D95FE4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8" name="TextBox 1877">
            <a:hlinkClick r:id="rId7" action="ppaction://hlinksldjump"/>
            <a:extLst>
              <a:ext uri="{FF2B5EF4-FFF2-40B4-BE49-F238E27FC236}">
                <a16:creationId xmlns:a16="http://schemas.microsoft.com/office/drawing/2014/main" id="{D667ECE9-3CE2-9AF3-DAE7-352F3C76877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28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29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0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1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2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3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4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5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6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7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8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39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0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1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2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3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4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5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6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7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8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9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0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1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2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3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4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5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6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7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8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9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0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1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2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3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4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5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6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7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8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9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0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1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2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3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4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6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7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8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79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0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1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F422432-D446-3597-2347-19031CF3FB8C}"/>
              </a:ext>
            </a:extLst>
          </p:cNvPr>
          <p:cNvGrpSpPr/>
          <p:nvPr/>
        </p:nvGrpSpPr>
        <p:grpSpPr>
          <a:xfrm>
            <a:off x="8462662" y="1663265"/>
            <a:ext cx="697471" cy="632746"/>
            <a:chOff x="8462662" y="1663265"/>
            <a:chExt cx="697471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6FBAC6C5-266A-B3FE-44A3-9CA356952C0B}"/>
                </a:ext>
              </a:extLst>
            </p:cNvPr>
            <p:cNvSpPr/>
            <p:nvPr/>
          </p:nvSpPr>
          <p:spPr>
            <a:xfrm>
              <a:off x="8536758" y="169490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BD15CB47-4DA1-C67C-ACB4-D994E62F8CFF}"/>
                </a:ext>
              </a:extLst>
            </p:cNvPr>
            <p:cNvSpPr/>
            <p:nvPr/>
          </p:nvSpPr>
          <p:spPr>
            <a:xfrm>
              <a:off x="8536758" y="216903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7B1AB61D-3DBF-C287-52FF-F3E0F0DCFB08}"/>
                </a:ext>
              </a:extLst>
            </p:cNvPr>
            <p:cNvSpPr txBox="1"/>
            <p:nvPr/>
          </p:nvSpPr>
          <p:spPr>
            <a:xfrm>
              <a:off x="8462662" y="2126734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15E30C92-6184-34E6-DE5C-19504A980946}"/>
                </a:ext>
              </a:extLst>
            </p:cNvPr>
            <p:cNvSpPr txBox="1"/>
            <p:nvPr/>
          </p:nvSpPr>
          <p:spPr>
            <a:xfrm>
              <a:off x="8536758" y="203351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B93EE38-08EB-5A8E-32EE-F50FF5309E00}"/>
                </a:ext>
              </a:extLst>
            </p:cNvPr>
            <p:cNvSpPr txBox="1"/>
            <p:nvPr/>
          </p:nvSpPr>
          <p:spPr>
            <a:xfrm>
              <a:off x="8481725" y="166326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FA177E8D-1F3B-EB6B-FB22-011FC1355E41}"/>
                </a:ext>
              </a:extLst>
            </p:cNvPr>
            <p:cNvSpPr txBox="1"/>
            <p:nvPr/>
          </p:nvSpPr>
          <p:spPr>
            <a:xfrm>
              <a:off x="8719440" y="1663265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239" name="TextBox 238">
              <a:hlinkClick r:id="rId82" action="ppaction://hlinksldjump"/>
              <a:extLst>
                <a:ext uri="{FF2B5EF4-FFF2-40B4-BE49-F238E27FC236}">
                  <a16:creationId xmlns:a16="http://schemas.microsoft.com/office/drawing/2014/main" id="{CD937A9F-CCE5-4AA1-CC61-B8AB3150C285}"/>
                </a:ext>
              </a:extLst>
            </p:cNvPr>
            <p:cNvSpPr txBox="1"/>
            <p:nvPr/>
          </p:nvSpPr>
          <p:spPr>
            <a:xfrm>
              <a:off x="8483192" y="1753597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EAE783FA-3EA1-BB01-0B79-068EB0350B0F}"/>
                </a:ext>
              </a:extLst>
            </p:cNvPr>
            <p:cNvSpPr txBox="1"/>
            <p:nvPr/>
          </p:nvSpPr>
          <p:spPr>
            <a:xfrm>
              <a:off x="8769590" y="177779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17D3004B-3099-584C-2F3E-CD77AE50E946}"/>
                </a:ext>
              </a:extLst>
            </p:cNvPr>
            <p:cNvSpPr txBox="1"/>
            <p:nvPr/>
          </p:nvSpPr>
          <p:spPr>
            <a:xfrm>
              <a:off x="8481726" y="1894500"/>
              <a:ext cx="5765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D63469D-2916-204A-AD97-188F82ABE20F}"/>
              </a:ext>
            </a:extLst>
          </p:cNvPr>
          <p:cNvGrpSpPr/>
          <p:nvPr/>
        </p:nvGrpSpPr>
        <p:grpSpPr>
          <a:xfrm>
            <a:off x="8481725" y="2823205"/>
            <a:ext cx="647699" cy="632746"/>
            <a:chOff x="8481725" y="2823205"/>
            <a:chExt cx="647699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9759A1AF-D0C6-BBF5-E984-77556A28CD2A}"/>
                </a:ext>
              </a:extLst>
            </p:cNvPr>
            <p:cNvSpPr/>
            <p:nvPr/>
          </p:nvSpPr>
          <p:spPr>
            <a:xfrm>
              <a:off x="8536758" y="285484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609C5667-9F0C-5B5F-51F7-01DE604D51E8}"/>
                </a:ext>
              </a:extLst>
            </p:cNvPr>
            <p:cNvSpPr/>
            <p:nvPr/>
          </p:nvSpPr>
          <p:spPr>
            <a:xfrm>
              <a:off x="8536758" y="332897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3CAE504E-0688-128E-7D66-F5A34D63AF2A}"/>
                </a:ext>
              </a:extLst>
            </p:cNvPr>
            <p:cNvSpPr txBox="1"/>
            <p:nvPr/>
          </p:nvSpPr>
          <p:spPr>
            <a:xfrm>
              <a:off x="8536757" y="328667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E63045E7-0120-37DF-37E0-6E0455CF7FB0}"/>
                </a:ext>
              </a:extLst>
            </p:cNvPr>
            <p:cNvSpPr txBox="1"/>
            <p:nvPr/>
          </p:nvSpPr>
          <p:spPr>
            <a:xfrm>
              <a:off x="8524058" y="3193455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33EE3AD8-F645-DF2B-D168-CAD011270E25}"/>
                </a:ext>
              </a:extLst>
            </p:cNvPr>
            <p:cNvSpPr txBox="1"/>
            <p:nvPr/>
          </p:nvSpPr>
          <p:spPr>
            <a:xfrm>
              <a:off x="8481725" y="282320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4DF0BAF2-71C3-6E42-30FF-2CAE90B77182}"/>
                </a:ext>
              </a:extLst>
            </p:cNvPr>
            <p:cNvSpPr txBox="1"/>
            <p:nvPr/>
          </p:nvSpPr>
          <p:spPr>
            <a:xfrm>
              <a:off x="8769590" y="2823205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781" name="TextBox 780">
              <a:hlinkClick r:id="rId83" action="ppaction://hlinksldjump"/>
              <a:extLst>
                <a:ext uri="{FF2B5EF4-FFF2-40B4-BE49-F238E27FC236}">
                  <a16:creationId xmlns:a16="http://schemas.microsoft.com/office/drawing/2014/main" id="{F8720819-7FC2-E55F-96FD-6EA2F2A3E1F4}"/>
                </a:ext>
              </a:extLst>
            </p:cNvPr>
            <p:cNvSpPr txBox="1"/>
            <p:nvPr/>
          </p:nvSpPr>
          <p:spPr>
            <a:xfrm>
              <a:off x="8483192" y="291353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67AA9E90-4685-3038-1031-710E7981107C}"/>
                </a:ext>
              </a:extLst>
            </p:cNvPr>
            <p:cNvSpPr txBox="1"/>
            <p:nvPr/>
          </p:nvSpPr>
          <p:spPr>
            <a:xfrm>
              <a:off x="8769590" y="293773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1C91CDCE-2D74-C3A2-2E9D-D518809A498F}"/>
                </a:ext>
              </a:extLst>
            </p:cNvPr>
            <p:cNvSpPr txBox="1"/>
            <p:nvPr/>
          </p:nvSpPr>
          <p:spPr>
            <a:xfrm>
              <a:off x="8481725" y="3054440"/>
              <a:ext cx="57655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D1F7DAD8-31D8-89EB-70D6-7530F0CC2B57}"/>
              </a:ext>
            </a:extLst>
          </p:cNvPr>
          <p:cNvGrpSpPr/>
          <p:nvPr/>
        </p:nvGrpSpPr>
        <p:grpSpPr>
          <a:xfrm>
            <a:off x="8481472" y="3401523"/>
            <a:ext cx="647699" cy="632746"/>
            <a:chOff x="8481472" y="3401523"/>
            <a:chExt cx="647699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38E488D9-9E1A-E4A3-3530-C85123D0DBE6}"/>
                </a:ext>
              </a:extLst>
            </p:cNvPr>
            <p:cNvSpPr/>
            <p:nvPr/>
          </p:nvSpPr>
          <p:spPr>
            <a:xfrm>
              <a:off x="8536505" y="343316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0A06856E-C3BA-F176-8E4D-782C8ABECFC6}"/>
                </a:ext>
              </a:extLst>
            </p:cNvPr>
            <p:cNvSpPr/>
            <p:nvPr/>
          </p:nvSpPr>
          <p:spPr>
            <a:xfrm>
              <a:off x="8536505" y="390729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BE8091AA-353C-014B-A529-118C22980929}"/>
                </a:ext>
              </a:extLst>
            </p:cNvPr>
            <p:cNvSpPr txBox="1"/>
            <p:nvPr/>
          </p:nvSpPr>
          <p:spPr>
            <a:xfrm>
              <a:off x="8536504" y="386499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CC520DCF-E5A2-6E02-9E15-D36B22A59A1E}"/>
                </a:ext>
              </a:extLst>
            </p:cNvPr>
            <p:cNvSpPr txBox="1"/>
            <p:nvPr/>
          </p:nvSpPr>
          <p:spPr>
            <a:xfrm>
              <a:off x="8523805" y="3771773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8A89FAAB-2E4E-DFCA-9A88-D9DF60BCAFDC}"/>
                </a:ext>
              </a:extLst>
            </p:cNvPr>
            <p:cNvSpPr txBox="1"/>
            <p:nvPr/>
          </p:nvSpPr>
          <p:spPr>
            <a:xfrm>
              <a:off x="8481472" y="340152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A1919F3A-B0AD-596C-6677-682F23716334}"/>
                </a:ext>
              </a:extLst>
            </p:cNvPr>
            <p:cNvSpPr txBox="1"/>
            <p:nvPr/>
          </p:nvSpPr>
          <p:spPr>
            <a:xfrm>
              <a:off x="8689131" y="3401523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791" name="TextBox 790">
              <a:hlinkClick r:id="rId84" action="ppaction://hlinksldjump"/>
              <a:extLst>
                <a:ext uri="{FF2B5EF4-FFF2-40B4-BE49-F238E27FC236}">
                  <a16:creationId xmlns:a16="http://schemas.microsoft.com/office/drawing/2014/main" id="{DD32E381-9974-FC98-7076-5117A3BD8967}"/>
                </a:ext>
              </a:extLst>
            </p:cNvPr>
            <p:cNvSpPr txBox="1"/>
            <p:nvPr/>
          </p:nvSpPr>
          <p:spPr>
            <a:xfrm>
              <a:off x="8482939" y="349185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E13330CB-E719-D7C7-DFC4-CFF090AD11AF}"/>
                </a:ext>
              </a:extLst>
            </p:cNvPr>
            <p:cNvSpPr txBox="1"/>
            <p:nvPr/>
          </p:nvSpPr>
          <p:spPr>
            <a:xfrm>
              <a:off x="8769337" y="351605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449D36C6-11C4-8EE4-36E0-EB2166CFD0A8}"/>
                </a:ext>
              </a:extLst>
            </p:cNvPr>
            <p:cNvSpPr txBox="1"/>
            <p:nvPr/>
          </p:nvSpPr>
          <p:spPr>
            <a:xfrm>
              <a:off x="8481473" y="3632758"/>
              <a:ext cx="609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794" name="Group 793">
            <a:extLst>
              <a:ext uri="{FF2B5EF4-FFF2-40B4-BE49-F238E27FC236}">
                <a16:creationId xmlns:a16="http://schemas.microsoft.com/office/drawing/2014/main" id="{0E85B540-D620-08F1-383A-B74A44A84229}"/>
              </a:ext>
            </a:extLst>
          </p:cNvPr>
          <p:cNvGrpSpPr/>
          <p:nvPr/>
        </p:nvGrpSpPr>
        <p:grpSpPr>
          <a:xfrm>
            <a:off x="8469831" y="3980647"/>
            <a:ext cx="677400" cy="632746"/>
            <a:chOff x="8469831" y="3980647"/>
            <a:chExt cx="677400" cy="632746"/>
          </a:xfrm>
        </p:grpSpPr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4EA7DE98-9E41-91A1-250D-CE1AD15BBD37}"/>
                </a:ext>
              </a:extLst>
            </p:cNvPr>
            <p:cNvSpPr/>
            <p:nvPr/>
          </p:nvSpPr>
          <p:spPr>
            <a:xfrm>
              <a:off x="8536506" y="401228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7D2CE923-9979-B0CF-D243-A3744558A0FD}"/>
                </a:ext>
              </a:extLst>
            </p:cNvPr>
            <p:cNvSpPr/>
            <p:nvPr/>
          </p:nvSpPr>
          <p:spPr>
            <a:xfrm>
              <a:off x="8536506" y="448642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8F5BAE7D-1446-0829-32A7-AF0978B77B8D}"/>
                </a:ext>
              </a:extLst>
            </p:cNvPr>
            <p:cNvSpPr txBox="1"/>
            <p:nvPr/>
          </p:nvSpPr>
          <p:spPr>
            <a:xfrm>
              <a:off x="8536505" y="444411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940F1590-17CE-8CA7-2B4F-8E34E87E3AF2}"/>
                </a:ext>
              </a:extLst>
            </p:cNvPr>
            <p:cNvSpPr txBox="1"/>
            <p:nvPr/>
          </p:nvSpPr>
          <p:spPr>
            <a:xfrm>
              <a:off x="8469831" y="4350897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050AB81C-4498-A127-131F-A57A1CAF1418}"/>
                </a:ext>
              </a:extLst>
            </p:cNvPr>
            <p:cNvSpPr txBox="1"/>
            <p:nvPr/>
          </p:nvSpPr>
          <p:spPr>
            <a:xfrm>
              <a:off x="8481473" y="398064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9A20B115-1F25-47A4-D6F3-B87FF9904F5F}"/>
                </a:ext>
              </a:extLst>
            </p:cNvPr>
            <p:cNvSpPr txBox="1"/>
            <p:nvPr/>
          </p:nvSpPr>
          <p:spPr>
            <a:xfrm>
              <a:off x="8695339" y="3980647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801" name="TextBox 800">
              <a:hlinkClick r:id="rId85" action="ppaction://hlinksldjump"/>
              <a:extLst>
                <a:ext uri="{FF2B5EF4-FFF2-40B4-BE49-F238E27FC236}">
                  <a16:creationId xmlns:a16="http://schemas.microsoft.com/office/drawing/2014/main" id="{442CA2ED-1A42-CDC5-936D-0FE6AECD972D}"/>
                </a:ext>
              </a:extLst>
            </p:cNvPr>
            <p:cNvSpPr txBox="1"/>
            <p:nvPr/>
          </p:nvSpPr>
          <p:spPr>
            <a:xfrm>
              <a:off x="8482940" y="407097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FCBAC72C-4F16-37F2-1256-0AB4F9B76725}"/>
                </a:ext>
              </a:extLst>
            </p:cNvPr>
            <p:cNvSpPr txBox="1"/>
            <p:nvPr/>
          </p:nvSpPr>
          <p:spPr>
            <a:xfrm>
              <a:off x="8769338" y="409517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C93F2864-70B6-FEA7-71D6-D4B0AFD773B4}"/>
                </a:ext>
              </a:extLst>
            </p:cNvPr>
            <p:cNvSpPr txBox="1"/>
            <p:nvPr/>
          </p:nvSpPr>
          <p:spPr>
            <a:xfrm>
              <a:off x="8481473" y="4211882"/>
              <a:ext cx="57680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F23A4266-5D0F-33D7-69E5-7D3A75D75FBC}"/>
              </a:ext>
            </a:extLst>
          </p:cNvPr>
          <p:cNvGrpSpPr/>
          <p:nvPr/>
        </p:nvGrpSpPr>
        <p:grpSpPr>
          <a:xfrm>
            <a:off x="8466655" y="4563051"/>
            <a:ext cx="689004" cy="632746"/>
            <a:chOff x="8466655" y="4563051"/>
            <a:chExt cx="689004" cy="632746"/>
          </a:xfrm>
        </p:grpSpPr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B413B36F-10EE-282D-2DB2-89E543761171}"/>
                </a:ext>
              </a:extLst>
            </p:cNvPr>
            <p:cNvSpPr/>
            <p:nvPr/>
          </p:nvSpPr>
          <p:spPr>
            <a:xfrm>
              <a:off x="8536505" y="459469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6E7146F6-1FF3-0952-E2CC-AE1AC1B22D79}"/>
                </a:ext>
              </a:extLst>
            </p:cNvPr>
            <p:cNvSpPr/>
            <p:nvPr/>
          </p:nvSpPr>
          <p:spPr>
            <a:xfrm>
              <a:off x="8536505" y="506882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2908BE06-BA39-0583-BA76-C2F437F19B54}"/>
                </a:ext>
              </a:extLst>
            </p:cNvPr>
            <p:cNvSpPr txBox="1"/>
            <p:nvPr/>
          </p:nvSpPr>
          <p:spPr>
            <a:xfrm>
              <a:off x="8536504" y="502652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35B548EC-DE0E-9BED-D3DC-658ECF82506F}"/>
                </a:ext>
              </a:extLst>
            </p:cNvPr>
            <p:cNvSpPr txBox="1"/>
            <p:nvPr/>
          </p:nvSpPr>
          <p:spPr>
            <a:xfrm>
              <a:off x="8466655" y="4933301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AFB777A-4F58-3A06-9489-0025E53532FD}"/>
                </a:ext>
              </a:extLst>
            </p:cNvPr>
            <p:cNvSpPr txBox="1"/>
            <p:nvPr/>
          </p:nvSpPr>
          <p:spPr>
            <a:xfrm>
              <a:off x="8481472" y="456305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F6EA9FC-FA52-8BC0-7ECC-D2EFF6BB390B}"/>
                </a:ext>
              </a:extLst>
            </p:cNvPr>
            <p:cNvSpPr txBox="1"/>
            <p:nvPr/>
          </p:nvSpPr>
          <p:spPr>
            <a:xfrm>
              <a:off x="8710146" y="4563051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1" name="TextBox 810">
              <a:hlinkClick r:id="rId86" action="ppaction://hlinksldjump"/>
              <a:extLst>
                <a:ext uri="{FF2B5EF4-FFF2-40B4-BE49-F238E27FC236}">
                  <a16:creationId xmlns:a16="http://schemas.microsoft.com/office/drawing/2014/main" id="{8B66D1CE-5258-A284-9AA7-B0CCF9DBB884}"/>
                </a:ext>
              </a:extLst>
            </p:cNvPr>
            <p:cNvSpPr txBox="1"/>
            <p:nvPr/>
          </p:nvSpPr>
          <p:spPr>
            <a:xfrm>
              <a:off x="8482939" y="465338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8CAF1769-0C0F-B9E8-5960-1706D7C6EDFA}"/>
                </a:ext>
              </a:extLst>
            </p:cNvPr>
            <p:cNvSpPr txBox="1"/>
            <p:nvPr/>
          </p:nvSpPr>
          <p:spPr>
            <a:xfrm>
              <a:off x="8769337" y="46775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22AED0B-F886-1DDB-3398-418AD69B6A70}"/>
                </a:ext>
              </a:extLst>
            </p:cNvPr>
            <p:cNvSpPr txBox="1"/>
            <p:nvPr/>
          </p:nvSpPr>
          <p:spPr>
            <a:xfrm>
              <a:off x="8481473" y="4794286"/>
              <a:ext cx="6741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sp>
        <p:nvSpPr>
          <p:cNvPr id="814" name="TextBox 813">
            <a:hlinkClick r:id="rId87" action="ppaction://hlinksldjump"/>
            <a:extLst>
              <a:ext uri="{FF2B5EF4-FFF2-40B4-BE49-F238E27FC236}">
                <a16:creationId xmlns:a16="http://schemas.microsoft.com/office/drawing/2014/main" id="{4D8A7C31-F2CF-E955-3A3F-A1402A5B91D0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55" name="TextBox 854">
            <a:hlinkClick r:id="rId88" action="ppaction://hlinksldjump"/>
            <a:extLst>
              <a:ext uri="{FF2B5EF4-FFF2-40B4-BE49-F238E27FC236}">
                <a16:creationId xmlns:a16="http://schemas.microsoft.com/office/drawing/2014/main" id="{73BA9E1A-3C46-1AA1-8309-5F95525F9CD7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56" name="TextBox 855">
            <a:hlinkClick r:id="rId89" action="ppaction://hlinksldjump"/>
            <a:extLst>
              <a:ext uri="{FF2B5EF4-FFF2-40B4-BE49-F238E27FC236}">
                <a16:creationId xmlns:a16="http://schemas.microsoft.com/office/drawing/2014/main" id="{3DEDCC6B-52B1-0C00-5D08-D10255E23621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57" name="TextBox 856">
            <a:hlinkClick r:id="rId90" action="ppaction://hlinksldjump"/>
            <a:extLst>
              <a:ext uri="{FF2B5EF4-FFF2-40B4-BE49-F238E27FC236}">
                <a16:creationId xmlns:a16="http://schemas.microsoft.com/office/drawing/2014/main" id="{E4B237BF-4D4D-80CB-5C74-FDE0580F1C90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58" name="TextBox 857">
            <a:hlinkClick r:id="rId91" action="ppaction://hlinksldjump"/>
            <a:extLst>
              <a:ext uri="{FF2B5EF4-FFF2-40B4-BE49-F238E27FC236}">
                <a16:creationId xmlns:a16="http://schemas.microsoft.com/office/drawing/2014/main" id="{D81C8D02-93B1-62C2-03E2-A70C3F92E94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59" name="TextBox 858">
            <a:hlinkClick r:id="rId92" action="ppaction://hlinksldjump"/>
            <a:extLst>
              <a:ext uri="{FF2B5EF4-FFF2-40B4-BE49-F238E27FC236}">
                <a16:creationId xmlns:a16="http://schemas.microsoft.com/office/drawing/2014/main" id="{B03E9E50-60D7-4502-FE63-26D7860F6BBB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60" name="TextBox 859">
            <a:hlinkClick r:id="rId93" action="ppaction://hlinksldjump"/>
            <a:extLst>
              <a:ext uri="{FF2B5EF4-FFF2-40B4-BE49-F238E27FC236}">
                <a16:creationId xmlns:a16="http://schemas.microsoft.com/office/drawing/2014/main" id="{D5CF7622-2903-0DC2-A0D3-52CAC7104600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61" name="TextBox 860">
            <a:hlinkClick r:id="rId94" action="ppaction://hlinksldjump"/>
            <a:extLst>
              <a:ext uri="{FF2B5EF4-FFF2-40B4-BE49-F238E27FC236}">
                <a16:creationId xmlns:a16="http://schemas.microsoft.com/office/drawing/2014/main" id="{103149F4-5665-95CC-5001-CEBDA9463C33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62" name="TextBox 861">
            <a:hlinkClick r:id="rId95" action="ppaction://hlinksldjump"/>
            <a:extLst>
              <a:ext uri="{FF2B5EF4-FFF2-40B4-BE49-F238E27FC236}">
                <a16:creationId xmlns:a16="http://schemas.microsoft.com/office/drawing/2014/main" id="{B48B9DA0-B5F3-8EB6-62BE-4FCC12895FBD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63" name="TextBox 862">
            <a:hlinkClick r:id="rId96" action="ppaction://hlinksldjump"/>
            <a:extLst>
              <a:ext uri="{FF2B5EF4-FFF2-40B4-BE49-F238E27FC236}">
                <a16:creationId xmlns:a16="http://schemas.microsoft.com/office/drawing/2014/main" id="{C411AA19-CEB3-468F-AEAD-D68AD4838743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64" name="TextBox 863">
            <a:hlinkClick r:id="rId97" action="ppaction://hlinksldjump"/>
            <a:extLst>
              <a:ext uri="{FF2B5EF4-FFF2-40B4-BE49-F238E27FC236}">
                <a16:creationId xmlns:a16="http://schemas.microsoft.com/office/drawing/2014/main" id="{8A7736AC-8322-FEF3-28B9-01C093836D2A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65" name="TextBox 864">
            <a:hlinkClick r:id="rId98" action="ppaction://hlinksldjump"/>
            <a:extLst>
              <a:ext uri="{FF2B5EF4-FFF2-40B4-BE49-F238E27FC236}">
                <a16:creationId xmlns:a16="http://schemas.microsoft.com/office/drawing/2014/main" id="{A150D7D8-2380-FAE7-B9E2-04DF0231A8FF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66" name="TextBox 865">
            <a:hlinkClick r:id="rId99" action="ppaction://hlinksldjump"/>
            <a:extLst>
              <a:ext uri="{FF2B5EF4-FFF2-40B4-BE49-F238E27FC236}">
                <a16:creationId xmlns:a16="http://schemas.microsoft.com/office/drawing/2014/main" id="{9771E838-AAF7-9CB0-93FE-9269319A684C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67" name="TextBox 866">
            <a:hlinkClick r:id="rId100" action="ppaction://hlinksldjump"/>
            <a:extLst>
              <a:ext uri="{FF2B5EF4-FFF2-40B4-BE49-F238E27FC236}">
                <a16:creationId xmlns:a16="http://schemas.microsoft.com/office/drawing/2014/main" id="{63FAB525-97A1-2B0E-B418-88E050C23E9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68" name="TextBox 867">
            <a:hlinkClick r:id="rId101" action="ppaction://hlinksldjump"/>
            <a:extLst>
              <a:ext uri="{FF2B5EF4-FFF2-40B4-BE49-F238E27FC236}">
                <a16:creationId xmlns:a16="http://schemas.microsoft.com/office/drawing/2014/main" id="{65E9893B-E4A1-C913-05F2-C1C2EA0AACB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45DCDE69-30AD-C491-E3A4-AAAB5764E48D}"/>
              </a:ext>
            </a:extLst>
          </p:cNvPr>
          <p:cNvGrpSpPr/>
          <p:nvPr/>
        </p:nvGrpSpPr>
        <p:grpSpPr>
          <a:xfrm>
            <a:off x="8481726" y="2242389"/>
            <a:ext cx="697471" cy="632746"/>
            <a:chOff x="8481726" y="2242389"/>
            <a:chExt cx="697471" cy="632746"/>
          </a:xfrm>
        </p:grpSpPr>
        <p:sp>
          <p:nvSpPr>
            <p:cNvPr id="870" name="Rectangle 869">
              <a:extLst>
                <a:ext uri="{FF2B5EF4-FFF2-40B4-BE49-F238E27FC236}">
                  <a16:creationId xmlns:a16="http://schemas.microsoft.com/office/drawing/2014/main" id="{1C68B92C-3A51-E4E3-786C-19E6E6CB203E}"/>
                </a:ext>
              </a:extLst>
            </p:cNvPr>
            <p:cNvSpPr/>
            <p:nvPr/>
          </p:nvSpPr>
          <p:spPr>
            <a:xfrm>
              <a:off x="8536759" y="227402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Rectangle 870">
              <a:extLst>
                <a:ext uri="{FF2B5EF4-FFF2-40B4-BE49-F238E27FC236}">
                  <a16:creationId xmlns:a16="http://schemas.microsoft.com/office/drawing/2014/main" id="{0EA2A88F-67EA-3B4D-5E84-A30102E4486A}"/>
                </a:ext>
              </a:extLst>
            </p:cNvPr>
            <p:cNvSpPr/>
            <p:nvPr/>
          </p:nvSpPr>
          <p:spPr>
            <a:xfrm>
              <a:off x="8536759" y="274816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255DBC8-E589-2C71-A90B-9C5DAB05E971}"/>
                </a:ext>
              </a:extLst>
            </p:cNvPr>
            <p:cNvSpPr txBox="1"/>
            <p:nvPr/>
          </p:nvSpPr>
          <p:spPr>
            <a:xfrm>
              <a:off x="8489133" y="2705858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6137D069-4960-182C-4A6B-947A69A1BF50}"/>
                </a:ext>
              </a:extLst>
            </p:cNvPr>
            <p:cNvSpPr txBox="1"/>
            <p:nvPr/>
          </p:nvSpPr>
          <p:spPr>
            <a:xfrm>
              <a:off x="8536759" y="261263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65A9069D-2223-D2AE-F95B-EB03431B9558}"/>
                </a:ext>
              </a:extLst>
            </p:cNvPr>
            <p:cNvSpPr txBox="1"/>
            <p:nvPr/>
          </p:nvSpPr>
          <p:spPr>
            <a:xfrm>
              <a:off x="8481726" y="224239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8666AA88-0EBB-57A1-0C7D-CEC40AB44B06}"/>
                </a:ext>
              </a:extLst>
            </p:cNvPr>
            <p:cNvSpPr txBox="1"/>
            <p:nvPr/>
          </p:nvSpPr>
          <p:spPr>
            <a:xfrm>
              <a:off x="8769591" y="224238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876" name="TextBox 875">
              <a:hlinkClick r:id="rId102" action="ppaction://hlinksldjump"/>
              <a:extLst>
                <a:ext uri="{FF2B5EF4-FFF2-40B4-BE49-F238E27FC236}">
                  <a16:creationId xmlns:a16="http://schemas.microsoft.com/office/drawing/2014/main" id="{07FE7969-AD21-5E4D-7B43-69702BC592CD}"/>
                </a:ext>
              </a:extLst>
            </p:cNvPr>
            <p:cNvSpPr txBox="1"/>
            <p:nvPr/>
          </p:nvSpPr>
          <p:spPr>
            <a:xfrm>
              <a:off x="8483193" y="233272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E4D625B3-2107-FDC2-1956-8A265805C2C1}"/>
                </a:ext>
              </a:extLst>
            </p:cNvPr>
            <p:cNvSpPr txBox="1"/>
            <p:nvPr/>
          </p:nvSpPr>
          <p:spPr>
            <a:xfrm>
              <a:off x="8769591" y="235691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181D9C55-CB62-4D4E-481F-0DDF4E1159BD}"/>
                </a:ext>
              </a:extLst>
            </p:cNvPr>
            <p:cNvSpPr txBox="1"/>
            <p:nvPr/>
          </p:nvSpPr>
          <p:spPr>
            <a:xfrm>
              <a:off x="8481726" y="2473624"/>
              <a:ext cx="6974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sp>
        <p:nvSpPr>
          <p:cNvPr id="879" name="TextBox 878">
            <a:hlinkClick r:id="rId103" action="ppaction://hlinksldjump"/>
            <a:extLst>
              <a:ext uri="{FF2B5EF4-FFF2-40B4-BE49-F238E27FC236}">
                <a16:creationId xmlns:a16="http://schemas.microsoft.com/office/drawing/2014/main" id="{F0874127-3861-B1C9-B598-FA060F8D6EB9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80" name="TextBox 879">
            <a:hlinkClick r:id="rId104" action="ppaction://hlinksldjump"/>
            <a:extLst>
              <a:ext uri="{FF2B5EF4-FFF2-40B4-BE49-F238E27FC236}">
                <a16:creationId xmlns:a16="http://schemas.microsoft.com/office/drawing/2014/main" id="{AD65A50D-929D-1117-FABD-59AB3870D94A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81" name="Rectangle 880">
            <a:hlinkClick r:id="rId105" action="ppaction://hlinksldjump"/>
            <a:extLst>
              <a:ext uri="{FF2B5EF4-FFF2-40B4-BE49-F238E27FC236}">
                <a16:creationId xmlns:a16="http://schemas.microsoft.com/office/drawing/2014/main" id="{542D682B-1754-F579-F7FD-7798F0F675D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82" name="Rectangle 881">
            <a:hlinkClick r:id="rId106" action="ppaction://hlinksldjump"/>
            <a:extLst>
              <a:ext uri="{FF2B5EF4-FFF2-40B4-BE49-F238E27FC236}">
                <a16:creationId xmlns:a16="http://schemas.microsoft.com/office/drawing/2014/main" id="{579C306E-5197-CC45-73FB-43CC6E1C83B5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83" name="Rectangle 882">
            <a:hlinkClick r:id="rId107" action="ppaction://hlinksldjump"/>
            <a:extLst>
              <a:ext uri="{FF2B5EF4-FFF2-40B4-BE49-F238E27FC236}">
                <a16:creationId xmlns:a16="http://schemas.microsoft.com/office/drawing/2014/main" id="{F82AD498-5ACF-F64A-1168-AD02A669CBE9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84" name="Rectangle 883">
            <a:hlinkClick r:id="rId108" action="ppaction://hlinksldjump"/>
            <a:extLst>
              <a:ext uri="{FF2B5EF4-FFF2-40B4-BE49-F238E27FC236}">
                <a16:creationId xmlns:a16="http://schemas.microsoft.com/office/drawing/2014/main" id="{08F2772E-B3C4-7EAD-E808-76898CFBA12B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85" name="Rectangle 884">
            <a:hlinkClick r:id="rId109" action="ppaction://hlinksldjump"/>
            <a:extLst>
              <a:ext uri="{FF2B5EF4-FFF2-40B4-BE49-F238E27FC236}">
                <a16:creationId xmlns:a16="http://schemas.microsoft.com/office/drawing/2014/main" id="{C5F1579A-F4C4-9D70-6593-A549C1D36FE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86" name="Rectangle 885">
            <a:hlinkClick r:id="rId110" action="ppaction://hlinksldjump"/>
            <a:extLst>
              <a:ext uri="{FF2B5EF4-FFF2-40B4-BE49-F238E27FC236}">
                <a16:creationId xmlns:a16="http://schemas.microsoft.com/office/drawing/2014/main" id="{F09FE2AD-FD5E-FD82-7E56-D5F24F3862FA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87" name="Rectangle 886">
            <a:hlinkClick r:id="rId111" action="ppaction://hlinksldjump"/>
            <a:extLst>
              <a:ext uri="{FF2B5EF4-FFF2-40B4-BE49-F238E27FC236}">
                <a16:creationId xmlns:a16="http://schemas.microsoft.com/office/drawing/2014/main" id="{EE130A39-2D79-53EA-6151-D5D4B6A07DCF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889" name="TextBox 888">
            <a:extLst>
              <a:ext uri="{FF2B5EF4-FFF2-40B4-BE49-F238E27FC236}">
                <a16:creationId xmlns:a16="http://schemas.microsoft.com/office/drawing/2014/main" id="{10EB51FC-578C-B414-28E7-C5E754857A0E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890" name="TextBox 889">
            <a:extLst>
              <a:ext uri="{FF2B5EF4-FFF2-40B4-BE49-F238E27FC236}">
                <a16:creationId xmlns:a16="http://schemas.microsoft.com/office/drawing/2014/main" id="{500EF00B-10D6-8FC1-6014-C591EF4CA4ED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VA (15)</a:t>
            </a:r>
          </a:p>
        </p:txBody>
      </p:sp>
      <p:sp>
        <p:nvSpPr>
          <p:cNvPr id="891" name="TextBox 890">
            <a:extLst>
              <a:ext uri="{FF2B5EF4-FFF2-40B4-BE49-F238E27FC236}">
                <a16:creationId xmlns:a16="http://schemas.microsoft.com/office/drawing/2014/main" id="{D18191D7-E777-3399-84D5-7B9049338700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892" name="TextBox 891">
            <a:extLst>
              <a:ext uri="{FF2B5EF4-FFF2-40B4-BE49-F238E27FC236}">
                <a16:creationId xmlns:a16="http://schemas.microsoft.com/office/drawing/2014/main" id="{1864E4D7-2189-6BB8-C372-F9F67B99FF2E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r>
              <a:rPr lang="en-US" sz="1600" b="1">
                <a:latin typeface="UTM Duepuntozero" panose="02040603050506020204" pitchFamily="18" charset="0"/>
              </a:rPr>
              <a:t>np</a:t>
            </a:r>
            <a:r>
              <a:rPr lang="en-US" sz="1600" b="1" baseline="30000">
                <a:latin typeface="UTM Duepuntozero" panose="02040603050506020204" pitchFamily="18" charset="0"/>
              </a:rPr>
              <a:t>3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893" name="TextBox 892">
            <a:extLst>
              <a:ext uri="{FF2B5EF4-FFF2-40B4-BE49-F238E27FC236}">
                <a16:creationId xmlns:a16="http://schemas.microsoft.com/office/drawing/2014/main" id="{6F6A22D0-F950-3E3F-92FE-F37EBBF389F9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894" name="TextBox 893">
            <a:extLst>
              <a:ext uri="{FF2B5EF4-FFF2-40B4-BE49-F238E27FC236}">
                <a16:creationId xmlns:a16="http://schemas.microsoft.com/office/drawing/2014/main" id="{210E03EA-CB31-B61E-9788-E2842F587E8A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5 (5 electron lớp ngoài cùng)</a:t>
            </a:r>
          </a:p>
        </p:txBody>
      </p:sp>
      <p:sp>
        <p:nvSpPr>
          <p:cNvPr id="1564" name="TextBox 1563">
            <a:extLst>
              <a:ext uri="{FF2B5EF4-FFF2-40B4-BE49-F238E27FC236}">
                <a16:creationId xmlns:a16="http://schemas.microsoft.com/office/drawing/2014/main" id="{7A3A929D-BAF3-D2DC-958D-A46929005F1A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565" name="TextBox 1564">
            <a:extLst>
              <a:ext uri="{FF2B5EF4-FFF2-40B4-BE49-F238E27FC236}">
                <a16:creationId xmlns:a16="http://schemas.microsoft.com/office/drawing/2014/main" id="{BF741060-1BB5-A739-F527-6CF03C647133}"/>
              </a:ext>
            </a:extLst>
          </p:cNvPr>
          <p:cNvSpPr txBox="1"/>
          <p:nvPr/>
        </p:nvSpPr>
        <p:spPr>
          <a:xfrm>
            <a:off x="4414487" y="1855890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p</a:t>
            </a:r>
          </a:p>
        </p:txBody>
      </p:sp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985C5004-603C-187C-52AF-93DA082BFA9E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28FE4E11-0C07-858D-D137-1924956B2A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768B2D5B-E326-901E-3ECD-A4E8F67478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26546082-446E-19A0-8753-D73710C3BF5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36355869-9413-F509-411D-FA85E4DE2AB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6AAEBF9-A60C-F2E2-8F54-6DFDD40FE4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DE130611-EA67-C75B-7209-6E5B8F9C917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75" name="TextBox 1874">
              <a:hlinkClick r:id="rId112" action="ppaction://hlinksldjump"/>
              <a:extLst>
                <a:ext uri="{FF2B5EF4-FFF2-40B4-BE49-F238E27FC236}">
                  <a16:creationId xmlns:a16="http://schemas.microsoft.com/office/drawing/2014/main" id="{82F6C0D4-802B-C320-411C-2ECF6CD8907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77F85504-3DDE-0134-A5D8-B4BC0AF6EF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392ECCA0-1517-4B40-214D-4AE093FB85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79" name="Group 1878">
            <a:extLst>
              <a:ext uri="{FF2B5EF4-FFF2-40B4-BE49-F238E27FC236}">
                <a16:creationId xmlns:a16="http://schemas.microsoft.com/office/drawing/2014/main" id="{E420F8AB-EBB5-3762-3FDE-9A6CA17D69FD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6614427E-0A17-74CF-1E24-FFA2051CCE6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A6605343-F9AA-249C-FA1A-36C5998F69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586703C3-E464-EFF1-3CCC-83DD4EFB3C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AFAB97D6-0180-9177-BB82-19BE0250BC4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DA479A40-68FE-ED3A-BB5D-7320EE681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5BB5899-5474-FF4B-C995-165AB453BE81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245" name="TextBox 244">
              <a:hlinkClick r:id="rId113" action="ppaction://hlinksldjump"/>
              <a:extLst>
                <a:ext uri="{FF2B5EF4-FFF2-40B4-BE49-F238E27FC236}">
                  <a16:creationId xmlns:a16="http://schemas.microsoft.com/office/drawing/2014/main" id="{DC7B3051-1131-43CA-9018-6AC715A63F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E9B5B4D8-30F0-B7C7-30BE-C262BE8BCF3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679687FA-8499-56EF-C744-BC0F70EE801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E4CAAA2C-2848-D6B8-CFD3-173758662973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6E638125-4E32-BD2A-BCAE-F0A23A183FA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BDBAEEF7-0A74-601F-AE09-396C1641C0C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8ECFACAD-A6E3-3B42-9512-2EF5FEBE8AB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05D5FDAF-6555-0936-AB72-5C6275741CCA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E1048E7C-BAAE-2C16-EF4C-C058AFB0AFF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0FDB06DA-9633-96D5-ACB0-F1FE3B19E87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297" name="TextBox 296">
              <a:hlinkClick r:id="rId114" action="ppaction://hlinksldjump"/>
              <a:extLst>
                <a:ext uri="{FF2B5EF4-FFF2-40B4-BE49-F238E27FC236}">
                  <a16:creationId xmlns:a16="http://schemas.microsoft.com/office/drawing/2014/main" id="{DDCE033C-9111-52C1-E7F1-30BE2EAF1D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096A5A49-5017-F2A5-ED08-CB3C5E85898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63CE4CFA-0078-082F-5BCF-D84C5C3FD50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59555259-D4E1-7826-F7F6-85762E86B412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D6D8B7BC-689E-FEC1-9965-9447394F9F0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5B6CB4B5-A727-FB70-BBFF-A95A05867C9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C8A6CE93-4ED3-B7F2-C2D1-54A8DC4C83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9E77CA4F-ED26-1503-8799-44D979E37C8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7DA2AD37-F749-880F-4C5F-DCF5645B41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008BC522-9A3F-5524-1789-A289B7FE2F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07" name="TextBox 40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3233CC9-05D8-9A0C-5CE3-BD0F20ADB1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1A294BBD-48BE-52D6-F448-196DB92D75E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C6C5AC3E-8590-B0ED-2F39-B5B54E80A8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B6B24CF6-8F61-911F-01B2-A966BA46803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689AF09E-25DB-09A7-C7DF-E4B1DE4B64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BACFD2EF-1F42-509C-F812-0EF1BF7FC8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9B15A143-D5BB-87A2-4E0E-3B2C338CBCF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B243576A-541E-85FE-FD70-0D63F72B4DA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7EED7EB1-F7EC-3DDB-EB8D-F75619DF47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11A0978A-D3DE-8EB7-FF68-1CBA7558A4C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537" name="TextBox 536">
              <a:hlinkClick r:id="rId116" action="ppaction://hlinksldjump"/>
              <a:extLst>
                <a:ext uri="{FF2B5EF4-FFF2-40B4-BE49-F238E27FC236}">
                  <a16:creationId xmlns:a16="http://schemas.microsoft.com/office/drawing/2014/main" id="{E2FD7FE0-AA50-2B3D-79AC-B9C84734766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1C9E47A-FB6E-E58B-14BB-55E6420E7A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269759A5-80FE-0582-F0B4-61EFEC89057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7ACCE2BB-C09A-3C62-02DE-1996F3A610AC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D5914ADC-113F-6D62-1AE7-65C90FEC55C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C874324B-6C3B-3FF9-CE9D-818B96883D3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EA795020-0722-35B9-B12D-D375AB23B6B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5F4811B0-A993-3C29-B9DF-7A673F10CF1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353CB5A8-5A10-A0B4-6D49-91BB57C769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11869F51-58A7-BD14-C24E-FDBAC2A17E0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547" name="TextBox 546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6A9CDDA-694F-5264-BD64-DF3B819822E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4CA97D3E-160D-4025-26C6-E3D275727A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28A62287-A583-E30F-315D-AADF9DFB60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3D585FA0-2AC2-582D-D65B-C9572B4D9D9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A75CA818-6C69-DED6-68B3-916A14A091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74212A71-DDC8-26A7-479B-2254049FC13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A3FE8E75-FA0E-7C1B-691A-50A0B53DE83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B21DBF1B-F5D6-534F-F6BF-D303D72D697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55" name="TextBox 554">
              <a:extLst>
                <a:ext uri="{FF2B5EF4-FFF2-40B4-BE49-F238E27FC236}">
                  <a16:creationId xmlns:a16="http://schemas.microsoft.com/office/drawing/2014/main" id="{023C8227-BFF8-301B-3587-9578B392D5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0420D6F5-D6F3-43B1-8D07-CCFCC8CF25E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557" name="TextBox 556">
              <a:hlinkClick r:id="rId118" action="ppaction://hlinksldjump"/>
              <a:extLst>
                <a:ext uri="{FF2B5EF4-FFF2-40B4-BE49-F238E27FC236}">
                  <a16:creationId xmlns:a16="http://schemas.microsoft.com/office/drawing/2014/main" id="{4A96D3BB-C9C7-DC61-908D-A09A2E4F96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3E20029E-E394-7245-9939-9C0AD59617B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FC88BD5E-3C24-41FC-C4E5-751E1DA27B44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A9ED570-CED0-1A98-46CF-8C17D3649363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6EF71613-010C-A626-FD27-4AD9C0934F70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000D5C30-CF72-E754-B8D3-B2054DDBCF43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5E0534C-721C-5454-191A-030A7322C55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2F4EACD-9219-09FD-A6C9-DC623730B528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FCC7E4C6-D971-2ED9-87EB-1D7CDF3D824A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716185DC-0F1E-ED77-FAF5-A79080BF82E1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B75A9148-9FC6-E8BF-0829-8A29826FC274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96402E4F-F995-ABDF-E952-6D425FCC7E20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F2C4CC79-9853-C40D-AD88-C0C9932B3C91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63AD695-21A1-B8AF-5D71-92C44F0F4BC7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53BC2E0D-9F4C-A90E-0C4E-2F5126ACA37B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5E5B7911-D249-93D8-AC92-1E4033DEBFCD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88C1D2D9-880D-2A86-6CC9-CE0B1CCAC2F6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507C4B39-8D04-1A2B-29F1-9F2D5D8CF560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529701F9-F326-B113-0D26-51D6A9088CA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210ABA6A-EA86-E99F-0055-ED2BF19CF7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EFB33197-DE20-2EA3-658A-6A3AA938CE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579A742A-BC7B-F822-666A-FF3EA4D2C2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DC47F88A-B33F-59C2-4AA4-1C2D598CE51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E8829224-0A12-8C21-B163-50BEE13CC8A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09B31EAE-574E-69A8-C1CB-4C5283E8C85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2AA4F493-6231-9510-7483-0EB9C8BBE4DF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DA7D750D-DB60-0BBB-A818-4F392015DF99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42199E12-9BAD-0881-DF70-F5346D1F9420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B3609EEE-DCCC-7570-81C9-083DC611D29E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374EAA89-A86A-3F1E-FCED-EAC98D1723A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95EC9BAF-089B-29F9-C438-910888A7437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51B55C79-0B1C-245C-287D-7CDED91716C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38551915-6D4C-FB02-CAF7-7235DA6092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BABD7F61-9D70-0328-70AC-EC0A453F81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5182661B-1C94-A7CE-B7F0-D54BCA1AF2F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900C9FC8-5431-3DB0-5CC5-9ED2C5837DD6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492739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555716AC-2EE1-FB45-597B-C32AD1BEACCD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79" name="TextBox 1878">
            <a:hlinkClick r:id="rId7" action="ppaction://hlinksldjump"/>
            <a:extLst>
              <a:ext uri="{FF2B5EF4-FFF2-40B4-BE49-F238E27FC236}">
                <a16:creationId xmlns:a16="http://schemas.microsoft.com/office/drawing/2014/main" id="{D370B83A-A7E2-0E26-F62E-583B838160C1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4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5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6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7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8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9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0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1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2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3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4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5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6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7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8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9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0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1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2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3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4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5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6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7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8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9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0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1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2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3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4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5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6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7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8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9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0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1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2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3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4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5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6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7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8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9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0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1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2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453A3DD-ACD5-0332-02EC-395CE6B1BD4A}"/>
              </a:ext>
            </a:extLst>
          </p:cNvPr>
          <p:cNvGrpSpPr/>
          <p:nvPr/>
        </p:nvGrpSpPr>
        <p:grpSpPr>
          <a:xfrm>
            <a:off x="9034644" y="4562753"/>
            <a:ext cx="674186" cy="632746"/>
            <a:chOff x="9034644" y="4562753"/>
            <a:chExt cx="674186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142C10D9-864A-94F9-BDCF-B2BF3DD21F53}"/>
                </a:ext>
              </a:extLst>
            </p:cNvPr>
            <p:cNvSpPr/>
            <p:nvPr/>
          </p:nvSpPr>
          <p:spPr>
            <a:xfrm>
              <a:off x="9104494" y="459439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F5BEC582-0004-C326-428E-7DDDB070462B}"/>
                </a:ext>
              </a:extLst>
            </p:cNvPr>
            <p:cNvSpPr/>
            <p:nvPr/>
          </p:nvSpPr>
          <p:spPr>
            <a:xfrm>
              <a:off x="9104494" y="506852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F45B68FA-3BD1-7F67-0A0B-29E4CBEC3374}"/>
                </a:ext>
              </a:extLst>
            </p:cNvPr>
            <p:cNvSpPr txBox="1"/>
            <p:nvPr/>
          </p:nvSpPr>
          <p:spPr>
            <a:xfrm>
              <a:off x="9104493" y="502622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E8124561-D090-5442-BFC8-F7E567380488}"/>
                </a:ext>
              </a:extLst>
            </p:cNvPr>
            <p:cNvSpPr txBox="1"/>
            <p:nvPr/>
          </p:nvSpPr>
          <p:spPr>
            <a:xfrm>
              <a:off x="9034644" y="4933003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E47A097-EC21-451D-BA37-07B791EE6AC0}"/>
                </a:ext>
              </a:extLst>
            </p:cNvPr>
            <p:cNvSpPr txBox="1"/>
            <p:nvPr/>
          </p:nvSpPr>
          <p:spPr>
            <a:xfrm>
              <a:off x="9049461" y="456275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5B12C0BA-D618-31EC-A96C-D8EC32F58877}"/>
                </a:ext>
              </a:extLst>
            </p:cNvPr>
            <p:cNvSpPr txBox="1"/>
            <p:nvPr/>
          </p:nvSpPr>
          <p:spPr>
            <a:xfrm>
              <a:off x="9278135" y="4562753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9" name="TextBox 238">
              <a:hlinkClick r:id="rId83" action="ppaction://hlinksldjump"/>
              <a:extLst>
                <a:ext uri="{FF2B5EF4-FFF2-40B4-BE49-F238E27FC236}">
                  <a16:creationId xmlns:a16="http://schemas.microsoft.com/office/drawing/2014/main" id="{6A0421F2-35B5-3B41-D817-B4DBF4FB3FAE}"/>
                </a:ext>
              </a:extLst>
            </p:cNvPr>
            <p:cNvSpPr txBox="1"/>
            <p:nvPr/>
          </p:nvSpPr>
          <p:spPr>
            <a:xfrm>
              <a:off x="9050928" y="465308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39CDDBCF-4E25-2300-ACB6-40CFF27C953A}"/>
                </a:ext>
              </a:extLst>
            </p:cNvPr>
            <p:cNvSpPr txBox="1"/>
            <p:nvPr/>
          </p:nvSpPr>
          <p:spPr>
            <a:xfrm>
              <a:off x="9337326" y="467728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7016E84-91F4-FED5-53AF-8AC96C1C8D49}"/>
                </a:ext>
              </a:extLst>
            </p:cNvPr>
            <p:cNvSpPr txBox="1"/>
            <p:nvPr/>
          </p:nvSpPr>
          <p:spPr>
            <a:xfrm>
              <a:off x="9049461" y="4793988"/>
              <a:ext cx="659369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AEB8A73-1456-FF53-5C25-DB813A28B124}"/>
              </a:ext>
            </a:extLst>
          </p:cNvPr>
          <p:cNvGrpSpPr/>
          <p:nvPr/>
        </p:nvGrpSpPr>
        <p:grpSpPr>
          <a:xfrm>
            <a:off x="9049715" y="2242091"/>
            <a:ext cx="647699" cy="632746"/>
            <a:chOff x="9049715" y="2242091"/>
            <a:chExt cx="647699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06377F62-D99E-2B89-D2B3-187CA2816FD7}"/>
                </a:ext>
              </a:extLst>
            </p:cNvPr>
            <p:cNvSpPr/>
            <p:nvPr/>
          </p:nvSpPr>
          <p:spPr>
            <a:xfrm>
              <a:off x="9104748" y="227373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5626C31B-A3F2-264A-08F8-8BF23293D3FA}"/>
                </a:ext>
              </a:extLst>
            </p:cNvPr>
            <p:cNvSpPr/>
            <p:nvPr/>
          </p:nvSpPr>
          <p:spPr>
            <a:xfrm>
              <a:off x="9104748" y="274786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1BF7602-D1CD-CE3E-5212-5BDA96133CBF}"/>
                </a:ext>
              </a:extLst>
            </p:cNvPr>
            <p:cNvSpPr txBox="1"/>
            <p:nvPr/>
          </p:nvSpPr>
          <p:spPr>
            <a:xfrm>
              <a:off x="9057122" y="2705560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E7EF7A1-6B23-4CB7-C63F-26BCD146AEAB}"/>
                </a:ext>
              </a:extLst>
            </p:cNvPr>
            <p:cNvSpPr txBox="1"/>
            <p:nvPr/>
          </p:nvSpPr>
          <p:spPr>
            <a:xfrm>
              <a:off x="9104748" y="261234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7FD0B943-3DB6-0B97-FB16-4863FAC4D788}"/>
                </a:ext>
              </a:extLst>
            </p:cNvPr>
            <p:cNvSpPr txBox="1"/>
            <p:nvPr/>
          </p:nvSpPr>
          <p:spPr>
            <a:xfrm>
              <a:off x="9049715" y="224209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8318D9F0-B999-37CA-84EC-6DA851A7DEBE}"/>
                </a:ext>
              </a:extLst>
            </p:cNvPr>
            <p:cNvSpPr txBox="1"/>
            <p:nvPr/>
          </p:nvSpPr>
          <p:spPr>
            <a:xfrm>
              <a:off x="9337580" y="224209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249" name="TextBox 248">
              <a:hlinkClick r:id="rId84" action="ppaction://hlinksldjump"/>
              <a:extLst>
                <a:ext uri="{FF2B5EF4-FFF2-40B4-BE49-F238E27FC236}">
                  <a16:creationId xmlns:a16="http://schemas.microsoft.com/office/drawing/2014/main" id="{95B5F3B6-C8B1-9D29-BA32-48BF2D688B63}"/>
                </a:ext>
              </a:extLst>
            </p:cNvPr>
            <p:cNvSpPr txBox="1"/>
            <p:nvPr/>
          </p:nvSpPr>
          <p:spPr>
            <a:xfrm>
              <a:off x="9051182" y="233242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3A38B695-D0CF-1594-FAA5-72B46ECA9686}"/>
                </a:ext>
              </a:extLst>
            </p:cNvPr>
            <p:cNvSpPr txBox="1"/>
            <p:nvPr/>
          </p:nvSpPr>
          <p:spPr>
            <a:xfrm>
              <a:off x="9337580" y="235662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4AEB36F-3EFD-5458-B6CA-F56ADE79A5E1}"/>
                </a:ext>
              </a:extLst>
            </p:cNvPr>
            <p:cNvSpPr txBox="1"/>
            <p:nvPr/>
          </p:nvSpPr>
          <p:spPr>
            <a:xfrm>
              <a:off x="9049715" y="2473326"/>
              <a:ext cx="57688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822BEDCF-C001-39DA-1B6C-3A2F5E00FCF9}"/>
              </a:ext>
            </a:extLst>
          </p:cNvPr>
          <p:cNvGrpSpPr/>
          <p:nvPr/>
        </p:nvGrpSpPr>
        <p:grpSpPr>
          <a:xfrm>
            <a:off x="9026417" y="1662967"/>
            <a:ext cx="697471" cy="632746"/>
            <a:chOff x="9026417" y="1662967"/>
            <a:chExt cx="697471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ABC09F4E-506A-530F-67BD-212DC9147BA9}"/>
                </a:ext>
              </a:extLst>
            </p:cNvPr>
            <p:cNvSpPr/>
            <p:nvPr/>
          </p:nvSpPr>
          <p:spPr>
            <a:xfrm>
              <a:off x="9104747" y="169460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4E90977E-E507-CBF2-3CC9-B11AE8571816}"/>
                </a:ext>
              </a:extLst>
            </p:cNvPr>
            <p:cNvSpPr/>
            <p:nvPr/>
          </p:nvSpPr>
          <p:spPr>
            <a:xfrm>
              <a:off x="9104747" y="216874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94B236F9-1201-7D63-301B-6E1E6A1073C1}"/>
                </a:ext>
              </a:extLst>
            </p:cNvPr>
            <p:cNvSpPr txBox="1"/>
            <p:nvPr/>
          </p:nvSpPr>
          <p:spPr>
            <a:xfrm>
              <a:off x="9026417" y="2126436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630462B8-B239-9F58-8AD2-897A8D992FA4}"/>
                </a:ext>
              </a:extLst>
            </p:cNvPr>
            <p:cNvSpPr txBox="1"/>
            <p:nvPr/>
          </p:nvSpPr>
          <p:spPr>
            <a:xfrm>
              <a:off x="9104747" y="203321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CB701E8F-C41F-063A-A81E-49E9C2F2C98B}"/>
                </a:ext>
              </a:extLst>
            </p:cNvPr>
            <p:cNvSpPr txBox="1"/>
            <p:nvPr/>
          </p:nvSpPr>
          <p:spPr>
            <a:xfrm>
              <a:off x="9049714" y="166296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923ECBC2-FE3C-9876-847A-59B22C744FC9}"/>
                </a:ext>
              </a:extLst>
            </p:cNvPr>
            <p:cNvSpPr txBox="1"/>
            <p:nvPr/>
          </p:nvSpPr>
          <p:spPr>
            <a:xfrm>
              <a:off x="9287429" y="1662967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781" name="TextBox 780">
              <a:hlinkClick r:id="rId85" action="ppaction://hlinksldjump"/>
              <a:extLst>
                <a:ext uri="{FF2B5EF4-FFF2-40B4-BE49-F238E27FC236}">
                  <a16:creationId xmlns:a16="http://schemas.microsoft.com/office/drawing/2014/main" id="{D869A6CB-06BD-DB8E-C9FF-262F63ACDCA1}"/>
                </a:ext>
              </a:extLst>
            </p:cNvPr>
            <p:cNvSpPr txBox="1"/>
            <p:nvPr/>
          </p:nvSpPr>
          <p:spPr>
            <a:xfrm>
              <a:off x="9051181" y="175329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0DB251D7-0B3A-278E-C6EB-383E09122A15}"/>
                </a:ext>
              </a:extLst>
            </p:cNvPr>
            <p:cNvSpPr txBox="1"/>
            <p:nvPr/>
          </p:nvSpPr>
          <p:spPr>
            <a:xfrm>
              <a:off x="9337579" y="177749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F98D0559-D9E2-A572-D719-9E706E5DB499}"/>
                </a:ext>
              </a:extLst>
            </p:cNvPr>
            <p:cNvSpPr txBox="1"/>
            <p:nvPr/>
          </p:nvSpPr>
          <p:spPr>
            <a:xfrm>
              <a:off x="9049715" y="1894202"/>
              <a:ext cx="55783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sp>
        <p:nvSpPr>
          <p:cNvPr id="784" name="TextBox 783">
            <a:extLst>
              <a:ext uri="{FF2B5EF4-FFF2-40B4-BE49-F238E27FC236}">
                <a16:creationId xmlns:a16="http://schemas.microsoft.com/office/drawing/2014/main" id="{FC90D782-1F0B-869F-7995-5C9415F81E90}"/>
              </a:ext>
            </a:extLst>
          </p:cNvPr>
          <p:cNvSpPr txBox="1"/>
          <p:nvPr/>
        </p:nvSpPr>
        <p:spPr>
          <a:xfrm>
            <a:off x="9104746" y="3286376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-2, 4, 6</a:t>
            </a:r>
          </a:p>
        </p:txBody>
      </p: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A7033FD2-801B-263F-50D0-4684E3C39B45}"/>
              </a:ext>
            </a:extLst>
          </p:cNvPr>
          <p:cNvGrpSpPr/>
          <p:nvPr/>
        </p:nvGrpSpPr>
        <p:grpSpPr>
          <a:xfrm>
            <a:off x="9049714" y="2822907"/>
            <a:ext cx="647699" cy="590441"/>
            <a:chOff x="9049714" y="2822907"/>
            <a:chExt cx="647699" cy="590441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2B5D7E67-7F99-8D70-08D8-626DEA4D3A01}"/>
                </a:ext>
              </a:extLst>
            </p:cNvPr>
            <p:cNvSpPr/>
            <p:nvPr/>
          </p:nvSpPr>
          <p:spPr>
            <a:xfrm>
              <a:off x="9104747" y="285454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BF84D662-D9FD-899E-B66C-A4FC511947CE}"/>
                </a:ext>
              </a:extLst>
            </p:cNvPr>
            <p:cNvSpPr/>
            <p:nvPr/>
          </p:nvSpPr>
          <p:spPr>
            <a:xfrm>
              <a:off x="9104747" y="332868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A56EFF9D-2178-517F-5EF4-B273AE6F6BBA}"/>
                </a:ext>
              </a:extLst>
            </p:cNvPr>
            <p:cNvSpPr txBox="1"/>
            <p:nvPr/>
          </p:nvSpPr>
          <p:spPr>
            <a:xfrm>
              <a:off x="9092047" y="3193157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690E2591-C999-09C1-E6D0-566AFE161177}"/>
                </a:ext>
              </a:extLst>
            </p:cNvPr>
            <p:cNvSpPr txBox="1"/>
            <p:nvPr/>
          </p:nvSpPr>
          <p:spPr>
            <a:xfrm>
              <a:off x="9049714" y="282290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21062C26-63BF-5F41-061B-14C84CC368E7}"/>
                </a:ext>
              </a:extLst>
            </p:cNvPr>
            <p:cNvSpPr txBox="1"/>
            <p:nvPr/>
          </p:nvSpPr>
          <p:spPr>
            <a:xfrm>
              <a:off x="9337579" y="28229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791" name="TextBox 790">
              <a:hlinkClick r:id="rId86" action="ppaction://hlinksldjump"/>
              <a:extLst>
                <a:ext uri="{FF2B5EF4-FFF2-40B4-BE49-F238E27FC236}">
                  <a16:creationId xmlns:a16="http://schemas.microsoft.com/office/drawing/2014/main" id="{03BB4CE0-4D1E-AF80-2DC1-D41220FCDA93}"/>
                </a:ext>
              </a:extLst>
            </p:cNvPr>
            <p:cNvSpPr txBox="1"/>
            <p:nvPr/>
          </p:nvSpPr>
          <p:spPr>
            <a:xfrm>
              <a:off x="9051181" y="291323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E513A8F6-3D6F-FE89-8CCD-65A403639E18}"/>
                </a:ext>
              </a:extLst>
            </p:cNvPr>
            <p:cNvSpPr txBox="1"/>
            <p:nvPr/>
          </p:nvSpPr>
          <p:spPr>
            <a:xfrm>
              <a:off x="9337579" y="293743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99709756-65B9-6C6C-B63F-8CCB4BBF954A}"/>
                </a:ext>
              </a:extLst>
            </p:cNvPr>
            <p:cNvSpPr txBox="1"/>
            <p:nvPr/>
          </p:nvSpPr>
          <p:spPr>
            <a:xfrm>
              <a:off x="9049715" y="3054142"/>
              <a:ext cx="5768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498F2F6-AFA8-8C91-E2BF-42C58375C242}"/>
              </a:ext>
            </a:extLst>
          </p:cNvPr>
          <p:cNvGrpSpPr/>
          <p:nvPr/>
        </p:nvGrpSpPr>
        <p:grpSpPr>
          <a:xfrm>
            <a:off x="9049461" y="3401225"/>
            <a:ext cx="647699" cy="632746"/>
            <a:chOff x="9049461" y="3401225"/>
            <a:chExt cx="647699" cy="632746"/>
          </a:xfrm>
        </p:grpSpPr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D7200C07-5A8A-0CEA-1A5A-4DD57F520D49}"/>
                </a:ext>
              </a:extLst>
            </p:cNvPr>
            <p:cNvSpPr txBox="1"/>
            <p:nvPr/>
          </p:nvSpPr>
          <p:spPr>
            <a:xfrm>
              <a:off x="9104493" y="386469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E69F5A38-F692-A0F1-BCBE-7E0C039C3C13}"/>
                </a:ext>
              </a:extLst>
            </p:cNvPr>
            <p:cNvGrpSpPr/>
            <p:nvPr/>
          </p:nvGrpSpPr>
          <p:grpSpPr>
            <a:xfrm>
              <a:off x="9049461" y="3401225"/>
              <a:ext cx="647699" cy="590441"/>
              <a:chOff x="9049461" y="3401225"/>
              <a:chExt cx="647699" cy="590441"/>
            </a:xfrm>
          </p:grpSpPr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24351989-9273-C23E-C7C9-EBAE330B7567}"/>
                  </a:ext>
                </a:extLst>
              </p:cNvPr>
              <p:cNvSpPr/>
              <p:nvPr/>
            </p:nvSpPr>
            <p:spPr>
              <a:xfrm>
                <a:off x="9104494" y="3432864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7" name="Rectangle 796">
                <a:extLst>
                  <a:ext uri="{FF2B5EF4-FFF2-40B4-BE49-F238E27FC236}">
                    <a16:creationId xmlns:a16="http://schemas.microsoft.com/office/drawing/2014/main" id="{EEE5F162-119B-9758-BCE7-9653F6D9C9B2}"/>
                  </a:ext>
                </a:extLst>
              </p:cNvPr>
              <p:cNvSpPr/>
              <p:nvPr/>
            </p:nvSpPr>
            <p:spPr>
              <a:xfrm>
                <a:off x="9104494" y="3906998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8" name="TextBox 797">
                <a:extLst>
                  <a:ext uri="{FF2B5EF4-FFF2-40B4-BE49-F238E27FC236}">
                    <a16:creationId xmlns:a16="http://schemas.microsoft.com/office/drawing/2014/main" id="{13EAE2EC-EF18-C627-2B4B-42586DE535A7}"/>
                  </a:ext>
                </a:extLst>
              </p:cNvPr>
              <p:cNvSpPr txBox="1"/>
              <p:nvPr/>
            </p:nvSpPr>
            <p:spPr>
              <a:xfrm>
                <a:off x="9091794" y="3771475"/>
                <a:ext cx="56766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[Kr]4d</a:t>
                </a:r>
                <a:r>
                  <a:rPr lang="en-US" sz="500" baseline="30000"/>
                  <a:t>10</a:t>
                </a:r>
                <a:r>
                  <a:rPr lang="en-US" sz="500"/>
                  <a:t>5s</a:t>
                </a:r>
                <a:r>
                  <a:rPr lang="en-US" sz="500" baseline="30000"/>
                  <a:t>2</a:t>
                </a:r>
                <a:r>
                  <a:rPr lang="en-US" sz="500"/>
                  <a:t>5p</a:t>
                </a:r>
                <a:r>
                  <a:rPr lang="en-US" sz="500" baseline="30000"/>
                  <a:t>4</a:t>
                </a:r>
                <a:endParaRPr lang="en-US" sz="500"/>
              </a:p>
            </p:txBody>
          </p:sp>
          <p:sp>
            <p:nvSpPr>
              <p:cNvPr id="799" name="TextBox 798">
                <a:extLst>
                  <a:ext uri="{FF2B5EF4-FFF2-40B4-BE49-F238E27FC236}">
                    <a16:creationId xmlns:a16="http://schemas.microsoft.com/office/drawing/2014/main" id="{A58C408F-C3C4-A824-8498-4D6168B3ECD6}"/>
                  </a:ext>
                </a:extLst>
              </p:cNvPr>
              <p:cNvSpPr txBox="1"/>
              <p:nvPr/>
            </p:nvSpPr>
            <p:spPr>
              <a:xfrm>
                <a:off x="9049461" y="3401226"/>
                <a:ext cx="359834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700" b="1"/>
                  <a:t>52</a:t>
                </a:r>
              </a:p>
            </p:txBody>
          </p:sp>
          <p:sp>
            <p:nvSpPr>
              <p:cNvPr id="800" name="TextBox 799">
                <a:extLst>
                  <a:ext uri="{FF2B5EF4-FFF2-40B4-BE49-F238E27FC236}">
                    <a16:creationId xmlns:a16="http://schemas.microsoft.com/office/drawing/2014/main" id="{C215FF39-C519-5173-EB32-6F574EADF5EE}"/>
                  </a:ext>
                </a:extLst>
              </p:cNvPr>
              <p:cNvSpPr txBox="1"/>
              <p:nvPr/>
            </p:nvSpPr>
            <p:spPr>
              <a:xfrm>
                <a:off x="9257120" y="3401225"/>
                <a:ext cx="440040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127,60</a:t>
                </a:r>
              </a:p>
            </p:txBody>
          </p:sp>
          <p:sp>
            <p:nvSpPr>
              <p:cNvPr id="801" name="TextBox 800">
                <a:hlinkClick r:id="rId87" action="ppaction://hlinksldjump"/>
                <a:extLst>
                  <a:ext uri="{FF2B5EF4-FFF2-40B4-BE49-F238E27FC236}">
                    <a16:creationId xmlns:a16="http://schemas.microsoft.com/office/drawing/2014/main" id="{B30BE0F4-CF7A-3B54-4BF5-98B0195C6B96}"/>
                  </a:ext>
                </a:extLst>
              </p:cNvPr>
              <p:cNvSpPr txBox="1"/>
              <p:nvPr/>
            </p:nvSpPr>
            <p:spPr>
              <a:xfrm>
                <a:off x="9050928" y="3491557"/>
                <a:ext cx="35983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000" b="1"/>
                  <a:t>Te</a:t>
                </a:r>
              </a:p>
            </p:txBody>
          </p:sp>
          <p:sp>
            <p:nvSpPr>
              <p:cNvPr id="802" name="TextBox 801">
                <a:extLst>
                  <a:ext uri="{FF2B5EF4-FFF2-40B4-BE49-F238E27FC236}">
                    <a16:creationId xmlns:a16="http://schemas.microsoft.com/office/drawing/2014/main" id="{DFC1D27D-B93E-6C9B-4000-85B8FA24E3D6}"/>
                  </a:ext>
                </a:extLst>
              </p:cNvPr>
              <p:cNvSpPr txBox="1"/>
              <p:nvPr/>
            </p:nvSpPr>
            <p:spPr>
              <a:xfrm>
                <a:off x="9337326" y="3515754"/>
                <a:ext cx="359834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2,10</a:t>
                </a:r>
              </a:p>
            </p:txBody>
          </p:sp>
          <p:sp>
            <p:nvSpPr>
              <p:cNvPr id="803" name="TextBox 802">
                <a:extLst>
                  <a:ext uri="{FF2B5EF4-FFF2-40B4-BE49-F238E27FC236}">
                    <a16:creationId xmlns:a16="http://schemas.microsoft.com/office/drawing/2014/main" id="{085D9CDC-B404-2DC2-CF28-211CF1D85A91}"/>
                  </a:ext>
                </a:extLst>
              </p:cNvPr>
              <p:cNvSpPr txBox="1"/>
              <p:nvPr/>
            </p:nvSpPr>
            <p:spPr>
              <a:xfrm>
                <a:off x="9049461" y="3632460"/>
                <a:ext cx="59901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800" b="1"/>
                  <a:t>Tellurium</a:t>
                </a:r>
              </a:p>
            </p:txBody>
          </p:sp>
        </p:grpSp>
      </p:grpSp>
      <p:sp>
        <p:nvSpPr>
          <p:cNvPr id="804" name="TextBox 803">
            <a:extLst>
              <a:ext uri="{FF2B5EF4-FFF2-40B4-BE49-F238E27FC236}">
                <a16:creationId xmlns:a16="http://schemas.microsoft.com/office/drawing/2014/main" id="{A3D04A9A-816F-44BF-D38A-4FC968422C17}"/>
              </a:ext>
            </a:extLst>
          </p:cNvPr>
          <p:cNvSpPr txBox="1"/>
          <p:nvPr/>
        </p:nvSpPr>
        <p:spPr>
          <a:xfrm>
            <a:off x="9104494" y="4443818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-2, 2, 4, 6</a:t>
            </a:r>
          </a:p>
        </p:txBody>
      </p: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24719B09-5EE6-FADF-BF59-B986CBF02A62}"/>
              </a:ext>
            </a:extLst>
          </p:cNvPr>
          <p:cNvGrpSpPr/>
          <p:nvPr/>
        </p:nvGrpSpPr>
        <p:grpSpPr>
          <a:xfrm>
            <a:off x="9037820" y="3980349"/>
            <a:ext cx="677400" cy="590441"/>
            <a:chOff x="9037820" y="3980349"/>
            <a:chExt cx="677400" cy="590441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78EE773F-CA9F-0B29-1310-0E5C85AF891A}"/>
                </a:ext>
              </a:extLst>
            </p:cNvPr>
            <p:cNvSpPr/>
            <p:nvPr/>
          </p:nvSpPr>
          <p:spPr>
            <a:xfrm>
              <a:off x="9104495" y="401198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841F9444-CD20-F238-600F-817D7BED3D0D}"/>
                </a:ext>
              </a:extLst>
            </p:cNvPr>
            <p:cNvSpPr/>
            <p:nvPr/>
          </p:nvSpPr>
          <p:spPr>
            <a:xfrm>
              <a:off x="9104495" y="448612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5C121999-C6FB-AC0B-6B60-FD452D26E7B7}"/>
                </a:ext>
              </a:extLst>
            </p:cNvPr>
            <p:cNvSpPr txBox="1"/>
            <p:nvPr/>
          </p:nvSpPr>
          <p:spPr>
            <a:xfrm>
              <a:off x="9037820" y="4350599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9EB4281C-0A00-AC08-9304-AE4F0F7EFB47}"/>
                </a:ext>
              </a:extLst>
            </p:cNvPr>
            <p:cNvSpPr txBox="1"/>
            <p:nvPr/>
          </p:nvSpPr>
          <p:spPr>
            <a:xfrm>
              <a:off x="9049462" y="398035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237F054-8A48-123F-4B95-530495EF8475}"/>
                </a:ext>
              </a:extLst>
            </p:cNvPr>
            <p:cNvSpPr txBox="1"/>
            <p:nvPr/>
          </p:nvSpPr>
          <p:spPr>
            <a:xfrm>
              <a:off x="9263328" y="3980349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811" name="TextBox 810">
              <a:hlinkClick r:id="rId88" action="ppaction://hlinksldjump"/>
              <a:extLst>
                <a:ext uri="{FF2B5EF4-FFF2-40B4-BE49-F238E27FC236}">
                  <a16:creationId xmlns:a16="http://schemas.microsoft.com/office/drawing/2014/main" id="{152382AF-7688-804D-497B-343FF7C58460}"/>
                </a:ext>
              </a:extLst>
            </p:cNvPr>
            <p:cNvSpPr txBox="1"/>
            <p:nvPr/>
          </p:nvSpPr>
          <p:spPr>
            <a:xfrm>
              <a:off x="9050929" y="407068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D8384046-ABE8-F6D0-8FE9-0103F665DF25}"/>
                </a:ext>
              </a:extLst>
            </p:cNvPr>
            <p:cNvSpPr txBox="1"/>
            <p:nvPr/>
          </p:nvSpPr>
          <p:spPr>
            <a:xfrm>
              <a:off x="9337327" y="40948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5F9D04C8-BE07-A63B-3EC3-140B56876596}"/>
                </a:ext>
              </a:extLst>
            </p:cNvPr>
            <p:cNvSpPr txBox="1"/>
            <p:nvPr/>
          </p:nvSpPr>
          <p:spPr>
            <a:xfrm>
              <a:off x="9049462" y="4211584"/>
              <a:ext cx="59901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sp>
        <p:nvSpPr>
          <p:cNvPr id="814" name="TextBox 813">
            <a:hlinkClick r:id="rId89" action="ppaction://hlinksldjump"/>
            <a:extLst>
              <a:ext uri="{FF2B5EF4-FFF2-40B4-BE49-F238E27FC236}">
                <a16:creationId xmlns:a16="http://schemas.microsoft.com/office/drawing/2014/main" id="{80FFDD6B-EF68-76EA-DB03-33B3C3D7112A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55" name="TextBox 854">
            <a:hlinkClick r:id="rId90" action="ppaction://hlinksldjump"/>
            <a:extLst>
              <a:ext uri="{FF2B5EF4-FFF2-40B4-BE49-F238E27FC236}">
                <a16:creationId xmlns:a16="http://schemas.microsoft.com/office/drawing/2014/main" id="{AB40857D-A6B7-717A-6811-BD4E6A6128E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56" name="TextBox 855">
            <a:hlinkClick r:id="rId91" action="ppaction://hlinksldjump"/>
            <a:extLst>
              <a:ext uri="{FF2B5EF4-FFF2-40B4-BE49-F238E27FC236}">
                <a16:creationId xmlns:a16="http://schemas.microsoft.com/office/drawing/2014/main" id="{4E09DAAB-1B0F-52C8-9399-3500003A6AF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57" name="TextBox 856">
            <a:hlinkClick r:id="rId92" action="ppaction://hlinksldjump"/>
            <a:extLst>
              <a:ext uri="{FF2B5EF4-FFF2-40B4-BE49-F238E27FC236}">
                <a16:creationId xmlns:a16="http://schemas.microsoft.com/office/drawing/2014/main" id="{83168A92-B936-63BE-3696-A5603864DF0B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58" name="TextBox 857">
            <a:hlinkClick r:id="rId93" action="ppaction://hlinksldjump"/>
            <a:extLst>
              <a:ext uri="{FF2B5EF4-FFF2-40B4-BE49-F238E27FC236}">
                <a16:creationId xmlns:a16="http://schemas.microsoft.com/office/drawing/2014/main" id="{C2635965-7ED5-83D8-DF90-FF1D3E52C13C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59" name="TextBox 858">
            <a:hlinkClick r:id="rId94" action="ppaction://hlinksldjump"/>
            <a:extLst>
              <a:ext uri="{FF2B5EF4-FFF2-40B4-BE49-F238E27FC236}">
                <a16:creationId xmlns:a16="http://schemas.microsoft.com/office/drawing/2014/main" id="{3A2A2220-F4B9-63DD-6FA6-228DDB043938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60" name="TextBox 859">
            <a:hlinkClick r:id="rId95" action="ppaction://hlinksldjump"/>
            <a:extLst>
              <a:ext uri="{FF2B5EF4-FFF2-40B4-BE49-F238E27FC236}">
                <a16:creationId xmlns:a16="http://schemas.microsoft.com/office/drawing/2014/main" id="{496B1DD4-7E0B-1DB9-BF15-E5B559A1F6DB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61" name="TextBox 860">
            <a:hlinkClick r:id="rId96" action="ppaction://hlinksldjump"/>
            <a:extLst>
              <a:ext uri="{FF2B5EF4-FFF2-40B4-BE49-F238E27FC236}">
                <a16:creationId xmlns:a16="http://schemas.microsoft.com/office/drawing/2014/main" id="{E70A58B9-B77B-E61A-8A97-2AEA5D3725FF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62" name="TextBox 861">
            <a:hlinkClick r:id="rId97" action="ppaction://hlinksldjump"/>
            <a:extLst>
              <a:ext uri="{FF2B5EF4-FFF2-40B4-BE49-F238E27FC236}">
                <a16:creationId xmlns:a16="http://schemas.microsoft.com/office/drawing/2014/main" id="{184671E7-2F1C-D808-2384-E9B18477D83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63" name="TextBox 862">
            <a:hlinkClick r:id="rId98" action="ppaction://hlinksldjump"/>
            <a:extLst>
              <a:ext uri="{FF2B5EF4-FFF2-40B4-BE49-F238E27FC236}">
                <a16:creationId xmlns:a16="http://schemas.microsoft.com/office/drawing/2014/main" id="{28C64564-3926-7023-9373-BFE967586595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64" name="TextBox 863">
            <a:hlinkClick r:id="rId99" action="ppaction://hlinksldjump"/>
            <a:extLst>
              <a:ext uri="{FF2B5EF4-FFF2-40B4-BE49-F238E27FC236}">
                <a16:creationId xmlns:a16="http://schemas.microsoft.com/office/drawing/2014/main" id="{D72E0C74-C26C-C2B9-3DD2-32A846ACE7A0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65" name="TextBox 864">
            <a:hlinkClick r:id="rId100" action="ppaction://hlinksldjump"/>
            <a:extLst>
              <a:ext uri="{FF2B5EF4-FFF2-40B4-BE49-F238E27FC236}">
                <a16:creationId xmlns:a16="http://schemas.microsoft.com/office/drawing/2014/main" id="{9DB67ADF-9D0A-A348-1420-5528D821BDB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66" name="TextBox 865">
            <a:hlinkClick r:id="rId101" action="ppaction://hlinksldjump"/>
            <a:extLst>
              <a:ext uri="{FF2B5EF4-FFF2-40B4-BE49-F238E27FC236}">
                <a16:creationId xmlns:a16="http://schemas.microsoft.com/office/drawing/2014/main" id="{9E02B0D7-768A-C76B-0FBE-D053B0DA7E7B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67" name="TextBox 866">
            <a:hlinkClick r:id="rId102" action="ppaction://hlinksldjump"/>
            <a:extLst>
              <a:ext uri="{FF2B5EF4-FFF2-40B4-BE49-F238E27FC236}">
                <a16:creationId xmlns:a16="http://schemas.microsoft.com/office/drawing/2014/main" id="{3124BED2-89D7-ACF8-43B8-69409F35B290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68" name="TextBox 867">
            <a:hlinkClick r:id="rId103" action="ppaction://hlinksldjump"/>
            <a:extLst>
              <a:ext uri="{FF2B5EF4-FFF2-40B4-BE49-F238E27FC236}">
                <a16:creationId xmlns:a16="http://schemas.microsoft.com/office/drawing/2014/main" id="{BD387607-D607-6E22-C074-2F77D23178FF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69" name="TextBox 868">
            <a:hlinkClick r:id="rId104" action="ppaction://hlinksldjump"/>
            <a:extLst>
              <a:ext uri="{FF2B5EF4-FFF2-40B4-BE49-F238E27FC236}">
                <a16:creationId xmlns:a16="http://schemas.microsoft.com/office/drawing/2014/main" id="{68C56C6A-E644-7B6A-867F-7618FBC9C7DA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70" name="TextBox 869">
            <a:hlinkClick r:id="rId105" action="ppaction://hlinksldjump"/>
            <a:extLst>
              <a:ext uri="{FF2B5EF4-FFF2-40B4-BE49-F238E27FC236}">
                <a16:creationId xmlns:a16="http://schemas.microsoft.com/office/drawing/2014/main" id="{143E674C-822F-A4E3-C91C-66638F653F94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71" name="Rectangle 870">
            <a:hlinkClick r:id="rId106" action="ppaction://hlinksldjump"/>
            <a:extLst>
              <a:ext uri="{FF2B5EF4-FFF2-40B4-BE49-F238E27FC236}">
                <a16:creationId xmlns:a16="http://schemas.microsoft.com/office/drawing/2014/main" id="{E0F10474-F590-1C57-473A-41FF3EB0DCFD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72" name="Rectangle 871">
            <a:hlinkClick r:id="rId107" action="ppaction://hlinksldjump"/>
            <a:extLst>
              <a:ext uri="{FF2B5EF4-FFF2-40B4-BE49-F238E27FC236}">
                <a16:creationId xmlns:a16="http://schemas.microsoft.com/office/drawing/2014/main" id="{FB590D97-D5D2-1E80-5877-C84EADAA77FD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73" name="Rectangle 872">
            <a:hlinkClick r:id="rId108" action="ppaction://hlinksldjump"/>
            <a:extLst>
              <a:ext uri="{FF2B5EF4-FFF2-40B4-BE49-F238E27FC236}">
                <a16:creationId xmlns:a16="http://schemas.microsoft.com/office/drawing/2014/main" id="{A84354BF-0CD6-F03E-9B9C-60DBBE2F9A02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74" name="Rectangle 873">
            <a:hlinkClick r:id="rId109" action="ppaction://hlinksldjump"/>
            <a:extLst>
              <a:ext uri="{FF2B5EF4-FFF2-40B4-BE49-F238E27FC236}">
                <a16:creationId xmlns:a16="http://schemas.microsoft.com/office/drawing/2014/main" id="{2CE1C6D9-21F0-3F5A-842C-8A6986294D0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75" name="Rectangle 874">
            <a:hlinkClick r:id="rId110" action="ppaction://hlinksldjump"/>
            <a:extLst>
              <a:ext uri="{FF2B5EF4-FFF2-40B4-BE49-F238E27FC236}">
                <a16:creationId xmlns:a16="http://schemas.microsoft.com/office/drawing/2014/main" id="{424D7685-C34C-CCB4-F3DA-ED101AC84F2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76" name="Rectangle 875">
            <a:hlinkClick r:id="rId111" action="ppaction://hlinksldjump"/>
            <a:extLst>
              <a:ext uri="{FF2B5EF4-FFF2-40B4-BE49-F238E27FC236}">
                <a16:creationId xmlns:a16="http://schemas.microsoft.com/office/drawing/2014/main" id="{A4F4B688-C502-3975-AE51-53C720EAFFB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77" name="Rectangle 876">
            <a:hlinkClick r:id="rId112" action="ppaction://hlinksldjump"/>
            <a:extLst>
              <a:ext uri="{FF2B5EF4-FFF2-40B4-BE49-F238E27FC236}">
                <a16:creationId xmlns:a16="http://schemas.microsoft.com/office/drawing/2014/main" id="{B86CAA98-2BB3-BFE6-A9C7-C139B2607091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879" name="TextBox 878">
            <a:extLst>
              <a:ext uri="{FF2B5EF4-FFF2-40B4-BE49-F238E27FC236}">
                <a16:creationId xmlns:a16="http://schemas.microsoft.com/office/drawing/2014/main" id="{E5BD5419-ED25-3D9D-4D98-3B03CBA0E3D3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880" name="TextBox 879">
            <a:extLst>
              <a:ext uri="{FF2B5EF4-FFF2-40B4-BE49-F238E27FC236}">
                <a16:creationId xmlns:a16="http://schemas.microsoft.com/office/drawing/2014/main" id="{BCD590C5-0A4A-226D-2A4F-9C88905436F1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VIA (16)</a:t>
            </a:r>
          </a:p>
        </p:txBody>
      </p:sp>
      <p:sp>
        <p:nvSpPr>
          <p:cNvPr id="881" name="TextBox 880">
            <a:extLst>
              <a:ext uri="{FF2B5EF4-FFF2-40B4-BE49-F238E27FC236}">
                <a16:creationId xmlns:a16="http://schemas.microsoft.com/office/drawing/2014/main" id="{AA61612E-6498-B7F7-2330-570588AAB936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882" name="TextBox 881">
            <a:extLst>
              <a:ext uri="{FF2B5EF4-FFF2-40B4-BE49-F238E27FC236}">
                <a16:creationId xmlns:a16="http://schemas.microsoft.com/office/drawing/2014/main" id="{50B1934C-9936-E21C-7D41-A5BA04DFAD10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r>
              <a:rPr lang="en-US" sz="1600" b="1">
                <a:latin typeface="UTM Duepuntozero" panose="02040603050506020204" pitchFamily="18" charset="0"/>
              </a:rPr>
              <a:t>np</a:t>
            </a:r>
            <a:r>
              <a:rPr lang="en-US" sz="1600" b="1" baseline="30000">
                <a:latin typeface="UTM Duepuntozero" panose="02040603050506020204" pitchFamily="18" charset="0"/>
              </a:rPr>
              <a:t>4</a:t>
            </a:r>
            <a:endParaRPr lang="en-US" sz="1600" b="1">
              <a:latin typeface="UTM Duepuntozero" panose="02040603050506020204" pitchFamily="18" charset="0"/>
            </a:endParaRPr>
          </a:p>
        </p:txBody>
      </p:sp>
      <p:sp>
        <p:nvSpPr>
          <p:cNvPr id="883" name="TextBox 882">
            <a:extLst>
              <a:ext uri="{FF2B5EF4-FFF2-40B4-BE49-F238E27FC236}">
                <a16:creationId xmlns:a16="http://schemas.microsoft.com/office/drawing/2014/main" id="{684C63B0-E41A-EC4F-02F0-897BCF73EDDA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884" name="TextBox 883">
            <a:extLst>
              <a:ext uri="{FF2B5EF4-FFF2-40B4-BE49-F238E27FC236}">
                <a16:creationId xmlns:a16="http://schemas.microsoft.com/office/drawing/2014/main" id="{7109889D-8409-6061-A106-3BC98E6A38EE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6 (6 electron lớp ngoài cùng)</a:t>
            </a:r>
          </a:p>
        </p:txBody>
      </p:sp>
      <p:sp>
        <p:nvSpPr>
          <p:cNvPr id="885" name="TextBox 884">
            <a:extLst>
              <a:ext uri="{FF2B5EF4-FFF2-40B4-BE49-F238E27FC236}">
                <a16:creationId xmlns:a16="http://schemas.microsoft.com/office/drawing/2014/main" id="{16C79EDF-5EF4-E9C4-51EB-7C3C8775D1D1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886" name="TextBox 885">
            <a:extLst>
              <a:ext uri="{FF2B5EF4-FFF2-40B4-BE49-F238E27FC236}">
                <a16:creationId xmlns:a16="http://schemas.microsoft.com/office/drawing/2014/main" id="{67762989-94A4-764B-30B8-0F4A5E6DA24E}"/>
              </a:ext>
            </a:extLst>
          </p:cNvPr>
          <p:cNvSpPr txBox="1"/>
          <p:nvPr/>
        </p:nvSpPr>
        <p:spPr>
          <a:xfrm>
            <a:off x="4414487" y="1855890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p</a:t>
            </a:r>
          </a:p>
        </p:txBody>
      </p:sp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8E7C3DD7-FAB3-A7FE-1B0E-C6ECFDBCD8D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5837B880-A14F-F7BB-4173-2AFBBBEC08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908ADD78-5339-A877-A714-B65724026A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A9E4FFFF-34D1-4F45-0A44-88349CF8A8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FEC6ECAF-CFF9-4919-49C3-2680A700AAB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D875E03-108E-084C-72DF-4701F978073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EEECE8C2-E554-2C17-C003-EB0E8A17E47A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75" name="TextBox 1874">
              <a:hlinkClick r:id="rId113" action="ppaction://hlinksldjump"/>
              <a:extLst>
                <a:ext uri="{FF2B5EF4-FFF2-40B4-BE49-F238E27FC236}">
                  <a16:creationId xmlns:a16="http://schemas.microsoft.com/office/drawing/2014/main" id="{0C637FD7-A16D-0F8F-FDC1-581B21F51E2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ABB01C2E-D0F1-7636-2752-8987345ABA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CA481DDE-63E2-ED6B-777A-171FE3D24EE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5ACF050E-905B-ACB4-B76B-E808EE8A9E79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857BEF7E-2145-5226-F3DD-BE022A2345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AA744D55-9764-1AF8-730C-7F1E4CCD96C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270FE7FF-5EE5-E30C-FA68-BA258DEA785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AD74CDDD-F93D-61B4-EAC4-F8771F828CBC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BBFCA347-FA05-1206-2C06-66E4E14CA1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1A765A4-2BEF-4A35-3581-A70284B62C8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297" name="TextBox 296">
              <a:hlinkClick r:id="rId114" action="ppaction://hlinksldjump"/>
              <a:extLst>
                <a:ext uri="{FF2B5EF4-FFF2-40B4-BE49-F238E27FC236}">
                  <a16:creationId xmlns:a16="http://schemas.microsoft.com/office/drawing/2014/main" id="{BB47DAE7-A827-D895-7C2A-72D36FE3B72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B3C9B4CF-5BFF-5D82-627D-904ADF2B283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E182A611-F263-69D5-BABE-3DC5C2632A3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670" name="Group 669">
            <a:extLst>
              <a:ext uri="{FF2B5EF4-FFF2-40B4-BE49-F238E27FC236}">
                <a16:creationId xmlns:a16="http://schemas.microsoft.com/office/drawing/2014/main" id="{17B1B8DF-BD6E-66F2-7E15-6B5C336AF360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E8B82363-2E8C-449C-1CC2-3D77771F845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F4A3E0E7-4C68-6E8D-FC3F-ED11D82EEBB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F75B5409-A59B-049B-1F72-E41F204BCAE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19181B83-0F10-C002-F459-E16125AE173C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BACA4139-9BC4-CBF2-8203-C30FA1CC9B5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1DD2F859-A6B4-0308-B796-CE5B285342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7" name="TextBox 81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5957EF2-AF7D-232E-310B-3A83A69328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2AF917C-3CE0-E720-D5DD-B4EFA2452A6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AF9F8BDC-3CE3-7112-6791-825D1822E64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DC1601CD-60B9-9B79-B2A8-27A7A3981CF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21" name="Rectangle 820">
              <a:extLst>
                <a:ext uri="{FF2B5EF4-FFF2-40B4-BE49-F238E27FC236}">
                  <a16:creationId xmlns:a16="http://schemas.microsoft.com/office/drawing/2014/main" id="{A06943FE-FD8D-C566-69FE-082A443B225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Rectangle 821">
              <a:extLst>
                <a:ext uri="{FF2B5EF4-FFF2-40B4-BE49-F238E27FC236}">
                  <a16:creationId xmlns:a16="http://schemas.microsoft.com/office/drawing/2014/main" id="{17312A1C-05D1-F471-141E-4AD96B2892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DDF7376D-D116-4A56-ADB7-6793B994C7C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B4020A15-11EA-4CED-F85B-EF796DD7B9E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3EF12AC8-6D3A-AD70-6E68-2ADAB402F6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34E2E54F-42F7-FFBB-352F-4C4CF385797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27" name="TextBox 826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29BF7CF-D198-29B1-36B3-4F5A43E58D7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2D2539AB-250F-C953-6ADE-6A26F01E84B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A9573129-8CE5-FA49-8D93-4C47B0C3748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30" name="Group 829">
            <a:extLst>
              <a:ext uri="{FF2B5EF4-FFF2-40B4-BE49-F238E27FC236}">
                <a16:creationId xmlns:a16="http://schemas.microsoft.com/office/drawing/2014/main" id="{81882273-556F-A2E8-6E73-2898FEA37EBB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74C47945-218D-3C8B-0F19-37D220E20D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Rectangle 831">
              <a:extLst>
                <a:ext uri="{FF2B5EF4-FFF2-40B4-BE49-F238E27FC236}">
                  <a16:creationId xmlns:a16="http://schemas.microsoft.com/office/drawing/2014/main" id="{5CDD2E04-E5A7-6629-7C7A-F4E12B29CAE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BA8D942F-0EFB-4C7F-5308-71AD6570C5E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400FF1D1-0AB5-09C8-0981-1BC5C538D41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D0C5AEED-F4F0-9507-5B0C-9CEF502750C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7856F740-3FFE-0E5D-C195-E544D1AE804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37" name="TextBox 836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A078917-2701-1FF7-F9AF-7C0A3D7C55E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F360E0A4-6C70-FE42-110A-999674B2593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3D56672B-05BC-78F6-D979-908AB0A9E4A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09CE50FA-D240-A4C9-1341-FC7D128255F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41" name="Rectangle 840">
              <a:extLst>
                <a:ext uri="{FF2B5EF4-FFF2-40B4-BE49-F238E27FC236}">
                  <a16:creationId xmlns:a16="http://schemas.microsoft.com/office/drawing/2014/main" id="{EBC9A05B-E819-6216-AA34-0E95D32CEC5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Rectangle 841">
              <a:extLst>
                <a:ext uri="{FF2B5EF4-FFF2-40B4-BE49-F238E27FC236}">
                  <a16:creationId xmlns:a16="http://schemas.microsoft.com/office/drawing/2014/main" id="{7B97F408-5678-0FF8-05EC-6B5444489F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0F483440-7A45-5DE4-3BAB-1B7DE72EC2B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77493998-D45D-D6E3-DA6F-3768A4D185C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5D7ADA0-9656-733F-7C92-27865B1A07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7960BE2E-159C-DEB3-B2C9-F8E5C2E0240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47" name="TextBox 846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06755E7-4959-693C-A0B6-4661EF11A5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BA801588-2118-8676-A52F-58FEFB4870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AF88C97C-9363-F6D9-E4EC-76AC9BD11DB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6BBD676-092B-8C05-2955-FDBD6019C414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A4446E1F-9943-7C11-D6FA-EFAC1782725C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0E55E748-E33E-0645-F9AC-3614F75F4C8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292934B-27E0-0D96-7162-FB727DC830A3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4D6F8B4-2A74-0B52-8CCD-AEF10D3345FD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9E09685B-6A6E-4957-331F-DC2365EBDC74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6AB8EAA9-1C1B-ECEB-A743-38436E279AC9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73E3030D-7B4C-5256-2427-11F8FDF07B42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A1DD5E44-FA54-5C01-75F4-F0B272B1635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4F386271-1013-6C34-3BDE-6A20EA7EC8D6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7D442BA-1A48-23D4-33F1-19E292FD0FA1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D6A040CE-1F56-4785-C81A-EE21CE9BBDA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25DC5825-D41A-3139-25FC-23EC3D1D10D8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7" name="Group 216">
                <a:extLst>
                  <a:ext uri="{FF2B5EF4-FFF2-40B4-BE49-F238E27FC236}">
                    <a16:creationId xmlns:a16="http://schemas.microsoft.com/office/drawing/2014/main" id="{3CDCCA13-74F1-C763-8856-312FCC5E2CD5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20" name="Group 219">
                  <a:extLst>
                    <a:ext uri="{FF2B5EF4-FFF2-40B4-BE49-F238E27FC236}">
                      <a16:creationId xmlns:a16="http://schemas.microsoft.com/office/drawing/2014/main" id="{EC36FB01-DD56-9EDC-5954-1880A4F4F70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2" name="Group 221">
                    <a:extLst>
                      <a:ext uri="{FF2B5EF4-FFF2-40B4-BE49-F238E27FC236}">
                        <a16:creationId xmlns:a16="http://schemas.microsoft.com/office/drawing/2014/main" id="{6E8BF8F6-9AFD-17BE-505E-008BDF100924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01" name="Group 300">
                      <a:extLst>
                        <a:ext uri="{FF2B5EF4-FFF2-40B4-BE49-F238E27FC236}">
                          <a16:creationId xmlns:a16="http://schemas.microsoft.com/office/drawing/2014/main" id="{E15A765D-AE26-2B5F-CE2D-40D2ACF6B1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03" name="Group 302">
                        <a:extLst>
                          <a:ext uri="{FF2B5EF4-FFF2-40B4-BE49-F238E27FC236}">
                            <a16:creationId xmlns:a16="http://schemas.microsoft.com/office/drawing/2014/main" id="{3B8EB625-2738-2E81-F6D4-CBE14EC45D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0" name="Group 339">
                          <a:extLst>
                            <a:ext uri="{FF2B5EF4-FFF2-40B4-BE49-F238E27FC236}">
                              <a16:creationId xmlns:a16="http://schemas.microsoft.com/office/drawing/2014/main" id="{FADD0544-3ED3-BDFC-FCCD-6ECE2BBC0E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2" name="Group 341">
                            <a:extLst>
                              <a:ext uri="{FF2B5EF4-FFF2-40B4-BE49-F238E27FC236}">
                                <a16:creationId xmlns:a16="http://schemas.microsoft.com/office/drawing/2014/main" id="{6C2C8D88-F657-77EC-63D0-508358063C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4" name="Group 343">
                              <a:extLst>
                                <a:ext uri="{FF2B5EF4-FFF2-40B4-BE49-F238E27FC236}">
                                  <a16:creationId xmlns:a16="http://schemas.microsoft.com/office/drawing/2014/main" id="{F0346291-A4B6-486A-E2A3-F624CDABD75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46" name="Straight Connector 345">
                                <a:extLst>
                                  <a:ext uri="{FF2B5EF4-FFF2-40B4-BE49-F238E27FC236}">
                                    <a16:creationId xmlns:a16="http://schemas.microsoft.com/office/drawing/2014/main" id="{BD0685AE-3696-0DB1-7559-0A2012198EA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7" name="Straight Connector 346">
                                <a:extLst>
                                  <a:ext uri="{FF2B5EF4-FFF2-40B4-BE49-F238E27FC236}">
                                    <a16:creationId xmlns:a16="http://schemas.microsoft.com/office/drawing/2014/main" id="{3E47B6DA-E7D0-426E-35DA-B8149A83D61C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8" name="Straight Connector 347">
                                <a:extLst>
                                  <a:ext uri="{FF2B5EF4-FFF2-40B4-BE49-F238E27FC236}">
                                    <a16:creationId xmlns:a16="http://schemas.microsoft.com/office/drawing/2014/main" id="{41C39ED7-AB73-1AA6-3CD2-1358CE6345F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5" name="Straight Connector 344">
                              <a:extLst>
                                <a:ext uri="{FF2B5EF4-FFF2-40B4-BE49-F238E27FC236}">
                                  <a16:creationId xmlns:a16="http://schemas.microsoft.com/office/drawing/2014/main" id="{89FAE793-3D54-6A12-0A12-E49D8E1A745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3" name="Straight Connector 342">
                            <a:extLst>
                              <a:ext uri="{FF2B5EF4-FFF2-40B4-BE49-F238E27FC236}">
                                <a16:creationId xmlns:a16="http://schemas.microsoft.com/office/drawing/2014/main" id="{E8CEB7F9-0FEE-465E-3439-139084DE4F6E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1" name="Straight Connector 340">
                          <a:extLst>
                            <a:ext uri="{FF2B5EF4-FFF2-40B4-BE49-F238E27FC236}">
                              <a16:creationId xmlns:a16="http://schemas.microsoft.com/office/drawing/2014/main" id="{A20FBD37-6073-347D-A049-8D058CBE692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39" name="Straight Connector 338">
                        <a:extLst>
                          <a:ext uri="{FF2B5EF4-FFF2-40B4-BE49-F238E27FC236}">
                            <a16:creationId xmlns:a16="http://schemas.microsoft.com/office/drawing/2014/main" id="{D997BD8B-3BF8-F833-9E34-5CBC3AF01EE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02" name="Straight Connector 301">
                      <a:extLst>
                        <a:ext uri="{FF2B5EF4-FFF2-40B4-BE49-F238E27FC236}">
                          <a16:creationId xmlns:a16="http://schemas.microsoft.com/office/drawing/2014/main" id="{2E907CF0-FCF0-DB2E-B111-EED402882C1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00" name="Straight Connector 299">
                    <a:extLst>
                      <a:ext uri="{FF2B5EF4-FFF2-40B4-BE49-F238E27FC236}">
                        <a16:creationId xmlns:a16="http://schemas.microsoft.com/office/drawing/2014/main" id="{9CD9A64C-805C-6874-7713-D7F8068954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1" name="Straight Connector 220">
                  <a:extLst>
                    <a:ext uri="{FF2B5EF4-FFF2-40B4-BE49-F238E27FC236}">
                      <a16:creationId xmlns:a16="http://schemas.microsoft.com/office/drawing/2014/main" id="{FF86D655-D3CF-B4A2-9FC3-9760DFFAA15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03FA671C-5601-EECA-ECEF-C04318F4737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Connector 218">
                <a:extLst>
                  <a:ext uri="{FF2B5EF4-FFF2-40B4-BE49-F238E27FC236}">
                    <a16:creationId xmlns:a16="http://schemas.microsoft.com/office/drawing/2014/main" id="{69D1DEB0-4CF5-7312-216B-05B477DCFEB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786577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5D3941F2-21E3-1661-FC4A-435A02DB6F28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80" name="TextBox 1879">
            <a:hlinkClick r:id="rId7" action="ppaction://hlinksldjump"/>
            <a:extLst>
              <a:ext uri="{FF2B5EF4-FFF2-40B4-BE49-F238E27FC236}">
                <a16:creationId xmlns:a16="http://schemas.microsoft.com/office/drawing/2014/main" id="{1B394BE4-296F-60A7-BC84-5D8F90D45BA3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3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4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5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6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7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9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1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2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3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4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5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6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7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9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30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3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4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5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6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7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8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9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0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1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2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3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4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5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6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7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8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9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0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1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2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3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4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5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6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7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8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9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0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1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2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3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4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5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6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7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8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9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0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1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2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3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4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5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6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7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8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79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0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1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297BA7A-5A1B-65D5-014B-99A506F6F8CD}"/>
              </a:ext>
            </a:extLst>
          </p:cNvPr>
          <p:cNvGrpSpPr/>
          <p:nvPr/>
        </p:nvGrpSpPr>
        <p:grpSpPr>
          <a:xfrm>
            <a:off x="9601948" y="4564404"/>
            <a:ext cx="712288" cy="632746"/>
            <a:chOff x="9601948" y="4564404"/>
            <a:chExt cx="712288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857BE9E9-A4B3-3D27-39A3-42E4E8960FA3}"/>
                </a:ext>
              </a:extLst>
            </p:cNvPr>
            <p:cNvSpPr/>
            <p:nvPr/>
          </p:nvSpPr>
          <p:spPr>
            <a:xfrm>
              <a:off x="9671798" y="459604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AEC4AA02-9E78-FDB2-BE1F-F6909D699F5A}"/>
                </a:ext>
              </a:extLst>
            </p:cNvPr>
            <p:cNvSpPr/>
            <p:nvPr/>
          </p:nvSpPr>
          <p:spPr>
            <a:xfrm>
              <a:off x="9671798" y="507017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C1A46E46-7406-F6EB-2A8F-06B5BB35E136}"/>
                </a:ext>
              </a:extLst>
            </p:cNvPr>
            <p:cNvSpPr txBox="1"/>
            <p:nvPr/>
          </p:nvSpPr>
          <p:spPr>
            <a:xfrm>
              <a:off x="9671797" y="502787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AFC3CD6-4E7B-DF6B-6E0F-E529635DF43F}"/>
                </a:ext>
              </a:extLst>
            </p:cNvPr>
            <p:cNvSpPr txBox="1"/>
            <p:nvPr/>
          </p:nvSpPr>
          <p:spPr>
            <a:xfrm>
              <a:off x="9601948" y="493465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FFA3FD37-597E-7028-33F6-08EA54A025BC}"/>
                </a:ext>
              </a:extLst>
            </p:cNvPr>
            <p:cNvSpPr txBox="1"/>
            <p:nvPr/>
          </p:nvSpPr>
          <p:spPr>
            <a:xfrm>
              <a:off x="9616765" y="456440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1ABB2D62-1B9D-9B55-A023-FB7BA2DE6E1B}"/>
                </a:ext>
              </a:extLst>
            </p:cNvPr>
            <p:cNvSpPr txBox="1"/>
            <p:nvPr/>
          </p:nvSpPr>
          <p:spPr>
            <a:xfrm>
              <a:off x="9845439" y="456440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9" name="TextBox 238">
              <a:hlinkClick r:id="rId82" action="ppaction://hlinksldjump"/>
              <a:extLst>
                <a:ext uri="{FF2B5EF4-FFF2-40B4-BE49-F238E27FC236}">
                  <a16:creationId xmlns:a16="http://schemas.microsoft.com/office/drawing/2014/main" id="{CF814562-2ADF-EBCB-6605-9221A43BFDC3}"/>
                </a:ext>
              </a:extLst>
            </p:cNvPr>
            <p:cNvSpPr txBox="1"/>
            <p:nvPr/>
          </p:nvSpPr>
          <p:spPr>
            <a:xfrm>
              <a:off x="9618232" y="465473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14773EF7-3C2F-BA95-0A56-956573E47B2F}"/>
                </a:ext>
              </a:extLst>
            </p:cNvPr>
            <p:cNvSpPr txBox="1"/>
            <p:nvPr/>
          </p:nvSpPr>
          <p:spPr>
            <a:xfrm>
              <a:off x="9904630" y="467893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A686A72B-E502-AC06-3B98-65C7C4CDAE6B}"/>
                </a:ext>
              </a:extLst>
            </p:cNvPr>
            <p:cNvSpPr txBox="1"/>
            <p:nvPr/>
          </p:nvSpPr>
          <p:spPr>
            <a:xfrm>
              <a:off x="9616765" y="4795639"/>
              <a:ext cx="6974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C511F903-4DCE-AC7B-1F86-CFD02E76A8FE}"/>
              </a:ext>
            </a:extLst>
          </p:cNvPr>
          <p:cNvGrpSpPr/>
          <p:nvPr/>
        </p:nvGrpSpPr>
        <p:grpSpPr>
          <a:xfrm>
            <a:off x="9597955" y="1664618"/>
            <a:ext cx="697471" cy="632746"/>
            <a:chOff x="9597955" y="1664618"/>
            <a:chExt cx="697471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111489E8-B249-9B66-A971-27AA02DF022E}"/>
                </a:ext>
              </a:extLst>
            </p:cNvPr>
            <p:cNvSpPr/>
            <p:nvPr/>
          </p:nvSpPr>
          <p:spPr>
            <a:xfrm>
              <a:off x="9672051" y="169625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24FE1772-CFA8-5CD4-E7FA-AA0F21ECA679}"/>
                </a:ext>
              </a:extLst>
            </p:cNvPr>
            <p:cNvSpPr/>
            <p:nvPr/>
          </p:nvSpPr>
          <p:spPr>
            <a:xfrm>
              <a:off x="9672051" y="217039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F33ADE5-397A-1132-CF5C-FE05423B92E3}"/>
                </a:ext>
              </a:extLst>
            </p:cNvPr>
            <p:cNvSpPr txBox="1"/>
            <p:nvPr/>
          </p:nvSpPr>
          <p:spPr>
            <a:xfrm>
              <a:off x="9597955" y="2128087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4E379C6E-7627-DA4B-FFFE-16355E9D7D5C}"/>
                </a:ext>
              </a:extLst>
            </p:cNvPr>
            <p:cNvSpPr txBox="1"/>
            <p:nvPr/>
          </p:nvSpPr>
          <p:spPr>
            <a:xfrm>
              <a:off x="9672051" y="203486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85278EDA-554E-6D80-ADCD-90BBEC40F77B}"/>
                </a:ext>
              </a:extLst>
            </p:cNvPr>
            <p:cNvSpPr txBox="1"/>
            <p:nvPr/>
          </p:nvSpPr>
          <p:spPr>
            <a:xfrm>
              <a:off x="9617018" y="166461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AC5EBFC2-57E1-ED5A-CD73-ED443806EFE6}"/>
                </a:ext>
              </a:extLst>
            </p:cNvPr>
            <p:cNvSpPr txBox="1"/>
            <p:nvPr/>
          </p:nvSpPr>
          <p:spPr>
            <a:xfrm>
              <a:off x="9854733" y="1664618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249" name="TextBox 248">
              <a:hlinkClick r:id="rId83" action="ppaction://hlinksldjump"/>
              <a:extLst>
                <a:ext uri="{FF2B5EF4-FFF2-40B4-BE49-F238E27FC236}">
                  <a16:creationId xmlns:a16="http://schemas.microsoft.com/office/drawing/2014/main" id="{90B86CF1-FE5B-4470-CD01-33A4C9F76E25}"/>
                </a:ext>
              </a:extLst>
            </p:cNvPr>
            <p:cNvSpPr txBox="1"/>
            <p:nvPr/>
          </p:nvSpPr>
          <p:spPr>
            <a:xfrm>
              <a:off x="9618485" y="175495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858F1BA6-A47C-AC80-30CF-B8B320817043}"/>
                </a:ext>
              </a:extLst>
            </p:cNvPr>
            <p:cNvSpPr txBox="1"/>
            <p:nvPr/>
          </p:nvSpPr>
          <p:spPr>
            <a:xfrm>
              <a:off x="9904883" y="177914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3443B656-F92A-46F0-400C-FBF706E55A94}"/>
                </a:ext>
              </a:extLst>
            </p:cNvPr>
            <p:cNvSpPr txBox="1"/>
            <p:nvPr/>
          </p:nvSpPr>
          <p:spPr>
            <a:xfrm>
              <a:off x="9617018" y="1895853"/>
              <a:ext cx="56520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5AD8150C-723D-0BA6-C08C-55392B451447}"/>
              </a:ext>
            </a:extLst>
          </p:cNvPr>
          <p:cNvGrpSpPr/>
          <p:nvPr/>
        </p:nvGrpSpPr>
        <p:grpSpPr>
          <a:xfrm>
            <a:off x="9617019" y="2241625"/>
            <a:ext cx="647699" cy="632746"/>
            <a:chOff x="9617019" y="2241625"/>
            <a:chExt cx="647699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A2E0F80F-27CF-3EEF-91EB-13BFC0B68E71}"/>
                </a:ext>
              </a:extLst>
            </p:cNvPr>
            <p:cNvSpPr/>
            <p:nvPr/>
          </p:nvSpPr>
          <p:spPr>
            <a:xfrm>
              <a:off x="9672052" y="227326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561E885A-F2C4-2947-7644-804C9CBCD4DD}"/>
                </a:ext>
              </a:extLst>
            </p:cNvPr>
            <p:cNvSpPr/>
            <p:nvPr/>
          </p:nvSpPr>
          <p:spPr>
            <a:xfrm>
              <a:off x="9672052" y="274739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55214D06-3B6A-4694-5D5C-C7EBCA1130A5}"/>
                </a:ext>
              </a:extLst>
            </p:cNvPr>
            <p:cNvSpPr txBox="1"/>
            <p:nvPr/>
          </p:nvSpPr>
          <p:spPr>
            <a:xfrm>
              <a:off x="9624426" y="2705094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FB5391AB-9877-9CFD-A39B-926AC8E6F691}"/>
                </a:ext>
              </a:extLst>
            </p:cNvPr>
            <p:cNvSpPr txBox="1"/>
            <p:nvPr/>
          </p:nvSpPr>
          <p:spPr>
            <a:xfrm>
              <a:off x="9672052" y="261187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97B1D2FA-C265-23EE-9DC3-54758D20EDDE}"/>
                </a:ext>
              </a:extLst>
            </p:cNvPr>
            <p:cNvSpPr txBox="1"/>
            <p:nvPr/>
          </p:nvSpPr>
          <p:spPr>
            <a:xfrm>
              <a:off x="9617019" y="224162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65AFFFE2-64E8-BF2E-4654-2CC74C1B914C}"/>
                </a:ext>
              </a:extLst>
            </p:cNvPr>
            <p:cNvSpPr txBox="1"/>
            <p:nvPr/>
          </p:nvSpPr>
          <p:spPr>
            <a:xfrm>
              <a:off x="9904884" y="2241625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781" name="TextBox 780">
              <a:hlinkClick r:id="rId84" action="ppaction://hlinksldjump"/>
              <a:extLst>
                <a:ext uri="{FF2B5EF4-FFF2-40B4-BE49-F238E27FC236}">
                  <a16:creationId xmlns:a16="http://schemas.microsoft.com/office/drawing/2014/main" id="{E38FEC0A-2874-DBDE-FB08-9F83BC36E08F}"/>
                </a:ext>
              </a:extLst>
            </p:cNvPr>
            <p:cNvSpPr txBox="1"/>
            <p:nvPr/>
          </p:nvSpPr>
          <p:spPr>
            <a:xfrm>
              <a:off x="9618486" y="233195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ADC51726-60DB-8D2A-5E0C-F3D4F120FF30}"/>
                </a:ext>
              </a:extLst>
            </p:cNvPr>
            <p:cNvSpPr txBox="1"/>
            <p:nvPr/>
          </p:nvSpPr>
          <p:spPr>
            <a:xfrm>
              <a:off x="9904884" y="23561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CED0FA1B-3E28-CF69-9C18-3E5B950CADA9}"/>
                </a:ext>
              </a:extLst>
            </p:cNvPr>
            <p:cNvSpPr txBox="1"/>
            <p:nvPr/>
          </p:nvSpPr>
          <p:spPr>
            <a:xfrm>
              <a:off x="9617020" y="2472860"/>
              <a:ext cx="5779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A68D2823-38D6-C47E-8ADD-F0738FE92A33}"/>
              </a:ext>
            </a:extLst>
          </p:cNvPr>
          <p:cNvGrpSpPr/>
          <p:nvPr/>
        </p:nvGrpSpPr>
        <p:grpSpPr>
          <a:xfrm>
            <a:off x="9617018" y="2822970"/>
            <a:ext cx="647699" cy="632746"/>
            <a:chOff x="9617018" y="2822970"/>
            <a:chExt cx="647699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AFEE4DA5-F0DF-EEB1-793E-D2556B619E2E}"/>
                </a:ext>
              </a:extLst>
            </p:cNvPr>
            <p:cNvSpPr/>
            <p:nvPr/>
          </p:nvSpPr>
          <p:spPr>
            <a:xfrm>
              <a:off x="9672051" y="285460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06D01FF6-6B00-3197-FB34-E62C37462F75}"/>
                </a:ext>
              </a:extLst>
            </p:cNvPr>
            <p:cNvSpPr/>
            <p:nvPr/>
          </p:nvSpPr>
          <p:spPr>
            <a:xfrm>
              <a:off x="9672051" y="332874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C0BCFCB8-B871-8E1D-05AD-8DA7F609450D}"/>
                </a:ext>
              </a:extLst>
            </p:cNvPr>
            <p:cNvSpPr txBox="1"/>
            <p:nvPr/>
          </p:nvSpPr>
          <p:spPr>
            <a:xfrm>
              <a:off x="9633950" y="3286439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D98BD0AE-BF37-79AE-393F-FFA05191D2A3}"/>
                </a:ext>
              </a:extLst>
            </p:cNvPr>
            <p:cNvSpPr txBox="1"/>
            <p:nvPr/>
          </p:nvSpPr>
          <p:spPr>
            <a:xfrm>
              <a:off x="9659351" y="3193220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11B2F05C-CDA6-4A75-602A-B70F45A3E9FA}"/>
                </a:ext>
              </a:extLst>
            </p:cNvPr>
            <p:cNvSpPr txBox="1"/>
            <p:nvPr/>
          </p:nvSpPr>
          <p:spPr>
            <a:xfrm>
              <a:off x="9617018" y="282297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1CDBEC3D-1615-0F4A-62B8-4E10D951450F}"/>
                </a:ext>
              </a:extLst>
            </p:cNvPr>
            <p:cNvSpPr txBox="1"/>
            <p:nvPr/>
          </p:nvSpPr>
          <p:spPr>
            <a:xfrm>
              <a:off x="9904883" y="282297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791" name="TextBox 790">
              <a:hlinkClick r:id="rId85" action="ppaction://hlinksldjump"/>
              <a:extLst>
                <a:ext uri="{FF2B5EF4-FFF2-40B4-BE49-F238E27FC236}">
                  <a16:creationId xmlns:a16="http://schemas.microsoft.com/office/drawing/2014/main" id="{9AA4C2D3-602E-EB3F-27E5-EB8597DB1DC1}"/>
                </a:ext>
              </a:extLst>
            </p:cNvPr>
            <p:cNvSpPr txBox="1"/>
            <p:nvPr/>
          </p:nvSpPr>
          <p:spPr>
            <a:xfrm>
              <a:off x="9618485" y="291330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CE58FA64-ACC0-0C39-15E6-3FD8E1EE7D11}"/>
                </a:ext>
              </a:extLst>
            </p:cNvPr>
            <p:cNvSpPr txBox="1"/>
            <p:nvPr/>
          </p:nvSpPr>
          <p:spPr>
            <a:xfrm>
              <a:off x="9904883" y="293749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CF9E1064-AEE2-1691-FE88-AE16FDE80411}"/>
                </a:ext>
              </a:extLst>
            </p:cNvPr>
            <p:cNvSpPr txBox="1"/>
            <p:nvPr/>
          </p:nvSpPr>
          <p:spPr>
            <a:xfrm>
              <a:off x="9617019" y="3054205"/>
              <a:ext cx="57790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sp>
        <p:nvSpPr>
          <p:cNvPr id="794" name="TextBox 793">
            <a:extLst>
              <a:ext uri="{FF2B5EF4-FFF2-40B4-BE49-F238E27FC236}">
                <a16:creationId xmlns:a16="http://schemas.microsoft.com/office/drawing/2014/main" id="{B62A5141-DF79-20C7-1475-69BA72AFA137}"/>
              </a:ext>
            </a:extLst>
          </p:cNvPr>
          <p:cNvSpPr txBox="1"/>
          <p:nvPr/>
        </p:nvSpPr>
        <p:spPr>
          <a:xfrm>
            <a:off x="9671797" y="3864228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-1, 1, 3, 5, 7</a:t>
            </a:r>
          </a:p>
        </p:txBody>
      </p: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3D2EE401-7112-B87A-7087-3C108838A0A6}"/>
              </a:ext>
            </a:extLst>
          </p:cNvPr>
          <p:cNvGrpSpPr/>
          <p:nvPr/>
        </p:nvGrpSpPr>
        <p:grpSpPr>
          <a:xfrm>
            <a:off x="9616765" y="3400759"/>
            <a:ext cx="647699" cy="590441"/>
            <a:chOff x="9616765" y="3400759"/>
            <a:chExt cx="647699" cy="590441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C55899D4-F2D2-2D1A-A4E2-A3CC5F201A5D}"/>
                </a:ext>
              </a:extLst>
            </p:cNvPr>
            <p:cNvSpPr/>
            <p:nvPr/>
          </p:nvSpPr>
          <p:spPr>
            <a:xfrm>
              <a:off x="9671798" y="34323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535BBB17-9776-C70E-C6E6-A0BECAE12B90}"/>
                </a:ext>
              </a:extLst>
            </p:cNvPr>
            <p:cNvSpPr/>
            <p:nvPr/>
          </p:nvSpPr>
          <p:spPr>
            <a:xfrm>
              <a:off x="9671798" y="39065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0C9CA2BE-7745-42E7-F55C-E619C8284CB5}"/>
                </a:ext>
              </a:extLst>
            </p:cNvPr>
            <p:cNvSpPr txBox="1"/>
            <p:nvPr/>
          </p:nvSpPr>
          <p:spPr>
            <a:xfrm>
              <a:off x="9659098" y="3771009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7E54BECC-8C10-5D25-3867-CA0F4568BABD}"/>
                </a:ext>
              </a:extLst>
            </p:cNvPr>
            <p:cNvSpPr txBox="1"/>
            <p:nvPr/>
          </p:nvSpPr>
          <p:spPr>
            <a:xfrm>
              <a:off x="9616765" y="34007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273A9113-B691-2AB7-325B-C96B79E17E0E}"/>
                </a:ext>
              </a:extLst>
            </p:cNvPr>
            <p:cNvSpPr txBox="1"/>
            <p:nvPr/>
          </p:nvSpPr>
          <p:spPr>
            <a:xfrm>
              <a:off x="9824424" y="3400759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801" name="TextBox 800">
              <a:hlinkClick r:id="rId86" action="ppaction://hlinksldjump"/>
              <a:extLst>
                <a:ext uri="{FF2B5EF4-FFF2-40B4-BE49-F238E27FC236}">
                  <a16:creationId xmlns:a16="http://schemas.microsoft.com/office/drawing/2014/main" id="{CABCC906-6D82-7798-BD04-14379A021C8A}"/>
                </a:ext>
              </a:extLst>
            </p:cNvPr>
            <p:cNvSpPr txBox="1"/>
            <p:nvPr/>
          </p:nvSpPr>
          <p:spPr>
            <a:xfrm>
              <a:off x="9618232" y="34910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126F592F-CF88-258E-515E-E9483927401F}"/>
                </a:ext>
              </a:extLst>
            </p:cNvPr>
            <p:cNvSpPr txBox="1"/>
            <p:nvPr/>
          </p:nvSpPr>
          <p:spPr>
            <a:xfrm>
              <a:off x="9904630" y="35152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EC7C75B2-D6B4-2CD5-1D4C-6BA3644A4796}"/>
                </a:ext>
              </a:extLst>
            </p:cNvPr>
            <p:cNvSpPr txBox="1"/>
            <p:nvPr/>
          </p:nvSpPr>
          <p:spPr>
            <a:xfrm>
              <a:off x="9616766" y="3631994"/>
              <a:ext cx="56546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6D5C285A-F910-B38E-39EE-C323C778ADF7}"/>
              </a:ext>
            </a:extLst>
          </p:cNvPr>
          <p:cNvGrpSpPr/>
          <p:nvPr/>
        </p:nvGrpSpPr>
        <p:grpSpPr>
          <a:xfrm>
            <a:off x="9605124" y="3979883"/>
            <a:ext cx="677400" cy="632746"/>
            <a:chOff x="9605124" y="3979883"/>
            <a:chExt cx="677400" cy="632746"/>
          </a:xfrm>
        </p:grpSpPr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16FAC519-D100-10AC-84FC-E14070A3E684}"/>
                </a:ext>
              </a:extLst>
            </p:cNvPr>
            <p:cNvSpPr/>
            <p:nvPr/>
          </p:nvSpPr>
          <p:spPr>
            <a:xfrm>
              <a:off x="9671799" y="40115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BE3186D1-A290-3D8D-EB0E-C51ADF2DBEC7}"/>
                </a:ext>
              </a:extLst>
            </p:cNvPr>
            <p:cNvSpPr/>
            <p:nvPr/>
          </p:nvSpPr>
          <p:spPr>
            <a:xfrm>
              <a:off x="9671799" y="44856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DE51DC3B-2171-88B5-7E39-3F693AF04669}"/>
                </a:ext>
              </a:extLst>
            </p:cNvPr>
            <p:cNvSpPr txBox="1"/>
            <p:nvPr/>
          </p:nvSpPr>
          <p:spPr>
            <a:xfrm>
              <a:off x="9671798" y="44433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9F9B24E0-79DB-10EC-AC31-DA978F97B0A3}"/>
                </a:ext>
              </a:extLst>
            </p:cNvPr>
            <p:cNvSpPr txBox="1"/>
            <p:nvPr/>
          </p:nvSpPr>
          <p:spPr>
            <a:xfrm>
              <a:off x="9605124" y="4350133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7B0846D6-4CCE-AFEB-CF6F-8A7A7475681D}"/>
                </a:ext>
              </a:extLst>
            </p:cNvPr>
            <p:cNvSpPr txBox="1"/>
            <p:nvPr/>
          </p:nvSpPr>
          <p:spPr>
            <a:xfrm>
              <a:off x="9616766" y="39798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5548884B-54E6-C959-E180-0AFFF26C8980}"/>
                </a:ext>
              </a:extLst>
            </p:cNvPr>
            <p:cNvSpPr txBox="1"/>
            <p:nvPr/>
          </p:nvSpPr>
          <p:spPr>
            <a:xfrm>
              <a:off x="9830632" y="3979883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811" name="TextBox 810">
              <a:hlinkClick r:id="rId87" action="ppaction://hlinksldjump"/>
              <a:extLst>
                <a:ext uri="{FF2B5EF4-FFF2-40B4-BE49-F238E27FC236}">
                  <a16:creationId xmlns:a16="http://schemas.microsoft.com/office/drawing/2014/main" id="{D6719B38-761B-F3F0-C25D-F3D1717D0530}"/>
                </a:ext>
              </a:extLst>
            </p:cNvPr>
            <p:cNvSpPr txBox="1"/>
            <p:nvPr/>
          </p:nvSpPr>
          <p:spPr>
            <a:xfrm>
              <a:off x="9618233" y="40702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BC830C5C-103F-C975-4D76-D55637108737}"/>
                </a:ext>
              </a:extLst>
            </p:cNvPr>
            <p:cNvSpPr txBox="1"/>
            <p:nvPr/>
          </p:nvSpPr>
          <p:spPr>
            <a:xfrm>
              <a:off x="9904631" y="40944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09C0CB36-9F68-4388-44BB-B3E894272F2C}"/>
                </a:ext>
              </a:extLst>
            </p:cNvPr>
            <p:cNvSpPr txBox="1"/>
            <p:nvPr/>
          </p:nvSpPr>
          <p:spPr>
            <a:xfrm>
              <a:off x="9616767" y="4211118"/>
              <a:ext cx="57816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sp>
        <p:nvSpPr>
          <p:cNvPr id="814" name="TextBox 813">
            <a:hlinkClick r:id="rId88" action="ppaction://hlinksldjump"/>
            <a:extLst>
              <a:ext uri="{FF2B5EF4-FFF2-40B4-BE49-F238E27FC236}">
                <a16:creationId xmlns:a16="http://schemas.microsoft.com/office/drawing/2014/main" id="{8D5F6779-DA7F-F273-847F-8184C1841E03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55" name="TextBox 854">
            <a:hlinkClick r:id="rId89" action="ppaction://hlinksldjump"/>
            <a:extLst>
              <a:ext uri="{FF2B5EF4-FFF2-40B4-BE49-F238E27FC236}">
                <a16:creationId xmlns:a16="http://schemas.microsoft.com/office/drawing/2014/main" id="{92B13F1A-8E2F-1443-E9E6-1FE047F4B94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56" name="TextBox 855">
            <a:hlinkClick r:id="rId90" action="ppaction://hlinksldjump"/>
            <a:extLst>
              <a:ext uri="{FF2B5EF4-FFF2-40B4-BE49-F238E27FC236}">
                <a16:creationId xmlns:a16="http://schemas.microsoft.com/office/drawing/2014/main" id="{FA814851-4788-4402-C9C6-795B9F241214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57" name="TextBox 856">
            <a:hlinkClick r:id="rId91" action="ppaction://hlinksldjump"/>
            <a:extLst>
              <a:ext uri="{FF2B5EF4-FFF2-40B4-BE49-F238E27FC236}">
                <a16:creationId xmlns:a16="http://schemas.microsoft.com/office/drawing/2014/main" id="{4FC10E25-2535-EF30-ACB1-7898D9B642B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58" name="TextBox 857">
            <a:hlinkClick r:id="rId92" action="ppaction://hlinksldjump"/>
            <a:extLst>
              <a:ext uri="{FF2B5EF4-FFF2-40B4-BE49-F238E27FC236}">
                <a16:creationId xmlns:a16="http://schemas.microsoft.com/office/drawing/2014/main" id="{EDD57B75-4C4C-72F7-35ED-9572943C9A3A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59" name="TextBox 858">
            <a:hlinkClick r:id="rId93" action="ppaction://hlinksldjump"/>
            <a:extLst>
              <a:ext uri="{FF2B5EF4-FFF2-40B4-BE49-F238E27FC236}">
                <a16:creationId xmlns:a16="http://schemas.microsoft.com/office/drawing/2014/main" id="{04A50C61-7CE0-02EA-471C-7337F6FF2936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60" name="TextBox 859">
            <a:hlinkClick r:id="rId94" action="ppaction://hlinksldjump"/>
            <a:extLst>
              <a:ext uri="{FF2B5EF4-FFF2-40B4-BE49-F238E27FC236}">
                <a16:creationId xmlns:a16="http://schemas.microsoft.com/office/drawing/2014/main" id="{2EFCF887-0321-3A3A-66CE-53FC13AF9AD5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61" name="TextBox 860">
            <a:hlinkClick r:id="rId95" action="ppaction://hlinksldjump"/>
            <a:extLst>
              <a:ext uri="{FF2B5EF4-FFF2-40B4-BE49-F238E27FC236}">
                <a16:creationId xmlns:a16="http://schemas.microsoft.com/office/drawing/2014/main" id="{505FB56D-CD59-C69F-B7E2-2AF7BB80C675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62" name="TextBox 861">
            <a:hlinkClick r:id="rId96" action="ppaction://hlinksldjump"/>
            <a:extLst>
              <a:ext uri="{FF2B5EF4-FFF2-40B4-BE49-F238E27FC236}">
                <a16:creationId xmlns:a16="http://schemas.microsoft.com/office/drawing/2014/main" id="{8BC755C8-E129-3640-DBC2-9EDCFAB276B0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63" name="TextBox 862">
            <a:hlinkClick r:id="rId97" action="ppaction://hlinksldjump"/>
            <a:extLst>
              <a:ext uri="{FF2B5EF4-FFF2-40B4-BE49-F238E27FC236}">
                <a16:creationId xmlns:a16="http://schemas.microsoft.com/office/drawing/2014/main" id="{B51645AF-35F9-FD1F-8241-FC85C83C5AB3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64" name="TextBox 863">
            <a:hlinkClick r:id="rId98" action="ppaction://hlinksldjump"/>
            <a:extLst>
              <a:ext uri="{FF2B5EF4-FFF2-40B4-BE49-F238E27FC236}">
                <a16:creationId xmlns:a16="http://schemas.microsoft.com/office/drawing/2014/main" id="{02978F2B-95AD-2763-6B6D-27FE1214633B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65" name="TextBox 864">
            <a:hlinkClick r:id="rId99" action="ppaction://hlinksldjump"/>
            <a:extLst>
              <a:ext uri="{FF2B5EF4-FFF2-40B4-BE49-F238E27FC236}">
                <a16:creationId xmlns:a16="http://schemas.microsoft.com/office/drawing/2014/main" id="{A9AA4CDB-4A71-78BC-5DB3-DC461504132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66" name="TextBox 865">
            <a:hlinkClick r:id="rId100" action="ppaction://hlinksldjump"/>
            <a:extLst>
              <a:ext uri="{FF2B5EF4-FFF2-40B4-BE49-F238E27FC236}">
                <a16:creationId xmlns:a16="http://schemas.microsoft.com/office/drawing/2014/main" id="{96BC542F-9ED0-5EF8-A5DE-18E5C23A258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67" name="TextBox 866">
            <a:hlinkClick r:id="rId101" action="ppaction://hlinksldjump"/>
            <a:extLst>
              <a:ext uri="{FF2B5EF4-FFF2-40B4-BE49-F238E27FC236}">
                <a16:creationId xmlns:a16="http://schemas.microsoft.com/office/drawing/2014/main" id="{15863CD3-759A-59D3-2CCF-BDB61A1AEB4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68" name="TextBox 867">
            <a:hlinkClick r:id="rId102" action="ppaction://hlinksldjump"/>
            <a:extLst>
              <a:ext uri="{FF2B5EF4-FFF2-40B4-BE49-F238E27FC236}">
                <a16:creationId xmlns:a16="http://schemas.microsoft.com/office/drawing/2014/main" id="{A9981BDA-C527-C4FD-5F4C-9DB081963786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69" name="TextBox 868">
            <a:hlinkClick r:id="rId103" action="ppaction://hlinksldjump"/>
            <a:extLst>
              <a:ext uri="{FF2B5EF4-FFF2-40B4-BE49-F238E27FC236}">
                <a16:creationId xmlns:a16="http://schemas.microsoft.com/office/drawing/2014/main" id="{1EE03B00-5BBA-05E6-6656-5FC136FFB6DA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70" name="TextBox 869">
            <a:hlinkClick r:id="rId104" action="ppaction://hlinksldjump"/>
            <a:extLst>
              <a:ext uri="{FF2B5EF4-FFF2-40B4-BE49-F238E27FC236}">
                <a16:creationId xmlns:a16="http://schemas.microsoft.com/office/drawing/2014/main" id="{B5C4B482-E569-6F30-5CD3-3BA7C2014325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71" name="Rectangle 870">
            <a:hlinkClick r:id="rId105" action="ppaction://hlinksldjump"/>
            <a:extLst>
              <a:ext uri="{FF2B5EF4-FFF2-40B4-BE49-F238E27FC236}">
                <a16:creationId xmlns:a16="http://schemas.microsoft.com/office/drawing/2014/main" id="{1865EE1F-48FE-0D6F-FF0F-C3CEB9148F00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72" name="Rectangle 871">
            <a:hlinkClick r:id="rId106" action="ppaction://hlinksldjump"/>
            <a:extLst>
              <a:ext uri="{FF2B5EF4-FFF2-40B4-BE49-F238E27FC236}">
                <a16:creationId xmlns:a16="http://schemas.microsoft.com/office/drawing/2014/main" id="{700F0FA5-6D68-A74A-1B6D-8C093F905E31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73" name="Rectangle 872">
            <a:hlinkClick r:id="rId107" action="ppaction://hlinksldjump"/>
            <a:extLst>
              <a:ext uri="{FF2B5EF4-FFF2-40B4-BE49-F238E27FC236}">
                <a16:creationId xmlns:a16="http://schemas.microsoft.com/office/drawing/2014/main" id="{2C093A78-F303-59D4-354E-125CA92DD90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74" name="Rectangle 873">
            <a:hlinkClick r:id="rId108" action="ppaction://hlinksldjump"/>
            <a:extLst>
              <a:ext uri="{FF2B5EF4-FFF2-40B4-BE49-F238E27FC236}">
                <a16:creationId xmlns:a16="http://schemas.microsoft.com/office/drawing/2014/main" id="{6A91657A-FD03-299E-0DC4-C29349C1CB48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75" name="Rectangle 874">
            <a:hlinkClick r:id="rId109" action="ppaction://hlinksldjump"/>
            <a:extLst>
              <a:ext uri="{FF2B5EF4-FFF2-40B4-BE49-F238E27FC236}">
                <a16:creationId xmlns:a16="http://schemas.microsoft.com/office/drawing/2014/main" id="{FC5F381B-D0B4-A26B-784D-5FCFFC3E2E8F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76" name="Rectangle 875">
            <a:hlinkClick r:id="rId110" action="ppaction://hlinksldjump"/>
            <a:extLst>
              <a:ext uri="{FF2B5EF4-FFF2-40B4-BE49-F238E27FC236}">
                <a16:creationId xmlns:a16="http://schemas.microsoft.com/office/drawing/2014/main" id="{C1723978-943B-A678-8C98-4D98D8DFB553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77" name="Rectangle 876">
            <a:hlinkClick r:id="rId111" action="ppaction://hlinksldjump"/>
            <a:extLst>
              <a:ext uri="{FF2B5EF4-FFF2-40B4-BE49-F238E27FC236}">
                <a16:creationId xmlns:a16="http://schemas.microsoft.com/office/drawing/2014/main" id="{72790F06-F788-9093-F6FD-F49C8CD988B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879" name="TextBox 878">
            <a:extLst>
              <a:ext uri="{FF2B5EF4-FFF2-40B4-BE49-F238E27FC236}">
                <a16:creationId xmlns:a16="http://schemas.microsoft.com/office/drawing/2014/main" id="{36FAB3A2-61C6-9C21-CDB4-F0BBCA9D1630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880" name="TextBox 879">
            <a:extLst>
              <a:ext uri="{FF2B5EF4-FFF2-40B4-BE49-F238E27FC236}">
                <a16:creationId xmlns:a16="http://schemas.microsoft.com/office/drawing/2014/main" id="{8FA07D81-5926-0E62-F01F-356F32633007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VIIA (17)</a:t>
            </a:r>
          </a:p>
        </p:txBody>
      </p:sp>
      <p:sp>
        <p:nvSpPr>
          <p:cNvPr id="881" name="TextBox 880">
            <a:extLst>
              <a:ext uri="{FF2B5EF4-FFF2-40B4-BE49-F238E27FC236}">
                <a16:creationId xmlns:a16="http://schemas.microsoft.com/office/drawing/2014/main" id="{F2FB77D3-7FAC-12F6-9AA2-11F37A265502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882" name="TextBox 881">
            <a:extLst>
              <a:ext uri="{FF2B5EF4-FFF2-40B4-BE49-F238E27FC236}">
                <a16:creationId xmlns:a16="http://schemas.microsoft.com/office/drawing/2014/main" id="{EAC6C486-B9BB-AA5B-9BA2-42D6D338C36F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r>
              <a:rPr lang="en-US" sz="1600" b="1">
                <a:latin typeface="UTM Duepuntozero" panose="02040603050506020204" pitchFamily="18" charset="0"/>
              </a:rPr>
              <a:t>np</a:t>
            </a:r>
            <a:r>
              <a:rPr lang="en-US" sz="1600" b="1" baseline="30000">
                <a:latin typeface="UTM Duepuntozero" panose="02040603050506020204" pitchFamily="18" charset="0"/>
              </a:rPr>
              <a:t>5</a:t>
            </a:r>
          </a:p>
        </p:txBody>
      </p:sp>
      <p:sp>
        <p:nvSpPr>
          <p:cNvPr id="883" name="TextBox 882">
            <a:extLst>
              <a:ext uri="{FF2B5EF4-FFF2-40B4-BE49-F238E27FC236}">
                <a16:creationId xmlns:a16="http://schemas.microsoft.com/office/drawing/2014/main" id="{7A4A4EF5-441B-6607-39C0-A491079CD519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884" name="TextBox 883">
            <a:extLst>
              <a:ext uri="{FF2B5EF4-FFF2-40B4-BE49-F238E27FC236}">
                <a16:creationId xmlns:a16="http://schemas.microsoft.com/office/drawing/2014/main" id="{8FDCB8DA-E6FC-CAC0-03AE-4D88F1FC7147}"/>
              </a:ext>
            </a:extLst>
          </p:cNvPr>
          <p:cNvSpPr txBox="1"/>
          <p:nvPr/>
        </p:nvSpPr>
        <p:spPr>
          <a:xfrm>
            <a:off x="4414487" y="1517682"/>
            <a:ext cx="2377171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7 (7 electron lớp ngoài cùng)</a:t>
            </a:r>
          </a:p>
        </p:txBody>
      </p:sp>
      <p:sp>
        <p:nvSpPr>
          <p:cNvPr id="885" name="TextBox 884">
            <a:extLst>
              <a:ext uri="{FF2B5EF4-FFF2-40B4-BE49-F238E27FC236}">
                <a16:creationId xmlns:a16="http://schemas.microsoft.com/office/drawing/2014/main" id="{CFB3396C-2153-A453-81D7-530FF4D5A06B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886" name="TextBox 885">
            <a:extLst>
              <a:ext uri="{FF2B5EF4-FFF2-40B4-BE49-F238E27FC236}">
                <a16:creationId xmlns:a16="http://schemas.microsoft.com/office/drawing/2014/main" id="{39B5A5D8-96D2-3CE8-4AF9-F9268F815D7D}"/>
              </a:ext>
            </a:extLst>
          </p:cNvPr>
          <p:cNvSpPr txBox="1"/>
          <p:nvPr/>
        </p:nvSpPr>
        <p:spPr>
          <a:xfrm>
            <a:off x="4414487" y="1855890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p</a:t>
            </a:r>
          </a:p>
        </p:txBody>
      </p:sp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04379BF0-0769-90B2-C3A0-09A2CD9F3A33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A507BD29-7BBD-3875-BBB6-939CF7C5A1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81C0D211-053E-F902-DAD5-836442918C5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B60A5CB0-DB4D-97F5-4D40-46AD6044441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4F19E8B3-AE25-7B95-4A07-50DF73B46829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0B700A26-3420-6770-5EBB-22C3852AEA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C7F540FD-5BF5-D0C9-6623-D7E2A1A7909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75" name="TextBox 1874">
              <a:hlinkClick r:id="rId112" action="ppaction://hlinksldjump"/>
              <a:extLst>
                <a:ext uri="{FF2B5EF4-FFF2-40B4-BE49-F238E27FC236}">
                  <a16:creationId xmlns:a16="http://schemas.microsoft.com/office/drawing/2014/main" id="{AAA394AD-D6AA-F6F0-012F-BBFCB39FFB6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26CC3C63-E01D-E257-EBB1-E5D08D347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3D7D6C75-1C05-D390-D9BC-33DC2B59E62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88B65378-7110-AFE1-E106-DEDB7D7C8B9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CA9C44E9-3807-D466-198A-7C5C8861E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F37E6381-36D4-1D6B-C0AB-1199C7C4BFD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827C04AE-1C3C-AA12-3986-D4891280E2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66286208-B934-3493-DFC8-992735EFCC0F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6A35DB51-9409-A7DB-19DD-C49726A974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926336CC-3087-16F6-152F-1683A257AAD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297" name="TextBox 296">
              <a:hlinkClick r:id="rId113" action="ppaction://hlinksldjump"/>
              <a:extLst>
                <a:ext uri="{FF2B5EF4-FFF2-40B4-BE49-F238E27FC236}">
                  <a16:creationId xmlns:a16="http://schemas.microsoft.com/office/drawing/2014/main" id="{E45710D3-984D-A254-DC8E-19945489C8B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83573013-5F6D-FFED-EBE9-76EBA3C02B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100E4BE7-B14E-F68B-BA67-306E057A82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E5543AF2-BC69-E8B6-12DA-275B5D3CEF4B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9C02D78A-08BA-F3C0-152B-C07A28A74F6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1E01783B-AC1B-E552-49BE-986B57203B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CA6B16A5-8E2E-E5B2-2DE4-9D2728AB676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BFE21826-A1D1-7F1C-7067-0C4F4F2B85C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700BAE28-AE7D-465A-5899-8A8F9CDD254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20F18257-EBA7-58DB-A7C1-5F239695BF92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677" name="TextBox 676">
              <a:hlinkClick r:id="rId114" action="ppaction://hlinksldjump"/>
              <a:extLst>
                <a:ext uri="{FF2B5EF4-FFF2-40B4-BE49-F238E27FC236}">
                  <a16:creationId xmlns:a16="http://schemas.microsoft.com/office/drawing/2014/main" id="{78C8C10E-D669-6FC0-7614-1D6E8605A5A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EECBD29C-72B3-C3DA-CC0F-AAEABC4509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AEFB2B7A-0346-4632-1B83-F31FD25F80C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680" name="Group 679">
            <a:extLst>
              <a:ext uri="{FF2B5EF4-FFF2-40B4-BE49-F238E27FC236}">
                <a16:creationId xmlns:a16="http://schemas.microsoft.com/office/drawing/2014/main" id="{ACA4C32F-9C11-2934-BE72-6E072AB00E3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523E113D-424C-6976-943D-6AEB792CC7BB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Rectangle 681">
              <a:extLst>
                <a:ext uri="{FF2B5EF4-FFF2-40B4-BE49-F238E27FC236}">
                  <a16:creationId xmlns:a16="http://schemas.microsoft.com/office/drawing/2014/main" id="{28EACADA-4305-E7E9-F47E-E3FDB622800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CDDC952E-78D4-10B4-8466-3083EAFF3C3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D02EC43D-601D-025B-CB8C-4CA54205926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12D06504-FC26-03CC-5129-F4E375805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5F901991-AD92-7CC0-144B-438C4C805D9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9" name="TextBox 888">
              <a:hlinkClick r:id="rId115" action="ppaction://hlinksldjump"/>
              <a:extLst>
                <a:ext uri="{FF2B5EF4-FFF2-40B4-BE49-F238E27FC236}">
                  <a16:creationId xmlns:a16="http://schemas.microsoft.com/office/drawing/2014/main" id="{2E923FDD-0538-B18F-3DD6-59BDE479785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244073F9-9968-3815-5C02-67BA026599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08754666-45ED-AB4F-5968-31679B8B120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892" name="Group 891">
            <a:extLst>
              <a:ext uri="{FF2B5EF4-FFF2-40B4-BE49-F238E27FC236}">
                <a16:creationId xmlns:a16="http://schemas.microsoft.com/office/drawing/2014/main" id="{FDDCADC0-79EC-89F9-425C-A15327CD892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893" name="Rectangle 892">
              <a:extLst>
                <a:ext uri="{FF2B5EF4-FFF2-40B4-BE49-F238E27FC236}">
                  <a16:creationId xmlns:a16="http://schemas.microsoft.com/office/drawing/2014/main" id="{644A04CD-7F15-E57F-27C6-5626003837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4" name="Rectangle 893">
              <a:extLst>
                <a:ext uri="{FF2B5EF4-FFF2-40B4-BE49-F238E27FC236}">
                  <a16:creationId xmlns:a16="http://schemas.microsoft.com/office/drawing/2014/main" id="{79A1EA3D-D470-5CA2-02D1-19F64C6AD5D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BEF82609-A0B4-C467-3610-562E38FB3DCD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19BD5522-3812-A26B-78BE-5C94BDFC8B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99BBB774-4F54-06EB-91E6-9F15A92E12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85BBBDF8-43D5-F498-964F-37378A0270F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938" name="TextBox 93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9C340916-63FE-7290-0D86-82989E9F73BF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40964B48-0758-C68A-DD23-960913EAFCB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813A1169-859B-2161-EB54-B18E02A397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288F7B1D-7663-13B9-556A-AA56B6697F2C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942" name="Rectangle 941">
              <a:extLst>
                <a:ext uri="{FF2B5EF4-FFF2-40B4-BE49-F238E27FC236}">
                  <a16:creationId xmlns:a16="http://schemas.microsoft.com/office/drawing/2014/main" id="{134F1A61-430C-2682-D927-5FAE5B0B89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Rectangle 942">
              <a:extLst>
                <a:ext uri="{FF2B5EF4-FFF2-40B4-BE49-F238E27FC236}">
                  <a16:creationId xmlns:a16="http://schemas.microsoft.com/office/drawing/2014/main" id="{9C6DCD24-88DF-D955-A961-721DC3051BE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46134B84-24CE-7A01-D929-39AFB80D078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49C9890D-3A7E-9E48-77EB-43B22E1181D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770B8071-6B25-50D0-DD21-C3E2E91B50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ECC4BFEB-D5DD-9795-F270-7A2DA7366B1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948" name="TextBox 947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303298B-630E-8C7F-0732-9F2FF851D4F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A6DF16B1-3EF0-DC96-221C-815F83DF90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B32B2DE5-A2F8-B48F-6A68-2E0D6B8CAF4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0A3FBE74-1411-E402-7F54-43870D1E8DE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952" name="Rectangle 951">
              <a:extLst>
                <a:ext uri="{FF2B5EF4-FFF2-40B4-BE49-F238E27FC236}">
                  <a16:creationId xmlns:a16="http://schemas.microsoft.com/office/drawing/2014/main" id="{DE9AFB1F-4C16-A957-549C-97E031DA96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Rectangle 952">
              <a:extLst>
                <a:ext uri="{FF2B5EF4-FFF2-40B4-BE49-F238E27FC236}">
                  <a16:creationId xmlns:a16="http://schemas.microsoft.com/office/drawing/2014/main" id="{D9140EE6-CD3D-C8F8-8F6D-1779D312F13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E8EDA352-933B-85DA-8F04-347F214CDA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4103A1A2-F8B3-EA6A-7CDA-33CF5E71758E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9D0C6A9D-0980-183D-B723-89F55A7231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B33662F1-219F-4711-34D4-E2E80438ACA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958" name="TextBox 957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6036659-2609-AE08-5BCC-EDF0E3EF57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258B9088-905C-B468-90C8-6A371FC3756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4B5744A-41C6-FE1F-A147-7DD55B83C4E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089E806-9DAF-7D06-D727-A12D358DE4E1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D639C46-8789-65B6-0047-6B6DF065A510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96DB753-E908-0F66-2FBD-5875A98C2760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6806CA2-CB09-799B-0029-396A7F6F2D6C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9D44E1C-BA1C-63E7-74A8-D3C9B5144130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B9D8BD3A-1667-F8EE-69B2-E32D9C61B47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E7571EDF-45CB-F7AB-535B-67D6C6ED506C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59DA577C-2585-932A-74AC-8B0DD5BC59EB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D92DB41E-D3FD-AE13-E359-2354BE7D3A6E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0E36D737-E630-FDEB-3F16-473D035475E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9F285760-076D-171A-5C86-1107C183AA41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A9666EF-C83F-E9AD-FBF9-D2F334CB7E3D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9883CAA8-B841-173D-3A2A-CCC78AE41037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D2EB83DE-1367-6960-00A2-6A4B53DA974C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545EFB58-668B-E9DA-AC57-75C18F3BE7DF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56B90BB2-0EAE-1C45-69DA-4AB006590B35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3AC3AE16-B616-F66C-0F79-561BD17FD0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C987E9A1-657E-9340-9AFC-CE1C39D54B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FAAA47FF-29E0-34B4-3890-BD96450495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90F4050D-7BC2-D481-9767-F9AE94F1F29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49DE8645-253C-030B-6672-ADFB0381115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CD7A07C7-8883-4A63-1DFC-9CB16E1CED1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98451C84-7959-6524-6F07-21E1C7F8E1F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0DA88D61-11E6-BBA9-4BF2-6456F4D9E88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100EFBD9-7210-5BA5-4CCE-A1771D4FDDDB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0B2ECCC7-1ABE-AA71-4C80-707362C9483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4BF8FB16-B51C-676A-01DE-5BCE8AAFE98D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694165B7-2CDF-6658-A26F-F4CF978BF97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EDD69EA9-EBD9-EF32-DAA2-FBB655F83C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023E5490-C60D-3444-5BE9-08FB780E17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BA88F0E1-DEF3-270C-85B3-F784A39CD9C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41CCA107-17D7-9919-9DD5-4902869B6EA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80456911-B1AB-F7DD-B57B-34BD8A054D95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0502529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7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8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9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0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1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3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4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5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6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7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8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9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0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1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2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3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4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5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6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7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9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0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1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3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4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5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6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7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8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9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0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1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2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3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4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5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6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7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48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49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0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3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4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5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6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7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58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59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0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1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2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3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4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5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6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7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1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2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3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4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5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6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77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78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79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714ADA9-13A6-5FAE-D73F-C2D6C02FFB80}"/>
              </a:ext>
            </a:extLst>
          </p:cNvPr>
          <p:cNvGrpSpPr/>
          <p:nvPr/>
        </p:nvGrpSpPr>
        <p:grpSpPr>
          <a:xfrm>
            <a:off x="10167392" y="4563909"/>
            <a:ext cx="674186" cy="632746"/>
            <a:chOff x="10167392" y="4563909"/>
            <a:chExt cx="674186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661337E9-D071-2BD2-15F4-C9FE462BDA1E}"/>
                </a:ext>
              </a:extLst>
            </p:cNvPr>
            <p:cNvSpPr/>
            <p:nvPr/>
          </p:nvSpPr>
          <p:spPr>
            <a:xfrm>
              <a:off x="10237242" y="459554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EC4E8026-C2DF-8E39-095C-680605A21D8F}"/>
                </a:ext>
              </a:extLst>
            </p:cNvPr>
            <p:cNvSpPr/>
            <p:nvPr/>
          </p:nvSpPr>
          <p:spPr>
            <a:xfrm>
              <a:off x="10237242" y="506968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B21F6472-57F4-81BE-4C60-23E59925C196}"/>
                </a:ext>
              </a:extLst>
            </p:cNvPr>
            <p:cNvSpPr txBox="1"/>
            <p:nvPr/>
          </p:nvSpPr>
          <p:spPr>
            <a:xfrm>
              <a:off x="10237241" y="50273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0B5E3D4-0E8E-82FF-6BE4-67C57A43F90D}"/>
                </a:ext>
              </a:extLst>
            </p:cNvPr>
            <p:cNvSpPr txBox="1"/>
            <p:nvPr/>
          </p:nvSpPr>
          <p:spPr>
            <a:xfrm>
              <a:off x="10167392" y="4934159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69B5B7C5-E1A6-4E53-3F84-252A743BF2F3}"/>
                </a:ext>
              </a:extLst>
            </p:cNvPr>
            <p:cNvSpPr txBox="1"/>
            <p:nvPr/>
          </p:nvSpPr>
          <p:spPr>
            <a:xfrm>
              <a:off x="10182209" y="456391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9A0923A6-918C-7518-07B5-39A0BB5A18C2}"/>
                </a:ext>
              </a:extLst>
            </p:cNvPr>
            <p:cNvSpPr txBox="1"/>
            <p:nvPr/>
          </p:nvSpPr>
          <p:spPr>
            <a:xfrm>
              <a:off x="10410883" y="4563909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9" name="TextBox 238">
              <a:hlinkClick r:id="rId80" action="ppaction://hlinksldjump"/>
              <a:extLst>
                <a:ext uri="{FF2B5EF4-FFF2-40B4-BE49-F238E27FC236}">
                  <a16:creationId xmlns:a16="http://schemas.microsoft.com/office/drawing/2014/main" id="{18D48FC5-A53B-285B-6575-9FE47FB38047}"/>
                </a:ext>
              </a:extLst>
            </p:cNvPr>
            <p:cNvSpPr txBox="1"/>
            <p:nvPr/>
          </p:nvSpPr>
          <p:spPr>
            <a:xfrm>
              <a:off x="10183676" y="465424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14848C50-2636-5592-B3D9-355AB3A0597C}"/>
                </a:ext>
              </a:extLst>
            </p:cNvPr>
            <p:cNvSpPr txBox="1"/>
            <p:nvPr/>
          </p:nvSpPr>
          <p:spPr>
            <a:xfrm>
              <a:off x="10470074" y="467843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FC271554-A0BA-4904-AED8-1254CA9DE6A8}"/>
                </a:ext>
              </a:extLst>
            </p:cNvPr>
            <p:cNvSpPr txBox="1"/>
            <p:nvPr/>
          </p:nvSpPr>
          <p:spPr>
            <a:xfrm>
              <a:off x="10182209" y="4795144"/>
              <a:ext cx="64759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sp>
        <p:nvSpPr>
          <p:cNvPr id="242" name="TextBox 241">
            <a:extLst>
              <a:ext uri="{FF2B5EF4-FFF2-40B4-BE49-F238E27FC236}">
                <a16:creationId xmlns:a16="http://schemas.microsoft.com/office/drawing/2014/main" id="{958CF801-D477-8EED-ADA6-44DF0D545BBB}"/>
              </a:ext>
            </a:extLst>
          </p:cNvPr>
          <p:cNvSpPr txBox="1"/>
          <p:nvPr/>
        </p:nvSpPr>
        <p:spPr>
          <a:xfrm>
            <a:off x="10237137" y="1554388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en-US" sz="500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40F3B1D9-A8DE-F7D8-9F7C-F877927F47D2}"/>
              </a:ext>
            </a:extLst>
          </p:cNvPr>
          <p:cNvGrpSpPr/>
          <p:nvPr/>
        </p:nvGrpSpPr>
        <p:grpSpPr>
          <a:xfrm>
            <a:off x="10182104" y="1088832"/>
            <a:ext cx="647699" cy="590441"/>
            <a:chOff x="10182104" y="1088832"/>
            <a:chExt cx="647699" cy="590441"/>
          </a:xfrm>
        </p:grpSpPr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B829C09F-246D-8575-D9CD-FD6F0ED4B0A7}"/>
                </a:ext>
              </a:extLst>
            </p:cNvPr>
            <p:cNvGrpSpPr/>
            <p:nvPr/>
          </p:nvGrpSpPr>
          <p:grpSpPr>
            <a:xfrm>
              <a:off x="10237137" y="1120471"/>
              <a:ext cx="543983" cy="558802"/>
              <a:chOff x="1672165" y="2654299"/>
              <a:chExt cx="543983" cy="558802"/>
            </a:xfrm>
          </p:grpSpPr>
          <p:sp>
            <p:nvSpPr>
              <p:cNvPr id="251" name="Rectangle 250">
                <a:extLst>
                  <a:ext uri="{FF2B5EF4-FFF2-40B4-BE49-F238E27FC236}">
                    <a16:creationId xmlns:a16="http://schemas.microsoft.com/office/drawing/2014/main" id="{78081EEE-193B-0EFC-6820-235207B394B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2" name="Rectangle 251">
                <a:extLst>
                  <a:ext uri="{FF2B5EF4-FFF2-40B4-BE49-F238E27FC236}">
                    <a16:creationId xmlns:a16="http://schemas.microsoft.com/office/drawing/2014/main" id="{44FB0978-6F97-7C7C-ADF5-768C5AF9E07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3778BB5E-A1F1-4908-4105-DDB282AE5458}"/>
                </a:ext>
              </a:extLst>
            </p:cNvPr>
            <p:cNvSpPr txBox="1"/>
            <p:nvPr/>
          </p:nvSpPr>
          <p:spPr>
            <a:xfrm>
              <a:off x="10237137" y="145908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D278B2DD-8915-5F75-BD5F-4B0A6DE3DAA8}"/>
                </a:ext>
              </a:extLst>
            </p:cNvPr>
            <p:cNvSpPr txBox="1"/>
            <p:nvPr/>
          </p:nvSpPr>
          <p:spPr>
            <a:xfrm>
              <a:off x="10182104" y="108883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D4728BFB-8C6D-B674-AEB4-E7251A265190}"/>
                </a:ext>
              </a:extLst>
            </p:cNvPr>
            <p:cNvSpPr txBox="1"/>
            <p:nvPr/>
          </p:nvSpPr>
          <p:spPr>
            <a:xfrm>
              <a:off x="10469969" y="108883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48" name="TextBox 247">
              <a:hlinkClick r:id="rId81" action="ppaction://hlinksldjump"/>
              <a:extLst>
                <a:ext uri="{FF2B5EF4-FFF2-40B4-BE49-F238E27FC236}">
                  <a16:creationId xmlns:a16="http://schemas.microsoft.com/office/drawing/2014/main" id="{92B026B1-F3D1-706E-D26D-EF01B52D9F9C}"/>
                </a:ext>
              </a:extLst>
            </p:cNvPr>
            <p:cNvSpPr txBox="1"/>
            <p:nvPr/>
          </p:nvSpPr>
          <p:spPr>
            <a:xfrm>
              <a:off x="10183571" y="117916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0DBD3E5E-9C5E-5689-BC62-FE87848A6DE5}"/>
                </a:ext>
              </a:extLst>
            </p:cNvPr>
            <p:cNvSpPr txBox="1"/>
            <p:nvPr/>
          </p:nvSpPr>
          <p:spPr>
            <a:xfrm>
              <a:off x="10469969" y="120336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DF3DDD55-B462-07DA-9DC6-A4D8C10C9FE9}"/>
                </a:ext>
              </a:extLst>
            </p:cNvPr>
            <p:cNvSpPr txBox="1"/>
            <p:nvPr/>
          </p:nvSpPr>
          <p:spPr>
            <a:xfrm>
              <a:off x="10182105" y="1320067"/>
              <a:ext cx="56209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sp>
        <p:nvSpPr>
          <p:cNvPr id="775" name="TextBox 774">
            <a:extLst>
              <a:ext uri="{FF2B5EF4-FFF2-40B4-BE49-F238E27FC236}">
                <a16:creationId xmlns:a16="http://schemas.microsoft.com/office/drawing/2014/main" id="{976839AC-7B2F-F9D3-D75A-A5CD677B13F0}"/>
              </a:ext>
            </a:extLst>
          </p:cNvPr>
          <p:cNvSpPr txBox="1"/>
          <p:nvPr/>
        </p:nvSpPr>
        <p:spPr>
          <a:xfrm>
            <a:off x="10163399" y="2128651"/>
            <a:ext cx="69747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en-US" sz="500"/>
          </a:p>
        </p:txBody>
      </p: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ADE959E9-CF55-8127-D636-1955CC9A8110}"/>
              </a:ext>
            </a:extLst>
          </p:cNvPr>
          <p:cNvGrpSpPr/>
          <p:nvPr/>
        </p:nvGrpSpPr>
        <p:grpSpPr>
          <a:xfrm>
            <a:off x="10182462" y="1665182"/>
            <a:ext cx="647699" cy="590441"/>
            <a:chOff x="10182462" y="1665182"/>
            <a:chExt cx="647699" cy="590441"/>
          </a:xfrm>
        </p:grpSpPr>
        <p:sp>
          <p:nvSpPr>
            <p:cNvPr id="777" name="Rectangle 776">
              <a:extLst>
                <a:ext uri="{FF2B5EF4-FFF2-40B4-BE49-F238E27FC236}">
                  <a16:creationId xmlns:a16="http://schemas.microsoft.com/office/drawing/2014/main" id="{ED374F75-E454-2612-C30B-F25E31C694D6}"/>
                </a:ext>
              </a:extLst>
            </p:cNvPr>
            <p:cNvSpPr/>
            <p:nvPr/>
          </p:nvSpPr>
          <p:spPr>
            <a:xfrm>
              <a:off x="10237495" y="169682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Rectangle 777">
              <a:extLst>
                <a:ext uri="{FF2B5EF4-FFF2-40B4-BE49-F238E27FC236}">
                  <a16:creationId xmlns:a16="http://schemas.microsoft.com/office/drawing/2014/main" id="{74F22F06-F662-08BA-855A-F06E117EA8FE}"/>
                </a:ext>
              </a:extLst>
            </p:cNvPr>
            <p:cNvSpPr/>
            <p:nvPr/>
          </p:nvSpPr>
          <p:spPr>
            <a:xfrm>
              <a:off x="10237495" y="217095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27E73718-7483-F797-037B-FB0BD700413F}"/>
                </a:ext>
              </a:extLst>
            </p:cNvPr>
            <p:cNvSpPr txBox="1"/>
            <p:nvPr/>
          </p:nvSpPr>
          <p:spPr>
            <a:xfrm>
              <a:off x="10237495" y="203543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2571E47A-E644-CB93-3E21-195AA83A68F1}"/>
                </a:ext>
              </a:extLst>
            </p:cNvPr>
            <p:cNvSpPr txBox="1"/>
            <p:nvPr/>
          </p:nvSpPr>
          <p:spPr>
            <a:xfrm>
              <a:off x="10182462" y="166518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BE0BF8AB-4F15-C226-68A4-407BFA04CE92}"/>
                </a:ext>
              </a:extLst>
            </p:cNvPr>
            <p:cNvSpPr txBox="1"/>
            <p:nvPr/>
          </p:nvSpPr>
          <p:spPr>
            <a:xfrm>
              <a:off x="10420177" y="1665182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782" name="TextBox 781">
              <a:hlinkClick r:id="rId82" action="ppaction://hlinksldjump"/>
              <a:extLst>
                <a:ext uri="{FF2B5EF4-FFF2-40B4-BE49-F238E27FC236}">
                  <a16:creationId xmlns:a16="http://schemas.microsoft.com/office/drawing/2014/main" id="{BB84B9E2-0C4F-76E6-041A-969FFFF80899}"/>
                </a:ext>
              </a:extLst>
            </p:cNvPr>
            <p:cNvSpPr txBox="1"/>
            <p:nvPr/>
          </p:nvSpPr>
          <p:spPr>
            <a:xfrm>
              <a:off x="10183929" y="175551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C27DF1FC-F86C-33E9-C34F-207D00AD01CF}"/>
                </a:ext>
              </a:extLst>
            </p:cNvPr>
            <p:cNvSpPr txBox="1"/>
            <p:nvPr/>
          </p:nvSpPr>
          <p:spPr>
            <a:xfrm>
              <a:off x="10470327" y="177971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3E791038-8F20-696D-7EEF-2CE09EBA6927}"/>
                </a:ext>
              </a:extLst>
            </p:cNvPr>
            <p:cNvSpPr txBox="1"/>
            <p:nvPr/>
          </p:nvSpPr>
          <p:spPr>
            <a:xfrm>
              <a:off x="10182462" y="1896417"/>
              <a:ext cx="5617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3049761B-3CBE-6158-A6BB-0874B1E79DAC}"/>
              </a:ext>
            </a:extLst>
          </p:cNvPr>
          <p:cNvGrpSpPr/>
          <p:nvPr/>
        </p:nvGrpSpPr>
        <p:grpSpPr>
          <a:xfrm>
            <a:off x="10182463" y="2241130"/>
            <a:ext cx="647699" cy="632746"/>
            <a:chOff x="10182463" y="2241130"/>
            <a:chExt cx="647699" cy="632746"/>
          </a:xfrm>
        </p:grpSpPr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611ECC2A-9859-EFAE-BA81-B5063F51514D}"/>
                </a:ext>
              </a:extLst>
            </p:cNvPr>
            <p:cNvSpPr/>
            <p:nvPr/>
          </p:nvSpPr>
          <p:spPr>
            <a:xfrm>
              <a:off x="10237496" y="227276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Rectangle 786">
              <a:extLst>
                <a:ext uri="{FF2B5EF4-FFF2-40B4-BE49-F238E27FC236}">
                  <a16:creationId xmlns:a16="http://schemas.microsoft.com/office/drawing/2014/main" id="{6753114F-0D57-DF11-2641-9684816B64FB}"/>
                </a:ext>
              </a:extLst>
            </p:cNvPr>
            <p:cNvSpPr/>
            <p:nvPr/>
          </p:nvSpPr>
          <p:spPr>
            <a:xfrm>
              <a:off x="10237496" y="274690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D07E6549-E569-78B8-C5A1-CFD616D21762}"/>
                </a:ext>
              </a:extLst>
            </p:cNvPr>
            <p:cNvSpPr txBox="1"/>
            <p:nvPr/>
          </p:nvSpPr>
          <p:spPr>
            <a:xfrm>
              <a:off x="10189870" y="2704599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FE144FD5-8462-2F21-58AE-54E7D210353E}"/>
                </a:ext>
              </a:extLst>
            </p:cNvPr>
            <p:cNvSpPr txBox="1"/>
            <p:nvPr/>
          </p:nvSpPr>
          <p:spPr>
            <a:xfrm>
              <a:off x="10237496" y="261138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9F249D2D-C9FF-21C4-E5B4-49521BAE424C}"/>
                </a:ext>
              </a:extLst>
            </p:cNvPr>
            <p:cNvSpPr txBox="1"/>
            <p:nvPr/>
          </p:nvSpPr>
          <p:spPr>
            <a:xfrm>
              <a:off x="10182463" y="224113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55F4090B-8342-EF67-234A-032D909B70B7}"/>
                </a:ext>
              </a:extLst>
            </p:cNvPr>
            <p:cNvSpPr txBox="1"/>
            <p:nvPr/>
          </p:nvSpPr>
          <p:spPr>
            <a:xfrm>
              <a:off x="10470328" y="224113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792" name="TextBox 791">
              <a:hlinkClick r:id="rId83" action="ppaction://hlinksldjump"/>
              <a:extLst>
                <a:ext uri="{FF2B5EF4-FFF2-40B4-BE49-F238E27FC236}">
                  <a16:creationId xmlns:a16="http://schemas.microsoft.com/office/drawing/2014/main" id="{29F9B01E-E640-55A5-D690-D6E4B2A0832A}"/>
                </a:ext>
              </a:extLst>
            </p:cNvPr>
            <p:cNvSpPr txBox="1"/>
            <p:nvPr/>
          </p:nvSpPr>
          <p:spPr>
            <a:xfrm>
              <a:off x="10183930" y="233146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5767D648-363E-1B31-3C38-E8F9705FE89B}"/>
                </a:ext>
              </a:extLst>
            </p:cNvPr>
            <p:cNvSpPr txBox="1"/>
            <p:nvPr/>
          </p:nvSpPr>
          <p:spPr>
            <a:xfrm>
              <a:off x="10470328" y="235565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40A0FD8C-FF5B-FDA9-1215-374B66A6526B}"/>
                </a:ext>
              </a:extLst>
            </p:cNvPr>
            <p:cNvSpPr txBox="1"/>
            <p:nvPr/>
          </p:nvSpPr>
          <p:spPr>
            <a:xfrm>
              <a:off x="10182464" y="2472365"/>
              <a:ext cx="54398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B0ABE16-5EF7-7399-3FAD-AD89156F789B}"/>
              </a:ext>
            </a:extLst>
          </p:cNvPr>
          <p:cNvGrpSpPr/>
          <p:nvPr/>
        </p:nvGrpSpPr>
        <p:grpSpPr>
          <a:xfrm>
            <a:off x="10182462" y="2823004"/>
            <a:ext cx="647699" cy="632746"/>
            <a:chOff x="10182462" y="2823004"/>
            <a:chExt cx="647699" cy="632746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C28B9AD5-DD2B-DC0E-563B-FD98FAEDBDE8}"/>
                </a:ext>
              </a:extLst>
            </p:cNvPr>
            <p:cNvSpPr/>
            <p:nvPr/>
          </p:nvSpPr>
          <p:spPr>
            <a:xfrm>
              <a:off x="10237495" y="285464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024F3C1D-8D0A-4807-6875-678BEDE6F420}"/>
                </a:ext>
              </a:extLst>
            </p:cNvPr>
            <p:cNvSpPr/>
            <p:nvPr/>
          </p:nvSpPr>
          <p:spPr>
            <a:xfrm>
              <a:off x="10237495" y="332877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F669ED9C-770F-B96F-F826-CBDA6E150779}"/>
                </a:ext>
              </a:extLst>
            </p:cNvPr>
            <p:cNvSpPr txBox="1"/>
            <p:nvPr/>
          </p:nvSpPr>
          <p:spPr>
            <a:xfrm>
              <a:off x="10199394" y="328647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0D2CD305-60BF-7795-85EB-E453F182CCFC}"/>
                </a:ext>
              </a:extLst>
            </p:cNvPr>
            <p:cNvSpPr txBox="1"/>
            <p:nvPr/>
          </p:nvSpPr>
          <p:spPr>
            <a:xfrm>
              <a:off x="10224795" y="319325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AF7A20A7-BDE2-0D37-974C-EA1E98E3BBF4}"/>
                </a:ext>
              </a:extLst>
            </p:cNvPr>
            <p:cNvSpPr txBox="1"/>
            <p:nvPr/>
          </p:nvSpPr>
          <p:spPr>
            <a:xfrm>
              <a:off x="10182462" y="282300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FCE0012F-94ED-73A5-4DC5-C0FBBAB3D561}"/>
                </a:ext>
              </a:extLst>
            </p:cNvPr>
            <p:cNvSpPr txBox="1"/>
            <p:nvPr/>
          </p:nvSpPr>
          <p:spPr>
            <a:xfrm>
              <a:off x="10470327" y="282300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802" name="TextBox 801">
              <a:hlinkClick r:id="rId84" action="ppaction://hlinksldjump"/>
              <a:extLst>
                <a:ext uri="{FF2B5EF4-FFF2-40B4-BE49-F238E27FC236}">
                  <a16:creationId xmlns:a16="http://schemas.microsoft.com/office/drawing/2014/main" id="{54EFA79F-B5B4-4E32-DEB3-E27213FA346E}"/>
                </a:ext>
              </a:extLst>
            </p:cNvPr>
            <p:cNvSpPr txBox="1"/>
            <p:nvPr/>
          </p:nvSpPr>
          <p:spPr>
            <a:xfrm>
              <a:off x="10183929" y="291333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A820EA2A-A601-2036-EBB9-9C33B7203CC7}"/>
                </a:ext>
              </a:extLst>
            </p:cNvPr>
            <p:cNvSpPr txBox="1"/>
            <p:nvPr/>
          </p:nvSpPr>
          <p:spPr>
            <a:xfrm>
              <a:off x="10470327" y="293753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61D3E369-7C84-5EB5-FBC3-102078F1942E}"/>
                </a:ext>
              </a:extLst>
            </p:cNvPr>
            <p:cNvSpPr txBox="1"/>
            <p:nvPr/>
          </p:nvSpPr>
          <p:spPr>
            <a:xfrm>
              <a:off x="10182463" y="3054239"/>
              <a:ext cx="5760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7BA32F5D-D281-4868-4A29-05E092331B90}"/>
              </a:ext>
            </a:extLst>
          </p:cNvPr>
          <p:cNvGrpSpPr/>
          <p:nvPr/>
        </p:nvGrpSpPr>
        <p:grpSpPr>
          <a:xfrm>
            <a:off x="10182209" y="3400793"/>
            <a:ext cx="647699" cy="632746"/>
            <a:chOff x="10182209" y="3400793"/>
            <a:chExt cx="647699" cy="632746"/>
          </a:xfrm>
        </p:grpSpPr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0EEE5D94-9E44-1748-88FA-C1903DC0EA4D}"/>
                </a:ext>
              </a:extLst>
            </p:cNvPr>
            <p:cNvSpPr/>
            <p:nvPr/>
          </p:nvSpPr>
          <p:spPr>
            <a:xfrm>
              <a:off x="10237242" y="343243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>
              <a:extLst>
                <a:ext uri="{FF2B5EF4-FFF2-40B4-BE49-F238E27FC236}">
                  <a16:creationId xmlns:a16="http://schemas.microsoft.com/office/drawing/2014/main" id="{7900A828-A08F-6FE6-083F-0961A83391DD}"/>
                </a:ext>
              </a:extLst>
            </p:cNvPr>
            <p:cNvSpPr/>
            <p:nvPr/>
          </p:nvSpPr>
          <p:spPr>
            <a:xfrm>
              <a:off x="10237242" y="390656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C8CC9BA0-61CD-C2C1-D3C4-433A3D6CDE2B}"/>
                </a:ext>
              </a:extLst>
            </p:cNvPr>
            <p:cNvSpPr txBox="1"/>
            <p:nvPr/>
          </p:nvSpPr>
          <p:spPr>
            <a:xfrm>
              <a:off x="10237241" y="386426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AFEBEE83-F460-4C8C-B655-8D6B10EE97EF}"/>
                </a:ext>
              </a:extLst>
            </p:cNvPr>
            <p:cNvSpPr txBox="1"/>
            <p:nvPr/>
          </p:nvSpPr>
          <p:spPr>
            <a:xfrm>
              <a:off x="10224542" y="3771043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0EF374A9-4ED2-CD55-62D6-FD444BA05FF9}"/>
                </a:ext>
              </a:extLst>
            </p:cNvPr>
            <p:cNvSpPr txBox="1"/>
            <p:nvPr/>
          </p:nvSpPr>
          <p:spPr>
            <a:xfrm>
              <a:off x="10182209" y="340079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816BD813-2BA6-0493-A82D-9D94C9E2D48A}"/>
                </a:ext>
              </a:extLst>
            </p:cNvPr>
            <p:cNvSpPr txBox="1"/>
            <p:nvPr/>
          </p:nvSpPr>
          <p:spPr>
            <a:xfrm>
              <a:off x="10389868" y="3400793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812" name="TextBox 811">
              <a:hlinkClick r:id="rId85" action="ppaction://hlinksldjump"/>
              <a:extLst>
                <a:ext uri="{FF2B5EF4-FFF2-40B4-BE49-F238E27FC236}">
                  <a16:creationId xmlns:a16="http://schemas.microsoft.com/office/drawing/2014/main" id="{6364ED9C-4A92-6B1B-3DAD-A1F89B6D466F}"/>
                </a:ext>
              </a:extLst>
            </p:cNvPr>
            <p:cNvSpPr txBox="1"/>
            <p:nvPr/>
          </p:nvSpPr>
          <p:spPr>
            <a:xfrm>
              <a:off x="10183676" y="349112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5C693D2D-52C0-3B3C-D20E-578BD9FD4867}"/>
                </a:ext>
              </a:extLst>
            </p:cNvPr>
            <p:cNvSpPr txBox="1"/>
            <p:nvPr/>
          </p:nvSpPr>
          <p:spPr>
            <a:xfrm>
              <a:off x="10470074" y="351532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614DF2CD-1DDC-7784-D575-13CB1BA30160}"/>
                </a:ext>
              </a:extLst>
            </p:cNvPr>
            <p:cNvSpPr txBox="1"/>
            <p:nvPr/>
          </p:nvSpPr>
          <p:spPr>
            <a:xfrm>
              <a:off x="10182210" y="3632028"/>
              <a:ext cx="561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C0E460CA-0550-3B34-3309-C71CB6792669}"/>
              </a:ext>
            </a:extLst>
          </p:cNvPr>
          <p:cNvGrpSpPr/>
          <p:nvPr/>
        </p:nvGrpSpPr>
        <p:grpSpPr>
          <a:xfrm>
            <a:off x="10170568" y="3979388"/>
            <a:ext cx="677400" cy="632746"/>
            <a:chOff x="10170568" y="3979388"/>
            <a:chExt cx="677400" cy="632746"/>
          </a:xfrm>
        </p:grpSpPr>
        <p:sp>
          <p:nvSpPr>
            <p:cNvPr id="856" name="Rectangle 855">
              <a:extLst>
                <a:ext uri="{FF2B5EF4-FFF2-40B4-BE49-F238E27FC236}">
                  <a16:creationId xmlns:a16="http://schemas.microsoft.com/office/drawing/2014/main" id="{B80BF890-7A9F-FF08-2B6E-47C2638A199E}"/>
                </a:ext>
              </a:extLst>
            </p:cNvPr>
            <p:cNvSpPr/>
            <p:nvPr/>
          </p:nvSpPr>
          <p:spPr>
            <a:xfrm>
              <a:off x="10237243" y="40110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Rectangle 856">
              <a:extLst>
                <a:ext uri="{FF2B5EF4-FFF2-40B4-BE49-F238E27FC236}">
                  <a16:creationId xmlns:a16="http://schemas.microsoft.com/office/drawing/2014/main" id="{F2FC3A49-E58E-2BDF-ED76-D0EEF0C58393}"/>
                </a:ext>
              </a:extLst>
            </p:cNvPr>
            <p:cNvSpPr/>
            <p:nvPr/>
          </p:nvSpPr>
          <p:spPr>
            <a:xfrm>
              <a:off x="10237243" y="44851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33CF68B-083C-426A-9EF1-8CC150E9EB21}"/>
                </a:ext>
              </a:extLst>
            </p:cNvPr>
            <p:cNvSpPr txBox="1"/>
            <p:nvPr/>
          </p:nvSpPr>
          <p:spPr>
            <a:xfrm>
              <a:off x="10237242" y="444285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BDEE4F64-1984-CF68-D149-89C7A183B8DF}"/>
                </a:ext>
              </a:extLst>
            </p:cNvPr>
            <p:cNvSpPr txBox="1"/>
            <p:nvPr/>
          </p:nvSpPr>
          <p:spPr>
            <a:xfrm>
              <a:off x="10170568" y="4349638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871FE745-417A-5F56-4749-1AE5C1D1E698}"/>
                </a:ext>
              </a:extLst>
            </p:cNvPr>
            <p:cNvSpPr txBox="1"/>
            <p:nvPr/>
          </p:nvSpPr>
          <p:spPr>
            <a:xfrm>
              <a:off x="10182210" y="39793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8319A484-CDBC-35E2-2BE8-C4D9BF0F4033}"/>
                </a:ext>
              </a:extLst>
            </p:cNvPr>
            <p:cNvSpPr txBox="1"/>
            <p:nvPr/>
          </p:nvSpPr>
          <p:spPr>
            <a:xfrm>
              <a:off x="10396076" y="3979388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862" name="TextBox 861">
              <a:hlinkClick r:id="rId86" action="ppaction://hlinksldjump"/>
              <a:extLst>
                <a:ext uri="{FF2B5EF4-FFF2-40B4-BE49-F238E27FC236}">
                  <a16:creationId xmlns:a16="http://schemas.microsoft.com/office/drawing/2014/main" id="{9DC14603-02CD-F0D1-AC60-BAEB245AD7FD}"/>
                </a:ext>
              </a:extLst>
            </p:cNvPr>
            <p:cNvSpPr txBox="1"/>
            <p:nvPr/>
          </p:nvSpPr>
          <p:spPr>
            <a:xfrm>
              <a:off x="10183677" y="40697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E01A6757-B5C9-093C-A5E0-98E58CC805B2}"/>
                </a:ext>
              </a:extLst>
            </p:cNvPr>
            <p:cNvSpPr txBox="1"/>
            <p:nvPr/>
          </p:nvSpPr>
          <p:spPr>
            <a:xfrm>
              <a:off x="10470075" y="40939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48B87C25-77EB-3220-CF4C-266A2C868787}"/>
                </a:ext>
              </a:extLst>
            </p:cNvPr>
            <p:cNvSpPr txBox="1"/>
            <p:nvPr/>
          </p:nvSpPr>
          <p:spPr>
            <a:xfrm>
              <a:off x="10182210" y="4210623"/>
              <a:ext cx="56199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sp>
        <p:nvSpPr>
          <p:cNvPr id="865" name="TextBox 864">
            <a:hlinkClick r:id="rId87" action="ppaction://hlinksldjump"/>
            <a:extLst>
              <a:ext uri="{FF2B5EF4-FFF2-40B4-BE49-F238E27FC236}">
                <a16:creationId xmlns:a16="http://schemas.microsoft.com/office/drawing/2014/main" id="{C1794003-7B27-DB79-E682-20B19A20D32A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66" name="TextBox 865">
            <a:hlinkClick r:id="rId88" action="ppaction://hlinksldjump"/>
            <a:extLst>
              <a:ext uri="{FF2B5EF4-FFF2-40B4-BE49-F238E27FC236}">
                <a16:creationId xmlns:a16="http://schemas.microsoft.com/office/drawing/2014/main" id="{02D175CA-00EF-2CD3-A2DA-5D93AB1DBAA5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67" name="TextBox 866">
            <a:hlinkClick r:id="rId89" action="ppaction://hlinksldjump"/>
            <a:extLst>
              <a:ext uri="{FF2B5EF4-FFF2-40B4-BE49-F238E27FC236}">
                <a16:creationId xmlns:a16="http://schemas.microsoft.com/office/drawing/2014/main" id="{E990A2F4-1EA9-DA81-36C4-ED93EECCD70F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68" name="TextBox 867">
            <a:hlinkClick r:id="rId90" action="ppaction://hlinksldjump"/>
            <a:extLst>
              <a:ext uri="{FF2B5EF4-FFF2-40B4-BE49-F238E27FC236}">
                <a16:creationId xmlns:a16="http://schemas.microsoft.com/office/drawing/2014/main" id="{EEC2B17E-7161-C2E1-790D-FE4B117D95A2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69" name="TextBox 868">
            <a:hlinkClick r:id="rId91" action="ppaction://hlinksldjump"/>
            <a:extLst>
              <a:ext uri="{FF2B5EF4-FFF2-40B4-BE49-F238E27FC236}">
                <a16:creationId xmlns:a16="http://schemas.microsoft.com/office/drawing/2014/main" id="{4E073599-E9F9-AAC9-B454-4F7D64A7EDD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70" name="TextBox 869">
            <a:hlinkClick r:id="rId92" action="ppaction://hlinksldjump"/>
            <a:extLst>
              <a:ext uri="{FF2B5EF4-FFF2-40B4-BE49-F238E27FC236}">
                <a16:creationId xmlns:a16="http://schemas.microsoft.com/office/drawing/2014/main" id="{B03517BB-89F7-2017-5064-2395E368231E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71" name="TextBox 870">
            <a:hlinkClick r:id="rId93" action="ppaction://hlinksldjump"/>
            <a:extLst>
              <a:ext uri="{FF2B5EF4-FFF2-40B4-BE49-F238E27FC236}">
                <a16:creationId xmlns:a16="http://schemas.microsoft.com/office/drawing/2014/main" id="{299168D3-59FB-87DD-C910-3FE85EC95CA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72" name="TextBox 871">
            <a:hlinkClick r:id="rId94" action="ppaction://hlinksldjump"/>
            <a:extLst>
              <a:ext uri="{FF2B5EF4-FFF2-40B4-BE49-F238E27FC236}">
                <a16:creationId xmlns:a16="http://schemas.microsoft.com/office/drawing/2014/main" id="{24EF766F-B26C-24E8-16E9-F8D1E2A7A47E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73" name="TextBox 872">
            <a:hlinkClick r:id="rId95" action="ppaction://hlinksldjump"/>
            <a:extLst>
              <a:ext uri="{FF2B5EF4-FFF2-40B4-BE49-F238E27FC236}">
                <a16:creationId xmlns:a16="http://schemas.microsoft.com/office/drawing/2014/main" id="{E1A38616-46D5-7DCA-929D-CE1E812CF9CB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74" name="TextBox 873">
            <a:hlinkClick r:id="rId96" action="ppaction://hlinksldjump"/>
            <a:extLst>
              <a:ext uri="{FF2B5EF4-FFF2-40B4-BE49-F238E27FC236}">
                <a16:creationId xmlns:a16="http://schemas.microsoft.com/office/drawing/2014/main" id="{74A23C0A-7B2E-3E2F-F67A-A63CB8528531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75" name="TextBox 874">
            <a:hlinkClick r:id="rId97" action="ppaction://hlinksldjump"/>
            <a:extLst>
              <a:ext uri="{FF2B5EF4-FFF2-40B4-BE49-F238E27FC236}">
                <a16:creationId xmlns:a16="http://schemas.microsoft.com/office/drawing/2014/main" id="{B850200E-1D04-9EC8-FE6D-2A04B96C7C01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76" name="TextBox 875">
            <a:hlinkClick r:id="rId98" action="ppaction://hlinksldjump"/>
            <a:extLst>
              <a:ext uri="{FF2B5EF4-FFF2-40B4-BE49-F238E27FC236}">
                <a16:creationId xmlns:a16="http://schemas.microsoft.com/office/drawing/2014/main" id="{BD25EC42-156A-0C91-035B-CB583DA78209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77" name="TextBox 876">
            <a:hlinkClick r:id="rId99" action="ppaction://hlinksldjump"/>
            <a:extLst>
              <a:ext uri="{FF2B5EF4-FFF2-40B4-BE49-F238E27FC236}">
                <a16:creationId xmlns:a16="http://schemas.microsoft.com/office/drawing/2014/main" id="{02B48FD8-E1E6-BD70-C46E-D1CDF050F5E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78" name="TextBox 877">
            <a:hlinkClick r:id="rId100" action="ppaction://hlinksldjump"/>
            <a:extLst>
              <a:ext uri="{FF2B5EF4-FFF2-40B4-BE49-F238E27FC236}">
                <a16:creationId xmlns:a16="http://schemas.microsoft.com/office/drawing/2014/main" id="{D3D9E950-575B-32D4-2CD0-1F6743CD8593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79" name="TextBox 878">
            <a:hlinkClick r:id="rId101" action="ppaction://hlinksldjump"/>
            <a:extLst>
              <a:ext uri="{FF2B5EF4-FFF2-40B4-BE49-F238E27FC236}">
                <a16:creationId xmlns:a16="http://schemas.microsoft.com/office/drawing/2014/main" id="{D98519DA-F396-8E9B-562C-40769953EB4E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880" name="TextBox 879">
            <a:hlinkClick r:id="rId102" action="ppaction://hlinksldjump"/>
            <a:extLst>
              <a:ext uri="{FF2B5EF4-FFF2-40B4-BE49-F238E27FC236}">
                <a16:creationId xmlns:a16="http://schemas.microsoft.com/office/drawing/2014/main" id="{68FDB649-D6A0-447F-DB46-654F70259490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881" name="TextBox 880">
            <a:hlinkClick r:id="rId103" action="ppaction://hlinksldjump"/>
            <a:extLst>
              <a:ext uri="{FF2B5EF4-FFF2-40B4-BE49-F238E27FC236}">
                <a16:creationId xmlns:a16="http://schemas.microsoft.com/office/drawing/2014/main" id="{270970CE-4A30-35FC-C976-B665DAD076F0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882" name="TextBox 881">
            <a:hlinkClick r:id="rId104" action="ppaction://hlinksldjump"/>
            <a:extLst>
              <a:ext uri="{FF2B5EF4-FFF2-40B4-BE49-F238E27FC236}">
                <a16:creationId xmlns:a16="http://schemas.microsoft.com/office/drawing/2014/main" id="{32652B68-8DCF-B8D9-1B26-1F2722C16E39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83" name="Rectangle 882">
            <a:hlinkClick r:id="rId105" action="ppaction://hlinksldjump"/>
            <a:extLst>
              <a:ext uri="{FF2B5EF4-FFF2-40B4-BE49-F238E27FC236}">
                <a16:creationId xmlns:a16="http://schemas.microsoft.com/office/drawing/2014/main" id="{7F507199-44CC-C435-4CB9-01B18961CD37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84" name="Rectangle 883">
            <a:hlinkClick r:id="rId106" action="ppaction://hlinksldjump"/>
            <a:extLst>
              <a:ext uri="{FF2B5EF4-FFF2-40B4-BE49-F238E27FC236}">
                <a16:creationId xmlns:a16="http://schemas.microsoft.com/office/drawing/2014/main" id="{14F40A1D-287B-2359-ACE2-AFFDB7DE2E3A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85" name="Rectangle 884">
            <a:hlinkClick r:id="rId107" action="ppaction://hlinksldjump"/>
            <a:extLst>
              <a:ext uri="{FF2B5EF4-FFF2-40B4-BE49-F238E27FC236}">
                <a16:creationId xmlns:a16="http://schemas.microsoft.com/office/drawing/2014/main" id="{CDC995EA-0D2B-72B7-3D42-997D0A0EE9B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86" name="Rectangle 885">
            <a:hlinkClick r:id="rId108" action="ppaction://hlinksldjump"/>
            <a:extLst>
              <a:ext uri="{FF2B5EF4-FFF2-40B4-BE49-F238E27FC236}">
                <a16:creationId xmlns:a16="http://schemas.microsoft.com/office/drawing/2014/main" id="{906D52DD-2A0F-F9D9-D80E-856EF0CCDCF5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87" name="Rectangle 886">
            <a:hlinkClick r:id="rId109" action="ppaction://hlinksldjump"/>
            <a:extLst>
              <a:ext uri="{FF2B5EF4-FFF2-40B4-BE49-F238E27FC236}">
                <a16:creationId xmlns:a16="http://schemas.microsoft.com/office/drawing/2014/main" id="{AE96465C-2A0E-25EC-4112-C2A4022D91F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88" name="Rectangle 887">
            <a:hlinkClick r:id="rId110" action="ppaction://hlinksldjump"/>
            <a:extLst>
              <a:ext uri="{FF2B5EF4-FFF2-40B4-BE49-F238E27FC236}">
                <a16:creationId xmlns:a16="http://schemas.microsoft.com/office/drawing/2014/main" id="{B73533BF-8DC1-1717-E75B-778D1C2A45CF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89" name="Rectangle 888">
            <a:hlinkClick r:id="rId111" action="ppaction://hlinksldjump"/>
            <a:extLst>
              <a:ext uri="{FF2B5EF4-FFF2-40B4-BE49-F238E27FC236}">
                <a16:creationId xmlns:a16="http://schemas.microsoft.com/office/drawing/2014/main" id="{0D06881E-9674-9C7A-9690-6BC542077465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40D4A93-BC16-E725-138E-DC5FB6FCF8FB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EC65C29-C940-24DF-06A9-01219933B428}"/>
              </a:ext>
            </a:extLst>
          </p:cNvPr>
          <p:cNvSpPr txBox="1"/>
          <p:nvPr/>
        </p:nvSpPr>
        <p:spPr>
          <a:xfrm>
            <a:off x="2353552" y="804452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Nhóm (cột)			: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C08AD43-CCD3-1EA3-5825-8E0B740113BA}"/>
              </a:ext>
            </a:extLst>
          </p:cNvPr>
          <p:cNvSpPr txBox="1"/>
          <p:nvPr/>
        </p:nvSpPr>
        <p:spPr>
          <a:xfrm>
            <a:off x="4414487" y="804452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VIIIA (18)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AA4B8EA-0F74-B751-8DCA-DEC293C30A38}"/>
              </a:ext>
            </a:extLst>
          </p:cNvPr>
          <p:cNvSpPr txBox="1"/>
          <p:nvPr/>
        </p:nvSpPr>
        <p:spPr>
          <a:xfrm>
            <a:off x="2353552" y="117947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Cấu hình electron		: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E8616AB-0636-7C9E-FF2A-4DAFB67C45AD}"/>
              </a:ext>
            </a:extLst>
          </p:cNvPr>
          <p:cNvSpPr txBox="1"/>
          <p:nvPr/>
        </p:nvSpPr>
        <p:spPr>
          <a:xfrm>
            <a:off x="4414488" y="1179474"/>
            <a:ext cx="188338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r>
              <a:rPr lang="en-US" sz="1600" b="1">
                <a:latin typeface="UTM Duepuntozero" panose="02040603050506020204" pitchFamily="18" charset="0"/>
              </a:rPr>
              <a:t>np</a:t>
            </a:r>
            <a:r>
              <a:rPr lang="en-US" sz="1600" b="1" baseline="30000">
                <a:latin typeface="UTM Duepuntozero" panose="02040603050506020204" pitchFamily="18" charset="0"/>
              </a:rPr>
              <a:t>6</a:t>
            </a:r>
            <a:r>
              <a:rPr lang="en-US" sz="1600" b="1">
                <a:latin typeface="UTM Duepuntozero" panose="02040603050506020204" pitchFamily="18" charset="0"/>
              </a:rPr>
              <a:t> (trừ He 1s</a:t>
            </a:r>
            <a:r>
              <a:rPr lang="en-US" sz="1600" b="1" baseline="30000">
                <a:latin typeface="UTM Duepuntozero" panose="02040603050506020204" pitchFamily="18" charset="0"/>
              </a:rPr>
              <a:t>2</a:t>
            </a:r>
            <a:r>
              <a:rPr lang="en-US" sz="1600" b="1">
                <a:latin typeface="UTM Duepuntozero" panose="02040603050506020204" pitchFamily="18" charset="0"/>
              </a:rPr>
              <a:t>)</a:t>
            </a:r>
            <a:endParaRPr lang="en-US" sz="1600" b="1" baseline="30000">
              <a:latin typeface="UTM Duepuntozero" panose="020406030505060202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D40677A-5BC6-45C3-5EFC-6763AD9192A5}"/>
              </a:ext>
            </a:extLst>
          </p:cNvPr>
          <p:cNvSpPr txBox="1"/>
          <p:nvPr/>
        </p:nvSpPr>
        <p:spPr>
          <a:xfrm>
            <a:off x="2353552" y="1517682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electron hóa trị	: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B062191-20ED-FF43-1E80-E051C82BEB8A}"/>
              </a:ext>
            </a:extLst>
          </p:cNvPr>
          <p:cNvSpPr txBox="1"/>
          <p:nvPr/>
        </p:nvSpPr>
        <p:spPr>
          <a:xfrm>
            <a:off x="4414487" y="1517682"/>
            <a:ext cx="2741687" cy="30777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400" b="1">
                <a:latin typeface="UTM Duepuntozero" panose="02040603050506020204" pitchFamily="18" charset="0"/>
              </a:rPr>
              <a:t>8 (8 electron lớp ngoài cùng, trừ He)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0FEE8A4-4F50-58D2-6758-D0887C0C0838}"/>
              </a:ext>
            </a:extLst>
          </p:cNvPr>
          <p:cNvSpPr txBox="1"/>
          <p:nvPr/>
        </p:nvSpPr>
        <p:spPr>
          <a:xfrm>
            <a:off x="2353551" y="1855890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Nguyên tố			: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F7A70A6-19ED-FA02-E824-655CDD4F0A55}"/>
              </a:ext>
            </a:extLst>
          </p:cNvPr>
          <p:cNvSpPr txBox="1"/>
          <p:nvPr/>
        </p:nvSpPr>
        <p:spPr>
          <a:xfrm>
            <a:off x="4414487" y="1855890"/>
            <a:ext cx="228674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p (trừ He nguyên tố s)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1B70619-1C52-BDDB-5E1F-8239EC54FCBF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50C7B579-D6C5-589A-758C-6704F07136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D9EF957C-511D-4E78-A106-2A5D0E94426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2B881349-C26B-C4B9-6DA2-EAC7BDA9B39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A0495C7B-B14A-0905-B929-BCAB16D5503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D861F92E-E15E-E20D-7161-625DF7FC6DA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3ED7C2F2-2280-A8CB-E2A6-8BFD94D0C26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67" name="TextBox 1866">
              <a:hlinkClick r:id="rId112" action="ppaction://hlinksldjump"/>
              <a:extLst>
                <a:ext uri="{FF2B5EF4-FFF2-40B4-BE49-F238E27FC236}">
                  <a16:creationId xmlns:a16="http://schemas.microsoft.com/office/drawing/2014/main" id="{57E8FA3F-FC43-1A55-EDEB-D7EFF5C4648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E7DF14D1-2715-42CD-732F-3551E79EC52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69" name="TextBox 1868">
              <a:extLst>
                <a:ext uri="{FF2B5EF4-FFF2-40B4-BE49-F238E27FC236}">
                  <a16:creationId xmlns:a16="http://schemas.microsoft.com/office/drawing/2014/main" id="{2E89F235-2E0F-C51D-3A4A-198CFCEC0D4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1112CE7B-E48C-E3C1-7632-6E03BB3DEB87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7381099F-474C-28AE-B542-49212764B8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Rectangle 1871">
              <a:extLst>
                <a:ext uri="{FF2B5EF4-FFF2-40B4-BE49-F238E27FC236}">
                  <a16:creationId xmlns:a16="http://schemas.microsoft.com/office/drawing/2014/main" id="{D3A2A69D-1782-2C6B-89FD-1C5CBBB4D18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57A12493-A2D3-78D3-862C-FE55977E540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62E0CFE6-9E6F-FA8F-14C8-0E29F676C4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D2062398-A5A3-1851-6722-C834F72296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CDDA4BB7-D3CC-8516-D538-BEDBE31154F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77" name="TextBox 1876">
              <a:hlinkClick r:id="rId113" action="ppaction://hlinksldjump"/>
              <a:extLst>
                <a:ext uri="{FF2B5EF4-FFF2-40B4-BE49-F238E27FC236}">
                  <a16:creationId xmlns:a16="http://schemas.microsoft.com/office/drawing/2014/main" id="{E330A8B8-E46F-82C0-089B-782E7C7D239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52FAC483-8DCC-0B02-E8D6-A87D4666340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B72F89A4-4704-6300-798C-B1EF94BD8C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880" name="Group 1879">
            <a:extLst>
              <a:ext uri="{FF2B5EF4-FFF2-40B4-BE49-F238E27FC236}">
                <a16:creationId xmlns:a16="http://schemas.microsoft.com/office/drawing/2014/main" id="{B08E152A-A5DB-6978-31F3-55ED235D2BE8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3CCD8F0E-3193-E3DE-AD95-C9D1EB58BA0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0" name="Rectangle 1899">
              <a:extLst>
                <a:ext uri="{FF2B5EF4-FFF2-40B4-BE49-F238E27FC236}">
                  <a16:creationId xmlns:a16="http://schemas.microsoft.com/office/drawing/2014/main" id="{D927C2D8-B8A5-68A9-BDA9-068B600D45E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7D46D0E9-7AD0-2DC6-7EE2-7FCB62B738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7AD61F5D-E962-01FC-F328-F6E3E33218B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1DD7E345-24AC-AF4B-8131-6AD8A4F8E94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59E78C20-AB4E-21D7-0CFB-96969964E0B9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126" name="TextBox 125">
              <a:hlinkClick r:id="rId114" action="ppaction://hlinksldjump"/>
              <a:extLst>
                <a:ext uri="{FF2B5EF4-FFF2-40B4-BE49-F238E27FC236}">
                  <a16:creationId xmlns:a16="http://schemas.microsoft.com/office/drawing/2014/main" id="{CF2DD9AA-E9FB-B417-FBEC-FA64366987B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F8626F0D-F045-B78E-473D-49B1551953B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3E3CAC09-C736-E152-78D8-D4B186E8EC8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5E404D5F-78F3-1FA1-BEE0-6770BB624FA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633A9EF4-77BE-2279-F242-856F3E67C1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F3DF0681-18E8-C004-E725-53546FDA85E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2BB4175B-31AB-7A62-3D83-B30F16B2E7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A42DC5A-80C8-BF59-2F71-96BE4228447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77592B51-9F67-1BA8-4C50-2213C8F382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23DAD3A9-C717-87B7-B4DA-2506BF7583F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" name="TextBox 146">
              <a:hlinkClick r:id="rId115" action="ppaction://hlinksldjump"/>
              <a:extLst>
                <a:ext uri="{FF2B5EF4-FFF2-40B4-BE49-F238E27FC236}">
                  <a16:creationId xmlns:a16="http://schemas.microsoft.com/office/drawing/2014/main" id="{C8081112-EA4B-4B0D-2404-9DD7804BE0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C704A863-130C-D05D-8523-0AEBDBD9A6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CFC6ACDB-18E3-92BB-BF2B-EE880E4B97F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1EEFD142-4CA0-5AE5-2AF4-FB5C419E6D34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151" name="Rectangle 150">
              <a:extLst>
                <a:ext uri="{FF2B5EF4-FFF2-40B4-BE49-F238E27FC236}">
                  <a16:creationId xmlns:a16="http://schemas.microsoft.com/office/drawing/2014/main" id="{060ACB13-1B1C-BD96-5E84-EFC7554CD3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5D37BDA7-A0DB-33B3-9675-5FBA82046A0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3170C698-C014-A8C7-82F8-2235C6C64DB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FAC8804-57B7-86F6-0F10-BFCBE492153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BD70F71D-8598-4982-5C1B-BFAF6E8A965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B4A9A630-3AD4-1205-64C7-731D4BCE27C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157" name="TextBox 156">
              <a:hlinkClick r:id="rId116" action="ppaction://hlinksldjump"/>
              <a:extLst>
                <a:ext uri="{FF2B5EF4-FFF2-40B4-BE49-F238E27FC236}">
                  <a16:creationId xmlns:a16="http://schemas.microsoft.com/office/drawing/2014/main" id="{ED8B89F0-5469-4E07-850C-9B029701289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AF64A3B4-0E5A-8385-5AFB-8C3144578CE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85F97D2B-28A6-9223-2884-3832E40AAEC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9DFD85C7-A423-F1DA-9543-2E6181C489EA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034DF0F6-6AB6-EA58-3A80-21174A8C60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FD6ED23C-7155-9555-E1BC-75DBF7CF1A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F3FCD5D8-953B-0C84-A006-1EBD1775FAC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E90A41A3-9ED1-24EF-C415-C0C1393AAAB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80AD4ED5-91C8-E2A4-D6B3-46F4BAA0640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B698CA28-16FE-A229-F090-FFBEABA7C2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167" name="TextBox 166">
              <a:hlinkClick r:id="rId117" action="ppaction://hlinksldjump"/>
              <a:extLst>
                <a:ext uri="{FF2B5EF4-FFF2-40B4-BE49-F238E27FC236}">
                  <a16:creationId xmlns:a16="http://schemas.microsoft.com/office/drawing/2014/main" id="{83DCF06E-7101-3B6B-AA81-E8514BCAB95F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3CC7708-CE7F-B290-0937-E3325563E1E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0DC91D9-A55E-2B05-161E-38EE7C3099C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0D46C08-6FC5-6239-A421-C80598220BDE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3825BE8D-EACA-2E5B-A42F-C15DA955D4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BCC909A3-4580-5FD5-37A7-36CA9D0751B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99338D20-0F52-6A85-27DB-E037B66F6FC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3F446E13-D5A4-85D7-6AE0-A27D37B2B44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4D0BAFB9-B173-80B3-9DFB-BA42C5A345F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91CD5659-9B59-89E7-54AC-F4B55AA5386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77" name="TextBox 176">
              <a:hlinkClick r:id="rId118" action="ppaction://hlinksldjump"/>
              <a:extLst>
                <a:ext uri="{FF2B5EF4-FFF2-40B4-BE49-F238E27FC236}">
                  <a16:creationId xmlns:a16="http://schemas.microsoft.com/office/drawing/2014/main" id="{6237BE75-D9D9-025D-4B5D-23EDB0E5F8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9F46AE29-7871-861A-6986-EABBAB1E97C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3C36BC00-E7FC-7D4F-EA7D-2F54093BDCA0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BBC6A0E-6321-4CDC-3D8A-36BF6982D9F8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3737B86B-5827-52FE-3B39-86E993109ACC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5DD502E5-F478-9CEB-296D-9AF2E5C471D2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3B17B80-3BAD-7B80-24BD-FF12BAF2CF05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69C39F0C-D4A9-60DD-8092-094056257149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E0C4C827-4B4F-DD8C-5756-7B8439EA147F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77973C1C-97A6-C6B4-54D3-B759523DAE3E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614B354-0C37-357F-58E3-779EB95B65A5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C3C632F-AFDE-544F-7CDA-774ECCD82F03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D10980E-6370-F5A0-5008-0BCFD619624F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A8F34A8-D7B9-E557-CB0A-E6F0C4C85F6A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9F0E5A03-25BE-0CEF-FB68-C8DB99435659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E849E591-3DE2-2BDF-AC6D-950C10BE976D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8448A107-B0FB-DD11-5D11-029B8C31E80E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E75823AC-A2E9-42F9-7604-F58E7370E6FC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D652FB8B-48B6-DC89-61C0-5585299FA55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96" name="Group 295">
                      <a:extLst>
                        <a:ext uri="{FF2B5EF4-FFF2-40B4-BE49-F238E27FC236}">
                          <a16:creationId xmlns:a16="http://schemas.microsoft.com/office/drawing/2014/main" id="{1086952E-A91D-AB38-1B15-2DD53779F6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98" name="Group 297">
                        <a:extLst>
                          <a:ext uri="{FF2B5EF4-FFF2-40B4-BE49-F238E27FC236}">
                            <a16:creationId xmlns:a16="http://schemas.microsoft.com/office/drawing/2014/main" id="{39B12141-9805-A0B4-5ACD-37D08E8581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00" name="Group 299">
                          <a:extLst>
                            <a:ext uri="{FF2B5EF4-FFF2-40B4-BE49-F238E27FC236}">
                              <a16:creationId xmlns:a16="http://schemas.microsoft.com/office/drawing/2014/main" id="{9CD2361A-7768-ED6A-F22D-8DA90D75AD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02" name="Group 301">
                            <a:extLst>
                              <a:ext uri="{FF2B5EF4-FFF2-40B4-BE49-F238E27FC236}">
                                <a16:creationId xmlns:a16="http://schemas.microsoft.com/office/drawing/2014/main" id="{774A5070-EBAD-47FC-D9AF-5BF142D7C7A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39" name="Group 338">
                              <a:extLst>
                                <a:ext uri="{FF2B5EF4-FFF2-40B4-BE49-F238E27FC236}">
                                  <a16:creationId xmlns:a16="http://schemas.microsoft.com/office/drawing/2014/main" id="{BB64B8AE-7B6A-21E5-0145-5E73A5A21B2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41" name="Straight Connector 340">
                                <a:extLst>
                                  <a:ext uri="{FF2B5EF4-FFF2-40B4-BE49-F238E27FC236}">
                                    <a16:creationId xmlns:a16="http://schemas.microsoft.com/office/drawing/2014/main" id="{8D4F5769-5CAA-B538-ACC6-D3BABF93B9F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2" name="Straight Connector 341">
                                <a:extLst>
                                  <a:ext uri="{FF2B5EF4-FFF2-40B4-BE49-F238E27FC236}">
                                    <a16:creationId xmlns:a16="http://schemas.microsoft.com/office/drawing/2014/main" id="{2528B7D0-6DDF-24E6-ED1A-AC038B850FD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3" name="Straight Connector 342">
                                <a:extLst>
                                  <a:ext uri="{FF2B5EF4-FFF2-40B4-BE49-F238E27FC236}">
                                    <a16:creationId xmlns:a16="http://schemas.microsoft.com/office/drawing/2014/main" id="{4B4B34C5-EE46-1364-F0D5-A2E1E62A6B5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0" name="Straight Connector 339">
                              <a:extLst>
                                <a:ext uri="{FF2B5EF4-FFF2-40B4-BE49-F238E27FC236}">
                                  <a16:creationId xmlns:a16="http://schemas.microsoft.com/office/drawing/2014/main" id="{260804A6-8AA4-9640-FE46-78A87CBAC7F3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03" name="Straight Connector 302">
                            <a:extLst>
                              <a:ext uri="{FF2B5EF4-FFF2-40B4-BE49-F238E27FC236}">
                                <a16:creationId xmlns:a16="http://schemas.microsoft.com/office/drawing/2014/main" id="{DA724699-23E7-7C4C-85C7-9C82BD062B81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01" name="Straight Connector 300">
                          <a:extLst>
                            <a:ext uri="{FF2B5EF4-FFF2-40B4-BE49-F238E27FC236}">
                              <a16:creationId xmlns:a16="http://schemas.microsoft.com/office/drawing/2014/main" id="{AAB483D9-073B-F3CD-D59D-277B17617089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99" name="Straight Connector 298">
                        <a:extLst>
                          <a:ext uri="{FF2B5EF4-FFF2-40B4-BE49-F238E27FC236}">
                            <a16:creationId xmlns:a16="http://schemas.microsoft.com/office/drawing/2014/main" id="{4CA7066D-3090-F83F-90BB-112A6ADCB3F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97" name="Straight Connector 296">
                      <a:extLst>
                        <a:ext uri="{FF2B5EF4-FFF2-40B4-BE49-F238E27FC236}">
                          <a16:creationId xmlns:a16="http://schemas.microsoft.com/office/drawing/2014/main" id="{D4DB48A3-53FC-9F83-7D34-9B953A52CCC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BB643181-EEB4-7D6C-69B3-290B52F01FC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2E4BF0B1-FC02-9D99-99DA-52EFD48407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D7464A14-F5C5-5EA6-2293-6B1E62F784C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489D4549-6994-1411-B7CA-BDC975FD894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94732907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D34459D-0B75-3668-E572-82746767FEF0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12" name="Rectangle 11">
            <a:hlinkClick r:id="rId7" action="ppaction://hlinksldjump"/>
            <a:extLst>
              <a:ext uri="{FF2B5EF4-FFF2-40B4-BE49-F238E27FC236}">
                <a16:creationId xmlns:a16="http://schemas.microsoft.com/office/drawing/2014/main" id="{B2A42E0F-16E1-15DA-D5AD-F0F1C38EA08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8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9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0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1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3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4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5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6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7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8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9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20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1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2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3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4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5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6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7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8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9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30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31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2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3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4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5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6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7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8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9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40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41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42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43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4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5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6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7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8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9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51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52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53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54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5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6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7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8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9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60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61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62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63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64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65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6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7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8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9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70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71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72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73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74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75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6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7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8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9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80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81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82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83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84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85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986E775-07B3-0FED-D0EB-600D404775A2}"/>
              </a:ext>
            </a:extLst>
          </p:cNvPr>
          <p:cNvGrpSpPr/>
          <p:nvPr/>
        </p:nvGrpSpPr>
        <p:grpSpPr>
          <a:xfrm>
            <a:off x="10182104" y="1088832"/>
            <a:ext cx="647699" cy="590441"/>
            <a:chOff x="10182104" y="1088832"/>
            <a:chExt cx="647699" cy="590441"/>
          </a:xfrm>
        </p:grpSpPr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0829A720-B7E7-149A-805B-FC3614DE2C22}"/>
                </a:ext>
              </a:extLst>
            </p:cNvPr>
            <p:cNvGrpSpPr/>
            <p:nvPr/>
          </p:nvGrpSpPr>
          <p:grpSpPr>
            <a:xfrm>
              <a:off x="10237137" y="1120471"/>
              <a:ext cx="543983" cy="558802"/>
              <a:chOff x="1672165" y="2654299"/>
              <a:chExt cx="543983" cy="558802"/>
            </a:xfrm>
          </p:grpSpPr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2B741F64-8205-1E77-CC66-1E8408792F4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1" name="Rectangle 240">
                <a:extLst>
                  <a:ext uri="{FF2B5EF4-FFF2-40B4-BE49-F238E27FC236}">
                    <a16:creationId xmlns:a16="http://schemas.microsoft.com/office/drawing/2014/main" id="{729F645C-F10C-6C79-C1DB-50E5D43FC2F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0BF4D76-4007-B317-FA4C-5CEC37500503}"/>
                </a:ext>
              </a:extLst>
            </p:cNvPr>
            <p:cNvSpPr txBox="1"/>
            <p:nvPr/>
          </p:nvSpPr>
          <p:spPr>
            <a:xfrm>
              <a:off x="10237137" y="145908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18DFC3E8-DA81-7F77-4384-613B6EA5E5C3}"/>
                </a:ext>
              </a:extLst>
            </p:cNvPr>
            <p:cNvSpPr txBox="1"/>
            <p:nvPr/>
          </p:nvSpPr>
          <p:spPr>
            <a:xfrm>
              <a:off x="10182104" y="108883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D1CD50D6-19AA-2903-D709-659008F6F9F7}"/>
                </a:ext>
              </a:extLst>
            </p:cNvPr>
            <p:cNvSpPr txBox="1"/>
            <p:nvPr/>
          </p:nvSpPr>
          <p:spPr>
            <a:xfrm>
              <a:off x="10469969" y="108883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237" name="TextBox 236">
              <a:hlinkClick r:id="rId86" action="ppaction://hlinksldjump"/>
              <a:extLst>
                <a:ext uri="{FF2B5EF4-FFF2-40B4-BE49-F238E27FC236}">
                  <a16:creationId xmlns:a16="http://schemas.microsoft.com/office/drawing/2014/main" id="{0CDDEAA5-1883-2F56-879C-45DB34F1B57C}"/>
                </a:ext>
              </a:extLst>
            </p:cNvPr>
            <p:cNvSpPr txBox="1"/>
            <p:nvPr/>
          </p:nvSpPr>
          <p:spPr>
            <a:xfrm>
              <a:off x="10183571" y="117916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E93D3594-11A0-64AE-ACA3-C3F872AFABA5}"/>
                </a:ext>
              </a:extLst>
            </p:cNvPr>
            <p:cNvSpPr txBox="1"/>
            <p:nvPr/>
          </p:nvSpPr>
          <p:spPr>
            <a:xfrm>
              <a:off x="10469969" y="120336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64A1A098-D7EE-7907-9C2B-9B6B9D31C989}"/>
                </a:ext>
              </a:extLst>
            </p:cNvPr>
            <p:cNvSpPr txBox="1"/>
            <p:nvPr/>
          </p:nvSpPr>
          <p:spPr>
            <a:xfrm>
              <a:off x="10182105" y="1320067"/>
              <a:ext cx="56209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EDF63CEB-BBF7-CB27-0B84-7D8F38C217AD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478366" y="1079612"/>
            <a:chExt cx="821917" cy="634833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5617D2E7-3830-5037-4FC2-AFA008194453}"/>
                </a:ext>
              </a:extLst>
            </p:cNvPr>
            <p:cNvSpPr/>
            <p:nvPr/>
          </p:nvSpPr>
          <p:spPr>
            <a:xfrm>
              <a:off x="533399" y="111125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B2B4F7D1-00D0-3995-7C65-40E7F92CA8E7}"/>
                </a:ext>
              </a:extLst>
            </p:cNvPr>
            <p:cNvSpPr/>
            <p:nvPr/>
          </p:nvSpPr>
          <p:spPr>
            <a:xfrm>
              <a:off x="533399" y="158538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3DE1BC19-52A3-DF9F-DFFF-D14F062FCC47}"/>
                </a:ext>
              </a:extLst>
            </p:cNvPr>
            <p:cNvSpPr txBox="1"/>
            <p:nvPr/>
          </p:nvSpPr>
          <p:spPr>
            <a:xfrm>
              <a:off x="533399" y="154516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F0BA4D19-475A-CE3E-49D1-E642F4CDBF7F}"/>
                </a:ext>
              </a:extLst>
            </p:cNvPr>
            <p:cNvSpPr txBox="1"/>
            <p:nvPr/>
          </p:nvSpPr>
          <p:spPr>
            <a:xfrm>
              <a:off x="533399" y="144986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7713D097-9049-D246-CB79-865200210285}"/>
                </a:ext>
              </a:extLst>
            </p:cNvPr>
            <p:cNvSpPr txBox="1"/>
            <p:nvPr/>
          </p:nvSpPr>
          <p:spPr>
            <a:xfrm>
              <a:off x="478366" y="107961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61CD90A6-5713-7CDD-1669-B79CF349A7F5}"/>
                </a:ext>
              </a:extLst>
            </p:cNvPr>
            <p:cNvSpPr txBox="1"/>
            <p:nvPr/>
          </p:nvSpPr>
          <p:spPr>
            <a:xfrm>
              <a:off x="766231" y="10796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49" name="TextBox 248">
              <a:hlinkClick r:id="rId87" action="ppaction://hlinksldjump"/>
              <a:extLst>
                <a:ext uri="{FF2B5EF4-FFF2-40B4-BE49-F238E27FC236}">
                  <a16:creationId xmlns:a16="http://schemas.microsoft.com/office/drawing/2014/main" id="{8827EE56-94CF-535E-4FE3-DA3EB642B059}"/>
                </a:ext>
              </a:extLst>
            </p:cNvPr>
            <p:cNvSpPr txBox="1"/>
            <p:nvPr/>
          </p:nvSpPr>
          <p:spPr>
            <a:xfrm>
              <a:off x="479833" y="116994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DF4224E-FB04-303B-1C8A-D64BD44F4A95}"/>
                </a:ext>
              </a:extLst>
            </p:cNvPr>
            <p:cNvSpPr txBox="1"/>
            <p:nvPr/>
          </p:nvSpPr>
          <p:spPr>
            <a:xfrm>
              <a:off x="766231" y="119414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6956AB12-9D2F-CC04-87E0-14A227AB9F30}"/>
                </a:ext>
              </a:extLst>
            </p:cNvPr>
            <p:cNvSpPr txBox="1"/>
            <p:nvPr/>
          </p:nvSpPr>
          <p:spPr>
            <a:xfrm>
              <a:off x="478366" y="131084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sp>
        <p:nvSpPr>
          <p:cNvPr id="252" name="Rectangle 251">
            <a:hlinkClick r:id="rId88" action="ppaction://hlinksldjump"/>
            <a:extLst>
              <a:ext uri="{FF2B5EF4-FFF2-40B4-BE49-F238E27FC236}">
                <a16:creationId xmlns:a16="http://schemas.microsoft.com/office/drawing/2014/main" id="{50D09C21-78DA-834F-AD1C-B92BC38D7AEC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775" name="Rectangle 774">
            <a:hlinkClick r:id="rId89" action="ppaction://hlinksldjump"/>
            <a:extLst>
              <a:ext uri="{FF2B5EF4-FFF2-40B4-BE49-F238E27FC236}">
                <a16:creationId xmlns:a16="http://schemas.microsoft.com/office/drawing/2014/main" id="{FDEF680D-B64F-0EBA-1653-F3B3A1D206A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776" name="Rectangle 775">
            <a:hlinkClick r:id="rId90" action="ppaction://hlinksldjump"/>
            <a:extLst>
              <a:ext uri="{FF2B5EF4-FFF2-40B4-BE49-F238E27FC236}">
                <a16:creationId xmlns:a16="http://schemas.microsoft.com/office/drawing/2014/main" id="{03613F92-FC03-4A8E-D755-F79B2D45F672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777" name="Rectangle 776">
            <a:hlinkClick r:id="rId91" action="ppaction://hlinksldjump"/>
            <a:extLst>
              <a:ext uri="{FF2B5EF4-FFF2-40B4-BE49-F238E27FC236}">
                <a16:creationId xmlns:a16="http://schemas.microsoft.com/office/drawing/2014/main" id="{BF23A80F-37B6-0F5C-4147-BEC9B9FD2D2F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778" name="Rectangle 777">
            <a:hlinkClick r:id="rId92" action="ppaction://hlinksldjump"/>
            <a:extLst>
              <a:ext uri="{FF2B5EF4-FFF2-40B4-BE49-F238E27FC236}">
                <a16:creationId xmlns:a16="http://schemas.microsoft.com/office/drawing/2014/main" id="{E50496F0-933D-B5ED-4EDF-672B14863E5C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779" name="Rectangle 778">
            <a:hlinkClick r:id="rId93" action="ppaction://hlinksldjump"/>
            <a:extLst>
              <a:ext uri="{FF2B5EF4-FFF2-40B4-BE49-F238E27FC236}">
                <a16:creationId xmlns:a16="http://schemas.microsoft.com/office/drawing/2014/main" id="{8D4C885E-1B98-F076-16A0-AE529C289CFF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780" name="TextBox 779">
            <a:hlinkClick r:id="rId94" action="ppaction://hlinksldjump"/>
            <a:extLst>
              <a:ext uri="{FF2B5EF4-FFF2-40B4-BE49-F238E27FC236}">
                <a16:creationId xmlns:a16="http://schemas.microsoft.com/office/drawing/2014/main" id="{86C8AC2A-E680-3CE8-BBFF-A671963C49BF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781" name="TextBox 780">
            <a:hlinkClick r:id="rId95" action="ppaction://hlinksldjump"/>
            <a:extLst>
              <a:ext uri="{FF2B5EF4-FFF2-40B4-BE49-F238E27FC236}">
                <a16:creationId xmlns:a16="http://schemas.microsoft.com/office/drawing/2014/main" id="{6E0799B9-BABE-53E6-1329-9672A007BFCF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782" name="TextBox 781">
            <a:hlinkClick r:id="rId96" action="ppaction://hlinksldjump"/>
            <a:extLst>
              <a:ext uri="{FF2B5EF4-FFF2-40B4-BE49-F238E27FC236}">
                <a16:creationId xmlns:a16="http://schemas.microsoft.com/office/drawing/2014/main" id="{E815CAC6-661F-F75F-2079-E2F45099664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783" name="TextBox 782">
            <a:hlinkClick r:id="rId97" action="ppaction://hlinksldjump"/>
            <a:extLst>
              <a:ext uri="{FF2B5EF4-FFF2-40B4-BE49-F238E27FC236}">
                <a16:creationId xmlns:a16="http://schemas.microsoft.com/office/drawing/2014/main" id="{7196A3EF-B431-63F2-A345-4408DD5F9413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784" name="TextBox 783">
            <a:hlinkClick r:id="rId98" action="ppaction://hlinksldjump"/>
            <a:extLst>
              <a:ext uri="{FF2B5EF4-FFF2-40B4-BE49-F238E27FC236}">
                <a16:creationId xmlns:a16="http://schemas.microsoft.com/office/drawing/2014/main" id="{165DEB6A-9AF3-EBAA-E4E1-7F730BA1D7C6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785" name="TextBox 784">
            <a:hlinkClick r:id="rId99" action="ppaction://hlinksldjump"/>
            <a:extLst>
              <a:ext uri="{FF2B5EF4-FFF2-40B4-BE49-F238E27FC236}">
                <a16:creationId xmlns:a16="http://schemas.microsoft.com/office/drawing/2014/main" id="{4A139481-70ED-3F65-F988-50520D5E70A4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786" name="TextBox 785">
            <a:hlinkClick r:id="rId100" action="ppaction://hlinksldjump"/>
            <a:extLst>
              <a:ext uri="{FF2B5EF4-FFF2-40B4-BE49-F238E27FC236}">
                <a16:creationId xmlns:a16="http://schemas.microsoft.com/office/drawing/2014/main" id="{775554AE-F669-D85D-7248-1F4C59DE0335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787" name="TextBox 786">
            <a:hlinkClick r:id="rId101" action="ppaction://hlinksldjump"/>
            <a:extLst>
              <a:ext uri="{FF2B5EF4-FFF2-40B4-BE49-F238E27FC236}">
                <a16:creationId xmlns:a16="http://schemas.microsoft.com/office/drawing/2014/main" id="{2D7C1C43-4C01-6916-6D47-B52A587FFC54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788" name="TextBox 787">
            <a:hlinkClick r:id="rId102" action="ppaction://hlinksldjump"/>
            <a:extLst>
              <a:ext uri="{FF2B5EF4-FFF2-40B4-BE49-F238E27FC236}">
                <a16:creationId xmlns:a16="http://schemas.microsoft.com/office/drawing/2014/main" id="{60FC4040-9BEE-95B8-A004-D37EFE562557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789" name="TextBox 788">
            <a:hlinkClick r:id="rId103" action="ppaction://hlinksldjump"/>
            <a:extLst>
              <a:ext uri="{FF2B5EF4-FFF2-40B4-BE49-F238E27FC236}">
                <a16:creationId xmlns:a16="http://schemas.microsoft.com/office/drawing/2014/main" id="{D01E3571-A8E6-121C-5128-B9CDA9D6EA12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790" name="TextBox 789">
            <a:hlinkClick r:id="rId104" action="ppaction://hlinksldjump"/>
            <a:extLst>
              <a:ext uri="{FF2B5EF4-FFF2-40B4-BE49-F238E27FC236}">
                <a16:creationId xmlns:a16="http://schemas.microsoft.com/office/drawing/2014/main" id="{A1D3F1B3-A5E0-B8CC-26DB-E808E4ABD9CA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791" name="TextBox 790">
            <a:hlinkClick r:id="rId105" action="ppaction://hlinksldjump"/>
            <a:extLst>
              <a:ext uri="{FF2B5EF4-FFF2-40B4-BE49-F238E27FC236}">
                <a16:creationId xmlns:a16="http://schemas.microsoft.com/office/drawing/2014/main" id="{58ED5CAE-9FE5-A6E0-6C2E-D39CCB61A4A7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792" name="TextBox 791">
            <a:hlinkClick r:id="rId106" action="ppaction://hlinksldjump"/>
            <a:extLst>
              <a:ext uri="{FF2B5EF4-FFF2-40B4-BE49-F238E27FC236}">
                <a16:creationId xmlns:a16="http://schemas.microsoft.com/office/drawing/2014/main" id="{9F1CB3BB-2FD8-E6B8-87E4-0BD6BBC74447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793" name="TextBox 792">
            <a:hlinkClick r:id="rId107" action="ppaction://hlinksldjump"/>
            <a:extLst>
              <a:ext uri="{FF2B5EF4-FFF2-40B4-BE49-F238E27FC236}">
                <a16:creationId xmlns:a16="http://schemas.microsoft.com/office/drawing/2014/main" id="{77ECC8F9-F951-1947-0C71-357A9C25B835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794" name="TextBox 793">
            <a:hlinkClick r:id="rId108" action="ppaction://hlinksldjump"/>
            <a:extLst>
              <a:ext uri="{FF2B5EF4-FFF2-40B4-BE49-F238E27FC236}">
                <a16:creationId xmlns:a16="http://schemas.microsoft.com/office/drawing/2014/main" id="{08917197-3B01-3249-0D46-10B7A1C7B23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795" name="TextBox 794">
            <a:hlinkClick r:id="rId109" action="ppaction://hlinksldjump"/>
            <a:extLst>
              <a:ext uri="{FF2B5EF4-FFF2-40B4-BE49-F238E27FC236}">
                <a16:creationId xmlns:a16="http://schemas.microsoft.com/office/drawing/2014/main" id="{72973D48-E4E9-FB4C-333B-027C8DDD6BD6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796" name="TextBox 795">
            <a:hlinkClick r:id="rId110" action="ppaction://hlinksldjump"/>
            <a:extLst>
              <a:ext uri="{FF2B5EF4-FFF2-40B4-BE49-F238E27FC236}">
                <a16:creationId xmlns:a16="http://schemas.microsoft.com/office/drawing/2014/main" id="{0F810B23-DE3D-E9FE-1FA1-8C60C2809E5C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797" name="TextBox 796">
            <a:hlinkClick r:id="rId111" action="ppaction://hlinksldjump"/>
            <a:extLst>
              <a:ext uri="{FF2B5EF4-FFF2-40B4-BE49-F238E27FC236}">
                <a16:creationId xmlns:a16="http://schemas.microsoft.com/office/drawing/2014/main" id="{DAC20AB1-6A3F-66E4-D981-FE8507798213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D57502D6-0304-5D34-FD31-9A840C8E4A09}"/>
              </a:ext>
            </a:extLst>
          </p:cNvPr>
          <p:cNvSpPr txBox="1"/>
          <p:nvPr/>
        </p:nvSpPr>
        <p:spPr>
          <a:xfrm>
            <a:off x="2353552" y="880655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Chu kì			:</a:t>
            </a:r>
          </a:p>
        </p:txBody>
      </p:sp>
      <p:sp>
        <p:nvSpPr>
          <p:cNvPr id="801" name="TextBox 800">
            <a:extLst>
              <a:ext uri="{FF2B5EF4-FFF2-40B4-BE49-F238E27FC236}">
                <a16:creationId xmlns:a16="http://schemas.microsoft.com/office/drawing/2014/main" id="{35FAD8E1-6582-2F7F-BADF-B510F6681C5F}"/>
              </a:ext>
            </a:extLst>
          </p:cNvPr>
          <p:cNvSpPr txBox="1"/>
          <p:nvPr/>
        </p:nvSpPr>
        <p:spPr>
          <a:xfrm>
            <a:off x="5162571" y="880655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1 (chu kì nhỏ)</a:t>
            </a:r>
          </a:p>
        </p:txBody>
      </p:sp>
      <p:sp>
        <p:nvSpPr>
          <p:cNvPr id="802" name="TextBox 801">
            <a:extLst>
              <a:ext uri="{FF2B5EF4-FFF2-40B4-BE49-F238E27FC236}">
                <a16:creationId xmlns:a16="http://schemas.microsoft.com/office/drawing/2014/main" id="{5F2C2829-02EA-DF05-79E7-7BEC109F491A}"/>
              </a:ext>
            </a:extLst>
          </p:cNvPr>
          <p:cNvSpPr txBox="1"/>
          <p:nvPr/>
        </p:nvSpPr>
        <p:spPr>
          <a:xfrm>
            <a:off x="2353551" y="131640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lượng nguyên tố	:</a:t>
            </a:r>
          </a:p>
        </p:txBody>
      </p:sp>
      <p:sp>
        <p:nvSpPr>
          <p:cNvPr id="803" name="TextBox 802">
            <a:extLst>
              <a:ext uri="{FF2B5EF4-FFF2-40B4-BE49-F238E27FC236}">
                <a16:creationId xmlns:a16="http://schemas.microsoft.com/office/drawing/2014/main" id="{CA1CBEB3-6D0E-CEC7-A293-0C2866FC47D9}"/>
              </a:ext>
            </a:extLst>
          </p:cNvPr>
          <p:cNvSpPr txBox="1"/>
          <p:nvPr/>
        </p:nvSpPr>
        <p:spPr>
          <a:xfrm>
            <a:off x="5162571" y="1316404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2</a:t>
            </a:r>
          </a:p>
        </p:txBody>
      </p:sp>
      <p:sp>
        <p:nvSpPr>
          <p:cNvPr id="805" name="TextBox 804">
            <a:extLst>
              <a:ext uri="{FF2B5EF4-FFF2-40B4-BE49-F238E27FC236}">
                <a16:creationId xmlns:a16="http://schemas.microsoft.com/office/drawing/2014/main" id="{2DECF224-0503-03DD-CEDA-75594E55D89F}"/>
              </a:ext>
            </a:extLst>
          </p:cNvPr>
          <p:cNvSpPr txBox="1"/>
          <p:nvPr/>
        </p:nvSpPr>
        <p:spPr>
          <a:xfrm>
            <a:off x="2353551" y="1789521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lớp electron		:</a:t>
            </a:r>
          </a:p>
        </p:txBody>
      </p:sp>
      <p:sp>
        <p:nvSpPr>
          <p:cNvPr id="806" name="TextBox 805">
            <a:extLst>
              <a:ext uri="{FF2B5EF4-FFF2-40B4-BE49-F238E27FC236}">
                <a16:creationId xmlns:a16="http://schemas.microsoft.com/office/drawing/2014/main" id="{69D0880D-E5DA-98B0-C2B2-30910BEA914D}"/>
              </a:ext>
            </a:extLst>
          </p:cNvPr>
          <p:cNvSpPr txBox="1"/>
          <p:nvPr/>
        </p:nvSpPr>
        <p:spPr>
          <a:xfrm>
            <a:off x="5162571" y="1789521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1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25331DF-9DA6-546C-2967-2212D09C4234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BCCA92B1-0E90-13C7-980E-C14C216CAB1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14A0719F-1760-15E1-97B8-FA94D0E7D2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FBED23A-A2D5-B86D-05BF-7387EE3A3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074CB8D-112A-4EA5-463D-B659FC7E23E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BC43382-FAF2-4607-075D-62DEA638B54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FDC0D10-01FA-3E42-5BD6-2518CEC7EFB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22" name="TextBox 21">
              <a:hlinkClick r:id="rId112" action="ppaction://hlinksldjump"/>
              <a:extLst>
                <a:ext uri="{FF2B5EF4-FFF2-40B4-BE49-F238E27FC236}">
                  <a16:creationId xmlns:a16="http://schemas.microsoft.com/office/drawing/2014/main" id="{7CC09CFA-C857-78DF-8B91-4B21FBD4612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5C791C4-0125-8C56-BA03-099D3CEEC21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A0622CD-47B6-772D-A29C-95A0C96FA6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84AD519-0BEF-9E28-926E-9AFF4816D10A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E3078B2E-286A-0FF5-E5A8-C6451E2622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9A2FA70F-5C78-EFBB-D986-6986708F9F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9C1FBF9E-6592-17C2-BB58-124B4D7E76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6D5FCDB-D6E4-8ED5-19F8-7D477B50F366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2037F330-B6D5-133B-22E8-6D4DBB16B0D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43AB061-3B5F-DC31-B051-D6490850257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64" name="TextBox 1863">
              <a:hlinkClick r:id="rId113" action="ppaction://hlinksldjump"/>
              <a:extLst>
                <a:ext uri="{FF2B5EF4-FFF2-40B4-BE49-F238E27FC236}">
                  <a16:creationId xmlns:a16="http://schemas.microsoft.com/office/drawing/2014/main" id="{5F525110-A4D1-4DD1-EB43-0F1A3135D4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4DD2FF64-9D22-7456-9273-AA799ECF10E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A79BC1BC-EFD1-F091-C20B-D5D5F006CD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867" name="Group 1866">
            <a:extLst>
              <a:ext uri="{FF2B5EF4-FFF2-40B4-BE49-F238E27FC236}">
                <a16:creationId xmlns:a16="http://schemas.microsoft.com/office/drawing/2014/main" id="{05230CA7-E800-7471-E9F1-1039712E490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1868" name="Rectangle 1867">
              <a:extLst>
                <a:ext uri="{FF2B5EF4-FFF2-40B4-BE49-F238E27FC236}">
                  <a16:creationId xmlns:a16="http://schemas.microsoft.com/office/drawing/2014/main" id="{EF18ED26-620A-4324-8D4D-740A59BEC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BD02A059-A976-FDC5-0D8C-55F4ECBF7A0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TextBox 1869">
              <a:extLst>
                <a:ext uri="{FF2B5EF4-FFF2-40B4-BE49-F238E27FC236}">
                  <a16:creationId xmlns:a16="http://schemas.microsoft.com/office/drawing/2014/main" id="{E9D88DB6-7A6D-9E77-ADCD-5CD832594F7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AD9D258-05FF-64BC-ACFE-7FCFABE8FDE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1E77669E-AA8D-AB4F-F1E1-C6E64087239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EBD44D61-5C36-7531-92F7-1633974C8610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1874" name="TextBox 1873">
              <a:hlinkClick r:id="rId114" action="ppaction://hlinksldjump"/>
              <a:extLst>
                <a:ext uri="{FF2B5EF4-FFF2-40B4-BE49-F238E27FC236}">
                  <a16:creationId xmlns:a16="http://schemas.microsoft.com/office/drawing/2014/main" id="{30C538B7-CB3D-0174-098D-A132A22630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5C55392C-41C7-B935-83CB-3FD317D2F55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07AEEF7B-47C7-E5FE-A41E-3993480656F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1877" name="Group 1876">
            <a:extLst>
              <a:ext uri="{FF2B5EF4-FFF2-40B4-BE49-F238E27FC236}">
                <a16:creationId xmlns:a16="http://schemas.microsoft.com/office/drawing/2014/main" id="{809951E0-429F-EF63-F4C9-C3704DFDF6B1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1878" name="Rectangle 1877">
              <a:extLst>
                <a:ext uri="{FF2B5EF4-FFF2-40B4-BE49-F238E27FC236}">
                  <a16:creationId xmlns:a16="http://schemas.microsoft.com/office/drawing/2014/main" id="{8C76EE78-8693-C746-F76B-BF25ED2836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46F4190D-31A9-E5AF-DF9E-13317643E9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TextBox 1879">
              <a:extLst>
                <a:ext uri="{FF2B5EF4-FFF2-40B4-BE49-F238E27FC236}">
                  <a16:creationId xmlns:a16="http://schemas.microsoft.com/office/drawing/2014/main" id="{A762EBF4-DE0B-9D07-A0D0-2C9713B391E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F835D606-DBCF-5FB4-F426-54F574F1D1D3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F63D9CE1-0A4D-7F7A-D8BC-9CA74D7D87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F9A5A470-B66B-1DDA-D58E-EB71D0DB15C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95" name="TextBox 29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A514B3CA-7AC1-861A-1045-D2B78A561E0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7AF000A5-8603-17D8-2BDA-66F3B8AEC0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BF4A26B5-B9AA-F90D-E02B-6131553E293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14FF6202-6908-87EF-E052-32835AFFCA7B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61FCEF13-32CC-EF7C-B7C7-E86CF60EC05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791DDA55-11B3-C693-4133-4980270C8C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B0C3CA9F-6B1F-FF12-F79B-315601244CB5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4E81ECDD-4F11-1209-EE72-CC3F39E2C8F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94A80519-21C5-D26F-9CE2-3048E6DB2C6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3131831D-582B-FFB5-44E6-D7B2B23A6D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799" name="TextBox 79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8B708E65-8D96-7AD6-FD9B-13AFF9F5F29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E8FDEB83-6F05-98BB-0E68-083A983F846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0CBE6516-C6D7-8D8D-324A-168843386B8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01017B54-3947-D306-829B-C94730B9688F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809" name="Rectangle 808">
              <a:extLst>
                <a:ext uri="{FF2B5EF4-FFF2-40B4-BE49-F238E27FC236}">
                  <a16:creationId xmlns:a16="http://schemas.microsoft.com/office/drawing/2014/main" id="{3AD7899A-3A90-3BBE-3E60-5C70D33C058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0" name="Rectangle 809">
              <a:extLst>
                <a:ext uri="{FF2B5EF4-FFF2-40B4-BE49-F238E27FC236}">
                  <a16:creationId xmlns:a16="http://schemas.microsoft.com/office/drawing/2014/main" id="{B3B31C7D-169A-9BA9-2FAF-05C05282E81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94AE0266-23E0-299D-536B-0433D595DF59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BFB6FEEF-33D4-B632-78BD-36693A474E5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9CD7F1E-DBBE-721E-0AFD-EBAF9929B6E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05CE05EB-A9B8-C7B5-E4BC-DEB49D1C106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55" name="TextBox 854">
              <a:hlinkClick r:id="rId117" action="ppaction://hlinksldjump"/>
              <a:extLst>
                <a:ext uri="{FF2B5EF4-FFF2-40B4-BE49-F238E27FC236}">
                  <a16:creationId xmlns:a16="http://schemas.microsoft.com/office/drawing/2014/main" id="{D609A077-8EFC-E3D8-BBE1-A47ED282EDB4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CB541B8D-41A1-C6CA-CCA8-28C344AA0C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E530653F-98C2-5185-0E1E-CD0D707DEBA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58" name="Group 857">
            <a:extLst>
              <a:ext uri="{FF2B5EF4-FFF2-40B4-BE49-F238E27FC236}">
                <a16:creationId xmlns:a16="http://schemas.microsoft.com/office/drawing/2014/main" id="{0A45A46A-4D25-C1DD-15B9-6967CBE1B5B0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859" name="Rectangle 858">
              <a:extLst>
                <a:ext uri="{FF2B5EF4-FFF2-40B4-BE49-F238E27FC236}">
                  <a16:creationId xmlns:a16="http://schemas.microsoft.com/office/drawing/2014/main" id="{70BEB041-736C-E1CA-F413-E3C493C146D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0" name="Rectangle 859">
              <a:extLst>
                <a:ext uri="{FF2B5EF4-FFF2-40B4-BE49-F238E27FC236}">
                  <a16:creationId xmlns:a16="http://schemas.microsoft.com/office/drawing/2014/main" id="{E8255D3E-14CA-E2E4-BDCA-EDC3A9362F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53483F13-805B-0C95-5D60-E61FCE5963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FE2831D7-A5E4-62FC-0655-9D4A7BA78D3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93810AA0-4FE0-298F-878B-4AC55B07DD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60FDCE00-BB71-40D2-8F4B-FBE52DB2FB1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5" name="TextBox 864">
              <a:hlinkClick r:id="rId118" action="ppaction://hlinksldjump"/>
              <a:extLst>
                <a:ext uri="{FF2B5EF4-FFF2-40B4-BE49-F238E27FC236}">
                  <a16:creationId xmlns:a16="http://schemas.microsoft.com/office/drawing/2014/main" id="{582E68FA-D527-2DE0-19B1-786005AF0ED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35DA4807-5368-A4A2-18B3-1BD864516B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6830FF4E-F756-7C98-69D2-EF16B6553348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BDA6729-698A-B968-4F3D-042625AA99C5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4F09703-48A9-2CD1-513B-17DC9250CA0C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C9DEC0D9-1642-F59F-416A-AA729C04A5D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D23600B-FCCF-7FE3-768A-3DDC1BF333E2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9E8D529-CDA1-6430-F5FF-3F8CB5B8A7E2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B212E421-2E1B-3FCC-2226-1DAFE07001FC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BFBC6629-0A35-AA8F-77D7-8A2D217DE382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85C1C3D-B677-1B47-D295-79A70878F8BB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CFABE29-B64D-5902-3F0C-0F42A5BCB4F4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62E206A-D8DA-8CC0-5E59-F570423CC4FB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FFD067AB-9EED-4208-0929-AD2EE6204FF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EECE7279-822D-14E1-37C0-11560434EADA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C77E4D3B-752C-20E1-97B0-C346FC581FD6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C7DA3181-9DAE-B7E8-D5A9-6EC88A537E05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022E5DF1-50A7-B043-5AF8-C840FA2620DE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1882947F-42DD-38C7-854B-75A9F71FC7F6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9" name="Group 338">
                      <a:extLst>
                        <a:ext uri="{FF2B5EF4-FFF2-40B4-BE49-F238E27FC236}">
                          <a16:creationId xmlns:a16="http://schemas.microsoft.com/office/drawing/2014/main" id="{F26A43A6-35A2-E560-C1F1-7F45DC1EFA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41" name="Group 340">
                        <a:extLst>
                          <a:ext uri="{FF2B5EF4-FFF2-40B4-BE49-F238E27FC236}">
                            <a16:creationId xmlns:a16="http://schemas.microsoft.com/office/drawing/2014/main" id="{00A15D0D-99C4-9978-A2A5-9789F53BB9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43" name="Group 342">
                          <a:extLst>
                            <a:ext uri="{FF2B5EF4-FFF2-40B4-BE49-F238E27FC236}">
                              <a16:creationId xmlns:a16="http://schemas.microsoft.com/office/drawing/2014/main" id="{841DFB28-61EF-7CCA-A6C1-6D9C416046C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5" name="Group 344">
                            <a:extLst>
                              <a:ext uri="{FF2B5EF4-FFF2-40B4-BE49-F238E27FC236}">
                                <a16:creationId xmlns:a16="http://schemas.microsoft.com/office/drawing/2014/main" id="{9396EBED-197C-18DF-C48D-87C6F3DFA16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7" name="Group 346">
                              <a:extLst>
                                <a:ext uri="{FF2B5EF4-FFF2-40B4-BE49-F238E27FC236}">
                                  <a16:creationId xmlns:a16="http://schemas.microsoft.com/office/drawing/2014/main" id="{FE7022C6-96EB-B7CF-6D3C-89FE44F9F21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428" name="Straight Connector 427">
                                <a:extLst>
                                  <a:ext uri="{FF2B5EF4-FFF2-40B4-BE49-F238E27FC236}">
                                    <a16:creationId xmlns:a16="http://schemas.microsoft.com/office/drawing/2014/main" id="{D5EC69A1-D7E2-FFA1-3971-14073AE3B45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29" name="Straight Connector 428">
                                <a:extLst>
                                  <a:ext uri="{FF2B5EF4-FFF2-40B4-BE49-F238E27FC236}">
                                    <a16:creationId xmlns:a16="http://schemas.microsoft.com/office/drawing/2014/main" id="{D988B631-9EC7-569E-BC9E-5D7C7FBE84C3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430" name="Straight Connector 429">
                                <a:extLst>
                                  <a:ext uri="{FF2B5EF4-FFF2-40B4-BE49-F238E27FC236}">
                                    <a16:creationId xmlns:a16="http://schemas.microsoft.com/office/drawing/2014/main" id="{0F0DD7F3-067C-EA8B-C326-511992733835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8" name="Straight Connector 347">
                              <a:extLst>
                                <a:ext uri="{FF2B5EF4-FFF2-40B4-BE49-F238E27FC236}">
                                  <a16:creationId xmlns:a16="http://schemas.microsoft.com/office/drawing/2014/main" id="{A14272CD-A2B6-DC10-4AB3-93AE90BF284A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6" name="Straight Connector 345">
                            <a:extLst>
                              <a:ext uri="{FF2B5EF4-FFF2-40B4-BE49-F238E27FC236}">
                                <a16:creationId xmlns:a16="http://schemas.microsoft.com/office/drawing/2014/main" id="{9DAD1937-6727-F56E-E4E2-263D82302963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44" name="Straight Connector 343">
                          <a:extLst>
                            <a:ext uri="{FF2B5EF4-FFF2-40B4-BE49-F238E27FC236}">
                              <a16:creationId xmlns:a16="http://schemas.microsoft.com/office/drawing/2014/main" id="{947128E2-6B6A-E7A3-0668-05457F48BFE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42" name="Straight Connector 341">
                        <a:extLst>
                          <a:ext uri="{FF2B5EF4-FFF2-40B4-BE49-F238E27FC236}">
                            <a16:creationId xmlns:a16="http://schemas.microsoft.com/office/drawing/2014/main" id="{684A3E2A-4467-C7A9-AC9E-96D145E9498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40" name="Straight Connector 339">
                      <a:extLst>
                        <a:ext uri="{FF2B5EF4-FFF2-40B4-BE49-F238E27FC236}">
                          <a16:creationId xmlns:a16="http://schemas.microsoft.com/office/drawing/2014/main" id="{F149A726-8DCD-4068-BDE4-45A7CC45A2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949FBAD6-65D3-B5B8-9744-B4F95D91357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21D74C05-7AEC-583F-26C2-8B065DC139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761F42F2-62CA-3AA8-A45E-66987EE2739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6F78F15F-1A86-9931-9F28-3408DECE70B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17439810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104A032-7490-E2FF-E367-0E5F0AC75EC2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6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7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8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9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0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1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2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3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4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5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6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17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18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19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0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1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2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3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4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5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6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27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28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29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0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1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2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3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4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5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6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37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38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39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0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1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2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3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4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5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6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47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48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49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0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1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2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3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4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5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6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57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58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59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0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1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2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3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4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5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6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67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68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69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0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1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2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3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4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5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76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77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78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04AAE1D-82CC-1DA5-30D3-672F8AB3645F}"/>
              </a:ext>
            </a:extLst>
          </p:cNvPr>
          <p:cNvSpPr txBox="1"/>
          <p:nvPr/>
        </p:nvSpPr>
        <p:spPr>
          <a:xfrm>
            <a:off x="10237137" y="1554388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en-US" sz="500"/>
          </a:p>
        </p:txBody>
      </p:sp>
      <p:sp>
        <p:nvSpPr>
          <p:cNvPr id="1900" name="TextBox 1899">
            <a:extLst>
              <a:ext uri="{FF2B5EF4-FFF2-40B4-BE49-F238E27FC236}">
                <a16:creationId xmlns:a16="http://schemas.microsoft.com/office/drawing/2014/main" id="{F72D8A63-658C-1498-83D2-6D7A926C6258}"/>
              </a:ext>
            </a:extLst>
          </p:cNvPr>
          <p:cNvSpPr txBox="1"/>
          <p:nvPr/>
        </p:nvSpPr>
        <p:spPr>
          <a:xfrm>
            <a:off x="10163399" y="2128651"/>
            <a:ext cx="69747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en-US" sz="50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1C67FEF8-D0C4-C367-DCB8-5DE0FA242113}"/>
              </a:ext>
            </a:extLst>
          </p:cNvPr>
          <p:cNvGrpSpPr/>
          <p:nvPr/>
        </p:nvGrpSpPr>
        <p:grpSpPr>
          <a:xfrm>
            <a:off x="10182462" y="1665182"/>
            <a:ext cx="647699" cy="590441"/>
            <a:chOff x="10182462" y="1665182"/>
            <a:chExt cx="647699" cy="590441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1894E0C0-3190-BA00-B096-6BA41598C244}"/>
                </a:ext>
              </a:extLst>
            </p:cNvPr>
            <p:cNvSpPr/>
            <p:nvPr/>
          </p:nvSpPr>
          <p:spPr>
            <a:xfrm>
              <a:off x="10237495" y="169682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D8E7F73F-8872-852C-6131-C1FD33F1B899}"/>
                </a:ext>
              </a:extLst>
            </p:cNvPr>
            <p:cNvSpPr/>
            <p:nvPr/>
          </p:nvSpPr>
          <p:spPr>
            <a:xfrm>
              <a:off x="10237495" y="217095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91FD0343-4C4C-2B41-3375-5E71B2F7DBF8}"/>
                </a:ext>
              </a:extLst>
            </p:cNvPr>
            <p:cNvSpPr txBox="1"/>
            <p:nvPr/>
          </p:nvSpPr>
          <p:spPr>
            <a:xfrm>
              <a:off x="10237495" y="203543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364D2CFB-D801-2E6B-1BF9-B3A3DBEFFF2F}"/>
                </a:ext>
              </a:extLst>
            </p:cNvPr>
            <p:cNvSpPr txBox="1"/>
            <p:nvPr/>
          </p:nvSpPr>
          <p:spPr>
            <a:xfrm>
              <a:off x="10182462" y="166518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538556C9-A7AA-44F5-BFC9-38532A3A9CF4}"/>
                </a:ext>
              </a:extLst>
            </p:cNvPr>
            <p:cNvSpPr txBox="1"/>
            <p:nvPr/>
          </p:nvSpPr>
          <p:spPr>
            <a:xfrm>
              <a:off x="10420177" y="1665182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239" name="TextBox 238">
              <a:hlinkClick r:id="rId79" action="ppaction://hlinksldjump"/>
              <a:extLst>
                <a:ext uri="{FF2B5EF4-FFF2-40B4-BE49-F238E27FC236}">
                  <a16:creationId xmlns:a16="http://schemas.microsoft.com/office/drawing/2014/main" id="{56CCC9AD-0853-DD19-842F-A32565F9A1BF}"/>
                </a:ext>
              </a:extLst>
            </p:cNvPr>
            <p:cNvSpPr txBox="1"/>
            <p:nvPr/>
          </p:nvSpPr>
          <p:spPr>
            <a:xfrm>
              <a:off x="10183929" y="175551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1E1A7B40-B4B3-7897-E2E3-37028640A74E}"/>
                </a:ext>
              </a:extLst>
            </p:cNvPr>
            <p:cNvSpPr txBox="1"/>
            <p:nvPr/>
          </p:nvSpPr>
          <p:spPr>
            <a:xfrm>
              <a:off x="10470327" y="177971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90D877E5-2DA6-B0B5-2610-07C004FB584A}"/>
                </a:ext>
              </a:extLst>
            </p:cNvPr>
            <p:cNvSpPr txBox="1"/>
            <p:nvPr/>
          </p:nvSpPr>
          <p:spPr>
            <a:xfrm>
              <a:off x="10182462" y="1896417"/>
              <a:ext cx="5617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E347EC56-E421-4F19-7EFB-4094966AE2A2}"/>
              </a:ext>
            </a:extLst>
          </p:cNvPr>
          <p:cNvGrpSpPr/>
          <p:nvPr/>
        </p:nvGrpSpPr>
        <p:grpSpPr>
          <a:xfrm>
            <a:off x="9597955" y="1664618"/>
            <a:ext cx="697471" cy="632746"/>
            <a:chOff x="9597955" y="1664618"/>
            <a:chExt cx="697471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BC3B54F1-AB97-1A55-E3E6-2637A55E2B38}"/>
                </a:ext>
              </a:extLst>
            </p:cNvPr>
            <p:cNvSpPr/>
            <p:nvPr/>
          </p:nvSpPr>
          <p:spPr>
            <a:xfrm>
              <a:off x="9672051" y="169625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620D8298-6A06-C069-124A-80391A71FAE8}"/>
                </a:ext>
              </a:extLst>
            </p:cNvPr>
            <p:cNvSpPr/>
            <p:nvPr/>
          </p:nvSpPr>
          <p:spPr>
            <a:xfrm>
              <a:off x="9672051" y="217039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7ADDE831-261F-A6D3-34FF-45D0B7E5F529}"/>
                </a:ext>
              </a:extLst>
            </p:cNvPr>
            <p:cNvSpPr txBox="1"/>
            <p:nvPr/>
          </p:nvSpPr>
          <p:spPr>
            <a:xfrm>
              <a:off x="9597955" y="2128087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57A38FFF-231B-3417-A26F-8BB6316E6EC4}"/>
                </a:ext>
              </a:extLst>
            </p:cNvPr>
            <p:cNvSpPr txBox="1"/>
            <p:nvPr/>
          </p:nvSpPr>
          <p:spPr>
            <a:xfrm>
              <a:off x="9672051" y="203486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72D97881-AC55-1C19-AA0A-84E0F20BFA1E}"/>
                </a:ext>
              </a:extLst>
            </p:cNvPr>
            <p:cNvSpPr txBox="1"/>
            <p:nvPr/>
          </p:nvSpPr>
          <p:spPr>
            <a:xfrm>
              <a:off x="9617018" y="166461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A1882B76-853F-B204-8114-70F292CF6D2C}"/>
                </a:ext>
              </a:extLst>
            </p:cNvPr>
            <p:cNvSpPr txBox="1"/>
            <p:nvPr/>
          </p:nvSpPr>
          <p:spPr>
            <a:xfrm>
              <a:off x="9854733" y="1664618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249" name="TextBox 248">
              <a:hlinkClick r:id="rId80" action="ppaction://hlinksldjump"/>
              <a:extLst>
                <a:ext uri="{FF2B5EF4-FFF2-40B4-BE49-F238E27FC236}">
                  <a16:creationId xmlns:a16="http://schemas.microsoft.com/office/drawing/2014/main" id="{E52A7E18-9379-10C1-7672-7CF01DE970B8}"/>
                </a:ext>
              </a:extLst>
            </p:cNvPr>
            <p:cNvSpPr txBox="1"/>
            <p:nvPr/>
          </p:nvSpPr>
          <p:spPr>
            <a:xfrm>
              <a:off x="9618485" y="175495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93EEFAA7-1F7D-7385-FF2A-4F927706056D}"/>
                </a:ext>
              </a:extLst>
            </p:cNvPr>
            <p:cNvSpPr txBox="1"/>
            <p:nvPr/>
          </p:nvSpPr>
          <p:spPr>
            <a:xfrm>
              <a:off x="9904883" y="177914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C35F1FA0-05C5-C1A7-C63F-7F07722B1975}"/>
                </a:ext>
              </a:extLst>
            </p:cNvPr>
            <p:cNvSpPr txBox="1"/>
            <p:nvPr/>
          </p:nvSpPr>
          <p:spPr>
            <a:xfrm>
              <a:off x="9617018" y="1895853"/>
              <a:ext cx="56520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BDF027CA-8DD7-3868-B145-56284C68B9C4}"/>
              </a:ext>
            </a:extLst>
          </p:cNvPr>
          <p:cNvGrpSpPr/>
          <p:nvPr/>
        </p:nvGrpSpPr>
        <p:grpSpPr>
          <a:xfrm>
            <a:off x="9026417" y="1662967"/>
            <a:ext cx="697471" cy="632746"/>
            <a:chOff x="9026417" y="1662967"/>
            <a:chExt cx="697471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029F8A85-CE4C-57CE-882A-D1915379F160}"/>
                </a:ext>
              </a:extLst>
            </p:cNvPr>
            <p:cNvSpPr/>
            <p:nvPr/>
          </p:nvSpPr>
          <p:spPr>
            <a:xfrm>
              <a:off x="9104747" y="169460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23541FFA-B5C2-F2BC-5642-9DD204D881D7}"/>
                </a:ext>
              </a:extLst>
            </p:cNvPr>
            <p:cNvSpPr/>
            <p:nvPr/>
          </p:nvSpPr>
          <p:spPr>
            <a:xfrm>
              <a:off x="9104747" y="216874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091A6E16-4F4D-C4E3-7E1E-AAD7BB0AD057}"/>
                </a:ext>
              </a:extLst>
            </p:cNvPr>
            <p:cNvSpPr txBox="1"/>
            <p:nvPr/>
          </p:nvSpPr>
          <p:spPr>
            <a:xfrm>
              <a:off x="9026417" y="2126436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EA9F2907-3C9C-6848-644D-CAEDA9AAD4F5}"/>
                </a:ext>
              </a:extLst>
            </p:cNvPr>
            <p:cNvSpPr txBox="1"/>
            <p:nvPr/>
          </p:nvSpPr>
          <p:spPr>
            <a:xfrm>
              <a:off x="9104747" y="203321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AA314E04-7D91-0612-9041-6BE270197791}"/>
                </a:ext>
              </a:extLst>
            </p:cNvPr>
            <p:cNvSpPr txBox="1"/>
            <p:nvPr/>
          </p:nvSpPr>
          <p:spPr>
            <a:xfrm>
              <a:off x="9049714" y="166296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45B198C2-6115-5A55-496B-CE77BD0DCF62}"/>
                </a:ext>
              </a:extLst>
            </p:cNvPr>
            <p:cNvSpPr txBox="1"/>
            <p:nvPr/>
          </p:nvSpPr>
          <p:spPr>
            <a:xfrm>
              <a:off x="9287429" y="1662967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781" name="TextBox 780">
              <a:hlinkClick r:id="rId81" action="ppaction://hlinksldjump"/>
              <a:extLst>
                <a:ext uri="{FF2B5EF4-FFF2-40B4-BE49-F238E27FC236}">
                  <a16:creationId xmlns:a16="http://schemas.microsoft.com/office/drawing/2014/main" id="{94E6B458-FADD-6998-0CA7-D06D95BF646C}"/>
                </a:ext>
              </a:extLst>
            </p:cNvPr>
            <p:cNvSpPr txBox="1"/>
            <p:nvPr/>
          </p:nvSpPr>
          <p:spPr>
            <a:xfrm>
              <a:off x="9051181" y="175329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CBC4BE99-732F-9B24-532E-3F838727B218}"/>
                </a:ext>
              </a:extLst>
            </p:cNvPr>
            <p:cNvSpPr txBox="1"/>
            <p:nvPr/>
          </p:nvSpPr>
          <p:spPr>
            <a:xfrm>
              <a:off x="9337579" y="177749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5198B522-FBE3-3C03-015D-81C39F0887C3}"/>
                </a:ext>
              </a:extLst>
            </p:cNvPr>
            <p:cNvSpPr txBox="1"/>
            <p:nvPr/>
          </p:nvSpPr>
          <p:spPr>
            <a:xfrm>
              <a:off x="9049715" y="1894202"/>
              <a:ext cx="55783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1CCD4249-6FCC-5805-2528-7AD15F131F78}"/>
              </a:ext>
            </a:extLst>
          </p:cNvPr>
          <p:cNvGrpSpPr/>
          <p:nvPr/>
        </p:nvGrpSpPr>
        <p:grpSpPr>
          <a:xfrm>
            <a:off x="8462662" y="1663265"/>
            <a:ext cx="697471" cy="632746"/>
            <a:chOff x="8462662" y="1663265"/>
            <a:chExt cx="697471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BF23C11B-62E6-49D2-2209-D79B28FDD65E}"/>
                </a:ext>
              </a:extLst>
            </p:cNvPr>
            <p:cNvSpPr/>
            <p:nvPr/>
          </p:nvSpPr>
          <p:spPr>
            <a:xfrm>
              <a:off x="8536758" y="169490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33760A47-DA04-02BC-0FFA-A92F9AC76354}"/>
                </a:ext>
              </a:extLst>
            </p:cNvPr>
            <p:cNvSpPr/>
            <p:nvPr/>
          </p:nvSpPr>
          <p:spPr>
            <a:xfrm>
              <a:off x="8536758" y="216903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33CEA52C-4FBA-09B0-83A8-F951AD9C30D4}"/>
                </a:ext>
              </a:extLst>
            </p:cNvPr>
            <p:cNvSpPr txBox="1"/>
            <p:nvPr/>
          </p:nvSpPr>
          <p:spPr>
            <a:xfrm>
              <a:off x="8462662" y="2126734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E955AA7C-3155-B8AE-ED82-7D6628FCE52D}"/>
                </a:ext>
              </a:extLst>
            </p:cNvPr>
            <p:cNvSpPr txBox="1"/>
            <p:nvPr/>
          </p:nvSpPr>
          <p:spPr>
            <a:xfrm>
              <a:off x="8536758" y="203351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06F4508C-3345-A02E-FC88-028ADD0E4720}"/>
                </a:ext>
              </a:extLst>
            </p:cNvPr>
            <p:cNvSpPr txBox="1"/>
            <p:nvPr/>
          </p:nvSpPr>
          <p:spPr>
            <a:xfrm>
              <a:off x="8481725" y="166326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91FF5B2D-6EC9-43FA-5CE9-2C574F6187C8}"/>
                </a:ext>
              </a:extLst>
            </p:cNvPr>
            <p:cNvSpPr txBox="1"/>
            <p:nvPr/>
          </p:nvSpPr>
          <p:spPr>
            <a:xfrm>
              <a:off x="8719440" y="1663265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791" name="TextBox 790">
              <a:hlinkClick r:id="rId82" action="ppaction://hlinksldjump"/>
              <a:extLst>
                <a:ext uri="{FF2B5EF4-FFF2-40B4-BE49-F238E27FC236}">
                  <a16:creationId xmlns:a16="http://schemas.microsoft.com/office/drawing/2014/main" id="{9D1EF412-0251-B00D-C1CC-5CB720074A06}"/>
                </a:ext>
              </a:extLst>
            </p:cNvPr>
            <p:cNvSpPr txBox="1"/>
            <p:nvPr/>
          </p:nvSpPr>
          <p:spPr>
            <a:xfrm>
              <a:off x="8483192" y="1753597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FBCB5599-90FA-06C6-981C-25DFEF266D3F}"/>
                </a:ext>
              </a:extLst>
            </p:cNvPr>
            <p:cNvSpPr txBox="1"/>
            <p:nvPr/>
          </p:nvSpPr>
          <p:spPr>
            <a:xfrm>
              <a:off x="8769590" y="177779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161FF872-853D-25F4-5FD6-D886ECE74084}"/>
                </a:ext>
              </a:extLst>
            </p:cNvPr>
            <p:cNvSpPr txBox="1"/>
            <p:nvPr/>
          </p:nvSpPr>
          <p:spPr>
            <a:xfrm>
              <a:off x="8481726" y="1894500"/>
              <a:ext cx="5765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sp>
        <p:nvSpPr>
          <p:cNvPr id="794" name="TextBox 793">
            <a:extLst>
              <a:ext uri="{FF2B5EF4-FFF2-40B4-BE49-F238E27FC236}">
                <a16:creationId xmlns:a16="http://schemas.microsoft.com/office/drawing/2014/main" id="{76B53175-D296-873B-5A72-DC1251999503}"/>
              </a:ext>
            </a:extLst>
          </p:cNvPr>
          <p:cNvSpPr txBox="1"/>
          <p:nvPr/>
        </p:nvSpPr>
        <p:spPr>
          <a:xfrm>
            <a:off x="7894055" y="2126856"/>
            <a:ext cx="697471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-4,-3,-2,-1,0,1,2,3,4</a:t>
            </a:r>
          </a:p>
        </p:txBody>
      </p: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EEAB8034-2495-837C-EDF7-FF38B6F18FFF}"/>
              </a:ext>
            </a:extLst>
          </p:cNvPr>
          <p:cNvGrpSpPr/>
          <p:nvPr/>
        </p:nvGrpSpPr>
        <p:grpSpPr>
          <a:xfrm>
            <a:off x="7913118" y="1663387"/>
            <a:ext cx="647699" cy="590441"/>
            <a:chOff x="7913118" y="1663387"/>
            <a:chExt cx="647699" cy="590441"/>
          </a:xfrm>
        </p:grpSpPr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F4EF6FD8-0AFE-F659-2AA4-1BC2AC28C028}"/>
                </a:ext>
              </a:extLst>
            </p:cNvPr>
            <p:cNvSpPr/>
            <p:nvPr/>
          </p:nvSpPr>
          <p:spPr>
            <a:xfrm>
              <a:off x="7968151" y="169502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Rectangle 796">
              <a:extLst>
                <a:ext uri="{FF2B5EF4-FFF2-40B4-BE49-F238E27FC236}">
                  <a16:creationId xmlns:a16="http://schemas.microsoft.com/office/drawing/2014/main" id="{83852215-2EAD-2C57-E295-C31B682A2ACE}"/>
                </a:ext>
              </a:extLst>
            </p:cNvPr>
            <p:cNvSpPr/>
            <p:nvPr/>
          </p:nvSpPr>
          <p:spPr>
            <a:xfrm>
              <a:off x="7968151" y="216916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4D14861F-03A2-8515-0B41-858837BDE465}"/>
                </a:ext>
              </a:extLst>
            </p:cNvPr>
            <p:cNvSpPr txBox="1"/>
            <p:nvPr/>
          </p:nvSpPr>
          <p:spPr>
            <a:xfrm>
              <a:off x="7968151" y="203363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2006DA9C-3288-5C4B-9FF1-7143F1648BE7}"/>
                </a:ext>
              </a:extLst>
            </p:cNvPr>
            <p:cNvSpPr txBox="1"/>
            <p:nvPr/>
          </p:nvSpPr>
          <p:spPr>
            <a:xfrm>
              <a:off x="7913118" y="166338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0D34ABA8-5568-F8BB-8CBA-3632E5FE78AF}"/>
                </a:ext>
              </a:extLst>
            </p:cNvPr>
            <p:cNvSpPr txBox="1"/>
            <p:nvPr/>
          </p:nvSpPr>
          <p:spPr>
            <a:xfrm>
              <a:off x="8200983" y="166338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801" name="TextBox 800">
              <a:hlinkClick r:id="rId83" action="ppaction://hlinksldjump"/>
              <a:extLst>
                <a:ext uri="{FF2B5EF4-FFF2-40B4-BE49-F238E27FC236}">
                  <a16:creationId xmlns:a16="http://schemas.microsoft.com/office/drawing/2014/main" id="{3A09E287-177D-A931-C38A-F1EC636B73D0}"/>
                </a:ext>
              </a:extLst>
            </p:cNvPr>
            <p:cNvSpPr txBox="1"/>
            <p:nvPr/>
          </p:nvSpPr>
          <p:spPr>
            <a:xfrm>
              <a:off x="7914585" y="175371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CD4BEC12-C47C-F90B-FCF2-0A02E20120A1}"/>
                </a:ext>
              </a:extLst>
            </p:cNvPr>
            <p:cNvSpPr txBox="1"/>
            <p:nvPr/>
          </p:nvSpPr>
          <p:spPr>
            <a:xfrm>
              <a:off x="8200983" y="177791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26408459-EC1F-671A-17CC-35C89E5B9850}"/>
                </a:ext>
              </a:extLst>
            </p:cNvPr>
            <p:cNvSpPr txBox="1"/>
            <p:nvPr/>
          </p:nvSpPr>
          <p:spPr>
            <a:xfrm>
              <a:off x="7913119" y="1894622"/>
              <a:ext cx="5768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C5022F3C-6604-8931-C392-F1FC3907F16D}"/>
              </a:ext>
            </a:extLst>
          </p:cNvPr>
          <p:cNvGrpSpPr/>
          <p:nvPr/>
        </p:nvGrpSpPr>
        <p:grpSpPr>
          <a:xfrm>
            <a:off x="7342964" y="1663140"/>
            <a:ext cx="647699" cy="632746"/>
            <a:chOff x="7342964" y="1663140"/>
            <a:chExt cx="647699" cy="632746"/>
          </a:xfrm>
        </p:grpSpPr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193488DF-6DD7-70FD-868F-558018E205B1}"/>
                </a:ext>
              </a:extLst>
            </p:cNvPr>
            <p:cNvSpPr/>
            <p:nvPr/>
          </p:nvSpPr>
          <p:spPr>
            <a:xfrm>
              <a:off x="7397997" y="169477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0AEF4E9F-14BB-7699-BC6F-40572FB501F0}"/>
                </a:ext>
              </a:extLst>
            </p:cNvPr>
            <p:cNvSpPr/>
            <p:nvPr/>
          </p:nvSpPr>
          <p:spPr>
            <a:xfrm>
              <a:off x="7397997" y="216891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E7301EA3-2A02-0254-36BE-B93B7B2369B3}"/>
                </a:ext>
              </a:extLst>
            </p:cNvPr>
            <p:cNvSpPr txBox="1"/>
            <p:nvPr/>
          </p:nvSpPr>
          <p:spPr>
            <a:xfrm>
              <a:off x="7397996" y="212660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1371C9A6-9E73-EC42-FC2D-ED609B5312F2}"/>
                </a:ext>
              </a:extLst>
            </p:cNvPr>
            <p:cNvSpPr txBox="1"/>
            <p:nvPr/>
          </p:nvSpPr>
          <p:spPr>
            <a:xfrm>
              <a:off x="7397997" y="203339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EB7546CB-4BF1-94EC-9141-CFB482EE1244}"/>
                </a:ext>
              </a:extLst>
            </p:cNvPr>
            <p:cNvSpPr txBox="1"/>
            <p:nvPr/>
          </p:nvSpPr>
          <p:spPr>
            <a:xfrm>
              <a:off x="7342964" y="166314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38A0811A-52C5-80AA-C007-33234F534940}"/>
                </a:ext>
              </a:extLst>
            </p:cNvPr>
            <p:cNvSpPr txBox="1"/>
            <p:nvPr/>
          </p:nvSpPr>
          <p:spPr>
            <a:xfrm>
              <a:off x="7630829" y="166314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811" name="TextBox 810">
              <a:hlinkClick r:id="rId84" action="ppaction://hlinksldjump"/>
              <a:extLst>
                <a:ext uri="{FF2B5EF4-FFF2-40B4-BE49-F238E27FC236}">
                  <a16:creationId xmlns:a16="http://schemas.microsoft.com/office/drawing/2014/main" id="{4FFAB50A-1660-286E-78EB-FE161364D5A4}"/>
                </a:ext>
              </a:extLst>
            </p:cNvPr>
            <p:cNvSpPr txBox="1"/>
            <p:nvPr/>
          </p:nvSpPr>
          <p:spPr>
            <a:xfrm>
              <a:off x="7344431" y="175347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48AE6D8E-A3F6-B431-E5B7-11135E3EAD8D}"/>
                </a:ext>
              </a:extLst>
            </p:cNvPr>
            <p:cNvSpPr txBox="1"/>
            <p:nvPr/>
          </p:nvSpPr>
          <p:spPr>
            <a:xfrm>
              <a:off x="7630829" y="177766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DA09B90-152E-4D91-1311-9975C79CC949}"/>
                </a:ext>
              </a:extLst>
            </p:cNvPr>
            <p:cNvSpPr txBox="1"/>
            <p:nvPr/>
          </p:nvSpPr>
          <p:spPr>
            <a:xfrm>
              <a:off x="7342964" y="1894375"/>
              <a:ext cx="56754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9267229-6551-1DAC-1A2A-439442749677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1053688" y="1660528"/>
            <a:chExt cx="821917" cy="634833"/>
          </a:xfrm>
        </p:grpSpPr>
        <p:grpSp>
          <p:nvGrpSpPr>
            <p:cNvPr id="814" name="Group 813">
              <a:extLst>
                <a:ext uri="{FF2B5EF4-FFF2-40B4-BE49-F238E27FC236}">
                  <a16:creationId xmlns:a16="http://schemas.microsoft.com/office/drawing/2014/main" id="{78BBD4F2-C87A-8A35-127D-2E2CBD660AFC}"/>
                </a:ext>
              </a:extLst>
            </p:cNvPr>
            <p:cNvGrpSpPr/>
            <p:nvPr/>
          </p:nvGrpSpPr>
          <p:grpSpPr>
            <a:xfrm>
              <a:off x="1053688" y="1660528"/>
              <a:ext cx="647699" cy="634833"/>
              <a:chOff x="1053688" y="1660528"/>
              <a:chExt cx="647699" cy="634833"/>
            </a:xfrm>
          </p:grpSpPr>
          <p:sp>
            <p:nvSpPr>
              <p:cNvPr id="855" name="Rectangle 854">
                <a:extLst>
                  <a:ext uri="{FF2B5EF4-FFF2-40B4-BE49-F238E27FC236}">
                    <a16:creationId xmlns:a16="http://schemas.microsoft.com/office/drawing/2014/main" id="{B9F70E50-CC3F-6718-A08A-C3D00A178763}"/>
                  </a:ext>
                </a:extLst>
              </p:cNvPr>
              <p:cNvSpPr/>
              <p:nvPr/>
            </p:nvSpPr>
            <p:spPr>
              <a:xfrm>
                <a:off x="1108721" y="1692167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6" name="Rectangle 855">
                <a:extLst>
                  <a:ext uri="{FF2B5EF4-FFF2-40B4-BE49-F238E27FC236}">
                    <a16:creationId xmlns:a16="http://schemas.microsoft.com/office/drawing/2014/main" id="{149D308A-388E-19E8-918F-6C72C58136B8}"/>
                  </a:ext>
                </a:extLst>
              </p:cNvPr>
              <p:cNvSpPr/>
              <p:nvPr/>
            </p:nvSpPr>
            <p:spPr>
              <a:xfrm>
                <a:off x="1108721" y="2166301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7" name="TextBox 856">
                <a:extLst>
                  <a:ext uri="{FF2B5EF4-FFF2-40B4-BE49-F238E27FC236}">
                    <a16:creationId xmlns:a16="http://schemas.microsoft.com/office/drawing/2014/main" id="{63C27EEE-EDAE-43FC-7ED1-FD30509604D8}"/>
                  </a:ext>
                </a:extLst>
              </p:cNvPr>
              <p:cNvSpPr txBox="1"/>
              <p:nvPr/>
            </p:nvSpPr>
            <p:spPr>
              <a:xfrm>
                <a:off x="1108721" y="2126084"/>
                <a:ext cx="54398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2</a:t>
                </a:r>
              </a:p>
            </p:txBody>
          </p:sp>
          <p:sp>
            <p:nvSpPr>
              <p:cNvPr id="858" name="TextBox 857">
                <a:extLst>
                  <a:ext uri="{FF2B5EF4-FFF2-40B4-BE49-F238E27FC236}">
                    <a16:creationId xmlns:a16="http://schemas.microsoft.com/office/drawing/2014/main" id="{E2EFC85B-BE13-F73A-9682-8A6BF93FDAE2}"/>
                  </a:ext>
                </a:extLst>
              </p:cNvPr>
              <p:cNvSpPr txBox="1"/>
              <p:nvPr/>
            </p:nvSpPr>
            <p:spPr>
              <a:xfrm>
                <a:off x="1108721" y="2030778"/>
                <a:ext cx="54398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1s</a:t>
                </a:r>
                <a:r>
                  <a:rPr lang="en-US" sz="500" baseline="30000"/>
                  <a:t>2</a:t>
                </a:r>
                <a:r>
                  <a:rPr lang="en-US" sz="500"/>
                  <a:t>2s</a:t>
                </a:r>
                <a:r>
                  <a:rPr lang="en-US" sz="500" baseline="30000"/>
                  <a:t>2</a:t>
                </a:r>
                <a:endParaRPr lang="en-US" sz="500"/>
              </a:p>
            </p:txBody>
          </p:sp>
          <p:sp>
            <p:nvSpPr>
              <p:cNvPr id="859" name="TextBox 858">
                <a:extLst>
                  <a:ext uri="{FF2B5EF4-FFF2-40B4-BE49-F238E27FC236}">
                    <a16:creationId xmlns:a16="http://schemas.microsoft.com/office/drawing/2014/main" id="{00FBB7FD-B264-AB45-9DF8-5AA846B5160A}"/>
                  </a:ext>
                </a:extLst>
              </p:cNvPr>
              <p:cNvSpPr txBox="1"/>
              <p:nvPr/>
            </p:nvSpPr>
            <p:spPr>
              <a:xfrm>
                <a:off x="1053688" y="1660529"/>
                <a:ext cx="359834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700" b="1"/>
                  <a:t>4</a:t>
                </a:r>
              </a:p>
            </p:txBody>
          </p:sp>
          <p:sp>
            <p:nvSpPr>
              <p:cNvPr id="860" name="TextBox 859">
                <a:extLst>
                  <a:ext uri="{FF2B5EF4-FFF2-40B4-BE49-F238E27FC236}">
                    <a16:creationId xmlns:a16="http://schemas.microsoft.com/office/drawing/2014/main" id="{6F7E5694-977C-D34F-50CA-9DE453256041}"/>
                  </a:ext>
                </a:extLst>
              </p:cNvPr>
              <p:cNvSpPr txBox="1"/>
              <p:nvPr/>
            </p:nvSpPr>
            <p:spPr>
              <a:xfrm>
                <a:off x="1341553" y="1660528"/>
                <a:ext cx="359834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9,01</a:t>
                </a:r>
              </a:p>
            </p:txBody>
          </p:sp>
          <p:sp>
            <p:nvSpPr>
              <p:cNvPr id="861" name="TextBox 860">
                <a:hlinkClick r:id="rId85" action="ppaction://hlinksldjump"/>
                <a:extLst>
                  <a:ext uri="{FF2B5EF4-FFF2-40B4-BE49-F238E27FC236}">
                    <a16:creationId xmlns:a16="http://schemas.microsoft.com/office/drawing/2014/main" id="{C78A1148-7AD0-42BE-EE55-9FB24C50AC18}"/>
                  </a:ext>
                </a:extLst>
              </p:cNvPr>
              <p:cNvSpPr txBox="1"/>
              <p:nvPr/>
            </p:nvSpPr>
            <p:spPr>
              <a:xfrm>
                <a:off x="1055155" y="1750860"/>
                <a:ext cx="35983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000" b="1"/>
                  <a:t>Be</a:t>
                </a:r>
              </a:p>
            </p:txBody>
          </p:sp>
          <p:sp>
            <p:nvSpPr>
              <p:cNvPr id="862" name="TextBox 861">
                <a:extLst>
                  <a:ext uri="{FF2B5EF4-FFF2-40B4-BE49-F238E27FC236}">
                    <a16:creationId xmlns:a16="http://schemas.microsoft.com/office/drawing/2014/main" id="{5BEBD358-A5C0-188A-3340-8B1848DE6F43}"/>
                  </a:ext>
                </a:extLst>
              </p:cNvPr>
              <p:cNvSpPr txBox="1"/>
              <p:nvPr/>
            </p:nvSpPr>
            <p:spPr>
              <a:xfrm>
                <a:off x="1341553" y="1775057"/>
                <a:ext cx="359834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1,57</a:t>
                </a:r>
              </a:p>
            </p:txBody>
          </p:sp>
        </p:grp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2634426A-A68F-BE76-B984-F39FC57919DE}"/>
                </a:ext>
              </a:extLst>
            </p:cNvPr>
            <p:cNvSpPr txBox="1"/>
            <p:nvPr/>
          </p:nvSpPr>
          <p:spPr>
            <a:xfrm>
              <a:off x="1053688" y="189176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060E992C-3EFF-F275-36BB-29221B18F2DA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478365" y="1660528"/>
            <a:chExt cx="821917" cy="634833"/>
          </a:xfrm>
        </p:grpSpPr>
        <p:sp>
          <p:nvSpPr>
            <p:cNvPr id="865" name="Rectangle 864">
              <a:extLst>
                <a:ext uri="{FF2B5EF4-FFF2-40B4-BE49-F238E27FC236}">
                  <a16:creationId xmlns:a16="http://schemas.microsoft.com/office/drawing/2014/main" id="{48A9C298-768B-990D-ABC3-FB3B415F1CF0}"/>
                </a:ext>
              </a:extLst>
            </p:cNvPr>
            <p:cNvSpPr/>
            <p:nvPr/>
          </p:nvSpPr>
          <p:spPr>
            <a:xfrm>
              <a:off x="533398" y="169216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D0AC9AE1-CB08-6DB9-B8E6-1F6B84DC3391}"/>
                </a:ext>
              </a:extLst>
            </p:cNvPr>
            <p:cNvSpPr/>
            <p:nvPr/>
          </p:nvSpPr>
          <p:spPr>
            <a:xfrm>
              <a:off x="533398" y="216630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FD221113-278C-1942-C647-A3DB7071BEF9}"/>
                </a:ext>
              </a:extLst>
            </p:cNvPr>
            <p:cNvSpPr txBox="1"/>
            <p:nvPr/>
          </p:nvSpPr>
          <p:spPr>
            <a:xfrm>
              <a:off x="533398" y="212608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769E84A6-0BE1-B10B-A06E-964268AF8ACA}"/>
                </a:ext>
              </a:extLst>
            </p:cNvPr>
            <p:cNvSpPr txBox="1"/>
            <p:nvPr/>
          </p:nvSpPr>
          <p:spPr>
            <a:xfrm>
              <a:off x="533398" y="20307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275D04DA-3577-EC09-67B0-CE8E6A8EDF5B}"/>
                </a:ext>
              </a:extLst>
            </p:cNvPr>
            <p:cNvSpPr txBox="1"/>
            <p:nvPr/>
          </p:nvSpPr>
          <p:spPr>
            <a:xfrm>
              <a:off x="478365" y="166052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7B6C60C7-73DB-94ED-A590-E1D10F8F912D}"/>
                </a:ext>
              </a:extLst>
            </p:cNvPr>
            <p:cNvSpPr txBox="1"/>
            <p:nvPr/>
          </p:nvSpPr>
          <p:spPr>
            <a:xfrm>
              <a:off x="766230" y="166052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871" name="TextBox 870">
              <a:hlinkClick r:id="rId86" action="ppaction://hlinksldjump"/>
              <a:extLst>
                <a:ext uri="{FF2B5EF4-FFF2-40B4-BE49-F238E27FC236}">
                  <a16:creationId xmlns:a16="http://schemas.microsoft.com/office/drawing/2014/main" id="{6CF9FC6B-5697-4918-36F2-9A33A24802C7}"/>
                </a:ext>
              </a:extLst>
            </p:cNvPr>
            <p:cNvSpPr txBox="1"/>
            <p:nvPr/>
          </p:nvSpPr>
          <p:spPr>
            <a:xfrm>
              <a:off x="479832" y="175086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1B652071-CFD2-FC44-8A07-2F12494595AA}"/>
                </a:ext>
              </a:extLst>
            </p:cNvPr>
            <p:cNvSpPr txBox="1"/>
            <p:nvPr/>
          </p:nvSpPr>
          <p:spPr>
            <a:xfrm>
              <a:off x="766230" y="177505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A63D8ED7-5E66-3665-7DD5-035B44081733}"/>
                </a:ext>
              </a:extLst>
            </p:cNvPr>
            <p:cNvSpPr txBox="1"/>
            <p:nvPr/>
          </p:nvSpPr>
          <p:spPr>
            <a:xfrm>
              <a:off x="478365" y="189176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sp>
        <p:nvSpPr>
          <p:cNvPr id="874" name="Rectangle 873">
            <a:hlinkClick r:id="rId87" action="ppaction://hlinksldjump"/>
            <a:extLst>
              <a:ext uri="{FF2B5EF4-FFF2-40B4-BE49-F238E27FC236}">
                <a16:creationId xmlns:a16="http://schemas.microsoft.com/office/drawing/2014/main" id="{98D1294F-4AAA-67A1-10F1-137E0BFCB7C3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75" name="Rectangle 874">
            <a:hlinkClick r:id="rId88" action="ppaction://hlinksldjump"/>
            <a:extLst>
              <a:ext uri="{FF2B5EF4-FFF2-40B4-BE49-F238E27FC236}">
                <a16:creationId xmlns:a16="http://schemas.microsoft.com/office/drawing/2014/main" id="{5160CBBE-E2C8-62B2-97F1-2F54961EEF59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76" name="Rectangle 875">
            <a:hlinkClick r:id="rId89" action="ppaction://hlinksldjump"/>
            <a:extLst>
              <a:ext uri="{FF2B5EF4-FFF2-40B4-BE49-F238E27FC236}">
                <a16:creationId xmlns:a16="http://schemas.microsoft.com/office/drawing/2014/main" id="{21DFAB8A-4E0E-9C68-3F94-2C7A5DA54E5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877" name="Rectangle 876">
            <a:hlinkClick r:id="rId90" action="ppaction://hlinksldjump"/>
            <a:extLst>
              <a:ext uri="{FF2B5EF4-FFF2-40B4-BE49-F238E27FC236}">
                <a16:creationId xmlns:a16="http://schemas.microsoft.com/office/drawing/2014/main" id="{DB6F53B0-5735-3533-5C0C-C11E60E5D36D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78" name="Rectangle 877">
            <a:hlinkClick r:id="rId91" action="ppaction://hlinksldjump"/>
            <a:extLst>
              <a:ext uri="{FF2B5EF4-FFF2-40B4-BE49-F238E27FC236}">
                <a16:creationId xmlns:a16="http://schemas.microsoft.com/office/drawing/2014/main" id="{4F4EB6D6-E2E7-16AE-80BE-41F8A6C6DCAA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79" name="Rectangle 878">
            <a:hlinkClick r:id="rId92" action="ppaction://hlinksldjump"/>
            <a:extLst>
              <a:ext uri="{FF2B5EF4-FFF2-40B4-BE49-F238E27FC236}">
                <a16:creationId xmlns:a16="http://schemas.microsoft.com/office/drawing/2014/main" id="{450C10A8-95B4-C7C0-EAC2-ECB246F01343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80" name="Rectangle 879">
            <a:hlinkClick r:id="rId93" action="ppaction://hlinksldjump"/>
            <a:extLst>
              <a:ext uri="{FF2B5EF4-FFF2-40B4-BE49-F238E27FC236}">
                <a16:creationId xmlns:a16="http://schemas.microsoft.com/office/drawing/2014/main" id="{8403917E-8DA5-34A3-291C-E8C853B88AAA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881" name="TextBox 880">
            <a:hlinkClick r:id="rId94" action="ppaction://hlinksldjump"/>
            <a:extLst>
              <a:ext uri="{FF2B5EF4-FFF2-40B4-BE49-F238E27FC236}">
                <a16:creationId xmlns:a16="http://schemas.microsoft.com/office/drawing/2014/main" id="{A5E91502-BA68-1B53-A27E-9ECE13A214D0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82" name="TextBox 881">
            <a:hlinkClick r:id="rId95" action="ppaction://hlinksldjump"/>
            <a:extLst>
              <a:ext uri="{FF2B5EF4-FFF2-40B4-BE49-F238E27FC236}">
                <a16:creationId xmlns:a16="http://schemas.microsoft.com/office/drawing/2014/main" id="{95053224-696A-9302-AC8F-94FDEFA08D6E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83" name="TextBox 882">
            <a:hlinkClick r:id="rId96" action="ppaction://hlinksldjump"/>
            <a:extLst>
              <a:ext uri="{FF2B5EF4-FFF2-40B4-BE49-F238E27FC236}">
                <a16:creationId xmlns:a16="http://schemas.microsoft.com/office/drawing/2014/main" id="{4179B0FC-609D-FB85-B910-552BC44851C2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84" name="TextBox 883">
            <a:hlinkClick r:id="rId97" action="ppaction://hlinksldjump"/>
            <a:extLst>
              <a:ext uri="{FF2B5EF4-FFF2-40B4-BE49-F238E27FC236}">
                <a16:creationId xmlns:a16="http://schemas.microsoft.com/office/drawing/2014/main" id="{A4803ACC-0C41-0B0C-17DE-23A656857015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85" name="TextBox 884">
            <a:hlinkClick r:id="rId98" action="ppaction://hlinksldjump"/>
            <a:extLst>
              <a:ext uri="{FF2B5EF4-FFF2-40B4-BE49-F238E27FC236}">
                <a16:creationId xmlns:a16="http://schemas.microsoft.com/office/drawing/2014/main" id="{D40192C2-FF6C-74D4-0534-267AB8E978A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86" name="TextBox 885">
            <a:hlinkClick r:id="rId99" action="ppaction://hlinksldjump"/>
            <a:extLst>
              <a:ext uri="{FF2B5EF4-FFF2-40B4-BE49-F238E27FC236}">
                <a16:creationId xmlns:a16="http://schemas.microsoft.com/office/drawing/2014/main" id="{4E8FC453-A969-9A45-B146-BFFE58F2BCF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87" name="TextBox 886">
            <a:hlinkClick r:id="rId100" action="ppaction://hlinksldjump"/>
            <a:extLst>
              <a:ext uri="{FF2B5EF4-FFF2-40B4-BE49-F238E27FC236}">
                <a16:creationId xmlns:a16="http://schemas.microsoft.com/office/drawing/2014/main" id="{08955654-E360-188D-4723-FFC781D48758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88" name="TextBox 887">
            <a:hlinkClick r:id="rId101" action="ppaction://hlinksldjump"/>
            <a:extLst>
              <a:ext uri="{FF2B5EF4-FFF2-40B4-BE49-F238E27FC236}">
                <a16:creationId xmlns:a16="http://schemas.microsoft.com/office/drawing/2014/main" id="{47994EE7-1327-944C-51A7-9CF9D0BE968C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89" name="TextBox 888">
            <a:hlinkClick r:id="rId102" action="ppaction://hlinksldjump"/>
            <a:extLst>
              <a:ext uri="{FF2B5EF4-FFF2-40B4-BE49-F238E27FC236}">
                <a16:creationId xmlns:a16="http://schemas.microsoft.com/office/drawing/2014/main" id="{93B3D707-827C-3E0F-400E-9D19C6A10CF0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90" name="TextBox 889">
            <a:hlinkClick r:id="rId103" action="ppaction://hlinksldjump"/>
            <a:extLst>
              <a:ext uri="{FF2B5EF4-FFF2-40B4-BE49-F238E27FC236}">
                <a16:creationId xmlns:a16="http://schemas.microsoft.com/office/drawing/2014/main" id="{6739CF8E-9654-B91A-4692-35608FE48CE4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91" name="TextBox 890">
            <a:hlinkClick r:id="rId104" action="ppaction://hlinksldjump"/>
            <a:extLst>
              <a:ext uri="{FF2B5EF4-FFF2-40B4-BE49-F238E27FC236}">
                <a16:creationId xmlns:a16="http://schemas.microsoft.com/office/drawing/2014/main" id="{E7AF2711-8078-1120-EE1F-7D45AB8D27B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92" name="TextBox 891">
            <a:hlinkClick r:id="rId105" action="ppaction://hlinksldjump"/>
            <a:extLst>
              <a:ext uri="{FF2B5EF4-FFF2-40B4-BE49-F238E27FC236}">
                <a16:creationId xmlns:a16="http://schemas.microsoft.com/office/drawing/2014/main" id="{A9CA4FE7-5B95-519C-B66B-D7EBF82975D6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93" name="TextBox 892">
            <a:hlinkClick r:id="rId106" action="ppaction://hlinksldjump"/>
            <a:extLst>
              <a:ext uri="{FF2B5EF4-FFF2-40B4-BE49-F238E27FC236}">
                <a16:creationId xmlns:a16="http://schemas.microsoft.com/office/drawing/2014/main" id="{0500C1A9-80B6-6B33-AEB5-03524B1F5C9B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94" name="TextBox 893">
            <a:hlinkClick r:id="rId107" action="ppaction://hlinksldjump"/>
            <a:extLst>
              <a:ext uri="{FF2B5EF4-FFF2-40B4-BE49-F238E27FC236}">
                <a16:creationId xmlns:a16="http://schemas.microsoft.com/office/drawing/2014/main" id="{9752AAB0-885D-3B0D-2A88-FD0D503376E0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564" name="TextBox 1563">
            <a:hlinkClick r:id="rId108" action="ppaction://hlinksldjump"/>
            <a:extLst>
              <a:ext uri="{FF2B5EF4-FFF2-40B4-BE49-F238E27FC236}">
                <a16:creationId xmlns:a16="http://schemas.microsoft.com/office/drawing/2014/main" id="{528C306B-7978-428B-D556-65C2A4AE8007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565" name="TextBox 1564">
            <a:hlinkClick r:id="rId109" action="ppaction://hlinksldjump"/>
            <a:extLst>
              <a:ext uri="{FF2B5EF4-FFF2-40B4-BE49-F238E27FC236}">
                <a16:creationId xmlns:a16="http://schemas.microsoft.com/office/drawing/2014/main" id="{F6DC57EB-7DC4-26D4-EB73-50E63B16BB5D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566" name="TextBox 1565">
            <a:hlinkClick r:id="rId110" action="ppaction://hlinksldjump"/>
            <a:extLst>
              <a:ext uri="{FF2B5EF4-FFF2-40B4-BE49-F238E27FC236}">
                <a16:creationId xmlns:a16="http://schemas.microsoft.com/office/drawing/2014/main" id="{A02F873A-C719-D4BD-A74E-BE3D4E9C08A3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567" name="TextBox 1566">
            <a:hlinkClick r:id="rId111" action="ppaction://hlinksldjump"/>
            <a:extLst>
              <a:ext uri="{FF2B5EF4-FFF2-40B4-BE49-F238E27FC236}">
                <a16:creationId xmlns:a16="http://schemas.microsoft.com/office/drawing/2014/main" id="{43AF16C7-274A-F327-7740-7C7A456CE3A6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576" name="TextBox 1575">
            <a:extLst>
              <a:ext uri="{FF2B5EF4-FFF2-40B4-BE49-F238E27FC236}">
                <a16:creationId xmlns:a16="http://schemas.microsoft.com/office/drawing/2014/main" id="{8F7593D3-24EC-13FC-C445-79445227D1B0}"/>
              </a:ext>
            </a:extLst>
          </p:cNvPr>
          <p:cNvSpPr txBox="1"/>
          <p:nvPr/>
        </p:nvSpPr>
        <p:spPr>
          <a:xfrm>
            <a:off x="2353552" y="880655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Chu kì			:</a:t>
            </a:r>
          </a:p>
        </p:txBody>
      </p:sp>
      <p:sp>
        <p:nvSpPr>
          <p:cNvPr id="1577" name="TextBox 1576">
            <a:extLst>
              <a:ext uri="{FF2B5EF4-FFF2-40B4-BE49-F238E27FC236}">
                <a16:creationId xmlns:a16="http://schemas.microsoft.com/office/drawing/2014/main" id="{84792682-E97E-2DD4-3723-6BC594AA9BE1}"/>
              </a:ext>
            </a:extLst>
          </p:cNvPr>
          <p:cNvSpPr txBox="1"/>
          <p:nvPr/>
        </p:nvSpPr>
        <p:spPr>
          <a:xfrm>
            <a:off x="5162571" y="880655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2 (chu kì nhỏ)</a:t>
            </a:r>
          </a:p>
        </p:txBody>
      </p:sp>
      <p:sp>
        <p:nvSpPr>
          <p:cNvPr id="1578" name="TextBox 1577">
            <a:extLst>
              <a:ext uri="{FF2B5EF4-FFF2-40B4-BE49-F238E27FC236}">
                <a16:creationId xmlns:a16="http://schemas.microsoft.com/office/drawing/2014/main" id="{9B4D91E2-551D-CAF5-F034-5F365274B3FC}"/>
              </a:ext>
            </a:extLst>
          </p:cNvPr>
          <p:cNvSpPr txBox="1"/>
          <p:nvPr/>
        </p:nvSpPr>
        <p:spPr>
          <a:xfrm>
            <a:off x="2353551" y="131640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lượng nguyên tố	:</a:t>
            </a:r>
          </a:p>
        </p:txBody>
      </p:sp>
      <p:sp>
        <p:nvSpPr>
          <p:cNvPr id="1579" name="TextBox 1578">
            <a:extLst>
              <a:ext uri="{FF2B5EF4-FFF2-40B4-BE49-F238E27FC236}">
                <a16:creationId xmlns:a16="http://schemas.microsoft.com/office/drawing/2014/main" id="{13C20C9E-3F81-85A8-93EA-15A4EFBE9EF3}"/>
              </a:ext>
            </a:extLst>
          </p:cNvPr>
          <p:cNvSpPr txBox="1"/>
          <p:nvPr/>
        </p:nvSpPr>
        <p:spPr>
          <a:xfrm>
            <a:off x="5162571" y="1316404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8</a:t>
            </a:r>
          </a:p>
        </p:txBody>
      </p:sp>
      <p:sp>
        <p:nvSpPr>
          <p:cNvPr id="1580" name="TextBox 1579">
            <a:extLst>
              <a:ext uri="{FF2B5EF4-FFF2-40B4-BE49-F238E27FC236}">
                <a16:creationId xmlns:a16="http://schemas.microsoft.com/office/drawing/2014/main" id="{53BE03B8-C835-23E6-9253-416E91B74D7A}"/>
              </a:ext>
            </a:extLst>
          </p:cNvPr>
          <p:cNvSpPr txBox="1"/>
          <p:nvPr/>
        </p:nvSpPr>
        <p:spPr>
          <a:xfrm>
            <a:off x="2353551" y="1789521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lớp electron		:</a:t>
            </a:r>
          </a:p>
        </p:txBody>
      </p:sp>
      <p:sp>
        <p:nvSpPr>
          <p:cNvPr id="1581" name="TextBox 1580">
            <a:extLst>
              <a:ext uri="{FF2B5EF4-FFF2-40B4-BE49-F238E27FC236}">
                <a16:creationId xmlns:a16="http://schemas.microsoft.com/office/drawing/2014/main" id="{437CD38B-F62B-0593-2A6E-02F00CC00CF2}"/>
              </a:ext>
            </a:extLst>
          </p:cNvPr>
          <p:cNvSpPr txBox="1"/>
          <p:nvPr/>
        </p:nvSpPr>
        <p:spPr>
          <a:xfrm>
            <a:off x="5162571" y="1789521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2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AE99A4D-92FD-7EB5-3DAB-0CC682441790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B5EAE2D7-13B0-CEEF-3664-998B339C90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95B7480E-C1D7-B9CA-DD48-F8E41179B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6583DF7D-7BCA-0005-97F6-C1BBFA2E1A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4C30B49E-8D18-EE90-A9F0-3D99C303335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50DBBA1D-289D-714F-DC6D-F9B88CCA45E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69" name="TextBox 1868">
              <a:extLst>
                <a:ext uri="{FF2B5EF4-FFF2-40B4-BE49-F238E27FC236}">
                  <a16:creationId xmlns:a16="http://schemas.microsoft.com/office/drawing/2014/main" id="{27393638-C331-80A4-B597-070F5C4FC16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70" name="TextBox 1869">
              <a:hlinkClick r:id="rId112" action="ppaction://hlinksldjump"/>
              <a:extLst>
                <a:ext uri="{FF2B5EF4-FFF2-40B4-BE49-F238E27FC236}">
                  <a16:creationId xmlns:a16="http://schemas.microsoft.com/office/drawing/2014/main" id="{F0C44806-FE0D-9C88-954B-E7D3290A032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EBA69023-B5DC-ABCB-2DF7-54F1DF558D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0AD2CAD0-E1FA-B92A-F64A-89C64FEC323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73" name="Group 1872">
            <a:extLst>
              <a:ext uri="{FF2B5EF4-FFF2-40B4-BE49-F238E27FC236}">
                <a16:creationId xmlns:a16="http://schemas.microsoft.com/office/drawing/2014/main" id="{F3FC8915-688F-4138-DE4F-4FF5D5BD3020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74" name="Rectangle 1873">
              <a:extLst>
                <a:ext uri="{FF2B5EF4-FFF2-40B4-BE49-F238E27FC236}">
                  <a16:creationId xmlns:a16="http://schemas.microsoft.com/office/drawing/2014/main" id="{77BC660A-DE64-0E2B-4724-399C0A27CC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5" name="Rectangle 1874">
              <a:extLst>
                <a:ext uri="{FF2B5EF4-FFF2-40B4-BE49-F238E27FC236}">
                  <a16:creationId xmlns:a16="http://schemas.microsoft.com/office/drawing/2014/main" id="{581A9602-5B26-8CDD-7F59-D38AD9A8222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8F4D5B43-50F7-FA2D-E2B5-620A80F050E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B5F8FF17-C909-9DC4-4AA8-ED27CC8AE2D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5368D407-ED1D-A55D-AB02-F3ED161C62D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879" name="TextBox 1878">
              <a:extLst>
                <a:ext uri="{FF2B5EF4-FFF2-40B4-BE49-F238E27FC236}">
                  <a16:creationId xmlns:a16="http://schemas.microsoft.com/office/drawing/2014/main" id="{06C28A46-1254-31AB-9260-D3005304C7F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80" name="TextBox 1879">
              <a:hlinkClick r:id="rId113" action="ppaction://hlinksldjump"/>
              <a:extLst>
                <a:ext uri="{FF2B5EF4-FFF2-40B4-BE49-F238E27FC236}">
                  <a16:creationId xmlns:a16="http://schemas.microsoft.com/office/drawing/2014/main" id="{6CB9F806-E066-8F13-AC6B-EFA75CC9E93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56126A1D-DD90-7511-6E6A-9403CB7FF59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906" name="TextBox 1905">
              <a:extLst>
                <a:ext uri="{FF2B5EF4-FFF2-40B4-BE49-F238E27FC236}">
                  <a16:creationId xmlns:a16="http://schemas.microsoft.com/office/drawing/2014/main" id="{01B12F80-5F23-A5F3-4FC2-48CE2FE0EF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907" name="Group 1906">
            <a:extLst>
              <a:ext uri="{FF2B5EF4-FFF2-40B4-BE49-F238E27FC236}">
                <a16:creationId xmlns:a16="http://schemas.microsoft.com/office/drawing/2014/main" id="{B68317AC-E716-ABC1-0045-3C518964442C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1908" name="Rectangle 1907">
              <a:extLst>
                <a:ext uri="{FF2B5EF4-FFF2-40B4-BE49-F238E27FC236}">
                  <a16:creationId xmlns:a16="http://schemas.microsoft.com/office/drawing/2014/main" id="{753F2EED-8B00-3621-B8ED-231A8252F4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9" name="Rectangle 1908">
              <a:extLst>
                <a:ext uri="{FF2B5EF4-FFF2-40B4-BE49-F238E27FC236}">
                  <a16:creationId xmlns:a16="http://schemas.microsoft.com/office/drawing/2014/main" id="{012CEF98-FDD9-231B-FC4D-891460A1EB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BE031D92-BC19-B020-5AF9-7F10A7069C2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28821182-7393-5D64-2669-CD9A1BE23E4E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2" name="TextBox 1911">
              <a:extLst>
                <a:ext uri="{FF2B5EF4-FFF2-40B4-BE49-F238E27FC236}">
                  <a16:creationId xmlns:a16="http://schemas.microsoft.com/office/drawing/2014/main" id="{D39D682A-E8D4-A02E-1650-A587DFE3118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50EFE719-95CC-DBE2-01D6-71BB04D9C524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1914" name="TextBox 1913">
              <a:hlinkClick r:id="rId114" action="ppaction://hlinksldjump"/>
              <a:extLst>
                <a:ext uri="{FF2B5EF4-FFF2-40B4-BE49-F238E27FC236}">
                  <a16:creationId xmlns:a16="http://schemas.microsoft.com/office/drawing/2014/main" id="{ED8A0E6A-64A9-263C-DCB4-2DD6EF37C8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1915" name="TextBox 1914">
              <a:extLst>
                <a:ext uri="{FF2B5EF4-FFF2-40B4-BE49-F238E27FC236}">
                  <a16:creationId xmlns:a16="http://schemas.microsoft.com/office/drawing/2014/main" id="{D23B230D-A204-1DA0-0D34-9B7F58FA625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2D4AC44B-46AD-5C7B-3535-8EEAF9184F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1B606362-61BB-799C-C836-93A8C8168E4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5BE5D004-AFBE-D96C-4A0C-B84C15F296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50E285A-1A95-045C-FB1D-9E9FADB689A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A612703F-8166-79B5-A708-BE578102866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930AEA06-76C7-D8C1-F8AF-A01103C30A9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37A05433-A871-F15F-8221-BB5186CCA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2F370884-75BA-95CC-D78E-BFD729F35B9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3" name="TextBox 122">
              <a:hlinkClick r:id="rId115" action="ppaction://hlinksldjump"/>
              <a:extLst>
                <a:ext uri="{FF2B5EF4-FFF2-40B4-BE49-F238E27FC236}">
                  <a16:creationId xmlns:a16="http://schemas.microsoft.com/office/drawing/2014/main" id="{98C473B2-0186-85B3-2650-FB3A72E085C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D45DCF48-4CA6-8293-D4ED-AC920E132E0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78D4D517-5F2F-3494-6E11-90AD76A5B36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B01E6E8D-117C-DCB8-1C5B-4A7A75F966A8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408ADDF7-B768-5BDB-6754-4511CA6032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19E9B04E-7AE1-5726-7D43-BA127064763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4853A36C-F44A-73AF-2A84-CC8D68BDEB0B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AB02CA1-D90C-583A-4CF5-10F9F0148D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E044453C-7DB3-A27A-E640-CC5A234C70F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4F3B6E41-8D9F-4EED-11DE-2CFCFB85536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139" name="TextBox 13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905F3DB8-27A3-65B6-6821-2AB8685B790A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B854218A-8FA4-BB50-BC20-7AAFF6E51C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89FA51BA-7A90-5631-68D6-8B060AA4962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9FFF5447-2657-0CBB-B642-2DEFDC1C5E11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75A78455-C9EA-2A2A-AC29-3828D8E1A5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BB690870-03BC-5C24-42C0-67A349877F2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A4F9F024-7AA1-85DF-26DE-7A1049164C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5E442988-F8B7-8574-968D-384D8F94A75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7F2EBD02-6A0C-AA98-6519-E1ACB1FED9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1B3755AA-35A2-167C-D57F-D482AC24A9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254" name="TextBox 253">
              <a:hlinkClick r:id="rId117" action="ppaction://hlinksldjump"/>
              <a:extLst>
                <a:ext uri="{FF2B5EF4-FFF2-40B4-BE49-F238E27FC236}">
                  <a16:creationId xmlns:a16="http://schemas.microsoft.com/office/drawing/2014/main" id="{50F3B90A-A6CE-D37F-DD02-956E1AF068C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B5D1904-8454-C636-4999-220E4C0FF62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E94B4-3502-B12D-E678-DDC7A4A5889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A61D84F9-FDB6-B67D-21FF-0700F1B88E59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944E3B09-9A40-F767-1425-6A9BE25FF8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9B0BF117-9B18-2DB9-BB86-64BF52D1A9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7EE5AAEC-20E6-C880-0CC9-29B18D73CB2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8B061CD3-F8DC-1230-4703-E1E7C2CE5C51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0A4F98A-0097-2631-187E-96B364640F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5BF79F93-E7E7-502F-48F0-F58B520A00A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95" name="TextBox 294">
              <a:hlinkClick r:id="rId118" action="ppaction://hlinksldjump"/>
              <a:extLst>
                <a:ext uri="{FF2B5EF4-FFF2-40B4-BE49-F238E27FC236}">
                  <a16:creationId xmlns:a16="http://schemas.microsoft.com/office/drawing/2014/main" id="{8EF14540-DA57-9172-6F64-2C932DF6E90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ECC0935E-6E10-EAF6-D967-88B8A586EDC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2A5D5408-D427-7419-99B4-EDB9906F61DD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612915E-A01D-7A12-9A7F-A29EF5B4CBD1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85FC7CFC-CD77-87A7-68DC-0E11942F4449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ADA08F04-25B9-4E5E-106C-769D39AB95F6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960249F-4D59-266D-FB8B-82D4DB7C8D39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88EB709-B31F-275F-0AF8-B007E2AA77B4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694FCCAB-C1F3-18CC-DCC4-25B28D63B1E5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B8A4D93B-9AF5-B80B-6839-8C0793FBFB6F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E9F199F-D7BF-2402-8A43-14297D85678A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75D25BE-6D66-6583-50F8-F3AA2585D81A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05F43621-B552-D397-9359-8F3E7F2FBE0A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FA8F8AA-196E-3BCC-8A60-37A5F584DFA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5F9F3D60-70C1-7E8E-F8C1-1499228EB3D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AA95608E-5FF2-2912-CAAD-CE9CC6EF8F23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7" name="Group 216">
                <a:extLst>
                  <a:ext uri="{FF2B5EF4-FFF2-40B4-BE49-F238E27FC236}">
                    <a16:creationId xmlns:a16="http://schemas.microsoft.com/office/drawing/2014/main" id="{DEDB744E-0779-3255-1285-229D77078F89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20" name="Group 219">
                  <a:extLst>
                    <a:ext uri="{FF2B5EF4-FFF2-40B4-BE49-F238E27FC236}">
                      <a16:creationId xmlns:a16="http://schemas.microsoft.com/office/drawing/2014/main" id="{D75D42ED-037B-E22A-7E27-5F0E0D063F7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2" name="Group 221">
                    <a:extLst>
                      <a:ext uri="{FF2B5EF4-FFF2-40B4-BE49-F238E27FC236}">
                        <a16:creationId xmlns:a16="http://schemas.microsoft.com/office/drawing/2014/main" id="{BC841C6E-9B72-5732-B9B4-A6EFED113C5A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99" name="Group 298">
                      <a:extLst>
                        <a:ext uri="{FF2B5EF4-FFF2-40B4-BE49-F238E27FC236}">
                          <a16:creationId xmlns:a16="http://schemas.microsoft.com/office/drawing/2014/main" id="{DBAC7AE6-ABF6-4E04-C870-807DFC374C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01" name="Group 300">
                        <a:extLst>
                          <a:ext uri="{FF2B5EF4-FFF2-40B4-BE49-F238E27FC236}">
                            <a16:creationId xmlns:a16="http://schemas.microsoft.com/office/drawing/2014/main" id="{24A7E344-FB38-DC24-4E06-D5BDBD91E22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03" name="Group 302">
                          <a:extLst>
                            <a:ext uri="{FF2B5EF4-FFF2-40B4-BE49-F238E27FC236}">
                              <a16:creationId xmlns:a16="http://schemas.microsoft.com/office/drawing/2014/main" id="{F78246A9-6514-C603-0E5C-557132B717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0" name="Group 339">
                            <a:extLst>
                              <a:ext uri="{FF2B5EF4-FFF2-40B4-BE49-F238E27FC236}">
                                <a16:creationId xmlns:a16="http://schemas.microsoft.com/office/drawing/2014/main" id="{375477E9-DB62-AB65-3537-744D7CD91D3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2" name="Group 341">
                              <a:extLst>
                                <a:ext uri="{FF2B5EF4-FFF2-40B4-BE49-F238E27FC236}">
                                  <a16:creationId xmlns:a16="http://schemas.microsoft.com/office/drawing/2014/main" id="{91590FE2-BF9E-6E3C-2CD7-AFA31FAA5DF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44" name="Straight Connector 343">
                                <a:extLst>
                                  <a:ext uri="{FF2B5EF4-FFF2-40B4-BE49-F238E27FC236}">
                                    <a16:creationId xmlns:a16="http://schemas.microsoft.com/office/drawing/2014/main" id="{7497F1A8-77F9-5C3C-5FD5-9954637ECF7A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5" name="Straight Connector 344">
                                <a:extLst>
                                  <a:ext uri="{FF2B5EF4-FFF2-40B4-BE49-F238E27FC236}">
                                    <a16:creationId xmlns:a16="http://schemas.microsoft.com/office/drawing/2014/main" id="{B1EC5BA6-71B1-FA32-658F-11885EC67BE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6" name="Straight Connector 345">
                                <a:extLst>
                                  <a:ext uri="{FF2B5EF4-FFF2-40B4-BE49-F238E27FC236}">
                                    <a16:creationId xmlns:a16="http://schemas.microsoft.com/office/drawing/2014/main" id="{442A9FFF-9C61-2B8D-6C48-96857DDE1BE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3" name="Straight Connector 342">
                              <a:extLst>
                                <a:ext uri="{FF2B5EF4-FFF2-40B4-BE49-F238E27FC236}">
                                  <a16:creationId xmlns:a16="http://schemas.microsoft.com/office/drawing/2014/main" id="{97B9334A-8D23-AA96-565D-FC6905CDD416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1" name="Straight Connector 340">
                            <a:extLst>
                              <a:ext uri="{FF2B5EF4-FFF2-40B4-BE49-F238E27FC236}">
                                <a16:creationId xmlns:a16="http://schemas.microsoft.com/office/drawing/2014/main" id="{359C4D3F-BC2A-E4C5-734A-7AB651BAE4B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39" name="Straight Connector 338">
                          <a:extLst>
                            <a:ext uri="{FF2B5EF4-FFF2-40B4-BE49-F238E27FC236}">
                              <a16:creationId xmlns:a16="http://schemas.microsoft.com/office/drawing/2014/main" id="{2E6A9BA2-A27C-697F-F69F-053AAE3B7CC4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02" name="Straight Connector 301">
                        <a:extLst>
                          <a:ext uri="{FF2B5EF4-FFF2-40B4-BE49-F238E27FC236}">
                            <a16:creationId xmlns:a16="http://schemas.microsoft.com/office/drawing/2014/main" id="{07865348-C707-D6F9-415F-B8ECC17015E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00" name="Straight Connector 299">
                      <a:extLst>
                        <a:ext uri="{FF2B5EF4-FFF2-40B4-BE49-F238E27FC236}">
                          <a16:creationId xmlns:a16="http://schemas.microsoft.com/office/drawing/2014/main" id="{A22DD692-AC23-8F00-CDB2-F01BA63F09A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AA962C2-F60E-B7D2-E018-8113EA790D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1" name="Straight Connector 220">
                  <a:extLst>
                    <a:ext uri="{FF2B5EF4-FFF2-40B4-BE49-F238E27FC236}">
                      <a16:creationId xmlns:a16="http://schemas.microsoft.com/office/drawing/2014/main" id="{BF0CC9B6-1B33-BDDB-7B50-36B031F431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C6206FC1-B7EA-1C43-E283-954CA5F7EB3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Connector 218">
                <a:extLst>
                  <a:ext uri="{FF2B5EF4-FFF2-40B4-BE49-F238E27FC236}">
                    <a16:creationId xmlns:a16="http://schemas.microsoft.com/office/drawing/2014/main" id="{14278EB1-7856-D3E5-2E2A-651BF8091EB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83496005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1D1A5FBA-8EDF-A8EF-837D-266A4793F7F5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14" name="Rectangle 13">
            <a:hlinkClick r:id="rId7" action="ppaction://hlinksldjump"/>
            <a:extLst>
              <a:ext uri="{FF2B5EF4-FFF2-40B4-BE49-F238E27FC236}">
                <a16:creationId xmlns:a16="http://schemas.microsoft.com/office/drawing/2014/main" id="{A7D48683-44EA-C200-21B5-FB1742DA34E4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9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0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1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3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4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5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6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19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0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1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2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3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4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5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6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7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28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29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0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1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2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3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4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5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6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7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38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39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0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1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2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3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4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5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6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7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48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49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0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3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4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5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6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7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58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59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0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1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2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3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4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5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6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7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68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69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70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71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72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73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4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5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76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77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78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79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D9F903C-8285-EB26-7C90-A5836EC8325F}"/>
              </a:ext>
            </a:extLst>
          </p:cNvPr>
          <p:cNvGrpSpPr/>
          <p:nvPr/>
        </p:nvGrpSpPr>
        <p:grpSpPr>
          <a:xfrm>
            <a:off x="10182463" y="2241130"/>
            <a:ext cx="647699" cy="632746"/>
            <a:chOff x="10182463" y="2241130"/>
            <a:chExt cx="647699" cy="632746"/>
          </a:xfrm>
        </p:grpSpPr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4A28DA9C-B936-73C6-E1CC-E46454FF664A}"/>
                </a:ext>
              </a:extLst>
            </p:cNvPr>
            <p:cNvSpPr/>
            <p:nvPr/>
          </p:nvSpPr>
          <p:spPr>
            <a:xfrm>
              <a:off x="10237496" y="227276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592188DE-30EA-5AE5-AD53-CE0F47E5CECB}"/>
                </a:ext>
              </a:extLst>
            </p:cNvPr>
            <p:cNvSpPr/>
            <p:nvPr/>
          </p:nvSpPr>
          <p:spPr>
            <a:xfrm>
              <a:off x="10237496" y="274690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4BA882D9-3665-6764-3A77-A63C5A77CD27}"/>
                </a:ext>
              </a:extLst>
            </p:cNvPr>
            <p:cNvSpPr txBox="1"/>
            <p:nvPr/>
          </p:nvSpPr>
          <p:spPr>
            <a:xfrm>
              <a:off x="10189870" y="2704599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DB4376D6-BCA2-1E1F-1119-B91F9C1B88F1}"/>
                </a:ext>
              </a:extLst>
            </p:cNvPr>
            <p:cNvSpPr txBox="1"/>
            <p:nvPr/>
          </p:nvSpPr>
          <p:spPr>
            <a:xfrm>
              <a:off x="10237496" y="261138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52F42C98-7495-BAA1-75A8-5392AFB33819}"/>
                </a:ext>
              </a:extLst>
            </p:cNvPr>
            <p:cNvSpPr txBox="1"/>
            <p:nvPr/>
          </p:nvSpPr>
          <p:spPr>
            <a:xfrm>
              <a:off x="10182463" y="224113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74B66CC2-46CF-E47B-9D02-64B842B96A14}"/>
                </a:ext>
              </a:extLst>
            </p:cNvPr>
            <p:cNvSpPr txBox="1"/>
            <p:nvPr/>
          </p:nvSpPr>
          <p:spPr>
            <a:xfrm>
              <a:off x="10470328" y="224113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239" name="TextBox 238">
              <a:hlinkClick r:id="rId80" action="ppaction://hlinksldjump"/>
              <a:extLst>
                <a:ext uri="{FF2B5EF4-FFF2-40B4-BE49-F238E27FC236}">
                  <a16:creationId xmlns:a16="http://schemas.microsoft.com/office/drawing/2014/main" id="{A90435AF-E47F-0C6D-EDA0-3109B4689904}"/>
                </a:ext>
              </a:extLst>
            </p:cNvPr>
            <p:cNvSpPr txBox="1"/>
            <p:nvPr/>
          </p:nvSpPr>
          <p:spPr>
            <a:xfrm>
              <a:off x="10183930" y="233146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6F77F9B5-3484-0ACA-2A45-593792ED5C1B}"/>
                </a:ext>
              </a:extLst>
            </p:cNvPr>
            <p:cNvSpPr txBox="1"/>
            <p:nvPr/>
          </p:nvSpPr>
          <p:spPr>
            <a:xfrm>
              <a:off x="10470328" y="235565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443CEA70-1DF1-0825-65BF-842A72EFF2FA}"/>
                </a:ext>
              </a:extLst>
            </p:cNvPr>
            <p:cNvSpPr txBox="1"/>
            <p:nvPr/>
          </p:nvSpPr>
          <p:spPr>
            <a:xfrm>
              <a:off x="10182464" y="2472365"/>
              <a:ext cx="54398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FECA92C-06A2-B989-4879-D7A751E43C2D}"/>
              </a:ext>
            </a:extLst>
          </p:cNvPr>
          <p:cNvGrpSpPr/>
          <p:nvPr/>
        </p:nvGrpSpPr>
        <p:grpSpPr>
          <a:xfrm>
            <a:off x="9617019" y="2241625"/>
            <a:ext cx="647699" cy="632746"/>
            <a:chOff x="9617019" y="2241625"/>
            <a:chExt cx="647699" cy="632746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F0C90C11-2313-E5B3-937B-DD9924D91F19}"/>
                </a:ext>
              </a:extLst>
            </p:cNvPr>
            <p:cNvSpPr/>
            <p:nvPr/>
          </p:nvSpPr>
          <p:spPr>
            <a:xfrm>
              <a:off x="9672052" y="227326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FB94C185-6063-988A-7F14-CF3BB7B8B3BF}"/>
                </a:ext>
              </a:extLst>
            </p:cNvPr>
            <p:cNvSpPr/>
            <p:nvPr/>
          </p:nvSpPr>
          <p:spPr>
            <a:xfrm>
              <a:off x="9672052" y="274739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A29D8A14-0DA5-F385-5663-A84CDD83C4A4}"/>
                </a:ext>
              </a:extLst>
            </p:cNvPr>
            <p:cNvSpPr txBox="1"/>
            <p:nvPr/>
          </p:nvSpPr>
          <p:spPr>
            <a:xfrm>
              <a:off x="9624426" y="2705094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4C53F300-D52E-08FA-5421-471F311D3E44}"/>
                </a:ext>
              </a:extLst>
            </p:cNvPr>
            <p:cNvSpPr txBox="1"/>
            <p:nvPr/>
          </p:nvSpPr>
          <p:spPr>
            <a:xfrm>
              <a:off x="9672052" y="261187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5379898C-1061-47D5-7B7A-4878146D9088}"/>
                </a:ext>
              </a:extLst>
            </p:cNvPr>
            <p:cNvSpPr txBox="1"/>
            <p:nvPr/>
          </p:nvSpPr>
          <p:spPr>
            <a:xfrm>
              <a:off x="9617019" y="224162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16BFB1F6-F646-F92B-FFAD-83DFA58C0D56}"/>
                </a:ext>
              </a:extLst>
            </p:cNvPr>
            <p:cNvSpPr txBox="1"/>
            <p:nvPr/>
          </p:nvSpPr>
          <p:spPr>
            <a:xfrm>
              <a:off x="9904884" y="2241625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249" name="TextBox 248">
              <a:hlinkClick r:id="rId81" action="ppaction://hlinksldjump"/>
              <a:extLst>
                <a:ext uri="{FF2B5EF4-FFF2-40B4-BE49-F238E27FC236}">
                  <a16:creationId xmlns:a16="http://schemas.microsoft.com/office/drawing/2014/main" id="{734B448D-3AFC-D7CF-6181-D479A80D6CFA}"/>
                </a:ext>
              </a:extLst>
            </p:cNvPr>
            <p:cNvSpPr txBox="1"/>
            <p:nvPr/>
          </p:nvSpPr>
          <p:spPr>
            <a:xfrm>
              <a:off x="9618486" y="233195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B98BA44-779B-B5E6-56EB-1B6B8FFDFC67}"/>
                </a:ext>
              </a:extLst>
            </p:cNvPr>
            <p:cNvSpPr txBox="1"/>
            <p:nvPr/>
          </p:nvSpPr>
          <p:spPr>
            <a:xfrm>
              <a:off x="9904884" y="23561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9AD6842A-0924-3FA1-4D9F-8EBED734CF59}"/>
                </a:ext>
              </a:extLst>
            </p:cNvPr>
            <p:cNvSpPr txBox="1"/>
            <p:nvPr/>
          </p:nvSpPr>
          <p:spPr>
            <a:xfrm>
              <a:off x="9617020" y="2472860"/>
              <a:ext cx="57790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B7DD3BB1-81A3-4BFF-432E-8312231EEE69}"/>
              </a:ext>
            </a:extLst>
          </p:cNvPr>
          <p:cNvGrpSpPr/>
          <p:nvPr/>
        </p:nvGrpSpPr>
        <p:grpSpPr>
          <a:xfrm>
            <a:off x="9049715" y="2242091"/>
            <a:ext cx="647699" cy="632746"/>
            <a:chOff x="9049715" y="2242091"/>
            <a:chExt cx="647699" cy="632746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91E6A01E-71E8-BCC8-0E51-B2C14AD78E8D}"/>
                </a:ext>
              </a:extLst>
            </p:cNvPr>
            <p:cNvSpPr/>
            <p:nvPr/>
          </p:nvSpPr>
          <p:spPr>
            <a:xfrm>
              <a:off x="9104748" y="227373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1D73F605-6176-5EB5-C233-A528A72BE212}"/>
                </a:ext>
              </a:extLst>
            </p:cNvPr>
            <p:cNvSpPr/>
            <p:nvPr/>
          </p:nvSpPr>
          <p:spPr>
            <a:xfrm>
              <a:off x="9104748" y="274786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D338FAB8-B61F-C0A0-E667-D5B58E5371E4}"/>
                </a:ext>
              </a:extLst>
            </p:cNvPr>
            <p:cNvSpPr txBox="1"/>
            <p:nvPr/>
          </p:nvSpPr>
          <p:spPr>
            <a:xfrm>
              <a:off x="9057122" y="2705560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901B127B-49DE-88D9-1E14-8D8DC20CFCCD}"/>
                </a:ext>
              </a:extLst>
            </p:cNvPr>
            <p:cNvSpPr txBox="1"/>
            <p:nvPr/>
          </p:nvSpPr>
          <p:spPr>
            <a:xfrm>
              <a:off x="9104748" y="261234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2A518373-AED3-90E6-D2CE-85CA1396A06A}"/>
                </a:ext>
              </a:extLst>
            </p:cNvPr>
            <p:cNvSpPr txBox="1"/>
            <p:nvPr/>
          </p:nvSpPr>
          <p:spPr>
            <a:xfrm>
              <a:off x="9049715" y="224209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C7D3FC70-947A-EB0A-D20E-FD4190D024D6}"/>
                </a:ext>
              </a:extLst>
            </p:cNvPr>
            <p:cNvSpPr txBox="1"/>
            <p:nvPr/>
          </p:nvSpPr>
          <p:spPr>
            <a:xfrm>
              <a:off x="9337580" y="224209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781" name="TextBox 780">
              <a:hlinkClick r:id="rId82" action="ppaction://hlinksldjump"/>
              <a:extLst>
                <a:ext uri="{FF2B5EF4-FFF2-40B4-BE49-F238E27FC236}">
                  <a16:creationId xmlns:a16="http://schemas.microsoft.com/office/drawing/2014/main" id="{D24B59F1-FB6C-E4E0-0B20-625AA0A7E365}"/>
                </a:ext>
              </a:extLst>
            </p:cNvPr>
            <p:cNvSpPr txBox="1"/>
            <p:nvPr/>
          </p:nvSpPr>
          <p:spPr>
            <a:xfrm>
              <a:off x="9051182" y="233242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E54B4B4F-1F53-A872-7735-11A2D2F73731}"/>
                </a:ext>
              </a:extLst>
            </p:cNvPr>
            <p:cNvSpPr txBox="1"/>
            <p:nvPr/>
          </p:nvSpPr>
          <p:spPr>
            <a:xfrm>
              <a:off x="9337580" y="235662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2ECCBD9B-D6C3-B481-AAD8-37E94CD028C3}"/>
                </a:ext>
              </a:extLst>
            </p:cNvPr>
            <p:cNvSpPr txBox="1"/>
            <p:nvPr/>
          </p:nvSpPr>
          <p:spPr>
            <a:xfrm>
              <a:off x="9049715" y="2473326"/>
              <a:ext cx="57688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C28DDA78-FABF-43D9-82B5-B5869EEAE514}"/>
              </a:ext>
            </a:extLst>
          </p:cNvPr>
          <p:cNvGrpSpPr/>
          <p:nvPr/>
        </p:nvGrpSpPr>
        <p:grpSpPr>
          <a:xfrm>
            <a:off x="8481726" y="2242389"/>
            <a:ext cx="697471" cy="632746"/>
            <a:chOff x="8481726" y="2242389"/>
            <a:chExt cx="697471" cy="632746"/>
          </a:xfrm>
        </p:grpSpPr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983205BA-4659-39F7-E4EF-1D90DA69D1D7}"/>
                </a:ext>
              </a:extLst>
            </p:cNvPr>
            <p:cNvSpPr/>
            <p:nvPr/>
          </p:nvSpPr>
          <p:spPr>
            <a:xfrm>
              <a:off x="8536759" y="227402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Rectangle 785">
              <a:extLst>
                <a:ext uri="{FF2B5EF4-FFF2-40B4-BE49-F238E27FC236}">
                  <a16:creationId xmlns:a16="http://schemas.microsoft.com/office/drawing/2014/main" id="{822036AF-7FB9-23C8-8952-B1B53280A3EF}"/>
                </a:ext>
              </a:extLst>
            </p:cNvPr>
            <p:cNvSpPr/>
            <p:nvPr/>
          </p:nvSpPr>
          <p:spPr>
            <a:xfrm>
              <a:off x="8536759" y="274816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224F90E1-55C2-38FA-BBAB-13CB6841E0C6}"/>
                </a:ext>
              </a:extLst>
            </p:cNvPr>
            <p:cNvSpPr txBox="1"/>
            <p:nvPr/>
          </p:nvSpPr>
          <p:spPr>
            <a:xfrm>
              <a:off x="8489133" y="2705858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646F3C35-D4A9-FD16-B1B5-246ECC28C94F}"/>
                </a:ext>
              </a:extLst>
            </p:cNvPr>
            <p:cNvSpPr txBox="1"/>
            <p:nvPr/>
          </p:nvSpPr>
          <p:spPr>
            <a:xfrm>
              <a:off x="8536759" y="261263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F24AD498-CBA3-C5C5-21B0-122FB446B783}"/>
                </a:ext>
              </a:extLst>
            </p:cNvPr>
            <p:cNvSpPr txBox="1"/>
            <p:nvPr/>
          </p:nvSpPr>
          <p:spPr>
            <a:xfrm>
              <a:off x="8481726" y="224239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B700C5C2-6919-39CB-539B-F9AFFDD652D1}"/>
                </a:ext>
              </a:extLst>
            </p:cNvPr>
            <p:cNvSpPr txBox="1"/>
            <p:nvPr/>
          </p:nvSpPr>
          <p:spPr>
            <a:xfrm>
              <a:off x="8769591" y="224238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791" name="TextBox 790">
              <a:hlinkClick r:id="rId83" action="ppaction://hlinksldjump"/>
              <a:extLst>
                <a:ext uri="{FF2B5EF4-FFF2-40B4-BE49-F238E27FC236}">
                  <a16:creationId xmlns:a16="http://schemas.microsoft.com/office/drawing/2014/main" id="{DBB0CC57-BA57-EBC3-439F-BE3BC783DDD1}"/>
                </a:ext>
              </a:extLst>
            </p:cNvPr>
            <p:cNvSpPr txBox="1"/>
            <p:nvPr/>
          </p:nvSpPr>
          <p:spPr>
            <a:xfrm>
              <a:off x="8483193" y="233272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9D40CCE9-7FCB-D8C9-64C0-379C1A2196A9}"/>
                </a:ext>
              </a:extLst>
            </p:cNvPr>
            <p:cNvSpPr txBox="1"/>
            <p:nvPr/>
          </p:nvSpPr>
          <p:spPr>
            <a:xfrm>
              <a:off x="8769591" y="235691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965A0DC1-CF5D-6CE6-F08C-9B4A41062010}"/>
                </a:ext>
              </a:extLst>
            </p:cNvPr>
            <p:cNvSpPr txBox="1"/>
            <p:nvPr/>
          </p:nvSpPr>
          <p:spPr>
            <a:xfrm>
              <a:off x="8481726" y="2473624"/>
              <a:ext cx="6974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794" name="Group 793">
            <a:extLst>
              <a:ext uri="{FF2B5EF4-FFF2-40B4-BE49-F238E27FC236}">
                <a16:creationId xmlns:a16="http://schemas.microsoft.com/office/drawing/2014/main" id="{607961C2-7589-EC78-7B8A-D2DB2E440EAB}"/>
              </a:ext>
            </a:extLst>
          </p:cNvPr>
          <p:cNvGrpSpPr/>
          <p:nvPr/>
        </p:nvGrpSpPr>
        <p:grpSpPr>
          <a:xfrm>
            <a:off x="7913119" y="2240923"/>
            <a:ext cx="647699" cy="632746"/>
            <a:chOff x="7913119" y="2240923"/>
            <a:chExt cx="647699" cy="632746"/>
          </a:xfrm>
        </p:grpSpPr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53D2C0FF-8E35-389A-00C6-EC0E601901A0}"/>
                </a:ext>
              </a:extLst>
            </p:cNvPr>
            <p:cNvSpPr/>
            <p:nvPr/>
          </p:nvSpPr>
          <p:spPr>
            <a:xfrm>
              <a:off x="7968152" y="227256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Rectangle 795">
              <a:extLst>
                <a:ext uri="{FF2B5EF4-FFF2-40B4-BE49-F238E27FC236}">
                  <a16:creationId xmlns:a16="http://schemas.microsoft.com/office/drawing/2014/main" id="{B5ACC91E-3458-21B1-3CCD-0F5078481FAB}"/>
                </a:ext>
              </a:extLst>
            </p:cNvPr>
            <p:cNvSpPr/>
            <p:nvPr/>
          </p:nvSpPr>
          <p:spPr>
            <a:xfrm>
              <a:off x="7968152" y="274669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DF77104C-2A4A-24D5-12EF-95C87DAF7B67}"/>
                </a:ext>
              </a:extLst>
            </p:cNvPr>
            <p:cNvSpPr txBox="1"/>
            <p:nvPr/>
          </p:nvSpPr>
          <p:spPr>
            <a:xfrm>
              <a:off x="7968151" y="270439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893DF97C-151A-A521-A69E-1024057EB4AD}"/>
                </a:ext>
              </a:extLst>
            </p:cNvPr>
            <p:cNvSpPr txBox="1"/>
            <p:nvPr/>
          </p:nvSpPr>
          <p:spPr>
            <a:xfrm>
              <a:off x="7968152" y="261117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FFDDDCBC-EFC0-FCF0-E02B-2FBDE55A6B8E}"/>
                </a:ext>
              </a:extLst>
            </p:cNvPr>
            <p:cNvSpPr txBox="1"/>
            <p:nvPr/>
          </p:nvSpPr>
          <p:spPr>
            <a:xfrm>
              <a:off x="7913119" y="224092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BC8F4486-1C0B-86CC-5A46-77B57567078B}"/>
                </a:ext>
              </a:extLst>
            </p:cNvPr>
            <p:cNvSpPr txBox="1"/>
            <p:nvPr/>
          </p:nvSpPr>
          <p:spPr>
            <a:xfrm>
              <a:off x="8200984" y="224092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801" name="TextBox 800">
              <a:hlinkClick r:id="rId84" action="ppaction://hlinksldjump"/>
              <a:extLst>
                <a:ext uri="{FF2B5EF4-FFF2-40B4-BE49-F238E27FC236}">
                  <a16:creationId xmlns:a16="http://schemas.microsoft.com/office/drawing/2014/main" id="{A81C1444-0C47-086C-1645-504C781BDF33}"/>
                </a:ext>
              </a:extLst>
            </p:cNvPr>
            <p:cNvSpPr txBox="1"/>
            <p:nvPr/>
          </p:nvSpPr>
          <p:spPr>
            <a:xfrm>
              <a:off x="7914586" y="233125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C6B1BED9-5E0C-E155-42EF-0FDD3940D8C8}"/>
                </a:ext>
              </a:extLst>
            </p:cNvPr>
            <p:cNvSpPr txBox="1"/>
            <p:nvPr/>
          </p:nvSpPr>
          <p:spPr>
            <a:xfrm>
              <a:off x="8200984" y="235545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03" name="TextBox 802">
              <a:extLst>
                <a:ext uri="{FF2B5EF4-FFF2-40B4-BE49-F238E27FC236}">
                  <a16:creationId xmlns:a16="http://schemas.microsoft.com/office/drawing/2014/main" id="{8B535D22-4E33-8BDB-8C4E-66647E12BE3A}"/>
                </a:ext>
              </a:extLst>
            </p:cNvPr>
            <p:cNvSpPr txBox="1"/>
            <p:nvPr/>
          </p:nvSpPr>
          <p:spPr>
            <a:xfrm>
              <a:off x="7913120" y="2472158"/>
              <a:ext cx="5768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205959D4-7A4D-27AA-B390-7B3578285812}"/>
              </a:ext>
            </a:extLst>
          </p:cNvPr>
          <p:cNvGrpSpPr/>
          <p:nvPr/>
        </p:nvGrpSpPr>
        <p:grpSpPr>
          <a:xfrm>
            <a:off x="7342965" y="2242264"/>
            <a:ext cx="665505" cy="632746"/>
            <a:chOff x="7342965" y="2242264"/>
            <a:chExt cx="665505" cy="632746"/>
          </a:xfrm>
        </p:grpSpPr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46B8B8D4-3D46-C0B4-2075-36C054DDB704}"/>
                </a:ext>
              </a:extLst>
            </p:cNvPr>
            <p:cNvSpPr/>
            <p:nvPr/>
          </p:nvSpPr>
          <p:spPr>
            <a:xfrm>
              <a:off x="7397998" y="227390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Rectangle 805">
              <a:extLst>
                <a:ext uri="{FF2B5EF4-FFF2-40B4-BE49-F238E27FC236}">
                  <a16:creationId xmlns:a16="http://schemas.microsoft.com/office/drawing/2014/main" id="{BC5C226F-5FFE-C659-6D00-76F903A4BA42}"/>
                </a:ext>
              </a:extLst>
            </p:cNvPr>
            <p:cNvSpPr/>
            <p:nvPr/>
          </p:nvSpPr>
          <p:spPr>
            <a:xfrm>
              <a:off x="7397998" y="274803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A7737A63-F01E-A467-CC9A-ED2AA8CEBD81}"/>
                </a:ext>
              </a:extLst>
            </p:cNvPr>
            <p:cNvSpPr txBox="1"/>
            <p:nvPr/>
          </p:nvSpPr>
          <p:spPr>
            <a:xfrm>
              <a:off x="7397997" y="27057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9BF1A2EC-0C1D-DDAC-EB6F-51C2E8858EC6}"/>
                </a:ext>
              </a:extLst>
            </p:cNvPr>
            <p:cNvSpPr txBox="1"/>
            <p:nvPr/>
          </p:nvSpPr>
          <p:spPr>
            <a:xfrm>
              <a:off x="7397998" y="261251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DAC852ED-E73A-8FCA-BA92-7B1A27D6478A}"/>
                </a:ext>
              </a:extLst>
            </p:cNvPr>
            <p:cNvSpPr txBox="1"/>
            <p:nvPr/>
          </p:nvSpPr>
          <p:spPr>
            <a:xfrm>
              <a:off x="7342965" y="224226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93F29C32-873F-CDBE-4C9C-88646FB6A110}"/>
                </a:ext>
              </a:extLst>
            </p:cNvPr>
            <p:cNvSpPr txBox="1"/>
            <p:nvPr/>
          </p:nvSpPr>
          <p:spPr>
            <a:xfrm>
              <a:off x="7630830" y="224226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811" name="TextBox 810">
              <a:hlinkClick r:id="rId85" action="ppaction://hlinksldjump"/>
              <a:extLst>
                <a:ext uri="{FF2B5EF4-FFF2-40B4-BE49-F238E27FC236}">
                  <a16:creationId xmlns:a16="http://schemas.microsoft.com/office/drawing/2014/main" id="{0D4F2C24-2EE8-39BB-5D9A-03BA7BDA77E4}"/>
                </a:ext>
              </a:extLst>
            </p:cNvPr>
            <p:cNvSpPr txBox="1"/>
            <p:nvPr/>
          </p:nvSpPr>
          <p:spPr>
            <a:xfrm>
              <a:off x="7344432" y="233259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D7EBEF45-5454-D6D8-9BCA-25344BA1AF0D}"/>
                </a:ext>
              </a:extLst>
            </p:cNvPr>
            <p:cNvSpPr txBox="1"/>
            <p:nvPr/>
          </p:nvSpPr>
          <p:spPr>
            <a:xfrm>
              <a:off x="7630830" y="235679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B98122B-3B82-8525-4C33-18DCE3FCD0B4}"/>
                </a:ext>
              </a:extLst>
            </p:cNvPr>
            <p:cNvSpPr txBox="1"/>
            <p:nvPr/>
          </p:nvSpPr>
          <p:spPr>
            <a:xfrm>
              <a:off x="7342966" y="2473499"/>
              <a:ext cx="66550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EE27768-E57A-767C-BFAB-170ACF632DE9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1053689" y="2240272"/>
            <a:chExt cx="821917" cy="634833"/>
          </a:xfrm>
        </p:grpSpPr>
        <p:grpSp>
          <p:nvGrpSpPr>
            <p:cNvPr id="814" name="Group 813">
              <a:extLst>
                <a:ext uri="{FF2B5EF4-FFF2-40B4-BE49-F238E27FC236}">
                  <a16:creationId xmlns:a16="http://schemas.microsoft.com/office/drawing/2014/main" id="{EEF07D7F-2A9D-0712-1F3F-DC50A36909F3}"/>
                </a:ext>
              </a:extLst>
            </p:cNvPr>
            <p:cNvGrpSpPr/>
            <p:nvPr/>
          </p:nvGrpSpPr>
          <p:grpSpPr>
            <a:xfrm>
              <a:off x="1053689" y="2240272"/>
              <a:ext cx="647700" cy="634833"/>
              <a:chOff x="1053689" y="2240272"/>
              <a:chExt cx="647700" cy="634833"/>
            </a:xfrm>
          </p:grpSpPr>
          <p:sp>
            <p:nvSpPr>
              <p:cNvPr id="855" name="Rectangle 854">
                <a:extLst>
                  <a:ext uri="{FF2B5EF4-FFF2-40B4-BE49-F238E27FC236}">
                    <a16:creationId xmlns:a16="http://schemas.microsoft.com/office/drawing/2014/main" id="{CC691B94-18D7-169A-0832-BCCDEFF32C30}"/>
                  </a:ext>
                </a:extLst>
              </p:cNvPr>
              <p:cNvSpPr/>
              <p:nvPr/>
            </p:nvSpPr>
            <p:spPr>
              <a:xfrm>
                <a:off x="1108722" y="2271911"/>
                <a:ext cx="543983" cy="476250"/>
              </a:xfrm>
              <a:prstGeom prst="rect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6" name="Rectangle 855">
                <a:extLst>
                  <a:ext uri="{FF2B5EF4-FFF2-40B4-BE49-F238E27FC236}">
                    <a16:creationId xmlns:a16="http://schemas.microsoft.com/office/drawing/2014/main" id="{910DD4A6-1263-4B38-0217-853FB01A196F}"/>
                  </a:ext>
                </a:extLst>
              </p:cNvPr>
              <p:cNvSpPr/>
              <p:nvPr/>
            </p:nvSpPr>
            <p:spPr>
              <a:xfrm>
                <a:off x="1108722" y="2746045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7" name="TextBox 856">
                <a:extLst>
                  <a:ext uri="{FF2B5EF4-FFF2-40B4-BE49-F238E27FC236}">
                    <a16:creationId xmlns:a16="http://schemas.microsoft.com/office/drawing/2014/main" id="{B410D4D1-5B9F-3674-8FD5-944F48432D0E}"/>
                  </a:ext>
                </a:extLst>
              </p:cNvPr>
              <p:cNvSpPr txBox="1"/>
              <p:nvPr/>
            </p:nvSpPr>
            <p:spPr>
              <a:xfrm>
                <a:off x="1108722" y="2705828"/>
                <a:ext cx="54398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2</a:t>
                </a:r>
              </a:p>
            </p:txBody>
          </p:sp>
          <p:sp>
            <p:nvSpPr>
              <p:cNvPr id="858" name="TextBox 857">
                <a:extLst>
                  <a:ext uri="{FF2B5EF4-FFF2-40B4-BE49-F238E27FC236}">
                    <a16:creationId xmlns:a16="http://schemas.microsoft.com/office/drawing/2014/main" id="{96F93D7F-B2B9-7583-A7E5-D89424A6E820}"/>
                  </a:ext>
                </a:extLst>
              </p:cNvPr>
              <p:cNvSpPr txBox="1"/>
              <p:nvPr/>
            </p:nvSpPr>
            <p:spPr>
              <a:xfrm>
                <a:off x="1108722" y="2610522"/>
                <a:ext cx="54398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500"/>
                  <a:t>[Ne]3s</a:t>
                </a:r>
                <a:r>
                  <a:rPr lang="en-US" sz="500" baseline="30000"/>
                  <a:t>2</a:t>
                </a:r>
                <a:endParaRPr lang="en-US" sz="500"/>
              </a:p>
            </p:txBody>
          </p:sp>
          <p:sp>
            <p:nvSpPr>
              <p:cNvPr id="859" name="TextBox 858">
                <a:extLst>
                  <a:ext uri="{FF2B5EF4-FFF2-40B4-BE49-F238E27FC236}">
                    <a16:creationId xmlns:a16="http://schemas.microsoft.com/office/drawing/2014/main" id="{E900E61D-91B4-1AFB-C443-8FC48B8D8BF0}"/>
                  </a:ext>
                </a:extLst>
              </p:cNvPr>
              <p:cNvSpPr txBox="1"/>
              <p:nvPr/>
            </p:nvSpPr>
            <p:spPr>
              <a:xfrm>
                <a:off x="1053689" y="2240273"/>
                <a:ext cx="359834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700" b="1"/>
                  <a:t>12</a:t>
                </a:r>
              </a:p>
            </p:txBody>
          </p:sp>
          <p:sp>
            <p:nvSpPr>
              <p:cNvPr id="860" name="TextBox 859">
                <a:extLst>
                  <a:ext uri="{FF2B5EF4-FFF2-40B4-BE49-F238E27FC236}">
                    <a16:creationId xmlns:a16="http://schemas.microsoft.com/office/drawing/2014/main" id="{2A161F22-0F0F-BF88-3926-03BDC5EFE197}"/>
                  </a:ext>
                </a:extLst>
              </p:cNvPr>
              <p:cNvSpPr txBox="1"/>
              <p:nvPr/>
            </p:nvSpPr>
            <p:spPr>
              <a:xfrm>
                <a:off x="1248423" y="2240272"/>
                <a:ext cx="452966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24,31</a:t>
                </a:r>
              </a:p>
            </p:txBody>
          </p:sp>
          <p:sp>
            <p:nvSpPr>
              <p:cNvPr id="861" name="TextBox 860">
                <a:hlinkClick r:id="rId86" action="ppaction://hlinksldjump"/>
                <a:extLst>
                  <a:ext uri="{FF2B5EF4-FFF2-40B4-BE49-F238E27FC236}">
                    <a16:creationId xmlns:a16="http://schemas.microsoft.com/office/drawing/2014/main" id="{4C03013E-1CF9-EB13-6387-C8C7AB40ACA2}"/>
                  </a:ext>
                </a:extLst>
              </p:cNvPr>
              <p:cNvSpPr txBox="1"/>
              <p:nvPr/>
            </p:nvSpPr>
            <p:spPr>
              <a:xfrm>
                <a:off x="1055156" y="2330604"/>
                <a:ext cx="35983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000" b="1"/>
                  <a:t>Mg</a:t>
                </a:r>
              </a:p>
            </p:txBody>
          </p:sp>
          <p:sp>
            <p:nvSpPr>
              <p:cNvPr id="862" name="TextBox 861">
                <a:extLst>
                  <a:ext uri="{FF2B5EF4-FFF2-40B4-BE49-F238E27FC236}">
                    <a16:creationId xmlns:a16="http://schemas.microsoft.com/office/drawing/2014/main" id="{09E5D0B0-5654-7DCA-5A04-9129CF2F4FF2}"/>
                  </a:ext>
                </a:extLst>
              </p:cNvPr>
              <p:cNvSpPr txBox="1"/>
              <p:nvPr/>
            </p:nvSpPr>
            <p:spPr>
              <a:xfrm>
                <a:off x="1341554" y="2354801"/>
                <a:ext cx="359834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600"/>
                  <a:t>1,31</a:t>
                </a:r>
              </a:p>
            </p:txBody>
          </p:sp>
        </p:grp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F49F7867-36DD-CC87-F17C-88DAB4AD8D10}"/>
                </a:ext>
              </a:extLst>
            </p:cNvPr>
            <p:cNvSpPr txBox="1"/>
            <p:nvPr/>
          </p:nvSpPr>
          <p:spPr>
            <a:xfrm>
              <a:off x="1053689" y="247150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C9AEB02E-24FA-D369-7E7E-D95703C8F074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478366" y="2240272"/>
            <a:chExt cx="821917" cy="634833"/>
          </a:xfrm>
        </p:grpSpPr>
        <p:sp>
          <p:nvSpPr>
            <p:cNvPr id="865" name="Rectangle 864">
              <a:extLst>
                <a:ext uri="{FF2B5EF4-FFF2-40B4-BE49-F238E27FC236}">
                  <a16:creationId xmlns:a16="http://schemas.microsoft.com/office/drawing/2014/main" id="{2F6D2952-F5BF-E2A6-B78A-FA0142C06FF6}"/>
                </a:ext>
              </a:extLst>
            </p:cNvPr>
            <p:cNvSpPr/>
            <p:nvPr/>
          </p:nvSpPr>
          <p:spPr>
            <a:xfrm>
              <a:off x="533399" y="227191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Rectangle 865">
              <a:extLst>
                <a:ext uri="{FF2B5EF4-FFF2-40B4-BE49-F238E27FC236}">
                  <a16:creationId xmlns:a16="http://schemas.microsoft.com/office/drawing/2014/main" id="{24E6D5F0-481B-FBF8-BDCF-9726EAB218D7}"/>
                </a:ext>
              </a:extLst>
            </p:cNvPr>
            <p:cNvSpPr/>
            <p:nvPr/>
          </p:nvSpPr>
          <p:spPr>
            <a:xfrm>
              <a:off x="533399" y="274604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6FEE146D-E458-AB87-721D-978D1F0F41E2}"/>
                </a:ext>
              </a:extLst>
            </p:cNvPr>
            <p:cNvSpPr txBox="1"/>
            <p:nvPr/>
          </p:nvSpPr>
          <p:spPr>
            <a:xfrm>
              <a:off x="533399" y="27058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D5D07AC0-255F-A0AB-F759-2258E66204DE}"/>
                </a:ext>
              </a:extLst>
            </p:cNvPr>
            <p:cNvSpPr txBox="1"/>
            <p:nvPr/>
          </p:nvSpPr>
          <p:spPr>
            <a:xfrm>
              <a:off x="533399" y="261052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965B65ED-1D4E-4C5A-D66D-5F822DEE8E70}"/>
                </a:ext>
              </a:extLst>
            </p:cNvPr>
            <p:cNvSpPr txBox="1"/>
            <p:nvPr/>
          </p:nvSpPr>
          <p:spPr>
            <a:xfrm>
              <a:off x="478366" y="224027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C331CD5A-59FA-90BC-A6AE-25F118DEFF08}"/>
                </a:ext>
              </a:extLst>
            </p:cNvPr>
            <p:cNvSpPr txBox="1"/>
            <p:nvPr/>
          </p:nvSpPr>
          <p:spPr>
            <a:xfrm>
              <a:off x="673100" y="2240272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871" name="TextBox 870">
              <a:hlinkClick r:id="rId87" action="ppaction://hlinksldjump"/>
              <a:extLst>
                <a:ext uri="{FF2B5EF4-FFF2-40B4-BE49-F238E27FC236}">
                  <a16:creationId xmlns:a16="http://schemas.microsoft.com/office/drawing/2014/main" id="{FE8917F9-E7AA-DF14-6788-F69B1EC58DB7}"/>
                </a:ext>
              </a:extLst>
            </p:cNvPr>
            <p:cNvSpPr txBox="1"/>
            <p:nvPr/>
          </p:nvSpPr>
          <p:spPr>
            <a:xfrm>
              <a:off x="479833" y="233060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7F36DD92-015C-037C-5680-C1EA25FC19D4}"/>
                </a:ext>
              </a:extLst>
            </p:cNvPr>
            <p:cNvSpPr txBox="1"/>
            <p:nvPr/>
          </p:nvSpPr>
          <p:spPr>
            <a:xfrm>
              <a:off x="766231" y="235480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C9173645-5621-7B2B-04BA-E264BDD94799}"/>
                </a:ext>
              </a:extLst>
            </p:cNvPr>
            <p:cNvSpPr txBox="1"/>
            <p:nvPr/>
          </p:nvSpPr>
          <p:spPr>
            <a:xfrm>
              <a:off x="478366" y="247150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sp>
        <p:nvSpPr>
          <p:cNvPr id="874" name="Rectangle 873">
            <a:hlinkClick r:id="rId88" action="ppaction://hlinksldjump"/>
            <a:extLst>
              <a:ext uri="{FF2B5EF4-FFF2-40B4-BE49-F238E27FC236}">
                <a16:creationId xmlns:a16="http://schemas.microsoft.com/office/drawing/2014/main" id="{337680D5-3129-79BC-B5B1-680DE0EF03FB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875" name="Rectangle 874">
            <a:hlinkClick r:id="rId89" action="ppaction://hlinksldjump"/>
            <a:extLst>
              <a:ext uri="{FF2B5EF4-FFF2-40B4-BE49-F238E27FC236}">
                <a16:creationId xmlns:a16="http://schemas.microsoft.com/office/drawing/2014/main" id="{0C3FC041-2A53-05DE-18EC-16C7332F997F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876" name="Rectangle 875">
            <a:hlinkClick r:id="rId90" action="ppaction://hlinksldjump"/>
            <a:extLst>
              <a:ext uri="{FF2B5EF4-FFF2-40B4-BE49-F238E27FC236}">
                <a16:creationId xmlns:a16="http://schemas.microsoft.com/office/drawing/2014/main" id="{305CAF80-8F54-F73F-3250-83CAAC8FC53E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877" name="Rectangle 876">
            <a:hlinkClick r:id="rId91" action="ppaction://hlinksldjump"/>
            <a:extLst>
              <a:ext uri="{FF2B5EF4-FFF2-40B4-BE49-F238E27FC236}">
                <a16:creationId xmlns:a16="http://schemas.microsoft.com/office/drawing/2014/main" id="{0DEF422E-271B-189C-2712-21933D1E74FB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878" name="Rectangle 877">
            <a:hlinkClick r:id="rId92" action="ppaction://hlinksldjump"/>
            <a:extLst>
              <a:ext uri="{FF2B5EF4-FFF2-40B4-BE49-F238E27FC236}">
                <a16:creationId xmlns:a16="http://schemas.microsoft.com/office/drawing/2014/main" id="{1985866E-81FA-E7C2-9FA8-8B638DAB3920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879" name="Rectangle 878">
            <a:hlinkClick r:id="rId93" action="ppaction://hlinksldjump"/>
            <a:extLst>
              <a:ext uri="{FF2B5EF4-FFF2-40B4-BE49-F238E27FC236}">
                <a16:creationId xmlns:a16="http://schemas.microsoft.com/office/drawing/2014/main" id="{F5867DC3-A04B-DB5B-B2EE-DD31ECA55CC2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880" name="TextBox 879">
            <a:hlinkClick r:id="rId94" action="ppaction://hlinksldjump"/>
            <a:extLst>
              <a:ext uri="{FF2B5EF4-FFF2-40B4-BE49-F238E27FC236}">
                <a16:creationId xmlns:a16="http://schemas.microsoft.com/office/drawing/2014/main" id="{5758E7A6-AB43-4A39-E2F9-E759D28B0484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881" name="TextBox 880">
            <a:hlinkClick r:id="rId95" action="ppaction://hlinksldjump"/>
            <a:extLst>
              <a:ext uri="{FF2B5EF4-FFF2-40B4-BE49-F238E27FC236}">
                <a16:creationId xmlns:a16="http://schemas.microsoft.com/office/drawing/2014/main" id="{A08C87C9-D00D-8831-A129-104DAEF5D40C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882" name="TextBox 881">
            <a:hlinkClick r:id="rId96" action="ppaction://hlinksldjump"/>
            <a:extLst>
              <a:ext uri="{FF2B5EF4-FFF2-40B4-BE49-F238E27FC236}">
                <a16:creationId xmlns:a16="http://schemas.microsoft.com/office/drawing/2014/main" id="{3A89CC84-40F0-4772-6C34-71D02B40B7BE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883" name="TextBox 882">
            <a:hlinkClick r:id="rId97" action="ppaction://hlinksldjump"/>
            <a:extLst>
              <a:ext uri="{FF2B5EF4-FFF2-40B4-BE49-F238E27FC236}">
                <a16:creationId xmlns:a16="http://schemas.microsoft.com/office/drawing/2014/main" id="{E7B1AFD3-E867-57BD-165E-EC822EBCCB1F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884" name="TextBox 883">
            <a:hlinkClick r:id="rId98" action="ppaction://hlinksldjump"/>
            <a:extLst>
              <a:ext uri="{FF2B5EF4-FFF2-40B4-BE49-F238E27FC236}">
                <a16:creationId xmlns:a16="http://schemas.microsoft.com/office/drawing/2014/main" id="{9E22971E-06E9-6B1C-4D08-8074DD46D004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885" name="TextBox 884">
            <a:hlinkClick r:id="rId99" action="ppaction://hlinksldjump"/>
            <a:extLst>
              <a:ext uri="{FF2B5EF4-FFF2-40B4-BE49-F238E27FC236}">
                <a16:creationId xmlns:a16="http://schemas.microsoft.com/office/drawing/2014/main" id="{4EFD75B9-974B-F723-F3D5-67A04A6F8BB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886" name="TextBox 885">
            <a:hlinkClick r:id="rId100" action="ppaction://hlinksldjump"/>
            <a:extLst>
              <a:ext uri="{FF2B5EF4-FFF2-40B4-BE49-F238E27FC236}">
                <a16:creationId xmlns:a16="http://schemas.microsoft.com/office/drawing/2014/main" id="{1DCF642F-3987-A93D-1A0E-3DFE80E512D1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887" name="TextBox 886">
            <a:hlinkClick r:id="rId101" action="ppaction://hlinksldjump"/>
            <a:extLst>
              <a:ext uri="{FF2B5EF4-FFF2-40B4-BE49-F238E27FC236}">
                <a16:creationId xmlns:a16="http://schemas.microsoft.com/office/drawing/2014/main" id="{5B5CE7CC-C689-43D4-E93B-1DB0421453FF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888" name="TextBox 887">
            <a:hlinkClick r:id="rId102" action="ppaction://hlinksldjump"/>
            <a:extLst>
              <a:ext uri="{FF2B5EF4-FFF2-40B4-BE49-F238E27FC236}">
                <a16:creationId xmlns:a16="http://schemas.microsoft.com/office/drawing/2014/main" id="{9E9F021A-FB5E-490F-F84B-EDCF5214FA40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889" name="TextBox 888">
            <a:hlinkClick r:id="rId103" action="ppaction://hlinksldjump"/>
            <a:extLst>
              <a:ext uri="{FF2B5EF4-FFF2-40B4-BE49-F238E27FC236}">
                <a16:creationId xmlns:a16="http://schemas.microsoft.com/office/drawing/2014/main" id="{C2992D19-2BD6-4BA5-07BC-410CB2697CB8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890" name="TextBox 889">
            <a:hlinkClick r:id="rId104" action="ppaction://hlinksldjump"/>
            <a:extLst>
              <a:ext uri="{FF2B5EF4-FFF2-40B4-BE49-F238E27FC236}">
                <a16:creationId xmlns:a16="http://schemas.microsoft.com/office/drawing/2014/main" id="{51F25C96-94D2-8632-DC2A-4C92A6E1FD23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891" name="TextBox 890">
            <a:hlinkClick r:id="rId105" action="ppaction://hlinksldjump"/>
            <a:extLst>
              <a:ext uri="{FF2B5EF4-FFF2-40B4-BE49-F238E27FC236}">
                <a16:creationId xmlns:a16="http://schemas.microsoft.com/office/drawing/2014/main" id="{1F3A3003-33AD-8085-181E-0E33796740F9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892" name="TextBox 891">
            <a:hlinkClick r:id="rId106" action="ppaction://hlinksldjump"/>
            <a:extLst>
              <a:ext uri="{FF2B5EF4-FFF2-40B4-BE49-F238E27FC236}">
                <a16:creationId xmlns:a16="http://schemas.microsoft.com/office/drawing/2014/main" id="{95F619A1-E5E6-8A1B-A109-14624ACD2B01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893" name="TextBox 892">
            <a:hlinkClick r:id="rId107" action="ppaction://hlinksldjump"/>
            <a:extLst>
              <a:ext uri="{FF2B5EF4-FFF2-40B4-BE49-F238E27FC236}">
                <a16:creationId xmlns:a16="http://schemas.microsoft.com/office/drawing/2014/main" id="{7A9CFE17-1100-FE68-5FBE-7CF06ECABDD5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894" name="TextBox 893">
            <a:hlinkClick r:id="rId108" action="ppaction://hlinksldjump"/>
            <a:extLst>
              <a:ext uri="{FF2B5EF4-FFF2-40B4-BE49-F238E27FC236}">
                <a16:creationId xmlns:a16="http://schemas.microsoft.com/office/drawing/2014/main" id="{2D02BEAA-C128-7C7D-2DF4-D168E25101D0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564" name="TextBox 1563">
            <a:hlinkClick r:id="rId109" action="ppaction://hlinksldjump"/>
            <a:extLst>
              <a:ext uri="{FF2B5EF4-FFF2-40B4-BE49-F238E27FC236}">
                <a16:creationId xmlns:a16="http://schemas.microsoft.com/office/drawing/2014/main" id="{A4D0DBC2-2D10-C4E7-4944-D859E5B5166D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565" name="TextBox 1564">
            <a:hlinkClick r:id="rId110" action="ppaction://hlinksldjump"/>
            <a:extLst>
              <a:ext uri="{FF2B5EF4-FFF2-40B4-BE49-F238E27FC236}">
                <a16:creationId xmlns:a16="http://schemas.microsoft.com/office/drawing/2014/main" id="{A32E85CF-9FDD-854F-3A42-C97CC039513C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566" name="TextBox 1565">
            <a:hlinkClick r:id="rId111" action="ppaction://hlinksldjump"/>
            <a:extLst>
              <a:ext uri="{FF2B5EF4-FFF2-40B4-BE49-F238E27FC236}">
                <a16:creationId xmlns:a16="http://schemas.microsoft.com/office/drawing/2014/main" id="{B42E39BF-40FB-1CC9-5E24-C17482868357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576" name="TextBox 1575">
            <a:extLst>
              <a:ext uri="{FF2B5EF4-FFF2-40B4-BE49-F238E27FC236}">
                <a16:creationId xmlns:a16="http://schemas.microsoft.com/office/drawing/2014/main" id="{B9140741-125A-1C4C-5659-1C1AC56499DE}"/>
              </a:ext>
            </a:extLst>
          </p:cNvPr>
          <p:cNvSpPr txBox="1"/>
          <p:nvPr/>
        </p:nvSpPr>
        <p:spPr>
          <a:xfrm>
            <a:off x="2353552" y="880655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Chu kì			:</a:t>
            </a:r>
          </a:p>
        </p:txBody>
      </p:sp>
      <p:sp>
        <p:nvSpPr>
          <p:cNvPr id="1577" name="TextBox 1576">
            <a:extLst>
              <a:ext uri="{FF2B5EF4-FFF2-40B4-BE49-F238E27FC236}">
                <a16:creationId xmlns:a16="http://schemas.microsoft.com/office/drawing/2014/main" id="{7CFDE07F-2DD9-DA71-1797-73BB6E6E4B1D}"/>
              </a:ext>
            </a:extLst>
          </p:cNvPr>
          <p:cNvSpPr txBox="1"/>
          <p:nvPr/>
        </p:nvSpPr>
        <p:spPr>
          <a:xfrm>
            <a:off x="5162571" y="880655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3 (chu kì nhỏ)</a:t>
            </a:r>
          </a:p>
        </p:txBody>
      </p:sp>
      <p:sp>
        <p:nvSpPr>
          <p:cNvPr id="1578" name="TextBox 1577">
            <a:extLst>
              <a:ext uri="{FF2B5EF4-FFF2-40B4-BE49-F238E27FC236}">
                <a16:creationId xmlns:a16="http://schemas.microsoft.com/office/drawing/2014/main" id="{B21A265C-0AC8-D8E5-69B8-B3492E0DE70C}"/>
              </a:ext>
            </a:extLst>
          </p:cNvPr>
          <p:cNvSpPr txBox="1"/>
          <p:nvPr/>
        </p:nvSpPr>
        <p:spPr>
          <a:xfrm>
            <a:off x="2353551" y="131640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lượng nguyên tố	:</a:t>
            </a:r>
          </a:p>
        </p:txBody>
      </p:sp>
      <p:sp>
        <p:nvSpPr>
          <p:cNvPr id="1579" name="TextBox 1578">
            <a:extLst>
              <a:ext uri="{FF2B5EF4-FFF2-40B4-BE49-F238E27FC236}">
                <a16:creationId xmlns:a16="http://schemas.microsoft.com/office/drawing/2014/main" id="{BE918A71-4C2B-36F9-53B2-97CB3C0F955E}"/>
              </a:ext>
            </a:extLst>
          </p:cNvPr>
          <p:cNvSpPr txBox="1"/>
          <p:nvPr/>
        </p:nvSpPr>
        <p:spPr>
          <a:xfrm>
            <a:off x="5162571" y="1316404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8</a:t>
            </a:r>
          </a:p>
        </p:txBody>
      </p:sp>
      <p:sp>
        <p:nvSpPr>
          <p:cNvPr id="1580" name="TextBox 1579">
            <a:extLst>
              <a:ext uri="{FF2B5EF4-FFF2-40B4-BE49-F238E27FC236}">
                <a16:creationId xmlns:a16="http://schemas.microsoft.com/office/drawing/2014/main" id="{91662266-3315-75E2-4BE1-B56B2CA3B9ED}"/>
              </a:ext>
            </a:extLst>
          </p:cNvPr>
          <p:cNvSpPr txBox="1"/>
          <p:nvPr/>
        </p:nvSpPr>
        <p:spPr>
          <a:xfrm>
            <a:off x="2353551" y="1789521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lớp electron		:</a:t>
            </a:r>
          </a:p>
        </p:txBody>
      </p:sp>
      <p:sp>
        <p:nvSpPr>
          <p:cNvPr id="1581" name="TextBox 1580">
            <a:extLst>
              <a:ext uri="{FF2B5EF4-FFF2-40B4-BE49-F238E27FC236}">
                <a16:creationId xmlns:a16="http://schemas.microsoft.com/office/drawing/2014/main" id="{1A233F7D-8EFB-FA8F-1DA3-21C9A3E4CC06}"/>
              </a:ext>
            </a:extLst>
          </p:cNvPr>
          <p:cNvSpPr txBox="1"/>
          <p:nvPr/>
        </p:nvSpPr>
        <p:spPr>
          <a:xfrm>
            <a:off x="5162571" y="1789521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3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19BAD8BF-5C43-2239-E0AB-9028C98CAD6D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4BBD8B3A-9D83-EA67-36CD-6092AB8CB2E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748AADF0-1FB2-4031-41DB-7903CAC7744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AFC3FFE-FF31-BAA1-2FC2-DAC163B03A3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C371265-8B97-8EBA-E784-CDA02959146A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ED7775D-933B-DC1D-6E13-C34FCB3DED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96F5CB01-8590-4C02-3DCC-6C631988164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65" name="TextBox 1864">
              <a:hlinkClick r:id="rId112" action="ppaction://hlinksldjump"/>
              <a:extLst>
                <a:ext uri="{FF2B5EF4-FFF2-40B4-BE49-F238E27FC236}">
                  <a16:creationId xmlns:a16="http://schemas.microsoft.com/office/drawing/2014/main" id="{C0FF0172-8EC0-FBD9-0F59-0EC10131B3E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74537DD8-0BF7-503E-7F65-CEB55BEA62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C50BE98D-8E32-9AA5-C30F-F74092ACC2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994088F1-FEC4-CB4B-3732-79A27D1CC046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DCCC1BE2-4D64-11DF-D857-5FB0CCA7EC8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F9ED3C98-6892-5938-C141-57DE490826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F65EE04B-D109-5E45-878A-FF52D415F96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53C31693-54A0-75AC-5EF4-AFE6923C839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48AF49E3-FA16-A836-1269-A09CB45102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97244607-2377-6B4D-90F8-CE5C56AAD66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75" name="TextBox 1874">
              <a:hlinkClick r:id="rId113" action="ppaction://hlinksldjump"/>
              <a:extLst>
                <a:ext uri="{FF2B5EF4-FFF2-40B4-BE49-F238E27FC236}">
                  <a16:creationId xmlns:a16="http://schemas.microsoft.com/office/drawing/2014/main" id="{08F16567-03EE-63F5-A33E-FAD5EE96C7B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65A236B1-600F-C9D5-3721-C289517E163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64D6BDA6-6C64-5127-7599-3D75A31155F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7116F570-2B74-D300-34F1-EB72A477F9FE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C41DE0E-DFC6-83E1-8D7F-F54DCC9B32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F62930F3-0828-FA5A-FF41-E1850B8F7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8F6D58F7-E355-749F-45AC-FB7B37570B9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1900" name="TextBox 1899">
              <a:extLst>
                <a:ext uri="{FF2B5EF4-FFF2-40B4-BE49-F238E27FC236}">
                  <a16:creationId xmlns:a16="http://schemas.microsoft.com/office/drawing/2014/main" id="{BBF4D616-73F7-683C-5FC4-6C8795C47AFB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917" name="TextBox 1916">
              <a:extLst>
                <a:ext uri="{FF2B5EF4-FFF2-40B4-BE49-F238E27FC236}">
                  <a16:creationId xmlns:a16="http://schemas.microsoft.com/office/drawing/2014/main" id="{836C8ED9-54B4-5F71-791B-89C87652CA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1918" name="TextBox 1917">
              <a:extLst>
                <a:ext uri="{FF2B5EF4-FFF2-40B4-BE49-F238E27FC236}">
                  <a16:creationId xmlns:a16="http://schemas.microsoft.com/office/drawing/2014/main" id="{093D01D9-7AA7-E11F-7A82-745CDDF07CC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1919" name="TextBox 1918">
              <a:hlinkClick r:id="rId114" action="ppaction://hlinksldjump"/>
              <a:extLst>
                <a:ext uri="{FF2B5EF4-FFF2-40B4-BE49-F238E27FC236}">
                  <a16:creationId xmlns:a16="http://schemas.microsoft.com/office/drawing/2014/main" id="{10D84368-4266-ECC7-0D80-B41A353E724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881ECD53-5E66-8709-7252-7FD1C2B8BE6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EB5F7CB-0EEE-AFE0-D314-6A1D45F7793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5AD67496-BF90-95DF-CEDF-5386496147A5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B520C467-06B5-F5D3-3CD2-67EA4696F0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B84BCF89-CE06-EFE3-A22C-3C880D8990E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AC72B82-95B2-4EE2-BED2-35EF8173DE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648F828A-7259-9935-8E73-1907AE19ACF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D0A482D-7F3E-84F1-0B31-92F2F6FE8A4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AE0B2475-4519-67A1-2FF2-CAB477809A8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28" name="TextBox 127">
              <a:hlinkClick r:id="rId115" action="ppaction://hlinksldjump"/>
              <a:extLst>
                <a:ext uri="{FF2B5EF4-FFF2-40B4-BE49-F238E27FC236}">
                  <a16:creationId xmlns:a16="http://schemas.microsoft.com/office/drawing/2014/main" id="{B19BE91E-3BCF-A9E9-2CAB-FE1F8F6BC3F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0480594-4F9B-083A-FA99-A66BB8BC449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5833FBE8-80A6-F9FB-993C-4A8DBE879AF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3E953FE4-23D3-CFD9-003A-3902CB96D48D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6EBAFCC6-CECE-A442-FC47-BFA38B7E717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08F66319-3191-692C-3F35-30C3B030C42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8E313AB3-D35D-1E92-D810-FC1D00498787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92B837E8-9BFB-9519-14AD-CFC7388CF16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3D168C57-50D2-04EB-780F-F98EE6C4CA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1D3089D6-3D23-8E7B-9DFE-170FB99A1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204" name="TextBox 203">
              <a:hlinkClick r:id="rId116" action="ppaction://hlinksldjump"/>
              <a:extLst>
                <a:ext uri="{FF2B5EF4-FFF2-40B4-BE49-F238E27FC236}">
                  <a16:creationId xmlns:a16="http://schemas.microsoft.com/office/drawing/2014/main" id="{F25A492D-AFC1-9F68-3C3D-301EEA35D116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3494F634-CE1E-11ED-48F5-C7D099BFA50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5D928C17-51E1-8A32-7A61-79887374AC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01FB8B82-70A3-75CA-7EFE-6DC74CB7AC7D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88FE9577-8DF0-0727-ED53-64958BC9F4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9473C9C5-9942-82E6-47B9-C1799753BA4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C6C10325-9F20-A861-AA39-97E8FA8B35E8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A988BB3D-41AB-D6C2-637E-DC482E691DE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4867ED4F-57EA-FC8B-6EB6-3B7AF52D45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81036456-C82E-D7C3-4C11-E6B3627E3F7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264" name="TextBox 263">
              <a:hlinkClick r:id="rId117" action="ppaction://hlinksldjump"/>
              <a:extLst>
                <a:ext uri="{FF2B5EF4-FFF2-40B4-BE49-F238E27FC236}">
                  <a16:creationId xmlns:a16="http://schemas.microsoft.com/office/drawing/2014/main" id="{0854BEF4-A80C-044B-7B03-157DF399360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5BA4F867-B8EB-FE0E-B856-790A1995857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76730DB2-CC1D-A9D0-2889-C23865B09A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8A92612B-45DD-62A1-FCCD-ADF055C697F7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64102AA0-942C-5F94-D584-49B07DA8AC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76A3F48D-CB3A-E34F-3857-7E5762FDDC4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3842A55F-6DF6-3779-4957-DC47F31153A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EF2B7FBF-EC4B-C11B-A879-E608E48555E5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98ED3143-2DCC-2DCA-10C5-E052C94224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5AE5E42-70A2-93B3-3116-DE0E71F602E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03" name="TextBox 302">
              <a:hlinkClick r:id="rId118" action="ppaction://hlinksldjump"/>
              <a:extLst>
                <a:ext uri="{FF2B5EF4-FFF2-40B4-BE49-F238E27FC236}">
                  <a16:creationId xmlns:a16="http://schemas.microsoft.com/office/drawing/2014/main" id="{AA6D6150-DC69-9DBA-B1AC-C61356425D9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CDF859CC-F87F-E13E-02B8-6E23859A178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3AA67BFC-CB34-E52E-3C4E-A32AECEF92F9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0437227-7769-2E8D-1F9F-E192A741B139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0D57F13-2115-CF0B-63D4-73E6D1A83128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08E39D9-0334-07F4-3FA3-EE7ED34C1321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987AC8E-4EB6-79C3-16B6-CDAC7DFCE6FB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86AE61D-F78C-7779-AF9F-1F38079FAE4F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4FA8EF9E-8AC3-61BF-08B2-EF2DB5402EB9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7FC6594B-9D8F-4639-99D2-B29875DD8C57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312D983-23B6-C038-6C80-77058B1B71C0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219CCE9-7A5E-B8F1-F710-CCF453A025BB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080ED7E-D514-5D1C-13AA-AEF7820ABF0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E94A2DE-7DBC-7DFB-7198-50DA88DB290B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0410845F-A6F9-0F55-2775-CC6E789794D8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85A654DE-B9B4-7BF7-EB2E-69D2DE308B90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7" name="Group 216">
                <a:extLst>
                  <a:ext uri="{FF2B5EF4-FFF2-40B4-BE49-F238E27FC236}">
                    <a16:creationId xmlns:a16="http://schemas.microsoft.com/office/drawing/2014/main" id="{C7860B7E-755C-5511-34CF-E32990B8C182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20" name="Group 219">
                  <a:extLst>
                    <a:ext uri="{FF2B5EF4-FFF2-40B4-BE49-F238E27FC236}">
                      <a16:creationId xmlns:a16="http://schemas.microsoft.com/office/drawing/2014/main" id="{E1E3D203-D78B-1492-0FAC-82EE20F6FD8D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2" name="Group 221">
                    <a:extLst>
                      <a:ext uri="{FF2B5EF4-FFF2-40B4-BE49-F238E27FC236}">
                        <a16:creationId xmlns:a16="http://schemas.microsoft.com/office/drawing/2014/main" id="{D1B8CC2F-A864-1ADA-EE73-6FC8778BEADC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721467A8-6F8B-D54C-E4BD-0EA30D0409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336" name="Group 335">
                        <a:extLst>
                          <a:ext uri="{FF2B5EF4-FFF2-40B4-BE49-F238E27FC236}">
                            <a16:creationId xmlns:a16="http://schemas.microsoft.com/office/drawing/2014/main" id="{7D40B101-942C-2A27-017A-6B3EF5D59FA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38" name="Group 337">
                          <a:extLst>
                            <a:ext uri="{FF2B5EF4-FFF2-40B4-BE49-F238E27FC236}">
                              <a16:creationId xmlns:a16="http://schemas.microsoft.com/office/drawing/2014/main" id="{5DCC013F-912F-C8A0-9674-6D9C578DA3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40" name="Group 339">
                            <a:extLst>
                              <a:ext uri="{FF2B5EF4-FFF2-40B4-BE49-F238E27FC236}">
                                <a16:creationId xmlns:a16="http://schemas.microsoft.com/office/drawing/2014/main" id="{E8205B2A-7EF1-3793-08C1-4D97CCDE84F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42" name="Group 341">
                              <a:extLst>
                                <a:ext uri="{FF2B5EF4-FFF2-40B4-BE49-F238E27FC236}">
                                  <a16:creationId xmlns:a16="http://schemas.microsoft.com/office/drawing/2014/main" id="{EFF32E59-6926-53C1-E93D-EBFB797F9C9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44" name="Straight Connector 343">
                                <a:extLst>
                                  <a:ext uri="{FF2B5EF4-FFF2-40B4-BE49-F238E27FC236}">
                                    <a16:creationId xmlns:a16="http://schemas.microsoft.com/office/drawing/2014/main" id="{C038B0D9-80B3-9A35-78A6-1AE3F8F4B88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5" name="Straight Connector 344">
                                <a:extLst>
                                  <a:ext uri="{FF2B5EF4-FFF2-40B4-BE49-F238E27FC236}">
                                    <a16:creationId xmlns:a16="http://schemas.microsoft.com/office/drawing/2014/main" id="{43F3F62B-0EB7-D157-3429-DE5C5E68123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6" name="Straight Connector 345">
                                <a:extLst>
                                  <a:ext uri="{FF2B5EF4-FFF2-40B4-BE49-F238E27FC236}">
                                    <a16:creationId xmlns:a16="http://schemas.microsoft.com/office/drawing/2014/main" id="{9334B9C8-B91F-1ED4-00EC-396DC8C3EF48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3" name="Straight Connector 342">
                              <a:extLst>
                                <a:ext uri="{FF2B5EF4-FFF2-40B4-BE49-F238E27FC236}">
                                  <a16:creationId xmlns:a16="http://schemas.microsoft.com/office/drawing/2014/main" id="{F771AEFE-25F0-5B83-F467-BB050E9D70E4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41" name="Straight Connector 340">
                            <a:extLst>
                              <a:ext uri="{FF2B5EF4-FFF2-40B4-BE49-F238E27FC236}">
                                <a16:creationId xmlns:a16="http://schemas.microsoft.com/office/drawing/2014/main" id="{F35B4966-0B5D-D489-D1BC-E62121E16025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39" name="Straight Connector 338">
                          <a:extLst>
                            <a:ext uri="{FF2B5EF4-FFF2-40B4-BE49-F238E27FC236}">
                              <a16:creationId xmlns:a16="http://schemas.microsoft.com/office/drawing/2014/main" id="{EC0AA29B-11DD-076F-703D-B7CD4803B27A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337" name="Straight Connector 336">
                        <a:extLst>
                          <a:ext uri="{FF2B5EF4-FFF2-40B4-BE49-F238E27FC236}">
                            <a16:creationId xmlns:a16="http://schemas.microsoft.com/office/drawing/2014/main" id="{803892F1-AADA-B885-9653-94DB7F6E301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02743520-19A5-3075-E3AD-FBE49AD87A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333" name="Straight Connector 332">
                    <a:extLst>
                      <a:ext uri="{FF2B5EF4-FFF2-40B4-BE49-F238E27FC236}">
                        <a16:creationId xmlns:a16="http://schemas.microsoft.com/office/drawing/2014/main" id="{C462E1AD-84C7-EE02-B749-0453BC94F89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1" name="Straight Connector 220">
                  <a:extLst>
                    <a:ext uri="{FF2B5EF4-FFF2-40B4-BE49-F238E27FC236}">
                      <a16:creationId xmlns:a16="http://schemas.microsoft.com/office/drawing/2014/main" id="{4B267021-B2FD-D93A-C6C8-245FDF695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72036C08-B6F1-525D-2574-06326089CC8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Connector 218">
                <a:extLst>
                  <a:ext uri="{FF2B5EF4-FFF2-40B4-BE49-F238E27FC236}">
                    <a16:creationId xmlns:a16="http://schemas.microsoft.com/office/drawing/2014/main" id="{DEC52537-7A7E-F796-2281-8910CBCA720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21491526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99FA6BA4-8D73-82F5-8503-986BBB85DAA0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15" name="Rectangle 14">
            <a:hlinkClick r:id="rId7" action="ppaction://hlinksldjump"/>
            <a:extLst>
              <a:ext uri="{FF2B5EF4-FFF2-40B4-BE49-F238E27FC236}">
                <a16:creationId xmlns:a16="http://schemas.microsoft.com/office/drawing/2014/main" id="{34BAAFA1-3DBE-9756-C196-A29A88A1D49F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0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1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3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4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5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6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19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1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2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3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4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5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6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7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8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9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30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1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2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3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4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5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6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7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8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9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40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1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2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3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4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5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6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7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48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49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0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1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2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3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54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55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56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57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58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59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0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1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62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63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64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65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66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67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68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69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70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71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72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1415A7E-7EE9-D67E-2897-50407B114B8C}"/>
              </a:ext>
            </a:extLst>
          </p:cNvPr>
          <p:cNvGrpSpPr/>
          <p:nvPr/>
        </p:nvGrpSpPr>
        <p:grpSpPr>
          <a:xfrm>
            <a:off x="10182462" y="2823004"/>
            <a:ext cx="647699" cy="632746"/>
            <a:chOff x="10182462" y="2823004"/>
            <a:chExt cx="647699" cy="632746"/>
          </a:xfrm>
        </p:grpSpPr>
        <p:sp>
          <p:nvSpPr>
            <p:cNvPr id="1900" name="Rectangle 1899">
              <a:extLst>
                <a:ext uri="{FF2B5EF4-FFF2-40B4-BE49-F238E27FC236}">
                  <a16:creationId xmlns:a16="http://schemas.microsoft.com/office/drawing/2014/main" id="{9E079374-2F53-6CC6-4F5D-3A4EA279EB72}"/>
                </a:ext>
              </a:extLst>
            </p:cNvPr>
            <p:cNvSpPr/>
            <p:nvPr/>
          </p:nvSpPr>
          <p:spPr>
            <a:xfrm>
              <a:off x="10237495" y="285464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0CF14854-4AF3-F39B-15C6-C6F97BBAFD1F}"/>
                </a:ext>
              </a:extLst>
            </p:cNvPr>
            <p:cNvSpPr/>
            <p:nvPr/>
          </p:nvSpPr>
          <p:spPr>
            <a:xfrm>
              <a:off x="10237495" y="332877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817BC5AF-1197-1454-3100-B220966FB4BA}"/>
                </a:ext>
              </a:extLst>
            </p:cNvPr>
            <p:cNvSpPr txBox="1"/>
            <p:nvPr/>
          </p:nvSpPr>
          <p:spPr>
            <a:xfrm>
              <a:off x="10199394" y="328647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D0687EB7-6701-4D0A-74CC-92477A91C28D}"/>
                </a:ext>
              </a:extLst>
            </p:cNvPr>
            <p:cNvSpPr txBox="1"/>
            <p:nvPr/>
          </p:nvSpPr>
          <p:spPr>
            <a:xfrm>
              <a:off x="10224795" y="319325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3018B879-4A16-B5EB-1D88-BC96B4B029B4}"/>
                </a:ext>
              </a:extLst>
            </p:cNvPr>
            <p:cNvSpPr txBox="1"/>
            <p:nvPr/>
          </p:nvSpPr>
          <p:spPr>
            <a:xfrm>
              <a:off x="10182462" y="282300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3D0CD4ED-B516-2596-797D-9DA64D2BD7AA}"/>
                </a:ext>
              </a:extLst>
            </p:cNvPr>
            <p:cNvSpPr txBox="1"/>
            <p:nvPr/>
          </p:nvSpPr>
          <p:spPr>
            <a:xfrm>
              <a:off x="10470327" y="282300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238" name="TextBox 237">
              <a:hlinkClick r:id="rId73" action="ppaction://hlinksldjump"/>
              <a:extLst>
                <a:ext uri="{FF2B5EF4-FFF2-40B4-BE49-F238E27FC236}">
                  <a16:creationId xmlns:a16="http://schemas.microsoft.com/office/drawing/2014/main" id="{DB14E544-4192-7D14-06DC-04D9B316D3AB}"/>
                </a:ext>
              </a:extLst>
            </p:cNvPr>
            <p:cNvSpPr txBox="1"/>
            <p:nvPr/>
          </p:nvSpPr>
          <p:spPr>
            <a:xfrm>
              <a:off x="10183929" y="291333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D0090AC0-A177-350F-245B-FA7013F85B07}"/>
                </a:ext>
              </a:extLst>
            </p:cNvPr>
            <p:cNvSpPr txBox="1"/>
            <p:nvPr/>
          </p:nvSpPr>
          <p:spPr>
            <a:xfrm>
              <a:off x="10470327" y="293753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1A20BDFE-A2DB-A90A-193C-F63637853E9E}"/>
                </a:ext>
              </a:extLst>
            </p:cNvPr>
            <p:cNvSpPr txBox="1"/>
            <p:nvPr/>
          </p:nvSpPr>
          <p:spPr>
            <a:xfrm>
              <a:off x="10182463" y="3054239"/>
              <a:ext cx="5760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AAB033FB-EF95-D4DF-5909-D4E1CB9BD997}"/>
              </a:ext>
            </a:extLst>
          </p:cNvPr>
          <p:cNvGrpSpPr/>
          <p:nvPr/>
        </p:nvGrpSpPr>
        <p:grpSpPr>
          <a:xfrm>
            <a:off x="9617018" y="2822970"/>
            <a:ext cx="647699" cy="632746"/>
            <a:chOff x="9617018" y="2822970"/>
            <a:chExt cx="647699" cy="632746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81C6B887-5586-69A8-86BA-7736811608CD}"/>
                </a:ext>
              </a:extLst>
            </p:cNvPr>
            <p:cNvSpPr/>
            <p:nvPr/>
          </p:nvSpPr>
          <p:spPr>
            <a:xfrm>
              <a:off x="9672051" y="285460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0A4BA00D-A7D2-B1B1-A8E9-EF29250C7B70}"/>
                </a:ext>
              </a:extLst>
            </p:cNvPr>
            <p:cNvSpPr/>
            <p:nvPr/>
          </p:nvSpPr>
          <p:spPr>
            <a:xfrm>
              <a:off x="9672051" y="332874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12F965A-77CE-1228-A21F-A9AFCCE8D5F7}"/>
                </a:ext>
              </a:extLst>
            </p:cNvPr>
            <p:cNvSpPr txBox="1"/>
            <p:nvPr/>
          </p:nvSpPr>
          <p:spPr>
            <a:xfrm>
              <a:off x="9633950" y="3286439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EEC665C4-3605-E1F4-9494-72BAF34BE6E5}"/>
                </a:ext>
              </a:extLst>
            </p:cNvPr>
            <p:cNvSpPr txBox="1"/>
            <p:nvPr/>
          </p:nvSpPr>
          <p:spPr>
            <a:xfrm>
              <a:off x="9659351" y="3193220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123B1C69-43F2-CC54-B931-48330F5DD9CF}"/>
                </a:ext>
              </a:extLst>
            </p:cNvPr>
            <p:cNvSpPr txBox="1"/>
            <p:nvPr/>
          </p:nvSpPr>
          <p:spPr>
            <a:xfrm>
              <a:off x="9617018" y="282297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F179D7EA-EFC6-1584-D50A-A1A64EC23E75}"/>
                </a:ext>
              </a:extLst>
            </p:cNvPr>
            <p:cNvSpPr txBox="1"/>
            <p:nvPr/>
          </p:nvSpPr>
          <p:spPr>
            <a:xfrm>
              <a:off x="9904883" y="282297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248" name="TextBox 247">
              <a:hlinkClick r:id="rId74" action="ppaction://hlinksldjump"/>
              <a:extLst>
                <a:ext uri="{FF2B5EF4-FFF2-40B4-BE49-F238E27FC236}">
                  <a16:creationId xmlns:a16="http://schemas.microsoft.com/office/drawing/2014/main" id="{9C3276D3-C770-EC87-7C2E-708286E27ACC}"/>
                </a:ext>
              </a:extLst>
            </p:cNvPr>
            <p:cNvSpPr txBox="1"/>
            <p:nvPr/>
          </p:nvSpPr>
          <p:spPr>
            <a:xfrm>
              <a:off x="9618485" y="291330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DEE76D79-9E48-AA39-D9AA-529E36C174F4}"/>
                </a:ext>
              </a:extLst>
            </p:cNvPr>
            <p:cNvSpPr txBox="1"/>
            <p:nvPr/>
          </p:nvSpPr>
          <p:spPr>
            <a:xfrm>
              <a:off x="9904883" y="293749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02068C0E-D4D5-0853-400E-8F6657E5923E}"/>
                </a:ext>
              </a:extLst>
            </p:cNvPr>
            <p:cNvSpPr txBox="1"/>
            <p:nvPr/>
          </p:nvSpPr>
          <p:spPr>
            <a:xfrm>
              <a:off x="9617019" y="3054205"/>
              <a:ext cx="57790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3D5AD35C-BD42-AF96-6716-AC16F07C5B0D}"/>
              </a:ext>
            </a:extLst>
          </p:cNvPr>
          <p:cNvSpPr txBox="1"/>
          <p:nvPr/>
        </p:nvSpPr>
        <p:spPr>
          <a:xfrm>
            <a:off x="9104746" y="3286376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-2, 4, 6</a:t>
            </a: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4370B50A-BC3B-7CF6-E4CC-8F300CA66183}"/>
              </a:ext>
            </a:extLst>
          </p:cNvPr>
          <p:cNvGrpSpPr/>
          <p:nvPr/>
        </p:nvGrpSpPr>
        <p:grpSpPr>
          <a:xfrm>
            <a:off x="9049714" y="2822907"/>
            <a:ext cx="647699" cy="590441"/>
            <a:chOff x="9049714" y="2822907"/>
            <a:chExt cx="647699" cy="590441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7C2A720E-7275-52F4-36DF-85BB73CD85AC}"/>
                </a:ext>
              </a:extLst>
            </p:cNvPr>
            <p:cNvSpPr/>
            <p:nvPr/>
          </p:nvSpPr>
          <p:spPr>
            <a:xfrm>
              <a:off x="9104747" y="285454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2323B3E5-286E-8746-B1C7-B0C2D372AB63}"/>
                </a:ext>
              </a:extLst>
            </p:cNvPr>
            <p:cNvSpPr/>
            <p:nvPr/>
          </p:nvSpPr>
          <p:spPr>
            <a:xfrm>
              <a:off x="9104747" y="332868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166284F3-2999-6C51-FCEE-AAD97D2243E0}"/>
                </a:ext>
              </a:extLst>
            </p:cNvPr>
            <p:cNvSpPr txBox="1"/>
            <p:nvPr/>
          </p:nvSpPr>
          <p:spPr>
            <a:xfrm>
              <a:off x="9092047" y="3193157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BF25A50B-9CBB-0A19-8A88-A12F7B1C0E3D}"/>
                </a:ext>
              </a:extLst>
            </p:cNvPr>
            <p:cNvSpPr txBox="1"/>
            <p:nvPr/>
          </p:nvSpPr>
          <p:spPr>
            <a:xfrm>
              <a:off x="9049714" y="282290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C2D1CF66-ACFB-1358-7A7E-3A47B0AC91C5}"/>
                </a:ext>
              </a:extLst>
            </p:cNvPr>
            <p:cNvSpPr txBox="1"/>
            <p:nvPr/>
          </p:nvSpPr>
          <p:spPr>
            <a:xfrm>
              <a:off x="9337579" y="28229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780" name="TextBox 779">
              <a:hlinkClick r:id="rId75" action="ppaction://hlinksldjump"/>
              <a:extLst>
                <a:ext uri="{FF2B5EF4-FFF2-40B4-BE49-F238E27FC236}">
                  <a16:creationId xmlns:a16="http://schemas.microsoft.com/office/drawing/2014/main" id="{162C73CD-2B6A-6255-6878-A1998383B174}"/>
                </a:ext>
              </a:extLst>
            </p:cNvPr>
            <p:cNvSpPr txBox="1"/>
            <p:nvPr/>
          </p:nvSpPr>
          <p:spPr>
            <a:xfrm>
              <a:off x="9051181" y="291323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04A6DEAF-BAB4-554F-8854-64FE00B2C8A6}"/>
                </a:ext>
              </a:extLst>
            </p:cNvPr>
            <p:cNvSpPr txBox="1"/>
            <p:nvPr/>
          </p:nvSpPr>
          <p:spPr>
            <a:xfrm>
              <a:off x="9337579" y="293743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191332AA-1EC6-E997-7D78-127256985DB8}"/>
                </a:ext>
              </a:extLst>
            </p:cNvPr>
            <p:cNvSpPr txBox="1"/>
            <p:nvPr/>
          </p:nvSpPr>
          <p:spPr>
            <a:xfrm>
              <a:off x="9049715" y="3054142"/>
              <a:ext cx="5768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783" name="Group 782">
            <a:extLst>
              <a:ext uri="{FF2B5EF4-FFF2-40B4-BE49-F238E27FC236}">
                <a16:creationId xmlns:a16="http://schemas.microsoft.com/office/drawing/2014/main" id="{3194D497-2078-6D58-642C-46D6AFDBDC9D}"/>
              </a:ext>
            </a:extLst>
          </p:cNvPr>
          <p:cNvGrpSpPr/>
          <p:nvPr/>
        </p:nvGrpSpPr>
        <p:grpSpPr>
          <a:xfrm>
            <a:off x="8481725" y="2823205"/>
            <a:ext cx="647699" cy="632746"/>
            <a:chOff x="8481725" y="2823205"/>
            <a:chExt cx="647699" cy="632746"/>
          </a:xfrm>
        </p:grpSpPr>
        <p:sp>
          <p:nvSpPr>
            <p:cNvPr id="784" name="Rectangle 783">
              <a:extLst>
                <a:ext uri="{FF2B5EF4-FFF2-40B4-BE49-F238E27FC236}">
                  <a16:creationId xmlns:a16="http://schemas.microsoft.com/office/drawing/2014/main" id="{0CAE401D-D99D-735E-443E-4D14A807553F}"/>
                </a:ext>
              </a:extLst>
            </p:cNvPr>
            <p:cNvSpPr/>
            <p:nvPr/>
          </p:nvSpPr>
          <p:spPr>
            <a:xfrm>
              <a:off x="8536758" y="285484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B97795F5-7C6D-8925-75F1-FE79FF100C1C}"/>
                </a:ext>
              </a:extLst>
            </p:cNvPr>
            <p:cNvSpPr/>
            <p:nvPr/>
          </p:nvSpPr>
          <p:spPr>
            <a:xfrm>
              <a:off x="8536758" y="332897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389A0B4D-7044-5EB2-835A-51D231C34144}"/>
                </a:ext>
              </a:extLst>
            </p:cNvPr>
            <p:cNvSpPr txBox="1"/>
            <p:nvPr/>
          </p:nvSpPr>
          <p:spPr>
            <a:xfrm>
              <a:off x="8536757" y="328667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355EF328-CCF4-9F0E-F31D-3F6B34268A6C}"/>
                </a:ext>
              </a:extLst>
            </p:cNvPr>
            <p:cNvSpPr txBox="1"/>
            <p:nvPr/>
          </p:nvSpPr>
          <p:spPr>
            <a:xfrm>
              <a:off x="8524058" y="3193455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8FA3B67C-FEFA-A91C-3186-D62054E22569}"/>
                </a:ext>
              </a:extLst>
            </p:cNvPr>
            <p:cNvSpPr txBox="1"/>
            <p:nvPr/>
          </p:nvSpPr>
          <p:spPr>
            <a:xfrm>
              <a:off x="8481725" y="282320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65A5911D-79F7-03DA-873D-BB214128211E}"/>
                </a:ext>
              </a:extLst>
            </p:cNvPr>
            <p:cNvSpPr txBox="1"/>
            <p:nvPr/>
          </p:nvSpPr>
          <p:spPr>
            <a:xfrm>
              <a:off x="8769590" y="2823205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790" name="TextBox 789">
              <a:hlinkClick r:id="rId76" action="ppaction://hlinksldjump"/>
              <a:extLst>
                <a:ext uri="{FF2B5EF4-FFF2-40B4-BE49-F238E27FC236}">
                  <a16:creationId xmlns:a16="http://schemas.microsoft.com/office/drawing/2014/main" id="{606191D1-CED5-B41F-27CD-8DA1CF39A14F}"/>
                </a:ext>
              </a:extLst>
            </p:cNvPr>
            <p:cNvSpPr txBox="1"/>
            <p:nvPr/>
          </p:nvSpPr>
          <p:spPr>
            <a:xfrm>
              <a:off x="8483192" y="291353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AC44B78B-C769-1D01-6A4B-2316A8891DDA}"/>
                </a:ext>
              </a:extLst>
            </p:cNvPr>
            <p:cNvSpPr txBox="1"/>
            <p:nvPr/>
          </p:nvSpPr>
          <p:spPr>
            <a:xfrm>
              <a:off x="8769590" y="293773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89AE4F31-7EFE-3119-78C8-3463174B59FA}"/>
                </a:ext>
              </a:extLst>
            </p:cNvPr>
            <p:cNvSpPr txBox="1"/>
            <p:nvPr/>
          </p:nvSpPr>
          <p:spPr>
            <a:xfrm>
              <a:off x="8481725" y="3054440"/>
              <a:ext cx="57655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DCF781CA-5A45-2E52-AC4D-96C9FE6EF18B}"/>
              </a:ext>
            </a:extLst>
          </p:cNvPr>
          <p:cNvGrpSpPr/>
          <p:nvPr/>
        </p:nvGrpSpPr>
        <p:grpSpPr>
          <a:xfrm>
            <a:off x="7913118" y="2823327"/>
            <a:ext cx="729232" cy="632746"/>
            <a:chOff x="7913118" y="2823327"/>
            <a:chExt cx="729232" cy="632746"/>
          </a:xfrm>
        </p:grpSpPr>
        <p:sp>
          <p:nvSpPr>
            <p:cNvPr id="794" name="Rectangle 793">
              <a:extLst>
                <a:ext uri="{FF2B5EF4-FFF2-40B4-BE49-F238E27FC236}">
                  <a16:creationId xmlns:a16="http://schemas.microsoft.com/office/drawing/2014/main" id="{CD6906B7-0A4F-8971-16F3-2758FDDC9156}"/>
                </a:ext>
              </a:extLst>
            </p:cNvPr>
            <p:cNvSpPr/>
            <p:nvPr/>
          </p:nvSpPr>
          <p:spPr>
            <a:xfrm>
              <a:off x="7968151" y="285496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9EAADB77-0E04-3F29-8097-17ABD375E424}"/>
                </a:ext>
              </a:extLst>
            </p:cNvPr>
            <p:cNvSpPr/>
            <p:nvPr/>
          </p:nvSpPr>
          <p:spPr>
            <a:xfrm>
              <a:off x="7968151" y="332910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693BA764-C75A-DCD6-4B40-E40B4222D58E}"/>
                </a:ext>
              </a:extLst>
            </p:cNvPr>
            <p:cNvSpPr txBox="1"/>
            <p:nvPr/>
          </p:nvSpPr>
          <p:spPr>
            <a:xfrm>
              <a:off x="7968150" y="328679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DBDF2625-E67A-73F5-EC3D-2BB73A6AAC18}"/>
                </a:ext>
              </a:extLst>
            </p:cNvPr>
            <p:cNvSpPr txBox="1"/>
            <p:nvPr/>
          </p:nvSpPr>
          <p:spPr>
            <a:xfrm>
              <a:off x="7955451" y="3193577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D28E7BBA-DE4F-F2A5-87F3-4747E7CC8753}"/>
                </a:ext>
              </a:extLst>
            </p:cNvPr>
            <p:cNvSpPr txBox="1"/>
            <p:nvPr/>
          </p:nvSpPr>
          <p:spPr>
            <a:xfrm>
              <a:off x="7913118" y="282332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3C103C3F-10B3-8A0D-8367-C9982C3235EE}"/>
                </a:ext>
              </a:extLst>
            </p:cNvPr>
            <p:cNvSpPr txBox="1"/>
            <p:nvPr/>
          </p:nvSpPr>
          <p:spPr>
            <a:xfrm>
              <a:off x="8200983" y="282332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800" name="TextBox 799">
              <a:hlinkClick r:id="rId77" action="ppaction://hlinksldjump"/>
              <a:extLst>
                <a:ext uri="{FF2B5EF4-FFF2-40B4-BE49-F238E27FC236}">
                  <a16:creationId xmlns:a16="http://schemas.microsoft.com/office/drawing/2014/main" id="{4BDA0147-EA46-28D3-23F0-076DB76F7E9C}"/>
                </a:ext>
              </a:extLst>
            </p:cNvPr>
            <p:cNvSpPr txBox="1"/>
            <p:nvPr/>
          </p:nvSpPr>
          <p:spPr>
            <a:xfrm>
              <a:off x="7914585" y="291365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9E307C14-CD1B-B9F7-7BF3-EAB06394486B}"/>
                </a:ext>
              </a:extLst>
            </p:cNvPr>
            <p:cNvSpPr txBox="1"/>
            <p:nvPr/>
          </p:nvSpPr>
          <p:spPr>
            <a:xfrm>
              <a:off x="8200983" y="293785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3D90D3C5-CF8C-5CD5-FE96-DFD8229159A5}"/>
                </a:ext>
              </a:extLst>
            </p:cNvPr>
            <p:cNvSpPr txBox="1"/>
            <p:nvPr/>
          </p:nvSpPr>
          <p:spPr>
            <a:xfrm>
              <a:off x="7913118" y="3054562"/>
              <a:ext cx="72923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DEDDA560-228C-5CCE-03A5-6816E978862C}"/>
              </a:ext>
            </a:extLst>
          </p:cNvPr>
          <p:cNvGrpSpPr/>
          <p:nvPr/>
        </p:nvGrpSpPr>
        <p:grpSpPr>
          <a:xfrm>
            <a:off x="7342964" y="2823080"/>
            <a:ext cx="647699" cy="632746"/>
            <a:chOff x="7342964" y="2823080"/>
            <a:chExt cx="647699" cy="632746"/>
          </a:xfrm>
        </p:grpSpPr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B50E1B14-9D51-D41E-88BE-5E96CD600939}"/>
                </a:ext>
              </a:extLst>
            </p:cNvPr>
            <p:cNvSpPr/>
            <p:nvPr/>
          </p:nvSpPr>
          <p:spPr>
            <a:xfrm>
              <a:off x="7397997" y="285471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B502D662-2D16-0323-9A93-9F98B038D8E0}"/>
                </a:ext>
              </a:extLst>
            </p:cNvPr>
            <p:cNvSpPr/>
            <p:nvPr/>
          </p:nvSpPr>
          <p:spPr>
            <a:xfrm>
              <a:off x="7397997" y="332885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9AEC6715-AD16-1526-0559-0320DDFE9439}"/>
                </a:ext>
              </a:extLst>
            </p:cNvPr>
            <p:cNvSpPr txBox="1"/>
            <p:nvPr/>
          </p:nvSpPr>
          <p:spPr>
            <a:xfrm>
              <a:off x="7397996" y="328654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602C7694-369F-17C6-45BE-F38F8024B577}"/>
                </a:ext>
              </a:extLst>
            </p:cNvPr>
            <p:cNvSpPr txBox="1"/>
            <p:nvPr/>
          </p:nvSpPr>
          <p:spPr>
            <a:xfrm>
              <a:off x="7385297" y="3193330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26925A94-4B8D-FB96-03CB-AE142BE0B1CE}"/>
                </a:ext>
              </a:extLst>
            </p:cNvPr>
            <p:cNvSpPr txBox="1"/>
            <p:nvPr/>
          </p:nvSpPr>
          <p:spPr>
            <a:xfrm>
              <a:off x="7342964" y="282308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C391B37-8182-9C26-3880-FEB51C278623}"/>
                </a:ext>
              </a:extLst>
            </p:cNvPr>
            <p:cNvSpPr txBox="1"/>
            <p:nvPr/>
          </p:nvSpPr>
          <p:spPr>
            <a:xfrm>
              <a:off x="7630829" y="28230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810" name="TextBox 809">
              <a:hlinkClick r:id="rId78" action="ppaction://hlinksldjump"/>
              <a:extLst>
                <a:ext uri="{FF2B5EF4-FFF2-40B4-BE49-F238E27FC236}">
                  <a16:creationId xmlns:a16="http://schemas.microsoft.com/office/drawing/2014/main" id="{D6912EA7-2936-E869-6496-C2CC50D18692}"/>
                </a:ext>
              </a:extLst>
            </p:cNvPr>
            <p:cNvSpPr txBox="1"/>
            <p:nvPr/>
          </p:nvSpPr>
          <p:spPr>
            <a:xfrm>
              <a:off x="7344431" y="291341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4C03595D-B140-23BC-130B-7F240F0DC71D}"/>
                </a:ext>
              </a:extLst>
            </p:cNvPr>
            <p:cNvSpPr txBox="1"/>
            <p:nvPr/>
          </p:nvSpPr>
          <p:spPr>
            <a:xfrm>
              <a:off x="7630829" y="293760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EDFBFD19-60BF-77FC-CCED-38D0F0EE7D43}"/>
                </a:ext>
              </a:extLst>
            </p:cNvPr>
            <p:cNvSpPr txBox="1"/>
            <p:nvPr/>
          </p:nvSpPr>
          <p:spPr>
            <a:xfrm>
              <a:off x="7342964" y="3054315"/>
              <a:ext cx="54398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B1559BFD-F3B2-4530-11BF-FAB17DBBA0AF}"/>
              </a:ext>
            </a:extLst>
          </p:cNvPr>
          <p:cNvGrpSpPr/>
          <p:nvPr/>
        </p:nvGrpSpPr>
        <p:grpSpPr>
          <a:xfrm>
            <a:off x="6771116" y="2822473"/>
            <a:ext cx="647699" cy="632746"/>
            <a:chOff x="6771116" y="2822473"/>
            <a:chExt cx="647699" cy="632746"/>
          </a:xfrm>
        </p:grpSpPr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7A16D30E-0F40-4312-A847-3731691550A5}"/>
                </a:ext>
              </a:extLst>
            </p:cNvPr>
            <p:cNvSpPr/>
            <p:nvPr/>
          </p:nvSpPr>
          <p:spPr>
            <a:xfrm>
              <a:off x="6826149" y="28541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Rectangle 854">
              <a:extLst>
                <a:ext uri="{FF2B5EF4-FFF2-40B4-BE49-F238E27FC236}">
                  <a16:creationId xmlns:a16="http://schemas.microsoft.com/office/drawing/2014/main" id="{23A0D40A-4EAA-103A-6D4D-6DF35C577BEE}"/>
                </a:ext>
              </a:extLst>
            </p:cNvPr>
            <p:cNvSpPr/>
            <p:nvPr/>
          </p:nvSpPr>
          <p:spPr>
            <a:xfrm>
              <a:off x="6826149" y="33282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06CA30ED-8C23-27AB-F4FA-03577D23B5C2}"/>
                </a:ext>
              </a:extLst>
            </p:cNvPr>
            <p:cNvSpPr txBox="1"/>
            <p:nvPr/>
          </p:nvSpPr>
          <p:spPr>
            <a:xfrm>
              <a:off x="6803923" y="3285942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3721E865-7730-14E3-3E61-9418DCEEAB43}"/>
                </a:ext>
              </a:extLst>
            </p:cNvPr>
            <p:cNvSpPr txBox="1"/>
            <p:nvPr/>
          </p:nvSpPr>
          <p:spPr>
            <a:xfrm>
              <a:off x="6826149" y="31927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00133F2-8A39-2AC8-EBBB-1B9FF7651C9B}"/>
                </a:ext>
              </a:extLst>
            </p:cNvPr>
            <p:cNvSpPr txBox="1"/>
            <p:nvPr/>
          </p:nvSpPr>
          <p:spPr>
            <a:xfrm>
              <a:off x="6771116" y="28224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57003F88-B67B-0C6F-97BC-67709DC65DA9}"/>
                </a:ext>
              </a:extLst>
            </p:cNvPr>
            <p:cNvSpPr txBox="1"/>
            <p:nvPr/>
          </p:nvSpPr>
          <p:spPr>
            <a:xfrm>
              <a:off x="6918551" y="28224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860" name="TextBox 859">
              <a:hlinkClick r:id="rId79" action="ppaction://hlinksldjump"/>
              <a:extLst>
                <a:ext uri="{FF2B5EF4-FFF2-40B4-BE49-F238E27FC236}">
                  <a16:creationId xmlns:a16="http://schemas.microsoft.com/office/drawing/2014/main" id="{0F7F26B4-0C1A-4C1E-CD16-BAFC96F0228E}"/>
                </a:ext>
              </a:extLst>
            </p:cNvPr>
            <p:cNvSpPr txBox="1"/>
            <p:nvPr/>
          </p:nvSpPr>
          <p:spPr>
            <a:xfrm>
              <a:off x="6772582" y="2912805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F6CAD569-FF5B-9BC6-2FCF-BA844CD10BE1}"/>
                </a:ext>
              </a:extLst>
            </p:cNvPr>
            <p:cNvSpPr txBox="1"/>
            <p:nvPr/>
          </p:nvSpPr>
          <p:spPr>
            <a:xfrm>
              <a:off x="7058981" y="29370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8D726F06-DEEC-EFFE-E7B5-3254E222A6F7}"/>
                </a:ext>
              </a:extLst>
            </p:cNvPr>
            <p:cNvSpPr txBox="1"/>
            <p:nvPr/>
          </p:nvSpPr>
          <p:spPr>
            <a:xfrm>
              <a:off x="6771117" y="3053708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2836606A-71A7-ED67-6882-90379CE78F70}"/>
              </a:ext>
            </a:extLst>
          </p:cNvPr>
          <p:cNvGrpSpPr/>
          <p:nvPr/>
        </p:nvGrpSpPr>
        <p:grpSpPr>
          <a:xfrm>
            <a:off x="6201149" y="2821989"/>
            <a:ext cx="647699" cy="632746"/>
            <a:chOff x="6201149" y="2821989"/>
            <a:chExt cx="647699" cy="632746"/>
          </a:xfrm>
        </p:grpSpPr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F22F4429-EBC2-234B-9A23-E5093ED757EB}"/>
                </a:ext>
              </a:extLst>
            </p:cNvPr>
            <p:cNvSpPr/>
            <p:nvPr/>
          </p:nvSpPr>
          <p:spPr>
            <a:xfrm>
              <a:off x="6256182" y="285362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Rectangle 864">
              <a:extLst>
                <a:ext uri="{FF2B5EF4-FFF2-40B4-BE49-F238E27FC236}">
                  <a16:creationId xmlns:a16="http://schemas.microsoft.com/office/drawing/2014/main" id="{6E6AC269-ABBA-B089-7272-3712786E7892}"/>
                </a:ext>
              </a:extLst>
            </p:cNvPr>
            <p:cNvSpPr/>
            <p:nvPr/>
          </p:nvSpPr>
          <p:spPr>
            <a:xfrm>
              <a:off x="6256182" y="332776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ABFB02F5-7709-2245-6E19-AF1C9D7550B8}"/>
                </a:ext>
              </a:extLst>
            </p:cNvPr>
            <p:cNvSpPr txBox="1"/>
            <p:nvPr/>
          </p:nvSpPr>
          <p:spPr>
            <a:xfrm>
              <a:off x="6233956" y="3285458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A540C453-9F7F-6ED3-C148-82C10FF5DEFB}"/>
                </a:ext>
              </a:extLst>
            </p:cNvPr>
            <p:cNvSpPr txBox="1"/>
            <p:nvPr/>
          </p:nvSpPr>
          <p:spPr>
            <a:xfrm>
              <a:off x="6256182" y="319223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466C7418-39D9-38C4-49B7-7AF506E6702F}"/>
                </a:ext>
              </a:extLst>
            </p:cNvPr>
            <p:cNvSpPr txBox="1"/>
            <p:nvPr/>
          </p:nvSpPr>
          <p:spPr>
            <a:xfrm>
              <a:off x="6201149" y="282199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5E1073FC-0D46-6D0A-F345-E9DE96FA5F7F}"/>
                </a:ext>
              </a:extLst>
            </p:cNvPr>
            <p:cNvSpPr txBox="1"/>
            <p:nvPr/>
          </p:nvSpPr>
          <p:spPr>
            <a:xfrm>
              <a:off x="6348584" y="282198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870" name="TextBox 869">
              <a:hlinkClick r:id="rId80" action="ppaction://hlinksldjump"/>
              <a:extLst>
                <a:ext uri="{FF2B5EF4-FFF2-40B4-BE49-F238E27FC236}">
                  <a16:creationId xmlns:a16="http://schemas.microsoft.com/office/drawing/2014/main" id="{1051B34C-DE5B-A9E8-D877-04367EBE6843}"/>
                </a:ext>
              </a:extLst>
            </p:cNvPr>
            <p:cNvSpPr txBox="1"/>
            <p:nvPr/>
          </p:nvSpPr>
          <p:spPr>
            <a:xfrm>
              <a:off x="6202615" y="2912321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667BF897-1AF6-C856-9D4E-8D44DE4EB4B6}"/>
                </a:ext>
              </a:extLst>
            </p:cNvPr>
            <p:cNvSpPr txBox="1"/>
            <p:nvPr/>
          </p:nvSpPr>
          <p:spPr>
            <a:xfrm>
              <a:off x="6489014" y="293651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DD6172D2-F46F-E6D5-7706-8EEC6B6345C0}"/>
                </a:ext>
              </a:extLst>
            </p:cNvPr>
            <p:cNvSpPr txBox="1"/>
            <p:nvPr/>
          </p:nvSpPr>
          <p:spPr>
            <a:xfrm>
              <a:off x="6201149" y="3053224"/>
              <a:ext cx="54398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59512858-687C-EED7-6CE4-A05F9D61122D}"/>
              </a:ext>
            </a:extLst>
          </p:cNvPr>
          <p:cNvGrpSpPr/>
          <p:nvPr/>
        </p:nvGrpSpPr>
        <p:grpSpPr>
          <a:xfrm>
            <a:off x="5632458" y="2821909"/>
            <a:ext cx="647699" cy="632746"/>
            <a:chOff x="5632458" y="2821909"/>
            <a:chExt cx="647699" cy="632746"/>
          </a:xfrm>
        </p:grpSpPr>
        <p:sp>
          <p:nvSpPr>
            <p:cNvPr id="874" name="Rectangle 873">
              <a:extLst>
                <a:ext uri="{FF2B5EF4-FFF2-40B4-BE49-F238E27FC236}">
                  <a16:creationId xmlns:a16="http://schemas.microsoft.com/office/drawing/2014/main" id="{C615998F-6649-BA69-4A04-0E4570061D66}"/>
                </a:ext>
              </a:extLst>
            </p:cNvPr>
            <p:cNvSpPr/>
            <p:nvPr/>
          </p:nvSpPr>
          <p:spPr>
            <a:xfrm>
              <a:off x="5687491" y="285354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Rectangle 874">
              <a:extLst>
                <a:ext uri="{FF2B5EF4-FFF2-40B4-BE49-F238E27FC236}">
                  <a16:creationId xmlns:a16="http://schemas.microsoft.com/office/drawing/2014/main" id="{547E9E7B-1C89-09E5-611F-45AFC0B8FF38}"/>
                </a:ext>
              </a:extLst>
            </p:cNvPr>
            <p:cNvSpPr/>
            <p:nvPr/>
          </p:nvSpPr>
          <p:spPr>
            <a:xfrm>
              <a:off x="5687491" y="332768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F8627E5B-DA47-C4C6-4DE7-A362DD9AC2E4}"/>
                </a:ext>
              </a:extLst>
            </p:cNvPr>
            <p:cNvSpPr txBox="1"/>
            <p:nvPr/>
          </p:nvSpPr>
          <p:spPr>
            <a:xfrm>
              <a:off x="5665265" y="3285378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A42CF217-E4FD-06D6-CB6F-178037E5EC64}"/>
                </a:ext>
              </a:extLst>
            </p:cNvPr>
            <p:cNvSpPr txBox="1"/>
            <p:nvPr/>
          </p:nvSpPr>
          <p:spPr>
            <a:xfrm>
              <a:off x="5687491" y="319215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49E05BA7-46A2-14CE-9B25-E6462AD03A26}"/>
                </a:ext>
              </a:extLst>
            </p:cNvPr>
            <p:cNvSpPr txBox="1"/>
            <p:nvPr/>
          </p:nvSpPr>
          <p:spPr>
            <a:xfrm>
              <a:off x="5632458" y="282191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57F44703-7976-B6C1-1FE0-BD3F5A050AF7}"/>
                </a:ext>
              </a:extLst>
            </p:cNvPr>
            <p:cNvSpPr txBox="1"/>
            <p:nvPr/>
          </p:nvSpPr>
          <p:spPr>
            <a:xfrm>
              <a:off x="5779893" y="282190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880" name="TextBox 879">
              <a:hlinkClick r:id="rId81" action="ppaction://hlinksldjump"/>
              <a:extLst>
                <a:ext uri="{FF2B5EF4-FFF2-40B4-BE49-F238E27FC236}">
                  <a16:creationId xmlns:a16="http://schemas.microsoft.com/office/drawing/2014/main" id="{CC3DA8B6-9BCE-BC12-4195-DFB438EC0ACE}"/>
                </a:ext>
              </a:extLst>
            </p:cNvPr>
            <p:cNvSpPr txBox="1"/>
            <p:nvPr/>
          </p:nvSpPr>
          <p:spPr>
            <a:xfrm>
              <a:off x="5633924" y="2912241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07B2030B-7484-556F-4047-A246BDFDB254}"/>
                </a:ext>
              </a:extLst>
            </p:cNvPr>
            <p:cNvSpPr txBox="1"/>
            <p:nvPr/>
          </p:nvSpPr>
          <p:spPr>
            <a:xfrm>
              <a:off x="5920323" y="293643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168657AC-74C8-0152-58F7-AA88A1078F4F}"/>
                </a:ext>
              </a:extLst>
            </p:cNvPr>
            <p:cNvSpPr txBox="1"/>
            <p:nvPr/>
          </p:nvSpPr>
          <p:spPr>
            <a:xfrm>
              <a:off x="5632459" y="3053144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883" name="Group 882">
            <a:extLst>
              <a:ext uri="{FF2B5EF4-FFF2-40B4-BE49-F238E27FC236}">
                <a16:creationId xmlns:a16="http://schemas.microsoft.com/office/drawing/2014/main" id="{9178585B-5688-BB56-2E12-AB6B4CFE6075}"/>
              </a:ext>
            </a:extLst>
          </p:cNvPr>
          <p:cNvGrpSpPr/>
          <p:nvPr/>
        </p:nvGrpSpPr>
        <p:grpSpPr>
          <a:xfrm>
            <a:off x="5062468" y="2820885"/>
            <a:ext cx="647699" cy="632746"/>
            <a:chOff x="5062468" y="2820885"/>
            <a:chExt cx="647699" cy="632746"/>
          </a:xfrm>
        </p:grpSpPr>
        <p:sp>
          <p:nvSpPr>
            <p:cNvPr id="884" name="Rectangle 883">
              <a:extLst>
                <a:ext uri="{FF2B5EF4-FFF2-40B4-BE49-F238E27FC236}">
                  <a16:creationId xmlns:a16="http://schemas.microsoft.com/office/drawing/2014/main" id="{D231E18F-C994-C015-0941-8E162D587671}"/>
                </a:ext>
              </a:extLst>
            </p:cNvPr>
            <p:cNvSpPr/>
            <p:nvPr/>
          </p:nvSpPr>
          <p:spPr>
            <a:xfrm>
              <a:off x="5117501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Rectangle 884">
              <a:extLst>
                <a:ext uri="{FF2B5EF4-FFF2-40B4-BE49-F238E27FC236}">
                  <a16:creationId xmlns:a16="http://schemas.microsoft.com/office/drawing/2014/main" id="{676A63A2-3645-B0EF-0CAA-781A9AC69A8E}"/>
                </a:ext>
              </a:extLst>
            </p:cNvPr>
            <p:cNvSpPr/>
            <p:nvPr/>
          </p:nvSpPr>
          <p:spPr>
            <a:xfrm>
              <a:off x="5117501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495ADC00-51B9-556A-B1FA-D434D33F1C70}"/>
                </a:ext>
              </a:extLst>
            </p:cNvPr>
            <p:cNvSpPr txBox="1"/>
            <p:nvPr/>
          </p:nvSpPr>
          <p:spPr>
            <a:xfrm>
              <a:off x="5095275" y="3284354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EAE8BEC9-1B06-72D4-50A8-B66A4E2B5058}"/>
                </a:ext>
              </a:extLst>
            </p:cNvPr>
            <p:cNvSpPr txBox="1"/>
            <p:nvPr/>
          </p:nvSpPr>
          <p:spPr>
            <a:xfrm>
              <a:off x="5117501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C4FC06B9-9219-78E1-681A-A40F9DAFB998}"/>
                </a:ext>
              </a:extLst>
            </p:cNvPr>
            <p:cNvSpPr txBox="1"/>
            <p:nvPr/>
          </p:nvSpPr>
          <p:spPr>
            <a:xfrm>
              <a:off x="5062468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21845611-D69A-332A-B0CA-1479057C8B8B}"/>
                </a:ext>
              </a:extLst>
            </p:cNvPr>
            <p:cNvSpPr txBox="1"/>
            <p:nvPr/>
          </p:nvSpPr>
          <p:spPr>
            <a:xfrm>
              <a:off x="5209903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890" name="TextBox 889">
              <a:hlinkClick r:id="rId82" action="ppaction://hlinksldjump"/>
              <a:extLst>
                <a:ext uri="{FF2B5EF4-FFF2-40B4-BE49-F238E27FC236}">
                  <a16:creationId xmlns:a16="http://schemas.microsoft.com/office/drawing/2014/main" id="{B590AF8A-E918-3128-01E3-82106FEDB709}"/>
                </a:ext>
              </a:extLst>
            </p:cNvPr>
            <p:cNvSpPr txBox="1"/>
            <p:nvPr/>
          </p:nvSpPr>
          <p:spPr>
            <a:xfrm>
              <a:off x="5063934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3D1D585C-8024-DE30-5CD6-A8AC1AEC49EF}"/>
                </a:ext>
              </a:extLst>
            </p:cNvPr>
            <p:cNvSpPr txBox="1"/>
            <p:nvPr/>
          </p:nvSpPr>
          <p:spPr>
            <a:xfrm>
              <a:off x="5350333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F4A60ACA-2501-8DC8-8483-4ACEF144C338}"/>
                </a:ext>
              </a:extLst>
            </p:cNvPr>
            <p:cNvSpPr txBox="1"/>
            <p:nvPr/>
          </p:nvSpPr>
          <p:spPr>
            <a:xfrm>
              <a:off x="5062468" y="3052120"/>
              <a:ext cx="57664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sp>
        <p:nvSpPr>
          <p:cNvPr id="893" name="TextBox 892">
            <a:extLst>
              <a:ext uri="{FF2B5EF4-FFF2-40B4-BE49-F238E27FC236}">
                <a16:creationId xmlns:a16="http://schemas.microsoft.com/office/drawing/2014/main" id="{C98800B0-C95E-259B-A738-4681AE176D3B}"/>
              </a:ext>
            </a:extLst>
          </p:cNvPr>
          <p:cNvSpPr txBox="1"/>
          <p:nvPr/>
        </p:nvSpPr>
        <p:spPr>
          <a:xfrm>
            <a:off x="4527106" y="3284354"/>
            <a:ext cx="576642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2, 3, [4, 5, 6]</a:t>
            </a:r>
          </a:p>
        </p:txBody>
      </p:sp>
      <p:grpSp>
        <p:nvGrpSpPr>
          <p:cNvPr id="894" name="Group 893">
            <a:extLst>
              <a:ext uri="{FF2B5EF4-FFF2-40B4-BE49-F238E27FC236}">
                <a16:creationId xmlns:a16="http://schemas.microsoft.com/office/drawing/2014/main" id="{B2692CBC-77F8-3424-7895-5F3A04A5B6CE}"/>
              </a:ext>
            </a:extLst>
          </p:cNvPr>
          <p:cNvGrpSpPr/>
          <p:nvPr/>
        </p:nvGrpSpPr>
        <p:grpSpPr>
          <a:xfrm>
            <a:off x="4494299" y="2820885"/>
            <a:ext cx="647699" cy="590441"/>
            <a:chOff x="4494299" y="2820885"/>
            <a:chExt cx="647699" cy="590441"/>
          </a:xfrm>
        </p:grpSpPr>
        <p:sp>
          <p:nvSpPr>
            <p:cNvPr id="1564" name="Rectangle 1563">
              <a:extLst>
                <a:ext uri="{FF2B5EF4-FFF2-40B4-BE49-F238E27FC236}">
                  <a16:creationId xmlns:a16="http://schemas.microsoft.com/office/drawing/2014/main" id="{0FBCB101-8929-E618-AB4C-0DA48D477D50}"/>
                </a:ext>
              </a:extLst>
            </p:cNvPr>
            <p:cNvSpPr/>
            <p:nvPr/>
          </p:nvSpPr>
          <p:spPr>
            <a:xfrm>
              <a:off x="4549332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5" name="Rectangle 1564">
              <a:extLst>
                <a:ext uri="{FF2B5EF4-FFF2-40B4-BE49-F238E27FC236}">
                  <a16:creationId xmlns:a16="http://schemas.microsoft.com/office/drawing/2014/main" id="{11AAF93E-064D-01A3-BF3A-829AF6EA0A0A}"/>
                </a:ext>
              </a:extLst>
            </p:cNvPr>
            <p:cNvSpPr/>
            <p:nvPr/>
          </p:nvSpPr>
          <p:spPr>
            <a:xfrm>
              <a:off x="4549332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6" name="TextBox 1565">
              <a:extLst>
                <a:ext uri="{FF2B5EF4-FFF2-40B4-BE49-F238E27FC236}">
                  <a16:creationId xmlns:a16="http://schemas.microsoft.com/office/drawing/2014/main" id="{A52C000B-38E5-8763-54D4-CE4F599DA3EE}"/>
                </a:ext>
              </a:extLst>
            </p:cNvPr>
            <p:cNvSpPr txBox="1"/>
            <p:nvPr/>
          </p:nvSpPr>
          <p:spPr>
            <a:xfrm>
              <a:off x="4549332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67" name="TextBox 1566">
              <a:extLst>
                <a:ext uri="{FF2B5EF4-FFF2-40B4-BE49-F238E27FC236}">
                  <a16:creationId xmlns:a16="http://schemas.microsoft.com/office/drawing/2014/main" id="{B076CC1D-9D35-DA4E-C28F-74617F8B2AAD}"/>
                </a:ext>
              </a:extLst>
            </p:cNvPr>
            <p:cNvSpPr txBox="1"/>
            <p:nvPr/>
          </p:nvSpPr>
          <p:spPr>
            <a:xfrm>
              <a:off x="4494299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67DD247E-8A81-948B-5E5B-A132D2CF3ABD}"/>
                </a:ext>
              </a:extLst>
            </p:cNvPr>
            <p:cNvSpPr txBox="1"/>
            <p:nvPr/>
          </p:nvSpPr>
          <p:spPr>
            <a:xfrm>
              <a:off x="4641734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1569" name="TextBox 1568">
              <a:hlinkClick r:id="rId83" action="ppaction://hlinksldjump"/>
              <a:extLst>
                <a:ext uri="{FF2B5EF4-FFF2-40B4-BE49-F238E27FC236}">
                  <a16:creationId xmlns:a16="http://schemas.microsoft.com/office/drawing/2014/main" id="{358E7E24-BAA1-38CB-EE66-69976C9B769B}"/>
                </a:ext>
              </a:extLst>
            </p:cNvPr>
            <p:cNvSpPr txBox="1"/>
            <p:nvPr/>
          </p:nvSpPr>
          <p:spPr>
            <a:xfrm>
              <a:off x="4495765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D927D90D-378D-5B9A-FB6E-3AA9B8F029AB}"/>
                </a:ext>
              </a:extLst>
            </p:cNvPr>
            <p:cNvSpPr txBox="1"/>
            <p:nvPr/>
          </p:nvSpPr>
          <p:spPr>
            <a:xfrm>
              <a:off x="4782164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61A6CBBB-E5F8-C91F-262D-CA713A3E3289}"/>
                </a:ext>
              </a:extLst>
            </p:cNvPr>
            <p:cNvSpPr txBox="1"/>
            <p:nvPr/>
          </p:nvSpPr>
          <p:spPr>
            <a:xfrm>
              <a:off x="4494300" y="3052120"/>
              <a:ext cx="57664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1572" name="Group 1571">
            <a:extLst>
              <a:ext uri="{FF2B5EF4-FFF2-40B4-BE49-F238E27FC236}">
                <a16:creationId xmlns:a16="http://schemas.microsoft.com/office/drawing/2014/main" id="{CFD079AC-1701-113C-0731-6BE4EE9179CB}"/>
              </a:ext>
            </a:extLst>
          </p:cNvPr>
          <p:cNvGrpSpPr/>
          <p:nvPr/>
        </p:nvGrpSpPr>
        <p:grpSpPr>
          <a:xfrm>
            <a:off x="3921867" y="2820885"/>
            <a:ext cx="686116" cy="632746"/>
            <a:chOff x="3921867" y="2820885"/>
            <a:chExt cx="686116" cy="632746"/>
          </a:xfrm>
        </p:grpSpPr>
        <p:sp>
          <p:nvSpPr>
            <p:cNvPr id="1573" name="Rectangle 1572">
              <a:extLst>
                <a:ext uri="{FF2B5EF4-FFF2-40B4-BE49-F238E27FC236}">
                  <a16:creationId xmlns:a16="http://schemas.microsoft.com/office/drawing/2014/main" id="{2E14EB46-7057-7567-510E-AB5839D6F303}"/>
                </a:ext>
              </a:extLst>
            </p:cNvPr>
            <p:cNvSpPr/>
            <p:nvPr/>
          </p:nvSpPr>
          <p:spPr>
            <a:xfrm>
              <a:off x="3976900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4" name="Rectangle 1573">
              <a:extLst>
                <a:ext uri="{FF2B5EF4-FFF2-40B4-BE49-F238E27FC236}">
                  <a16:creationId xmlns:a16="http://schemas.microsoft.com/office/drawing/2014/main" id="{EDFC72FF-CF9B-E973-2562-0D5D494C86E9}"/>
                </a:ext>
              </a:extLst>
            </p:cNvPr>
            <p:cNvSpPr/>
            <p:nvPr/>
          </p:nvSpPr>
          <p:spPr>
            <a:xfrm>
              <a:off x="3976900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3C771768-42DA-ED54-DDAE-51A18AC94371}"/>
                </a:ext>
              </a:extLst>
            </p:cNvPr>
            <p:cNvSpPr txBox="1"/>
            <p:nvPr/>
          </p:nvSpPr>
          <p:spPr>
            <a:xfrm>
              <a:off x="3954674" y="3284354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1576" name="TextBox 1575">
              <a:extLst>
                <a:ext uri="{FF2B5EF4-FFF2-40B4-BE49-F238E27FC236}">
                  <a16:creationId xmlns:a16="http://schemas.microsoft.com/office/drawing/2014/main" id="{4F91545F-FC09-CE78-2DD1-8720E58CCD94}"/>
                </a:ext>
              </a:extLst>
            </p:cNvPr>
            <p:cNvSpPr txBox="1"/>
            <p:nvPr/>
          </p:nvSpPr>
          <p:spPr>
            <a:xfrm>
              <a:off x="3976900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FF4E1D1B-350C-2CBB-83A7-CFF4AF07D7BE}"/>
                </a:ext>
              </a:extLst>
            </p:cNvPr>
            <p:cNvSpPr txBox="1"/>
            <p:nvPr/>
          </p:nvSpPr>
          <p:spPr>
            <a:xfrm>
              <a:off x="3921867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1578" name="TextBox 1577">
              <a:extLst>
                <a:ext uri="{FF2B5EF4-FFF2-40B4-BE49-F238E27FC236}">
                  <a16:creationId xmlns:a16="http://schemas.microsoft.com/office/drawing/2014/main" id="{1BDF7414-33CD-399B-7244-1C4A67965F53}"/>
                </a:ext>
              </a:extLst>
            </p:cNvPr>
            <p:cNvSpPr txBox="1"/>
            <p:nvPr/>
          </p:nvSpPr>
          <p:spPr>
            <a:xfrm>
              <a:off x="4069302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1579" name="TextBox 1578">
              <a:hlinkClick r:id="rId84" action="ppaction://hlinksldjump"/>
              <a:extLst>
                <a:ext uri="{FF2B5EF4-FFF2-40B4-BE49-F238E27FC236}">
                  <a16:creationId xmlns:a16="http://schemas.microsoft.com/office/drawing/2014/main" id="{DCFB401F-D402-8666-1575-9EC968518992}"/>
                </a:ext>
              </a:extLst>
            </p:cNvPr>
            <p:cNvSpPr txBox="1"/>
            <p:nvPr/>
          </p:nvSpPr>
          <p:spPr>
            <a:xfrm>
              <a:off x="3923333" y="2911217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D4DF1931-18CE-57A2-4725-AD3D6B2A932A}"/>
                </a:ext>
              </a:extLst>
            </p:cNvPr>
            <p:cNvSpPr txBox="1"/>
            <p:nvPr/>
          </p:nvSpPr>
          <p:spPr>
            <a:xfrm>
              <a:off x="4209732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D7B6148D-EDAC-5B28-2487-1B28308DB2B2}"/>
                </a:ext>
              </a:extLst>
            </p:cNvPr>
            <p:cNvSpPr txBox="1"/>
            <p:nvPr/>
          </p:nvSpPr>
          <p:spPr>
            <a:xfrm>
              <a:off x="3921867" y="3052120"/>
              <a:ext cx="68611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1582" name="Group 1581">
            <a:extLst>
              <a:ext uri="{FF2B5EF4-FFF2-40B4-BE49-F238E27FC236}">
                <a16:creationId xmlns:a16="http://schemas.microsoft.com/office/drawing/2014/main" id="{D20BE0D0-9116-2896-D42F-110E42BAB50B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3349805" y="2821461"/>
            <a:chExt cx="821917" cy="632746"/>
          </a:xfrm>
        </p:grpSpPr>
        <p:sp>
          <p:nvSpPr>
            <p:cNvPr id="1583" name="Rectangle 1582">
              <a:extLst>
                <a:ext uri="{FF2B5EF4-FFF2-40B4-BE49-F238E27FC236}">
                  <a16:creationId xmlns:a16="http://schemas.microsoft.com/office/drawing/2014/main" id="{7CC82C87-EDE0-AD6A-3C99-2F4B89DD4689}"/>
                </a:ext>
              </a:extLst>
            </p:cNvPr>
            <p:cNvSpPr/>
            <p:nvPr/>
          </p:nvSpPr>
          <p:spPr>
            <a:xfrm>
              <a:off x="3404838" y="285310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4" name="Rectangle 1583">
              <a:extLst>
                <a:ext uri="{FF2B5EF4-FFF2-40B4-BE49-F238E27FC236}">
                  <a16:creationId xmlns:a16="http://schemas.microsoft.com/office/drawing/2014/main" id="{C69C1FBE-ABC3-C818-A046-143CDFC73EBA}"/>
                </a:ext>
              </a:extLst>
            </p:cNvPr>
            <p:cNvSpPr/>
            <p:nvPr/>
          </p:nvSpPr>
          <p:spPr>
            <a:xfrm>
              <a:off x="3404838" y="332723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C8B3643E-627A-5DB2-D10B-72821B244FEC}"/>
                </a:ext>
              </a:extLst>
            </p:cNvPr>
            <p:cNvSpPr txBox="1"/>
            <p:nvPr/>
          </p:nvSpPr>
          <p:spPr>
            <a:xfrm>
              <a:off x="3404837" y="328493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1608" name="TextBox 1607">
              <a:extLst>
                <a:ext uri="{FF2B5EF4-FFF2-40B4-BE49-F238E27FC236}">
                  <a16:creationId xmlns:a16="http://schemas.microsoft.com/office/drawing/2014/main" id="{052A15E7-E512-05CC-5EF3-378349D084A8}"/>
                </a:ext>
              </a:extLst>
            </p:cNvPr>
            <p:cNvSpPr txBox="1"/>
            <p:nvPr/>
          </p:nvSpPr>
          <p:spPr>
            <a:xfrm>
              <a:off x="3404838" y="319171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9" name="TextBox 1608">
              <a:extLst>
                <a:ext uri="{FF2B5EF4-FFF2-40B4-BE49-F238E27FC236}">
                  <a16:creationId xmlns:a16="http://schemas.microsoft.com/office/drawing/2014/main" id="{5A264DE0-16C6-9DD8-1EA8-691F53DCA6DA}"/>
                </a:ext>
              </a:extLst>
            </p:cNvPr>
            <p:cNvSpPr txBox="1"/>
            <p:nvPr/>
          </p:nvSpPr>
          <p:spPr>
            <a:xfrm>
              <a:off x="3349805" y="282146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1610" name="TextBox 1609">
              <a:extLst>
                <a:ext uri="{FF2B5EF4-FFF2-40B4-BE49-F238E27FC236}">
                  <a16:creationId xmlns:a16="http://schemas.microsoft.com/office/drawing/2014/main" id="{28BC48F5-8B2E-0364-292A-4D64B160746F}"/>
                </a:ext>
              </a:extLst>
            </p:cNvPr>
            <p:cNvSpPr txBox="1"/>
            <p:nvPr/>
          </p:nvSpPr>
          <p:spPr>
            <a:xfrm>
              <a:off x="3497240" y="2821461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1611" name="TextBox 1610">
              <a:hlinkClick r:id="rId85" action="ppaction://hlinksldjump"/>
              <a:extLst>
                <a:ext uri="{FF2B5EF4-FFF2-40B4-BE49-F238E27FC236}">
                  <a16:creationId xmlns:a16="http://schemas.microsoft.com/office/drawing/2014/main" id="{C87B6126-D67B-0D61-B5A4-B8ACE52AC6F3}"/>
                </a:ext>
              </a:extLst>
            </p:cNvPr>
            <p:cNvSpPr txBox="1"/>
            <p:nvPr/>
          </p:nvSpPr>
          <p:spPr>
            <a:xfrm>
              <a:off x="3351272" y="291179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1612" name="TextBox 1611">
              <a:extLst>
                <a:ext uri="{FF2B5EF4-FFF2-40B4-BE49-F238E27FC236}">
                  <a16:creationId xmlns:a16="http://schemas.microsoft.com/office/drawing/2014/main" id="{8F489517-0CDA-A555-D928-8FEBD04A1DB5}"/>
                </a:ext>
              </a:extLst>
            </p:cNvPr>
            <p:cNvSpPr txBox="1"/>
            <p:nvPr/>
          </p:nvSpPr>
          <p:spPr>
            <a:xfrm>
              <a:off x="3637670" y="293599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1613" name="TextBox 1612">
              <a:extLst>
                <a:ext uri="{FF2B5EF4-FFF2-40B4-BE49-F238E27FC236}">
                  <a16:creationId xmlns:a16="http://schemas.microsoft.com/office/drawing/2014/main" id="{78C384DC-2A87-4F5A-0A06-25F0B3B1CB72}"/>
                </a:ext>
              </a:extLst>
            </p:cNvPr>
            <p:cNvSpPr txBox="1"/>
            <p:nvPr/>
          </p:nvSpPr>
          <p:spPr>
            <a:xfrm>
              <a:off x="3349805" y="3052696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1614" name="Group 1613">
            <a:extLst>
              <a:ext uri="{FF2B5EF4-FFF2-40B4-BE49-F238E27FC236}">
                <a16:creationId xmlns:a16="http://schemas.microsoft.com/office/drawing/2014/main" id="{32F01205-538C-64CC-0812-A72AFB98C2BA}"/>
              </a:ext>
            </a:extLst>
          </p:cNvPr>
          <p:cNvGrpSpPr/>
          <p:nvPr/>
        </p:nvGrpSpPr>
        <p:grpSpPr>
          <a:xfrm>
            <a:off x="2778418" y="2821950"/>
            <a:ext cx="647699" cy="632746"/>
            <a:chOff x="2778418" y="2821950"/>
            <a:chExt cx="647699" cy="632746"/>
          </a:xfrm>
        </p:grpSpPr>
        <p:sp>
          <p:nvSpPr>
            <p:cNvPr id="1615" name="Rectangle 1614">
              <a:extLst>
                <a:ext uri="{FF2B5EF4-FFF2-40B4-BE49-F238E27FC236}">
                  <a16:creationId xmlns:a16="http://schemas.microsoft.com/office/drawing/2014/main" id="{E00D2D32-E053-45A1-088B-44F53D5FB4EB}"/>
                </a:ext>
              </a:extLst>
            </p:cNvPr>
            <p:cNvSpPr/>
            <p:nvPr/>
          </p:nvSpPr>
          <p:spPr>
            <a:xfrm>
              <a:off x="2833451" y="2853589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6" name="Rectangle 1615">
              <a:extLst>
                <a:ext uri="{FF2B5EF4-FFF2-40B4-BE49-F238E27FC236}">
                  <a16:creationId xmlns:a16="http://schemas.microsoft.com/office/drawing/2014/main" id="{DED6F694-81C1-DABB-74FF-F635A499FF5A}"/>
                </a:ext>
              </a:extLst>
            </p:cNvPr>
            <p:cNvSpPr/>
            <p:nvPr/>
          </p:nvSpPr>
          <p:spPr>
            <a:xfrm>
              <a:off x="2833451" y="3327723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7" name="TextBox 1616">
              <a:extLst>
                <a:ext uri="{FF2B5EF4-FFF2-40B4-BE49-F238E27FC236}">
                  <a16:creationId xmlns:a16="http://schemas.microsoft.com/office/drawing/2014/main" id="{DC09282F-250B-3A85-506A-F1D449199F54}"/>
                </a:ext>
              </a:extLst>
            </p:cNvPr>
            <p:cNvSpPr txBox="1"/>
            <p:nvPr/>
          </p:nvSpPr>
          <p:spPr>
            <a:xfrm>
              <a:off x="2833450" y="328541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1618" name="TextBox 1617">
              <a:extLst>
                <a:ext uri="{FF2B5EF4-FFF2-40B4-BE49-F238E27FC236}">
                  <a16:creationId xmlns:a16="http://schemas.microsoft.com/office/drawing/2014/main" id="{18962A54-CC29-4946-029C-9CE230FD3CED}"/>
                </a:ext>
              </a:extLst>
            </p:cNvPr>
            <p:cNvSpPr txBox="1"/>
            <p:nvPr/>
          </p:nvSpPr>
          <p:spPr>
            <a:xfrm>
              <a:off x="2833451" y="319220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19" name="TextBox 1618">
              <a:extLst>
                <a:ext uri="{FF2B5EF4-FFF2-40B4-BE49-F238E27FC236}">
                  <a16:creationId xmlns:a16="http://schemas.microsoft.com/office/drawing/2014/main" id="{D1C5A22B-D475-2B3A-8FB4-36578D15082E}"/>
                </a:ext>
              </a:extLst>
            </p:cNvPr>
            <p:cNvSpPr txBox="1"/>
            <p:nvPr/>
          </p:nvSpPr>
          <p:spPr>
            <a:xfrm>
              <a:off x="2778418" y="2821951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1620" name="TextBox 1619">
              <a:extLst>
                <a:ext uri="{FF2B5EF4-FFF2-40B4-BE49-F238E27FC236}">
                  <a16:creationId xmlns:a16="http://schemas.microsoft.com/office/drawing/2014/main" id="{7519AD93-47F7-F857-F48A-658A49243D98}"/>
                </a:ext>
              </a:extLst>
            </p:cNvPr>
            <p:cNvSpPr txBox="1"/>
            <p:nvPr/>
          </p:nvSpPr>
          <p:spPr>
            <a:xfrm>
              <a:off x="2925853" y="2821950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1621" name="TextBox 1620">
              <a:hlinkClick r:id="rId86" action="ppaction://hlinksldjump"/>
              <a:extLst>
                <a:ext uri="{FF2B5EF4-FFF2-40B4-BE49-F238E27FC236}">
                  <a16:creationId xmlns:a16="http://schemas.microsoft.com/office/drawing/2014/main" id="{C3C33CC5-69B3-F463-2111-D4563FBE318B}"/>
                </a:ext>
              </a:extLst>
            </p:cNvPr>
            <p:cNvSpPr txBox="1"/>
            <p:nvPr/>
          </p:nvSpPr>
          <p:spPr>
            <a:xfrm>
              <a:off x="2779885" y="2912282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1622" name="TextBox 1621">
              <a:extLst>
                <a:ext uri="{FF2B5EF4-FFF2-40B4-BE49-F238E27FC236}">
                  <a16:creationId xmlns:a16="http://schemas.microsoft.com/office/drawing/2014/main" id="{34045797-78DF-FB33-3483-2DDC089DA86D}"/>
                </a:ext>
              </a:extLst>
            </p:cNvPr>
            <p:cNvSpPr txBox="1"/>
            <p:nvPr/>
          </p:nvSpPr>
          <p:spPr>
            <a:xfrm>
              <a:off x="3066283" y="2936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1623" name="TextBox 1622">
              <a:extLst>
                <a:ext uri="{FF2B5EF4-FFF2-40B4-BE49-F238E27FC236}">
                  <a16:creationId xmlns:a16="http://schemas.microsoft.com/office/drawing/2014/main" id="{88F81407-738E-890A-B1DF-E12D562F523D}"/>
                </a:ext>
              </a:extLst>
            </p:cNvPr>
            <p:cNvSpPr txBox="1"/>
            <p:nvPr/>
          </p:nvSpPr>
          <p:spPr>
            <a:xfrm>
              <a:off x="2778418" y="3053185"/>
              <a:ext cx="64769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1624" name="Group 1623">
            <a:extLst>
              <a:ext uri="{FF2B5EF4-FFF2-40B4-BE49-F238E27FC236}">
                <a16:creationId xmlns:a16="http://schemas.microsoft.com/office/drawing/2014/main" id="{D3C2EDCE-2885-D12A-0605-4A6B295C6680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2204179" y="2820885"/>
            <a:chExt cx="821917" cy="632746"/>
          </a:xfrm>
        </p:grpSpPr>
        <p:sp>
          <p:nvSpPr>
            <p:cNvPr id="1625" name="Rectangle 1624">
              <a:extLst>
                <a:ext uri="{FF2B5EF4-FFF2-40B4-BE49-F238E27FC236}">
                  <a16:creationId xmlns:a16="http://schemas.microsoft.com/office/drawing/2014/main" id="{E947D4FA-EE74-5A97-1857-78463654DDF8}"/>
                </a:ext>
              </a:extLst>
            </p:cNvPr>
            <p:cNvSpPr/>
            <p:nvPr/>
          </p:nvSpPr>
          <p:spPr>
            <a:xfrm>
              <a:off x="2259212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6" name="Rectangle 1625">
              <a:extLst>
                <a:ext uri="{FF2B5EF4-FFF2-40B4-BE49-F238E27FC236}">
                  <a16:creationId xmlns:a16="http://schemas.microsoft.com/office/drawing/2014/main" id="{0B156764-1CA1-719F-FF85-C8DE2ED6BB08}"/>
                </a:ext>
              </a:extLst>
            </p:cNvPr>
            <p:cNvSpPr/>
            <p:nvPr/>
          </p:nvSpPr>
          <p:spPr>
            <a:xfrm>
              <a:off x="2259212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7" name="TextBox 1626">
              <a:extLst>
                <a:ext uri="{FF2B5EF4-FFF2-40B4-BE49-F238E27FC236}">
                  <a16:creationId xmlns:a16="http://schemas.microsoft.com/office/drawing/2014/main" id="{BC9C0F8D-F49B-0308-7CD8-792F810A3F7F}"/>
                </a:ext>
              </a:extLst>
            </p:cNvPr>
            <p:cNvSpPr txBox="1"/>
            <p:nvPr/>
          </p:nvSpPr>
          <p:spPr>
            <a:xfrm>
              <a:off x="2259211" y="328435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1628" name="TextBox 1627">
              <a:extLst>
                <a:ext uri="{FF2B5EF4-FFF2-40B4-BE49-F238E27FC236}">
                  <a16:creationId xmlns:a16="http://schemas.microsoft.com/office/drawing/2014/main" id="{BE8A8FF4-7A68-45ED-61B7-C48E06961A25}"/>
                </a:ext>
              </a:extLst>
            </p:cNvPr>
            <p:cNvSpPr txBox="1"/>
            <p:nvPr/>
          </p:nvSpPr>
          <p:spPr>
            <a:xfrm>
              <a:off x="2259212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29" name="TextBox 1628">
              <a:extLst>
                <a:ext uri="{FF2B5EF4-FFF2-40B4-BE49-F238E27FC236}">
                  <a16:creationId xmlns:a16="http://schemas.microsoft.com/office/drawing/2014/main" id="{75500042-B885-78A2-484C-AFBB1E887EA6}"/>
                </a:ext>
              </a:extLst>
            </p:cNvPr>
            <p:cNvSpPr txBox="1"/>
            <p:nvPr/>
          </p:nvSpPr>
          <p:spPr>
            <a:xfrm>
              <a:off x="2204179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1630" name="TextBox 1629">
              <a:extLst>
                <a:ext uri="{FF2B5EF4-FFF2-40B4-BE49-F238E27FC236}">
                  <a16:creationId xmlns:a16="http://schemas.microsoft.com/office/drawing/2014/main" id="{5F5943A7-4D99-AE1E-32FD-5F5EBA0C7387}"/>
                </a:ext>
              </a:extLst>
            </p:cNvPr>
            <p:cNvSpPr txBox="1"/>
            <p:nvPr/>
          </p:nvSpPr>
          <p:spPr>
            <a:xfrm>
              <a:off x="2351614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1631" name="TextBox 1630">
              <a:hlinkClick r:id="rId87" action="ppaction://hlinksldjump"/>
              <a:extLst>
                <a:ext uri="{FF2B5EF4-FFF2-40B4-BE49-F238E27FC236}">
                  <a16:creationId xmlns:a16="http://schemas.microsoft.com/office/drawing/2014/main" id="{3C4AE12D-83D3-4E94-2260-71AD6689AA57}"/>
                </a:ext>
              </a:extLst>
            </p:cNvPr>
            <p:cNvSpPr txBox="1"/>
            <p:nvPr/>
          </p:nvSpPr>
          <p:spPr>
            <a:xfrm>
              <a:off x="2205646" y="291121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1632" name="TextBox 1631">
              <a:extLst>
                <a:ext uri="{FF2B5EF4-FFF2-40B4-BE49-F238E27FC236}">
                  <a16:creationId xmlns:a16="http://schemas.microsoft.com/office/drawing/2014/main" id="{AC3815B4-BDED-CC14-7A61-A0A8678422F4}"/>
                </a:ext>
              </a:extLst>
            </p:cNvPr>
            <p:cNvSpPr txBox="1"/>
            <p:nvPr/>
          </p:nvSpPr>
          <p:spPr>
            <a:xfrm>
              <a:off x="2492044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1633" name="TextBox 1632">
              <a:extLst>
                <a:ext uri="{FF2B5EF4-FFF2-40B4-BE49-F238E27FC236}">
                  <a16:creationId xmlns:a16="http://schemas.microsoft.com/office/drawing/2014/main" id="{2D26EDE4-3CFB-A237-D0F4-EB50104E25ED}"/>
                </a:ext>
              </a:extLst>
            </p:cNvPr>
            <p:cNvSpPr txBox="1"/>
            <p:nvPr/>
          </p:nvSpPr>
          <p:spPr>
            <a:xfrm>
              <a:off x="2204179" y="305212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1634" name="Group 1633">
            <a:extLst>
              <a:ext uri="{FF2B5EF4-FFF2-40B4-BE49-F238E27FC236}">
                <a16:creationId xmlns:a16="http://schemas.microsoft.com/office/drawing/2014/main" id="{F5FF8CE0-BCDB-F7A7-EC6A-DAEA8F004D27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1627542" y="2820885"/>
            <a:chExt cx="821917" cy="632746"/>
          </a:xfrm>
        </p:grpSpPr>
        <p:sp>
          <p:nvSpPr>
            <p:cNvPr id="1635" name="Rectangle 1634">
              <a:extLst>
                <a:ext uri="{FF2B5EF4-FFF2-40B4-BE49-F238E27FC236}">
                  <a16:creationId xmlns:a16="http://schemas.microsoft.com/office/drawing/2014/main" id="{3FEC0486-6CA7-33E6-3EB7-B32613C7556F}"/>
                </a:ext>
              </a:extLst>
            </p:cNvPr>
            <p:cNvSpPr/>
            <p:nvPr/>
          </p:nvSpPr>
          <p:spPr>
            <a:xfrm>
              <a:off x="1682575" y="285252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6" name="Rectangle 1635">
              <a:extLst>
                <a:ext uri="{FF2B5EF4-FFF2-40B4-BE49-F238E27FC236}">
                  <a16:creationId xmlns:a16="http://schemas.microsoft.com/office/drawing/2014/main" id="{123400AE-2234-AF6F-E91C-A0A78A861F6E}"/>
                </a:ext>
              </a:extLst>
            </p:cNvPr>
            <p:cNvSpPr/>
            <p:nvPr/>
          </p:nvSpPr>
          <p:spPr>
            <a:xfrm>
              <a:off x="1682575" y="332665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7" name="TextBox 1636">
              <a:extLst>
                <a:ext uri="{FF2B5EF4-FFF2-40B4-BE49-F238E27FC236}">
                  <a16:creationId xmlns:a16="http://schemas.microsoft.com/office/drawing/2014/main" id="{397FA6A2-1109-3358-9E21-029F645E7BF6}"/>
                </a:ext>
              </a:extLst>
            </p:cNvPr>
            <p:cNvSpPr txBox="1"/>
            <p:nvPr/>
          </p:nvSpPr>
          <p:spPr>
            <a:xfrm>
              <a:off x="1682574" y="328435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38" name="TextBox 1637">
              <a:extLst>
                <a:ext uri="{FF2B5EF4-FFF2-40B4-BE49-F238E27FC236}">
                  <a16:creationId xmlns:a16="http://schemas.microsoft.com/office/drawing/2014/main" id="{5878038E-3706-D803-B6A0-2DB0E99FEC62}"/>
                </a:ext>
              </a:extLst>
            </p:cNvPr>
            <p:cNvSpPr txBox="1"/>
            <p:nvPr/>
          </p:nvSpPr>
          <p:spPr>
            <a:xfrm>
              <a:off x="1682575" y="31911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39" name="TextBox 1638">
              <a:extLst>
                <a:ext uri="{FF2B5EF4-FFF2-40B4-BE49-F238E27FC236}">
                  <a16:creationId xmlns:a16="http://schemas.microsoft.com/office/drawing/2014/main" id="{02126775-73F0-9C4C-BDF4-26D3A58456CA}"/>
                </a:ext>
              </a:extLst>
            </p:cNvPr>
            <p:cNvSpPr txBox="1"/>
            <p:nvPr/>
          </p:nvSpPr>
          <p:spPr>
            <a:xfrm>
              <a:off x="1627542" y="282088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640" name="TextBox 1639">
              <a:extLst>
                <a:ext uri="{FF2B5EF4-FFF2-40B4-BE49-F238E27FC236}">
                  <a16:creationId xmlns:a16="http://schemas.microsoft.com/office/drawing/2014/main" id="{1C6A0542-AC3B-84C2-4745-510AD58E4876}"/>
                </a:ext>
              </a:extLst>
            </p:cNvPr>
            <p:cNvSpPr txBox="1"/>
            <p:nvPr/>
          </p:nvSpPr>
          <p:spPr>
            <a:xfrm>
              <a:off x="1774977" y="282088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641" name="TextBox 1640">
              <a:hlinkClick r:id="rId88" action="ppaction://hlinksldjump"/>
              <a:extLst>
                <a:ext uri="{FF2B5EF4-FFF2-40B4-BE49-F238E27FC236}">
                  <a16:creationId xmlns:a16="http://schemas.microsoft.com/office/drawing/2014/main" id="{DA44C503-FD96-F885-62A8-1EE0DE16765E}"/>
                </a:ext>
              </a:extLst>
            </p:cNvPr>
            <p:cNvSpPr txBox="1"/>
            <p:nvPr/>
          </p:nvSpPr>
          <p:spPr>
            <a:xfrm>
              <a:off x="1629009" y="291121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642" name="TextBox 1641">
              <a:extLst>
                <a:ext uri="{FF2B5EF4-FFF2-40B4-BE49-F238E27FC236}">
                  <a16:creationId xmlns:a16="http://schemas.microsoft.com/office/drawing/2014/main" id="{D47C2D18-E856-405B-3B8C-D439CFE849C6}"/>
                </a:ext>
              </a:extLst>
            </p:cNvPr>
            <p:cNvSpPr txBox="1"/>
            <p:nvPr/>
          </p:nvSpPr>
          <p:spPr>
            <a:xfrm>
              <a:off x="1915407" y="293541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43" name="TextBox 1842">
              <a:extLst>
                <a:ext uri="{FF2B5EF4-FFF2-40B4-BE49-F238E27FC236}">
                  <a16:creationId xmlns:a16="http://schemas.microsoft.com/office/drawing/2014/main" id="{932C413B-05CC-14A0-D410-517BCBCA4C33}"/>
                </a:ext>
              </a:extLst>
            </p:cNvPr>
            <p:cNvSpPr txBox="1"/>
            <p:nvPr/>
          </p:nvSpPr>
          <p:spPr>
            <a:xfrm>
              <a:off x="1627542" y="305212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45" name="Group 1844">
            <a:extLst>
              <a:ext uri="{FF2B5EF4-FFF2-40B4-BE49-F238E27FC236}">
                <a16:creationId xmlns:a16="http://schemas.microsoft.com/office/drawing/2014/main" id="{9FAE61E9-5CDD-2556-5C2B-17246E41BAA5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1053688" y="2821188"/>
            <a:chExt cx="821917" cy="634833"/>
          </a:xfrm>
        </p:grpSpPr>
        <p:sp>
          <p:nvSpPr>
            <p:cNvPr id="1847" name="Rectangle 1846">
              <a:extLst>
                <a:ext uri="{FF2B5EF4-FFF2-40B4-BE49-F238E27FC236}">
                  <a16:creationId xmlns:a16="http://schemas.microsoft.com/office/drawing/2014/main" id="{A36045F1-E917-D875-4763-BE40B3D4BCAA}"/>
                </a:ext>
              </a:extLst>
            </p:cNvPr>
            <p:cNvSpPr/>
            <p:nvPr/>
          </p:nvSpPr>
          <p:spPr>
            <a:xfrm>
              <a:off x="1108721" y="28528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8" name="Rectangle 1847">
              <a:extLst>
                <a:ext uri="{FF2B5EF4-FFF2-40B4-BE49-F238E27FC236}">
                  <a16:creationId xmlns:a16="http://schemas.microsoft.com/office/drawing/2014/main" id="{3DAFFB5F-407B-FECA-BC70-1A557F62ECFA}"/>
                </a:ext>
              </a:extLst>
            </p:cNvPr>
            <p:cNvSpPr/>
            <p:nvPr/>
          </p:nvSpPr>
          <p:spPr>
            <a:xfrm>
              <a:off x="1108721" y="33269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5" name="TextBox 1854">
              <a:extLst>
                <a:ext uri="{FF2B5EF4-FFF2-40B4-BE49-F238E27FC236}">
                  <a16:creationId xmlns:a16="http://schemas.microsoft.com/office/drawing/2014/main" id="{77590487-EB3A-0A4C-19CC-1A80F06987C2}"/>
                </a:ext>
              </a:extLst>
            </p:cNvPr>
            <p:cNvSpPr txBox="1"/>
            <p:nvPr/>
          </p:nvSpPr>
          <p:spPr>
            <a:xfrm>
              <a:off x="1108721" y="328674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20" name="TextBox 1919">
              <a:extLst>
                <a:ext uri="{FF2B5EF4-FFF2-40B4-BE49-F238E27FC236}">
                  <a16:creationId xmlns:a16="http://schemas.microsoft.com/office/drawing/2014/main" id="{3EF0F28D-56C2-5A32-9102-8350FD65A615}"/>
                </a:ext>
              </a:extLst>
            </p:cNvPr>
            <p:cNvSpPr txBox="1"/>
            <p:nvPr/>
          </p:nvSpPr>
          <p:spPr>
            <a:xfrm>
              <a:off x="1108721" y="319143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21" name="TextBox 1920">
              <a:extLst>
                <a:ext uri="{FF2B5EF4-FFF2-40B4-BE49-F238E27FC236}">
                  <a16:creationId xmlns:a16="http://schemas.microsoft.com/office/drawing/2014/main" id="{C7AEFD59-2AC6-4A0F-30BD-F588941EF4D0}"/>
                </a:ext>
              </a:extLst>
            </p:cNvPr>
            <p:cNvSpPr txBox="1"/>
            <p:nvPr/>
          </p:nvSpPr>
          <p:spPr>
            <a:xfrm>
              <a:off x="1053688" y="28211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1922" name="TextBox 1921">
              <a:extLst>
                <a:ext uri="{FF2B5EF4-FFF2-40B4-BE49-F238E27FC236}">
                  <a16:creationId xmlns:a16="http://schemas.microsoft.com/office/drawing/2014/main" id="{3B24D5A4-9A63-F7BF-1B18-B88297040F07}"/>
                </a:ext>
              </a:extLst>
            </p:cNvPr>
            <p:cNvSpPr txBox="1"/>
            <p:nvPr/>
          </p:nvSpPr>
          <p:spPr>
            <a:xfrm>
              <a:off x="1248423" y="282118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1923" name="TextBox 1922">
              <a:hlinkClick r:id="rId89" action="ppaction://hlinksldjump"/>
              <a:extLst>
                <a:ext uri="{FF2B5EF4-FFF2-40B4-BE49-F238E27FC236}">
                  <a16:creationId xmlns:a16="http://schemas.microsoft.com/office/drawing/2014/main" id="{D6E9FF8E-6942-7477-119C-9B64FBECAE23}"/>
                </a:ext>
              </a:extLst>
            </p:cNvPr>
            <p:cNvSpPr txBox="1"/>
            <p:nvPr/>
          </p:nvSpPr>
          <p:spPr>
            <a:xfrm>
              <a:off x="1055155" y="29115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1924" name="TextBox 1923">
              <a:extLst>
                <a:ext uri="{FF2B5EF4-FFF2-40B4-BE49-F238E27FC236}">
                  <a16:creationId xmlns:a16="http://schemas.microsoft.com/office/drawing/2014/main" id="{8F1E808E-5004-9966-8179-74C6B358067C}"/>
                </a:ext>
              </a:extLst>
            </p:cNvPr>
            <p:cNvSpPr txBox="1"/>
            <p:nvPr/>
          </p:nvSpPr>
          <p:spPr>
            <a:xfrm>
              <a:off x="1341553" y="29357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1925" name="TextBox 1924">
              <a:extLst>
                <a:ext uri="{FF2B5EF4-FFF2-40B4-BE49-F238E27FC236}">
                  <a16:creationId xmlns:a16="http://schemas.microsoft.com/office/drawing/2014/main" id="{E173E2C6-8C43-3E2A-B4FE-BA9063EB9B03}"/>
                </a:ext>
              </a:extLst>
            </p:cNvPr>
            <p:cNvSpPr txBox="1"/>
            <p:nvPr/>
          </p:nvSpPr>
          <p:spPr>
            <a:xfrm>
              <a:off x="1053688" y="305242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1926" name="Group 1925">
            <a:extLst>
              <a:ext uri="{FF2B5EF4-FFF2-40B4-BE49-F238E27FC236}">
                <a16:creationId xmlns:a16="http://schemas.microsoft.com/office/drawing/2014/main" id="{42072C3B-9C3B-FBFD-839A-8B9FD1D4A655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478365" y="2821188"/>
            <a:chExt cx="821917" cy="634833"/>
          </a:xfrm>
        </p:grpSpPr>
        <p:sp>
          <p:nvSpPr>
            <p:cNvPr id="1927" name="Rectangle 1926">
              <a:extLst>
                <a:ext uri="{FF2B5EF4-FFF2-40B4-BE49-F238E27FC236}">
                  <a16:creationId xmlns:a16="http://schemas.microsoft.com/office/drawing/2014/main" id="{CC9F12BE-20AC-2A8B-678D-37ACE8176421}"/>
                </a:ext>
              </a:extLst>
            </p:cNvPr>
            <p:cNvSpPr/>
            <p:nvPr/>
          </p:nvSpPr>
          <p:spPr>
            <a:xfrm>
              <a:off x="533398" y="28528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8" name="Rectangle 1927">
              <a:extLst>
                <a:ext uri="{FF2B5EF4-FFF2-40B4-BE49-F238E27FC236}">
                  <a16:creationId xmlns:a16="http://schemas.microsoft.com/office/drawing/2014/main" id="{1DFF65E2-7827-846B-628B-A4E7DB552813}"/>
                </a:ext>
              </a:extLst>
            </p:cNvPr>
            <p:cNvSpPr/>
            <p:nvPr/>
          </p:nvSpPr>
          <p:spPr>
            <a:xfrm>
              <a:off x="533398" y="33269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9" name="TextBox 1928">
              <a:extLst>
                <a:ext uri="{FF2B5EF4-FFF2-40B4-BE49-F238E27FC236}">
                  <a16:creationId xmlns:a16="http://schemas.microsoft.com/office/drawing/2014/main" id="{03833CE9-9FE4-903D-95D2-801FC39B121D}"/>
                </a:ext>
              </a:extLst>
            </p:cNvPr>
            <p:cNvSpPr txBox="1"/>
            <p:nvPr/>
          </p:nvSpPr>
          <p:spPr>
            <a:xfrm>
              <a:off x="533398" y="328674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30" name="TextBox 1929">
              <a:extLst>
                <a:ext uri="{FF2B5EF4-FFF2-40B4-BE49-F238E27FC236}">
                  <a16:creationId xmlns:a16="http://schemas.microsoft.com/office/drawing/2014/main" id="{3440374D-2803-EDE3-D6B0-8303E6FBE054}"/>
                </a:ext>
              </a:extLst>
            </p:cNvPr>
            <p:cNvSpPr txBox="1"/>
            <p:nvPr/>
          </p:nvSpPr>
          <p:spPr>
            <a:xfrm>
              <a:off x="533398" y="319143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31" name="TextBox 1930">
              <a:extLst>
                <a:ext uri="{FF2B5EF4-FFF2-40B4-BE49-F238E27FC236}">
                  <a16:creationId xmlns:a16="http://schemas.microsoft.com/office/drawing/2014/main" id="{111EB405-6F8A-0813-D6D1-71A6D16AC4A0}"/>
                </a:ext>
              </a:extLst>
            </p:cNvPr>
            <p:cNvSpPr txBox="1"/>
            <p:nvPr/>
          </p:nvSpPr>
          <p:spPr>
            <a:xfrm>
              <a:off x="478365" y="28211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1932" name="TextBox 1931">
              <a:extLst>
                <a:ext uri="{FF2B5EF4-FFF2-40B4-BE49-F238E27FC236}">
                  <a16:creationId xmlns:a16="http://schemas.microsoft.com/office/drawing/2014/main" id="{F9B30C6A-163D-D49C-8E07-53E4C058A7DB}"/>
                </a:ext>
              </a:extLst>
            </p:cNvPr>
            <p:cNvSpPr txBox="1"/>
            <p:nvPr/>
          </p:nvSpPr>
          <p:spPr>
            <a:xfrm>
              <a:off x="673100" y="282118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1933" name="TextBox 1932">
              <a:hlinkClick r:id="rId90" action="ppaction://hlinksldjump"/>
              <a:extLst>
                <a:ext uri="{FF2B5EF4-FFF2-40B4-BE49-F238E27FC236}">
                  <a16:creationId xmlns:a16="http://schemas.microsoft.com/office/drawing/2014/main" id="{962E3866-0ED9-2B96-95AE-5E47DDC03CC0}"/>
                </a:ext>
              </a:extLst>
            </p:cNvPr>
            <p:cNvSpPr txBox="1"/>
            <p:nvPr/>
          </p:nvSpPr>
          <p:spPr>
            <a:xfrm>
              <a:off x="479832" y="29115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1934" name="TextBox 1933">
              <a:extLst>
                <a:ext uri="{FF2B5EF4-FFF2-40B4-BE49-F238E27FC236}">
                  <a16:creationId xmlns:a16="http://schemas.microsoft.com/office/drawing/2014/main" id="{1C008170-4642-72C4-BEBA-B852668D0208}"/>
                </a:ext>
              </a:extLst>
            </p:cNvPr>
            <p:cNvSpPr txBox="1"/>
            <p:nvPr/>
          </p:nvSpPr>
          <p:spPr>
            <a:xfrm>
              <a:off x="766230" y="29357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935" name="TextBox 1934">
              <a:extLst>
                <a:ext uri="{FF2B5EF4-FFF2-40B4-BE49-F238E27FC236}">
                  <a16:creationId xmlns:a16="http://schemas.microsoft.com/office/drawing/2014/main" id="{614BC812-9FEF-C0D8-6490-5342B9DE1660}"/>
                </a:ext>
              </a:extLst>
            </p:cNvPr>
            <p:cNvSpPr txBox="1"/>
            <p:nvPr/>
          </p:nvSpPr>
          <p:spPr>
            <a:xfrm>
              <a:off x="478365" y="305242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sp>
        <p:nvSpPr>
          <p:cNvPr id="1936" name="Rectangle 1935">
            <a:hlinkClick r:id="rId91" action="ppaction://hlinksldjump"/>
            <a:extLst>
              <a:ext uri="{FF2B5EF4-FFF2-40B4-BE49-F238E27FC236}">
                <a16:creationId xmlns:a16="http://schemas.microsoft.com/office/drawing/2014/main" id="{8EB6724C-A217-1A4C-39F3-D69505907E68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937" name="Rectangle 1936">
            <a:hlinkClick r:id="rId92" action="ppaction://hlinksldjump"/>
            <a:extLst>
              <a:ext uri="{FF2B5EF4-FFF2-40B4-BE49-F238E27FC236}">
                <a16:creationId xmlns:a16="http://schemas.microsoft.com/office/drawing/2014/main" id="{5B51FF2A-4DF7-A9FF-784F-98A00A5E2B2B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38" name="Rectangle 1937">
            <a:hlinkClick r:id="rId93" action="ppaction://hlinksldjump"/>
            <a:extLst>
              <a:ext uri="{FF2B5EF4-FFF2-40B4-BE49-F238E27FC236}">
                <a16:creationId xmlns:a16="http://schemas.microsoft.com/office/drawing/2014/main" id="{B807DA00-24F7-44D3-443E-2B7006DC563C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1939" name="Rectangle 1938">
            <a:hlinkClick r:id="rId94" action="ppaction://hlinksldjump"/>
            <a:extLst>
              <a:ext uri="{FF2B5EF4-FFF2-40B4-BE49-F238E27FC236}">
                <a16:creationId xmlns:a16="http://schemas.microsoft.com/office/drawing/2014/main" id="{121E3B89-067E-A97A-CE09-5F3FD8C1AD69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1940" name="Rectangle 1939">
            <a:hlinkClick r:id="rId95" action="ppaction://hlinksldjump"/>
            <a:extLst>
              <a:ext uri="{FF2B5EF4-FFF2-40B4-BE49-F238E27FC236}">
                <a16:creationId xmlns:a16="http://schemas.microsoft.com/office/drawing/2014/main" id="{2155B7CC-0706-9BE0-FA7C-9EEAE4240202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1941" name="Rectangle 1940">
            <a:hlinkClick r:id="rId96" action="ppaction://hlinksldjump"/>
            <a:extLst>
              <a:ext uri="{FF2B5EF4-FFF2-40B4-BE49-F238E27FC236}">
                <a16:creationId xmlns:a16="http://schemas.microsoft.com/office/drawing/2014/main" id="{92412190-6904-36BE-B18D-D1779DFA5DA6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942" name="TextBox 1941">
            <a:hlinkClick r:id="rId97" action="ppaction://hlinksldjump"/>
            <a:extLst>
              <a:ext uri="{FF2B5EF4-FFF2-40B4-BE49-F238E27FC236}">
                <a16:creationId xmlns:a16="http://schemas.microsoft.com/office/drawing/2014/main" id="{A13B8018-CF9A-E732-CA11-0EDE491E32B4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943" name="TextBox 1942">
            <a:hlinkClick r:id="rId98" action="ppaction://hlinksldjump"/>
            <a:extLst>
              <a:ext uri="{FF2B5EF4-FFF2-40B4-BE49-F238E27FC236}">
                <a16:creationId xmlns:a16="http://schemas.microsoft.com/office/drawing/2014/main" id="{94D976C6-4DCA-8B3E-B2B1-3AEC5DC7505B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944" name="TextBox 1943">
            <a:hlinkClick r:id="rId99" action="ppaction://hlinksldjump"/>
            <a:extLst>
              <a:ext uri="{FF2B5EF4-FFF2-40B4-BE49-F238E27FC236}">
                <a16:creationId xmlns:a16="http://schemas.microsoft.com/office/drawing/2014/main" id="{3713C3B5-10A6-58CE-C43C-92D4AB3AA1E8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945" name="TextBox 1944">
            <a:hlinkClick r:id="rId100" action="ppaction://hlinksldjump"/>
            <a:extLst>
              <a:ext uri="{FF2B5EF4-FFF2-40B4-BE49-F238E27FC236}">
                <a16:creationId xmlns:a16="http://schemas.microsoft.com/office/drawing/2014/main" id="{C086274D-17B7-C3FB-1CDE-4932936E031A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946" name="TextBox 1945">
            <a:hlinkClick r:id="rId101" action="ppaction://hlinksldjump"/>
            <a:extLst>
              <a:ext uri="{FF2B5EF4-FFF2-40B4-BE49-F238E27FC236}">
                <a16:creationId xmlns:a16="http://schemas.microsoft.com/office/drawing/2014/main" id="{6FA76CCC-7B32-AB0C-ECF9-91DC5FBC569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947" name="TextBox 1946">
            <a:hlinkClick r:id="rId102" action="ppaction://hlinksldjump"/>
            <a:extLst>
              <a:ext uri="{FF2B5EF4-FFF2-40B4-BE49-F238E27FC236}">
                <a16:creationId xmlns:a16="http://schemas.microsoft.com/office/drawing/2014/main" id="{DBBBA2DF-6628-63BF-5030-9DBE67E68FC2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948" name="TextBox 1947">
            <a:hlinkClick r:id="rId103" action="ppaction://hlinksldjump"/>
            <a:extLst>
              <a:ext uri="{FF2B5EF4-FFF2-40B4-BE49-F238E27FC236}">
                <a16:creationId xmlns:a16="http://schemas.microsoft.com/office/drawing/2014/main" id="{C7EDDF7B-ABB5-44DA-7D66-90A86532C339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949" name="TextBox 1948">
            <a:hlinkClick r:id="rId104" action="ppaction://hlinksldjump"/>
            <a:extLst>
              <a:ext uri="{FF2B5EF4-FFF2-40B4-BE49-F238E27FC236}">
                <a16:creationId xmlns:a16="http://schemas.microsoft.com/office/drawing/2014/main" id="{72569C1C-0649-3D7A-E982-FE96FC2AD23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950" name="TextBox 1949">
            <a:hlinkClick r:id="rId105" action="ppaction://hlinksldjump"/>
            <a:extLst>
              <a:ext uri="{FF2B5EF4-FFF2-40B4-BE49-F238E27FC236}">
                <a16:creationId xmlns:a16="http://schemas.microsoft.com/office/drawing/2014/main" id="{90EF19B5-FD30-F3B8-0A56-8BCAC471A0B5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951" name="TextBox 1950">
            <a:hlinkClick r:id="rId106" action="ppaction://hlinksldjump"/>
            <a:extLst>
              <a:ext uri="{FF2B5EF4-FFF2-40B4-BE49-F238E27FC236}">
                <a16:creationId xmlns:a16="http://schemas.microsoft.com/office/drawing/2014/main" id="{A9720ECE-A053-C7CE-3761-C63F0B35920E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952" name="TextBox 1951">
            <a:hlinkClick r:id="rId107" action="ppaction://hlinksldjump"/>
            <a:extLst>
              <a:ext uri="{FF2B5EF4-FFF2-40B4-BE49-F238E27FC236}">
                <a16:creationId xmlns:a16="http://schemas.microsoft.com/office/drawing/2014/main" id="{479296DB-17AF-27D7-9EDD-0E76BD6E19AF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53" name="TextBox 1952">
            <a:hlinkClick r:id="rId108" action="ppaction://hlinksldjump"/>
            <a:extLst>
              <a:ext uri="{FF2B5EF4-FFF2-40B4-BE49-F238E27FC236}">
                <a16:creationId xmlns:a16="http://schemas.microsoft.com/office/drawing/2014/main" id="{087D8DC9-0218-9D47-60DF-890DCBBDF41C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54" name="TextBox 1953">
            <a:hlinkClick r:id="rId109" action="ppaction://hlinksldjump"/>
            <a:extLst>
              <a:ext uri="{FF2B5EF4-FFF2-40B4-BE49-F238E27FC236}">
                <a16:creationId xmlns:a16="http://schemas.microsoft.com/office/drawing/2014/main" id="{0678C67A-06A6-5300-E2E3-9BDF7E5BF385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955" name="TextBox 1954">
            <a:hlinkClick r:id="rId110" action="ppaction://hlinksldjump"/>
            <a:extLst>
              <a:ext uri="{FF2B5EF4-FFF2-40B4-BE49-F238E27FC236}">
                <a16:creationId xmlns:a16="http://schemas.microsoft.com/office/drawing/2014/main" id="{E12ADC1F-98F5-7701-7C54-B7A98DCB025B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956" name="TextBox 1955">
            <a:hlinkClick r:id="rId111" action="ppaction://hlinksldjump"/>
            <a:extLst>
              <a:ext uri="{FF2B5EF4-FFF2-40B4-BE49-F238E27FC236}">
                <a16:creationId xmlns:a16="http://schemas.microsoft.com/office/drawing/2014/main" id="{9EC6B064-7A73-7FE1-E957-C064684F79BB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957" name="TextBox 1956">
            <a:hlinkClick r:id="rId112" action="ppaction://hlinksldjump"/>
            <a:extLst>
              <a:ext uri="{FF2B5EF4-FFF2-40B4-BE49-F238E27FC236}">
                <a16:creationId xmlns:a16="http://schemas.microsoft.com/office/drawing/2014/main" id="{5439D835-FB61-D693-6577-274032D390F8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958" name="TextBox 1957">
            <a:hlinkClick r:id="rId113" action="ppaction://hlinksldjump"/>
            <a:extLst>
              <a:ext uri="{FF2B5EF4-FFF2-40B4-BE49-F238E27FC236}">
                <a16:creationId xmlns:a16="http://schemas.microsoft.com/office/drawing/2014/main" id="{70F6DC61-2C71-091B-A622-DECAFCFC5359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959" name="TextBox 1958">
            <a:hlinkClick r:id="rId114" action="ppaction://hlinksldjump"/>
            <a:extLst>
              <a:ext uri="{FF2B5EF4-FFF2-40B4-BE49-F238E27FC236}">
                <a16:creationId xmlns:a16="http://schemas.microsoft.com/office/drawing/2014/main" id="{FA8AC0DE-FDB6-153C-53BF-1E004D713E01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961" name="TextBox 1960">
            <a:extLst>
              <a:ext uri="{FF2B5EF4-FFF2-40B4-BE49-F238E27FC236}">
                <a16:creationId xmlns:a16="http://schemas.microsoft.com/office/drawing/2014/main" id="{683C1200-7CBF-A92B-ADB1-26F1923C6E98}"/>
              </a:ext>
            </a:extLst>
          </p:cNvPr>
          <p:cNvSpPr txBox="1"/>
          <p:nvPr/>
        </p:nvSpPr>
        <p:spPr>
          <a:xfrm>
            <a:off x="2353552" y="880655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Chu kì			:</a:t>
            </a:r>
          </a:p>
        </p:txBody>
      </p:sp>
      <p:sp>
        <p:nvSpPr>
          <p:cNvPr id="1962" name="TextBox 1961">
            <a:extLst>
              <a:ext uri="{FF2B5EF4-FFF2-40B4-BE49-F238E27FC236}">
                <a16:creationId xmlns:a16="http://schemas.microsoft.com/office/drawing/2014/main" id="{0CEA5932-24A5-0B09-F550-C0E603B07757}"/>
              </a:ext>
            </a:extLst>
          </p:cNvPr>
          <p:cNvSpPr txBox="1"/>
          <p:nvPr/>
        </p:nvSpPr>
        <p:spPr>
          <a:xfrm>
            <a:off x="5162571" y="880655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4 (chu kì lớn)</a:t>
            </a:r>
          </a:p>
        </p:txBody>
      </p:sp>
      <p:sp>
        <p:nvSpPr>
          <p:cNvPr id="1963" name="TextBox 1962">
            <a:extLst>
              <a:ext uri="{FF2B5EF4-FFF2-40B4-BE49-F238E27FC236}">
                <a16:creationId xmlns:a16="http://schemas.microsoft.com/office/drawing/2014/main" id="{9BB71151-8AC5-5819-D076-B2883112AD5B}"/>
              </a:ext>
            </a:extLst>
          </p:cNvPr>
          <p:cNvSpPr txBox="1"/>
          <p:nvPr/>
        </p:nvSpPr>
        <p:spPr>
          <a:xfrm>
            <a:off x="2353551" y="131640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lượng nguyên tố	:</a:t>
            </a:r>
          </a:p>
        </p:txBody>
      </p:sp>
      <p:sp>
        <p:nvSpPr>
          <p:cNvPr id="1964" name="TextBox 1963">
            <a:extLst>
              <a:ext uri="{FF2B5EF4-FFF2-40B4-BE49-F238E27FC236}">
                <a16:creationId xmlns:a16="http://schemas.microsoft.com/office/drawing/2014/main" id="{61B904AA-2F75-C669-A68F-A31D35D90AFA}"/>
              </a:ext>
            </a:extLst>
          </p:cNvPr>
          <p:cNvSpPr txBox="1"/>
          <p:nvPr/>
        </p:nvSpPr>
        <p:spPr>
          <a:xfrm>
            <a:off x="5162571" y="1316404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18</a:t>
            </a:r>
          </a:p>
        </p:txBody>
      </p:sp>
      <p:sp>
        <p:nvSpPr>
          <p:cNvPr id="1965" name="TextBox 1964">
            <a:extLst>
              <a:ext uri="{FF2B5EF4-FFF2-40B4-BE49-F238E27FC236}">
                <a16:creationId xmlns:a16="http://schemas.microsoft.com/office/drawing/2014/main" id="{D2E9DEF4-3A26-2ED0-78CB-F3853DF079E9}"/>
              </a:ext>
            </a:extLst>
          </p:cNvPr>
          <p:cNvSpPr txBox="1"/>
          <p:nvPr/>
        </p:nvSpPr>
        <p:spPr>
          <a:xfrm>
            <a:off x="2353551" y="1789521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lớp electron		:</a:t>
            </a:r>
          </a:p>
        </p:txBody>
      </p:sp>
      <p:sp>
        <p:nvSpPr>
          <p:cNvPr id="1966" name="TextBox 1965">
            <a:extLst>
              <a:ext uri="{FF2B5EF4-FFF2-40B4-BE49-F238E27FC236}">
                <a16:creationId xmlns:a16="http://schemas.microsoft.com/office/drawing/2014/main" id="{A354E8A5-2877-B7DF-EA1E-30468BFEAA30}"/>
              </a:ext>
            </a:extLst>
          </p:cNvPr>
          <p:cNvSpPr txBox="1"/>
          <p:nvPr/>
        </p:nvSpPr>
        <p:spPr>
          <a:xfrm>
            <a:off x="5162571" y="1789521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4</a:t>
            </a:r>
          </a:p>
        </p:txBody>
      </p: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D15CC897-81BC-D8A4-E245-D11C66FA7552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82B6358D-C9E2-6AFD-AE1C-209BDD4BDBA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C44A6992-40AC-52F7-FAEB-A990D8D4AB8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9E5F4F6B-43AE-F2D1-3970-D086954568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25B6A0D-84AB-9283-33DE-1F621E2AB9EA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61BC9A8A-D809-F7C9-8EDD-64F1F8EF4E2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CD3B3946-3561-5A56-7F4B-2EB7711B095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5" name="TextBox 74">
              <a:hlinkClick r:id="rId115" action="ppaction://hlinksldjump"/>
              <a:extLst>
                <a:ext uri="{FF2B5EF4-FFF2-40B4-BE49-F238E27FC236}">
                  <a16:creationId xmlns:a16="http://schemas.microsoft.com/office/drawing/2014/main" id="{8DB0081B-42CA-495A-7FA9-10854B2DD6C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6556BC8-E5B6-F98C-09B9-3FA865C9D5C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D299BD9-C970-2F22-3406-1D37FC90DD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7A53EADA-9E5E-7436-AE44-9BB44C85AA3D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A0987F16-C922-CCF9-0E40-B55EDA5421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C86A1F8F-FC0B-3C68-5250-21A2D4F1318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BF15ACD9-C9B0-B03B-5BA1-FB8468D924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662A963A-6DDE-3A32-A5E5-30EB18CA31F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60" name="TextBox 1959">
              <a:extLst>
                <a:ext uri="{FF2B5EF4-FFF2-40B4-BE49-F238E27FC236}">
                  <a16:creationId xmlns:a16="http://schemas.microsoft.com/office/drawing/2014/main" id="{7972CCA1-6DFD-CDBE-592D-745CB6C367D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967" name="TextBox 1966">
              <a:extLst>
                <a:ext uri="{FF2B5EF4-FFF2-40B4-BE49-F238E27FC236}">
                  <a16:creationId xmlns:a16="http://schemas.microsoft.com/office/drawing/2014/main" id="{58F71D02-37AE-4E39-9DDC-100CE875861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68" name="TextBox 196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E0F6918F-E21B-5A70-09F4-CE6507C9BA1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969" name="TextBox 1968">
              <a:extLst>
                <a:ext uri="{FF2B5EF4-FFF2-40B4-BE49-F238E27FC236}">
                  <a16:creationId xmlns:a16="http://schemas.microsoft.com/office/drawing/2014/main" id="{F08AF290-C280-A7D0-97EA-A5EE48248A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70" name="TextBox 1969">
              <a:extLst>
                <a:ext uri="{FF2B5EF4-FFF2-40B4-BE49-F238E27FC236}">
                  <a16:creationId xmlns:a16="http://schemas.microsoft.com/office/drawing/2014/main" id="{E777203A-5E25-3250-F808-51F490A1842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981" name="Group 1980">
            <a:extLst>
              <a:ext uri="{FF2B5EF4-FFF2-40B4-BE49-F238E27FC236}">
                <a16:creationId xmlns:a16="http://schemas.microsoft.com/office/drawing/2014/main" id="{3392065D-F227-4C80-8461-002BA1B9EA9C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1982" name="Rectangle 1981">
              <a:extLst>
                <a:ext uri="{FF2B5EF4-FFF2-40B4-BE49-F238E27FC236}">
                  <a16:creationId xmlns:a16="http://schemas.microsoft.com/office/drawing/2014/main" id="{83DC1868-77BB-B1D8-36B6-59C607617C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3" name="Rectangle 1982">
              <a:extLst>
                <a:ext uri="{FF2B5EF4-FFF2-40B4-BE49-F238E27FC236}">
                  <a16:creationId xmlns:a16="http://schemas.microsoft.com/office/drawing/2014/main" id="{4CA2EB11-5AF1-92D3-3E66-7803F327BDC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979135FE-B8E2-B27C-02B9-F95FA0376D16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48383A6C-4608-F530-2FC0-BEC172B8C11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4DBCD5C9-426C-BB7B-E35C-4EDE4001CFC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273474DB-13AE-EEB2-D215-C458FC49D37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152" name="TextBox 15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C15284F6-D43A-FE79-056F-C506B7C9688D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D3A0EB27-35EA-7291-DB44-A0D4948CEE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E2ED9CBE-2D64-5B87-AEF6-E9CCDDB197A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273F47C8-7485-BD7D-8880-666DC18D48E3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2B18CC0C-260C-A6F6-0EBF-3389EC66C4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DE02D693-014D-1D53-527B-6D59E7C301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5C4ED6E2-D46C-C935-488D-697F932ACE0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5C2A3807-CEA6-5870-A883-52CA5561D36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A9507B8F-7200-80C7-8719-BC1B08C9D3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6E2EC6CE-00B7-25AB-B2BE-A7709ED6978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82" name="TextBox 18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BDAA4416-2BDF-1832-CD6F-C9C94A7B7C8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19C8316C-F3D5-3CE6-0B4C-3CB15E69AB1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7314548-A67A-5040-1047-B47C67FF49E4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58B7F07-F27A-13DA-7EC9-3F21BB57D53F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E4D879E-52E9-7B66-FB80-7B78CEEE4132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EA87E171-389C-85B5-166E-CEF89A5CBFE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F84C09D-E252-C427-7E2C-A56078DB3C28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431CD15-5E0D-AAD2-506F-D814B2A16F99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01140EF0-3836-8A99-396D-814F5A383D76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3D4630BF-F618-4B32-6BA6-BB9F5B7A6468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0B595B4-A960-46DC-7525-303D118F8B5B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2C2328B2-D3F9-204B-4423-BDF7815814DC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0D5C255-22CA-AFE8-2418-3B381F4CB83C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58BD703-E62B-1286-71DC-E4D7482102F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0DBEB937-ED1B-6E26-E68A-5B0F08904A94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6C27634D-D0E1-C984-7D8D-BD707E090D57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7167E685-6A7C-1AF7-F059-05AEC9DEE98B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1864" name="Group 1863">
                  <a:extLst>
                    <a:ext uri="{FF2B5EF4-FFF2-40B4-BE49-F238E27FC236}">
                      <a16:creationId xmlns:a16="http://schemas.microsoft.com/office/drawing/2014/main" id="{B4BEB12C-B20E-87AA-54D5-6A5EBEFDDC44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1866" name="Group 1865">
                    <a:extLst>
                      <a:ext uri="{FF2B5EF4-FFF2-40B4-BE49-F238E27FC236}">
                        <a16:creationId xmlns:a16="http://schemas.microsoft.com/office/drawing/2014/main" id="{263533C9-EB7B-0C93-CAA6-C9C9C017E29E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868" name="Group 1867">
                      <a:extLst>
                        <a:ext uri="{FF2B5EF4-FFF2-40B4-BE49-F238E27FC236}">
                          <a16:creationId xmlns:a16="http://schemas.microsoft.com/office/drawing/2014/main" id="{5353E84E-2A73-F6A4-9170-4EF5227B2B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1870" name="Group 1869">
                        <a:extLst>
                          <a:ext uri="{FF2B5EF4-FFF2-40B4-BE49-F238E27FC236}">
                            <a16:creationId xmlns:a16="http://schemas.microsoft.com/office/drawing/2014/main" id="{0E4CAB78-4D9A-322D-DCB0-0CF9862D019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1872" name="Group 1871">
                          <a:extLst>
                            <a:ext uri="{FF2B5EF4-FFF2-40B4-BE49-F238E27FC236}">
                              <a16:creationId xmlns:a16="http://schemas.microsoft.com/office/drawing/2014/main" id="{74EEF0C3-EC94-7D78-B7C5-1767EC29CA0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1874" name="Group 1873">
                            <a:extLst>
                              <a:ext uri="{FF2B5EF4-FFF2-40B4-BE49-F238E27FC236}">
                                <a16:creationId xmlns:a16="http://schemas.microsoft.com/office/drawing/2014/main" id="{5148397A-2075-93B1-98C7-C6079736F3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1876" name="Group 1875">
                              <a:extLst>
                                <a:ext uri="{FF2B5EF4-FFF2-40B4-BE49-F238E27FC236}">
                                  <a16:creationId xmlns:a16="http://schemas.microsoft.com/office/drawing/2014/main" id="{D3F9D402-9C0D-A8BA-D7E1-BD7F728E9A1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1971" name="Straight Connector 1970">
                                <a:extLst>
                                  <a:ext uri="{FF2B5EF4-FFF2-40B4-BE49-F238E27FC236}">
                                    <a16:creationId xmlns:a16="http://schemas.microsoft.com/office/drawing/2014/main" id="{77E818BB-31D0-286E-6728-6093463EB9C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1972" name="Straight Connector 1971">
                                <a:extLst>
                                  <a:ext uri="{FF2B5EF4-FFF2-40B4-BE49-F238E27FC236}">
                                    <a16:creationId xmlns:a16="http://schemas.microsoft.com/office/drawing/2014/main" id="{BC053581-1983-A71B-7E1F-AE95F5ACB0B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1973" name="Straight Connector 1972">
                                <a:extLst>
                                  <a:ext uri="{FF2B5EF4-FFF2-40B4-BE49-F238E27FC236}">
                                    <a16:creationId xmlns:a16="http://schemas.microsoft.com/office/drawing/2014/main" id="{E7B110D0-E983-6600-C4B1-E7F1135DBF97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1877" name="Straight Connector 1876">
                              <a:extLst>
                                <a:ext uri="{FF2B5EF4-FFF2-40B4-BE49-F238E27FC236}">
                                  <a16:creationId xmlns:a16="http://schemas.microsoft.com/office/drawing/2014/main" id="{B47A787F-172D-63B3-7F9C-7780F3E9BD9B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1875" name="Straight Connector 1874">
                            <a:extLst>
                              <a:ext uri="{FF2B5EF4-FFF2-40B4-BE49-F238E27FC236}">
                                <a16:creationId xmlns:a16="http://schemas.microsoft.com/office/drawing/2014/main" id="{E7B34843-63DB-4B61-8591-49BF0696E51A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1873" name="Straight Connector 1872">
                          <a:extLst>
                            <a:ext uri="{FF2B5EF4-FFF2-40B4-BE49-F238E27FC236}">
                              <a16:creationId xmlns:a16="http://schemas.microsoft.com/office/drawing/2014/main" id="{5693FD5D-659D-DC8D-06F5-49B4F2932C91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1871" name="Straight Connector 1870">
                        <a:extLst>
                          <a:ext uri="{FF2B5EF4-FFF2-40B4-BE49-F238E27FC236}">
                            <a16:creationId xmlns:a16="http://schemas.microsoft.com/office/drawing/2014/main" id="{0D79D39E-C097-FA37-94EE-9CB9A463426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1869" name="Straight Connector 1868">
                      <a:extLst>
                        <a:ext uri="{FF2B5EF4-FFF2-40B4-BE49-F238E27FC236}">
                          <a16:creationId xmlns:a16="http://schemas.microsoft.com/office/drawing/2014/main" id="{3907DAAE-39FA-3E8C-DAF6-C5503660E6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67" name="Straight Connector 1866">
                    <a:extLst>
                      <a:ext uri="{FF2B5EF4-FFF2-40B4-BE49-F238E27FC236}">
                        <a16:creationId xmlns:a16="http://schemas.microsoft.com/office/drawing/2014/main" id="{37A6F61B-3D49-04A2-C5EE-092FB961402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65" name="Straight Connector 1864">
                  <a:extLst>
                    <a:ext uri="{FF2B5EF4-FFF2-40B4-BE49-F238E27FC236}">
                      <a16:creationId xmlns:a16="http://schemas.microsoft.com/office/drawing/2014/main" id="{6489B5DF-66D1-B53E-9514-2494E844AA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628EA0BA-C544-B244-D7F3-F71972F21C1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F8B81F50-1199-FCE4-25CE-F215A9B90BA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77058730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E8C93EF-5350-8E37-9557-31C60CCFC3FE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16" name="Rectangle 15">
            <a:hlinkClick r:id="rId7" action="ppaction://hlinksldjump"/>
            <a:extLst>
              <a:ext uri="{FF2B5EF4-FFF2-40B4-BE49-F238E27FC236}">
                <a16:creationId xmlns:a16="http://schemas.microsoft.com/office/drawing/2014/main" id="{7D9E0006-F043-6C1E-455E-865F7ADF3364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3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4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5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6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19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0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1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2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3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4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5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6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7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28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29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0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1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2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3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4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5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6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7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8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39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0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1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2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3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4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5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6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47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48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49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0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1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2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3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4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55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56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57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58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59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0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61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62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63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64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65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66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67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68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69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70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71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7BAA56E-A282-8EA5-1118-DAB52B0AC3FF}"/>
              </a:ext>
            </a:extLst>
          </p:cNvPr>
          <p:cNvGrpSpPr/>
          <p:nvPr/>
        </p:nvGrpSpPr>
        <p:grpSpPr>
          <a:xfrm>
            <a:off x="10182209" y="3400793"/>
            <a:ext cx="647699" cy="632746"/>
            <a:chOff x="10182209" y="3400793"/>
            <a:chExt cx="647699" cy="632746"/>
          </a:xfrm>
        </p:grpSpPr>
        <p:sp>
          <p:nvSpPr>
            <p:cNvPr id="1900" name="Rectangle 1899">
              <a:extLst>
                <a:ext uri="{FF2B5EF4-FFF2-40B4-BE49-F238E27FC236}">
                  <a16:creationId xmlns:a16="http://schemas.microsoft.com/office/drawing/2014/main" id="{C5D0EBA8-7BAD-FD46-E2B0-9C6164D090EB}"/>
                </a:ext>
              </a:extLst>
            </p:cNvPr>
            <p:cNvSpPr/>
            <p:nvPr/>
          </p:nvSpPr>
          <p:spPr>
            <a:xfrm>
              <a:off x="10237242" y="343243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921982C3-F640-2A97-6D0E-6E18A87B6EA9}"/>
                </a:ext>
              </a:extLst>
            </p:cNvPr>
            <p:cNvSpPr/>
            <p:nvPr/>
          </p:nvSpPr>
          <p:spPr>
            <a:xfrm>
              <a:off x="10237242" y="390656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F5A6587A-3268-B32D-B044-112E9303B4DE}"/>
                </a:ext>
              </a:extLst>
            </p:cNvPr>
            <p:cNvSpPr txBox="1"/>
            <p:nvPr/>
          </p:nvSpPr>
          <p:spPr>
            <a:xfrm>
              <a:off x="10237241" y="386426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A29BD777-3FE5-324C-E0C3-3EFFBBBB7B12}"/>
                </a:ext>
              </a:extLst>
            </p:cNvPr>
            <p:cNvSpPr txBox="1"/>
            <p:nvPr/>
          </p:nvSpPr>
          <p:spPr>
            <a:xfrm>
              <a:off x="10224542" y="3771043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CE43617C-D4E4-BB5F-7B82-5C86E5A051D9}"/>
                </a:ext>
              </a:extLst>
            </p:cNvPr>
            <p:cNvSpPr txBox="1"/>
            <p:nvPr/>
          </p:nvSpPr>
          <p:spPr>
            <a:xfrm>
              <a:off x="10182209" y="340079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6380FE6-C301-5DCE-D332-D748856B86D6}"/>
                </a:ext>
              </a:extLst>
            </p:cNvPr>
            <p:cNvSpPr txBox="1"/>
            <p:nvPr/>
          </p:nvSpPr>
          <p:spPr>
            <a:xfrm>
              <a:off x="10389868" y="3400793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238" name="TextBox 237">
              <a:hlinkClick r:id="rId72" action="ppaction://hlinksldjump"/>
              <a:extLst>
                <a:ext uri="{FF2B5EF4-FFF2-40B4-BE49-F238E27FC236}">
                  <a16:creationId xmlns:a16="http://schemas.microsoft.com/office/drawing/2014/main" id="{57E594CB-6DF8-D450-670B-9DA8F2501525}"/>
                </a:ext>
              </a:extLst>
            </p:cNvPr>
            <p:cNvSpPr txBox="1"/>
            <p:nvPr/>
          </p:nvSpPr>
          <p:spPr>
            <a:xfrm>
              <a:off x="10183676" y="349112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9C2B43C3-7DC6-3B15-E5FD-2D93089E2FB1}"/>
                </a:ext>
              </a:extLst>
            </p:cNvPr>
            <p:cNvSpPr txBox="1"/>
            <p:nvPr/>
          </p:nvSpPr>
          <p:spPr>
            <a:xfrm>
              <a:off x="10470074" y="351532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E9A9ECC9-79D4-D6E0-93EB-DDB06BCF79CE}"/>
                </a:ext>
              </a:extLst>
            </p:cNvPr>
            <p:cNvSpPr txBox="1"/>
            <p:nvPr/>
          </p:nvSpPr>
          <p:spPr>
            <a:xfrm>
              <a:off x="10182210" y="3632028"/>
              <a:ext cx="561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sp>
        <p:nvSpPr>
          <p:cNvPr id="241" name="TextBox 240">
            <a:extLst>
              <a:ext uri="{FF2B5EF4-FFF2-40B4-BE49-F238E27FC236}">
                <a16:creationId xmlns:a16="http://schemas.microsoft.com/office/drawing/2014/main" id="{64C8B842-6FE9-8826-45FA-FD471D88828D}"/>
              </a:ext>
            </a:extLst>
          </p:cNvPr>
          <p:cNvSpPr txBox="1"/>
          <p:nvPr/>
        </p:nvSpPr>
        <p:spPr>
          <a:xfrm>
            <a:off x="9671797" y="3864228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-1, 1, 3, 5, 7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BEDC782-F39D-FFF0-9812-8D429F40BE82}"/>
              </a:ext>
            </a:extLst>
          </p:cNvPr>
          <p:cNvGrpSpPr/>
          <p:nvPr/>
        </p:nvGrpSpPr>
        <p:grpSpPr>
          <a:xfrm>
            <a:off x="9616765" y="3400759"/>
            <a:ext cx="647699" cy="590441"/>
            <a:chOff x="9616765" y="3400759"/>
            <a:chExt cx="647699" cy="590441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DF0B787A-12B5-4F07-4D33-4255F86EEFE3}"/>
                </a:ext>
              </a:extLst>
            </p:cNvPr>
            <p:cNvSpPr/>
            <p:nvPr/>
          </p:nvSpPr>
          <p:spPr>
            <a:xfrm>
              <a:off x="9671798" y="34323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85D30439-93E0-DCB6-EFAB-4B19FB1ED89E}"/>
                </a:ext>
              </a:extLst>
            </p:cNvPr>
            <p:cNvSpPr/>
            <p:nvPr/>
          </p:nvSpPr>
          <p:spPr>
            <a:xfrm>
              <a:off x="9671798" y="39065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AE57DE0C-31F7-8036-E6F4-F822160327DB}"/>
                </a:ext>
              </a:extLst>
            </p:cNvPr>
            <p:cNvSpPr txBox="1"/>
            <p:nvPr/>
          </p:nvSpPr>
          <p:spPr>
            <a:xfrm>
              <a:off x="9659098" y="3771009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93268A68-6ADD-4682-960D-0D7567F40F02}"/>
                </a:ext>
              </a:extLst>
            </p:cNvPr>
            <p:cNvSpPr txBox="1"/>
            <p:nvPr/>
          </p:nvSpPr>
          <p:spPr>
            <a:xfrm>
              <a:off x="9616765" y="34007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DC3C4382-3B2C-6777-9407-E75E4227A93B}"/>
                </a:ext>
              </a:extLst>
            </p:cNvPr>
            <p:cNvSpPr txBox="1"/>
            <p:nvPr/>
          </p:nvSpPr>
          <p:spPr>
            <a:xfrm>
              <a:off x="9824424" y="3400759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248" name="TextBox 247">
              <a:hlinkClick r:id="rId73" action="ppaction://hlinksldjump"/>
              <a:extLst>
                <a:ext uri="{FF2B5EF4-FFF2-40B4-BE49-F238E27FC236}">
                  <a16:creationId xmlns:a16="http://schemas.microsoft.com/office/drawing/2014/main" id="{D50D94A9-E1F9-1171-F6C6-F4B9E1ADE5B2}"/>
                </a:ext>
              </a:extLst>
            </p:cNvPr>
            <p:cNvSpPr txBox="1"/>
            <p:nvPr/>
          </p:nvSpPr>
          <p:spPr>
            <a:xfrm>
              <a:off x="9618232" y="34910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E8753D1C-9908-8D30-E1AB-D9B52F6C31FB}"/>
                </a:ext>
              </a:extLst>
            </p:cNvPr>
            <p:cNvSpPr txBox="1"/>
            <p:nvPr/>
          </p:nvSpPr>
          <p:spPr>
            <a:xfrm>
              <a:off x="9904630" y="35152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0011490-BD44-DD78-BA24-8D9B63E625AE}"/>
                </a:ext>
              </a:extLst>
            </p:cNvPr>
            <p:cNvSpPr txBox="1"/>
            <p:nvPr/>
          </p:nvSpPr>
          <p:spPr>
            <a:xfrm>
              <a:off x="9616766" y="3631994"/>
              <a:ext cx="56546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E0578C8D-0A8B-72FE-6966-5E911F1105A4}"/>
              </a:ext>
            </a:extLst>
          </p:cNvPr>
          <p:cNvSpPr txBox="1"/>
          <p:nvPr/>
        </p:nvSpPr>
        <p:spPr>
          <a:xfrm>
            <a:off x="9104493" y="3864694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-2, [2], 4, 6</a:t>
            </a: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40FF84D-ED28-6B7F-2EE1-6CB30D959DD2}"/>
              </a:ext>
            </a:extLst>
          </p:cNvPr>
          <p:cNvGrpSpPr/>
          <p:nvPr/>
        </p:nvGrpSpPr>
        <p:grpSpPr>
          <a:xfrm>
            <a:off x="9049461" y="3401225"/>
            <a:ext cx="647699" cy="590441"/>
            <a:chOff x="9049461" y="3401225"/>
            <a:chExt cx="647699" cy="590441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BF276E9B-9507-FE4F-7366-422FFAD551D2}"/>
                </a:ext>
              </a:extLst>
            </p:cNvPr>
            <p:cNvSpPr/>
            <p:nvPr/>
          </p:nvSpPr>
          <p:spPr>
            <a:xfrm>
              <a:off x="9104494" y="343286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F0D39512-27A4-B071-F7F4-4DDE13AE6D8E}"/>
                </a:ext>
              </a:extLst>
            </p:cNvPr>
            <p:cNvSpPr/>
            <p:nvPr/>
          </p:nvSpPr>
          <p:spPr>
            <a:xfrm>
              <a:off x="9104494" y="390699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D0E68C90-C716-1FE4-BE9D-A577487300BD}"/>
                </a:ext>
              </a:extLst>
            </p:cNvPr>
            <p:cNvSpPr txBox="1"/>
            <p:nvPr/>
          </p:nvSpPr>
          <p:spPr>
            <a:xfrm>
              <a:off x="9091794" y="3771475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A18C2D6C-297F-F06D-4108-6C9BF51772E5}"/>
                </a:ext>
              </a:extLst>
            </p:cNvPr>
            <p:cNvSpPr txBox="1"/>
            <p:nvPr/>
          </p:nvSpPr>
          <p:spPr>
            <a:xfrm>
              <a:off x="9049461" y="340122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0F535580-F3BB-9BA6-CDA1-7C90F901F812}"/>
                </a:ext>
              </a:extLst>
            </p:cNvPr>
            <p:cNvSpPr txBox="1"/>
            <p:nvPr/>
          </p:nvSpPr>
          <p:spPr>
            <a:xfrm>
              <a:off x="9257120" y="3401225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780" name="TextBox 779">
              <a:hlinkClick r:id="rId74" action="ppaction://hlinksldjump"/>
              <a:extLst>
                <a:ext uri="{FF2B5EF4-FFF2-40B4-BE49-F238E27FC236}">
                  <a16:creationId xmlns:a16="http://schemas.microsoft.com/office/drawing/2014/main" id="{90CFC7F7-74DE-FBFA-821F-83761F30C1FB}"/>
                </a:ext>
              </a:extLst>
            </p:cNvPr>
            <p:cNvSpPr txBox="1"/>
            <p:nvPr/>
          </p:nvSpPr>
          <p:spPr>
            <a:xfrm>
              <a:off x="9050928" y="349155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9F435F4A-FAD0-A8D3-65E7-E4B26F78C4E4}"/>
                </a:ext>
              </a:extLst>
            </p:cNvPr>
            <p:cNvSpPr txBox="1"/>
            <p:nvPr/>
          </p:nvSpPr>
          <p:spPr>
            <a:xfrm>
              <a:off x="9337326" y="35157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830E88C0-AEB3-99DC-B293-5AD8AF039493}"/>
                </a:ext>
              </a:extLst>
            </p:cNvPr>
            <p:cNvSpPr txBox="1"/>
            <p:nvPr/>
          </p:nvSpPr>
          <p:spPr>
            <a:xfrm>
              <a:off x="9049461" y="3632460"/>
              <a:ext cx="59901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783" name="Group 782">
            <a:extLst>
              <a:ext uri="{FF2B5EF4-FFF2-40B4-BE49-F238E27FC236}">
                <a16:creationId xmlns:a16="http://schemas.microsoft.com/office/drawing/2014/main" id="{0E6B6D71-AE26-3988-B279-41213FC37B78}"/>
              </a:ext>
            </a:extLst>
          </p:cNvPr>
          <p:cNvGrpSpPr/>
          <p:nvPr/>
        </p:nvGrpSpPr>
        <p:grpSpPr>
          <a:xfrm>
            <a:off x="8481472" y="3401523"/>
            <a:ext cx="647699" cy="632746"/>
            <a:chOff x="8481472" y="3401523"/>
            <a:chExt cx="647699" cy="632746"/>
          </a:xfrm>
        </p:grpSpPr>
        <p:sp>
          <p:nvSpPr>
            <p:cNvPr id="784" name="Rectangle 783">
              <a:extLst>
                <a:ext uri="{FF2B5EF4-FFF2-40B4-BE49-F238E27FC236}">
                  <a16:creationId xmlns:a16="http://schemas.microsoft.com/office/drawing/2014/main" id="{972ACA9F-CCF0-5D7A-A711-204DEEC7DB5D}"/>
                </a:ext>
              </a:extLst>
            </p:cNvPr>
            <p:cNvSpPr/>
            <p:nvPr/>
          </p:nvSpPr>
          <p:spPr>
            <a:xfrm>
              <a:off x="8536505" y="343316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3DFDD1FA-E583-87E2-14AE-184BAD6900A3}"/>
                </a:ext>
              </a:extLst>
            </p:cNvPr>
            <p:cNvSpPr/>
            <p:nvPr/>
          </p:nvSpPr>
          <p:spPr>
            <a:xfrm>
              <a:off x="8536505" y="390729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9C9CEF3D-4A3C-A1F1-A5B7-448DBCB85862}"/>
                </a:ext>
              </a:extLst>
            </p:cNvPr>
            <p:cNvSpPr txBox="1"/>
            <p:nvPr/>
          </p:nvSpPr>
          <p:spPr>
            <a:xfrm>
              <a:off x="8536504" y="386499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FFA6794A-CB89-5754-14E3-F57FEE01176F}"/>
                </a:ext>
              </a:extLst>
            </p:cNvPr>
            <p:cNvSpPr txBox="1"/>
            <p:nvPr/>
          </p:nvSpPr>
          <p:spPr>
            <a:xfrm>
              <a:off x="8523805" y="3771773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0C5FBD2D-BAD8-6813-C972-C916F5FF2712}"/>
                </a:ext>
              </a:extLst>
            </p:cNvPr>
            <p:cNvSpPr txBox="1"/>
            <p:nvPr/>
          </p:nvSpPr>
          <p:spPr>
            <a:xfrm>
              <a:off x="8481472" y="340152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74E6D922-A60B-5474-382D-E5FE38A97121}"/>
                </a:ext>
              </a:extLst>
            </p:cNvPr>
            <p:cNvSpPr txBox="1"/>
            <p:nvPr/>
          </p:nvSpPr>
          <p:spPr>
            <a:xfrm>
              <a:off x="8689131" y="3401523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790" name="TextBox 789">
              <a:hlinkClick r:id="rId75" action="ppaction://hlinksldjump"/>
              <a:extLst>
                <a:ext uri="{FF2B5EF4-FFF2-40B4-BE49-F238E27FC236}">
                  <a16:creationId xmlns:a16="http://schemas.microsoft.com/office/drawing/2014/main" id="{A57C81D3-5BFC-CD92-B751-C6F7073EAF22}"/>
                </a:ext>
              </a:extLst>
            </p:cNvPr>
            <p:cNvSpPr txBox="1"/>
            <p:nvPr/>
          </p:nvSpPr>
          <p:spPr>
            <a:xfrm>
              <a:off x="8482939" y="349185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9C1F65C8-BC1E-12C9-8DB4-1F63072D895A}"/>
                </a:ext>
              </a:extLst>
            </p:cNvPr>
            <p:cNvSpPr txBox="1"/>
            <p:nvPr/>
          </p:nvSpPr>
          <p:spPr>
            <a:xfrm>
              <a:off x="8769337" y="351605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959A6733-7947-1DE8-ABE7-263A307AD388}"/>
                </a:ext>
              </a:extLst>
            </p:cNvPr>
            <p:cNvSpPr txBox="1"/>
            <p:nvPr/>
          </p:nvSpPr>
          <p:spPr>
            <a:xfrm>
              <a:off x="8481473" y="3632758"/>
              <a:ext cx="609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0AA9844D-7416-3F57-9A36-4ADF1683E6D0}"/>
              </a:ext>
            </a:extLst>
          </p:cNvPr>
          <p:cNvGrpSpPr/>
          <p:nvPr/>
        </p:nvGrpSpPr>
        <p:grpSpPr>
          <a:xfrm>
            <a:off x="7912865" y="3402174"/>
            <a:ext cx="647699" cy="632746"/>
            <a:chOff x="7912865" y="3402174"/>
            <a:chExt cx="647699" cy="632746"/>
          </a:xfrm>
        </p:grpSpPr>
        <p:sp>
          <p:nvSpPr>
            <p:cNvPr id="794" name="Rectangle 793">
              <a:extLst>
                <a:ext uri="{FF2B5EF4-FFF2-40B4-BE49-F238E27FC236}">
                  <a16:creationId xmlns:a16="http://schemas.microsoft.com/office/drawing/2014/main" id="{9BDD1F8A-3111-0A57-1BB6-20F46114EC0C}"/>
                </a:ext>
              </a:extLst>
            </p:cNvPr>
            <p:cNvSpPr/>
            <p:nvPr/>
          </p:nvSpPr>
          <p:spPr>
            <a:xfrm>
              <a:off x="7967898" y="343381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E499F9BD-09CB-1092-8CF9-1FABFBA3B173}"/>
                </a:ext>
              </a:extLst>
            </p:cNvPr>
            <p:cNvSpPr/>
            <p:nvPr/>
          </p:nvSpPr>
          <p:spPr>
            <a:xfrm>
              <a:off x="7967898" y="390794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4595D23D-0EC3-0D25-3976-30298F66BD64}"/>
                </a:ext>
              </a:extLst>
            </p:cNvPr>
            <p:cNvSpPr txBox="1"/>
            <p:nvPr/>
          </p:nvSpPr>
          <p:spPr>
            <a:xfrm>
              <a:off x="7967897" y="386564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17E74DA2-5A6C-844D-94F8-38DC2A965FC3}"/>
                </a:ext>
              </a:extLst>
            </p:cNvPr>
            <p:cNvSpPr txBox="1"/>
            <p:nvPr/>
          </p:nvSpPr>
          <p:spPr>
            <a:xfrm>
              <a:off x="7955198" y="377242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4E3DCE91-0F67-9380-D68B-FD8F0CB26EEF}"/>
                </a:ext>
              </a:extLst>
            </p:cNvPr>
            <p:cNvSpPr txBox="1"/>
            <p:nvPr/>
          </p:nvSpPr>
          <p:spPr>
            <a:xfrm>
              <a:off x="7912865" y="340217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6721875F-AD4E-577A-78DF-C23FD3F1A9F4}"/>
                </a:ext>
              </a:extLst>
            </p:cNvPr>
            <p:cNvSpPr txBox="1"/>
            <p:nvPr/>
          </p:nvSpPr>
          <p:spPr>
            <a:xfrm>
              <a:off x="8120524" y="340217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800" name="TextBox 799">
              <a:hlinkClick r:id="rId76" action="ppaction://hlinksldjump"/>
              <a:extLst>
                <a:ext uri="{FF2B5EF4-FFF2-40B4-BE49-F238E27FC236}">
                  <a16:creationId xmlns:a16="http://schemas.microsoft.com/office/drawing/2014/main" id="{69731654-CD08-2404-D98E-129D6539D49F}"/>
                </a:ext>
              </a:extLst>
            </p:cNvPr>
            <p:cNvSpPr txBox="1"/>
            <p:nvPr/>
          </p:nvSpPr>
          <p:spPr>
            <a:xfrm>
              <a:off x="7914332" y="349250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BC8A339D-E3C8-D7CE-870D-7E7D09C5AE86}"/>
                </a:ext>
              </a:extLst>
            </p:cNvPr>
            <p:cNvSpPr txBox="1"/>
            <p:nvPr/>
          </p:nvSpPr>
          <p:spPr>
            <a:xfrm>
              <a:off x="8200730" y="351670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B4E135AC-1563-ECB9-6B99-B7FC5F4EF88D}"/>
                </a:ext>
              </a:extLst>
            </p:cNvPr>
            <p:cNvSpPr txBox="1"/>
            <p:nvPr/>
          </p:nvSpPr>
          <p:spPr>
            <a:xfrm>
              <a:off x="7912866" y="3633409"/>
              <a:ext cx="5770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56142662-2E0A-A5C8-DA6C-344DF4C048D3}"/>
              </a:ext>
            </a:extLst>
          </p:cNvPr>
          <p:cNvGrpSpPr/>
          <p:nvPr/>
        </p:nvGrpSpPr>
        <p:grpSpPr>
          <a:xfrm>
            <a:off x="7342711" y="3401927"/>
            <a:ext cx="647699" cy="632746"/>
            <a:chOff x="7342711" y="3401927"/>
            <a:chExt cx="647699" cy="632746"/>
          </a:xfrm>
        </p:grpSpPr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83FDB17E-64EE-37DB-5647-0997DF6F9A05}"/>
                </a:ext>
              </a:extLst>
            </p:cNvPr>
            <p:cNvSpPr/>
            <p:nvPr/>
          </p:nvSpPr>
          <p:spPr>
            <a:xfrm>
              <a:off x="7397744" y="343356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62DB6022-E018-7C88-A93E-352E6B1A440A}"/>
                </a:ext>
              </a:extLst>
            </p:cNvPr>
            <p:cNvSpPr/>
            <p:nvPr/>
          </p:nvSpPr>
          <p:spPr>
            <a:xfrm>
              <a:off x="7397744" y="390770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72201651-487D-7A6A-EDF5-4C8B09D02B05}"/>
                </a:ext>
              </a:extLst>
            </p:cNvPr>
            <p:cNvSpPr txBox="1"/>
            <p:nvPr/>
          </p:nvSpPr>
          <p:spPr>
            <a:xfrm>
              <a:off x="7397743" y="386539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1F4878B4-B30D-23C4-51CD-77D9A58E0763}"/>
                </a:ext>
              </a:extLst>
            </p:cNvPr>
            <p:cNvSpPr txBox="1"/>
            <p:nvPr/>
          </p:nvSpPr>
          <p:spPr>
            <a:xfrm>
              <a:off x="7385044" y="3772177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B899F7D0-09F8-CA19-BFD3-71CC0A4EA3CA}"/>
                </a:ext>
              </a:extLst>
            </p:cNvPr>
            <p:cNvSpPr txBox="1"/>
            <p:nvPr/>
          </p:nvSpPr>
          <p:spPr>
            <a:xfrm>
              <a:off x="7342711" y="340192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B48FC381-F4D5-754B-53AC-D6DF6B413210}"/>
                </a:ext>
              </a:extLst>
            </p:cNvPr>
            <p:cNvSpPr txBox="1"/>
            <p:nvPr/>
          </p:nvSpPr>
          <p:spPr>
            <a:xfrm>
              <a:off x="7550370" y="3401927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810" name="TextBox 809">
              <a:hlinkClick r:id="rId77" action="ppaction://hlinksldjump"/>
              <a:extLst>
                <a:ext uri="{FF2B5EF4-FFF2-40B4-BE49-F238E27FC236}">
                  <a16:creationId xmlns:a16="http://schemas.microsoft.com/office/drawing/2014/main" id="{F93FDEA8-0546-FD54-2A3C-0734D4AAC10D}"/>
                </a:ext>
              </a:extLst>
            </p:cNvPr>
            <p:cNvSpPr txBox="1"/>
            <p:nvPr/>
          </p:nvSpPr>
          <p:spPr>
            <a:xfrm>
              <a:off x="7344178" y="349225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5EF5B1AB-A586-04B3-F128-A8949E0C6780}"/>
                </a:ext>
              </a:extLst>
            </p:cNvPr>
            <p:cNvSpPr txBox="1"/>
            <p:nvPr/>
          </p:nvSpPr>
          <p:spPr>
            <a:xfrm>
              <a:off x="7630576" y="351645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3FF01199-18C1-5036-60D2-6CC5A5F7EE47}"/>
                </a:ext>
              </a:extLst>
            </p:cNvPr>
            <p:cNvSpPr txBox="1"/>
            <p:nvPr/>
          </p:nvSpPr>
          <p:spPr>
            <a:xfrm>
              <a:off x="7342711" y="3633162"/>
              <a:ext cx="56766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C38A110C-D8F0-381F-9D31-DCE17CB0E815}"/>
              </a:ext>
            </a:extLst>
          </p:cNvPr>
          <p:cNvGrpSpPr/>
          <p:nvPr/>
        </p:nvGrpSpPr>
        <p:grpSpPr>
          <a:xfrm>
            <a:off x="6771119" y="3401383"/>
            <a:ext cx="647699" cy="632746"/>
            <a:chOff x="6771119" y="3401383"/>
            <a:chExt cx="647699" cy="632746"/>
          </a:xfrm>
        </p:grpSpPr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DC6DC5C1-A99B-DF2B-F82F-8D336BC0412E}"/>
                </a:ext>
              </a:extLst>
            </p:cNvPr>
            <p:cNvSpPr/>
            <p:nvPr/>
          </p:nvSpPr>
          <p:spPr>
            <a:xfrm>
              <a:off x="6826152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Rectangle 854">
              <a:extLst>
                <a:ext uri="{FF2B5EF4-FFF2-40B4-BE49-F238E27FC236}">
                  <a16:creationId xmlns:a16="http://schemas.microsoft.com/office/drawing/2014/main" id="{E1F08282-E062-A629-F609-96CD474D5ECA}"/>
                </a:ext>
              </a:extLst>
            </p:cNvPr>
            <p:cNvSpPr/>
            <p:nvPr/>
          </p:nvSpPr>
          <p:spPr>
            <a:xfrm>
              <a:off x="6826152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88F6A4DC-44FB-2755-2975-195E4BAA0C62}"/>
                </a:ext>
              </a:extLst>
            </p:cNvPr>
            <p:cNvSpPr txBox="1"/>
            <p:nvPr/>
          </p:nvSpPr>
          <p:spPr>
            <a:xfrm>
              <a:off x="6791226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C82779A8-4FFF-0A16-F66C-23CBCADACDFC}"/>
                </a:ext>
              </a:extLst>
            </p:cNvPr>
            <p:cNvSpPr txBox="1"/>
            <p:nvPr/>
          </p:nvSpPr>
          <p:spPr>
            <a:xfrm>
              <a:off x="6826152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AAAE3056-6821-920F-C0D3-FBE46B894EC5}"/>
                </a:ext>
              </a:extLst>
            </p:cNvPr>
            <p:cNvSpPr txBox="1"/>
            <p:nvPr/>
          </p:nvSpPr>
          <p:spPr>
            <a:xfrm>
              <a:off x="6771119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BFFE297B-E79D-7CEC-48B9-72CE3297B336}"/>
                </a:ext>
              </a:extLst>
            </p:cNvPr>
            <p:cNvSpPr txBox="1"/>
            <p:nvPr/>
          </p:nvSpPr>
          <p:spPr>
            <a:xfrm>
              <a:off x="6918554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860" name="TextBox 859">
              <a:hlinkClick r:id="rId78" action="ppaction://hlinksldjump"/>
              <a:extLst>
                <a:ext uri="{FF2B5EF4-FFF2-40B4-BE49-F238E27FC236}">
                  <a16:creationId xmlns:a16="http://schemas.microsoft.com/office/drawing/2014/main" id="{8B4E7C81-958A-974C-B5EC-082DE2C15B3B}"/>
                </a:ext>
              </a:extLst>
            </p:cNvPr>
            <p:cNvSpPr txBox="1"/>
            <p:nvPr/>
          </p:nvSpPr>
          <p:spPr>
            <a:xfrm>
              <a:off x="6772585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FA9131D1-FDF3-62A9-5166-56112D4A9797}"/>
                </a:ext>
              </a:extLst>
            </p:cNvPr>
            <p:cNvSpPr txBox="1"/>
            <p:nvPr/>
          </p:nvSpPr>
          <p:spPr>
            <a:xfrm>
              <a:off x="7058984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1F9B18F2-0A1E-FAFB-3034-3EF8B22836C3}"/>
                </a:ext>
              </a:extLst>
            </p:cNvPr>
            <p:cNvSpPr txBox="1"/>
            <p:nvPr/>
          </p:nvSpPr>
          <p:spPr>
            <a:xfrm>
              <a:off x="6771120" y="3632618"/>
              <a:ext cx="59901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21F9F876-56F6-9461-DC8F-CE706DF3250B}"/>
              </a:ext>
            </a:extLst>
          </p:cNvPr>
          <p:cNvGrpSpPr/>
          <p:nvPr/>
        </p:nvGrpSpPr>
        <p:grpSpPr>
          <a:xfrm>
            <a:off x="6201152" y="3402487"/>
            <a:ext cx="647699" cy="632746"/>
            <a:chOff x="6201152" y="3402487"/>
            <a:chExt cx="647699" cy="632746"/>
          </a:xfrm>
        </p:grpSpPr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D8D5694A-B395-C304-B4A2-B55EE467617D}"/>
                </a:ext>
              </a:extLst>
            </p:cNvPr>
            <p:cNvSpPr/>
            <p:nvPr/>
          </p:nvSpPr>
          <p:spPr>
            <a:xfrm>
              <a:off x="6256185" y="343412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Rectangle 864">
              <a:extLst>
                <a:ext uri="{FF2B5EF4-FFF2-40B4-BE49-F238E27FC236}">
                  <a16:creationId xmlns:a16="http://schemas.microsoft.com/office/drawing/2014/main" id="{E3901A3B-9A73-76AF-77CB-24735896392F}"/>
                </a:ext>
              </a:extLst>
            </p:cNvPr>
            <p:cNvSpPr/>
            <p:nvPr/>
          </p:nvSpPr>
          <p:spPr>
            <a:xfrm>
              <a:off x="6256185" y="390826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0E70C3B9-593F-33D3-6E78-85A04935B36A}"/>
                </a:ext>
              </a:extLst>
            </p:cNvPr>
            <p:cNvSpPr txBox="1"/>
            <p:nvPr/>
          </p:nvSpPr>
          <p:spPr>
            <a:xfrm>
              <a:off x="6221259" y="3865956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A70C43A0-0FB5-1CAB-15B0-D527062B7D12}"/>
                </a:ext>
              </a:extLst>
            </p:cNvPr>
            <p:cNvSpPr txBox="1"/>
            <p:nvPr/>
          </p:nvSpPr>
          <p:spPr>
            <a:xfrm>
              <a:off x="6256185" y="377273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E4040FC9-280E-F214-E4E4-1942CDA79401}"/>
                </a:ext>
              </a:extLst>
            </p:cNvPr>
            <p:cNvSpPr txBox="1"/>
            <p:nvPr/>
          </p:nvSpPr>
          <p:spPr>
            <a:xfrm>
              <a:off x="6201152" y="340248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4E769392-F18A-56CF-2019-F25B9F41A207}"/>
                </a:ext>
              </a:extLst>
            </p:cNvPr>
            <p:cNvSpPr txBox="1"/>
            <p:nvPr/>
          </p:nvSpPr>
          <p:spPr>
            <a:xfrm>
              <a:off x="6348587" y="340248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870" name="TextBox 869">
              <a:hlinkClick r:id="rId79" action="ppaction://hlinksldjump"/>
              <a:extLst>
                <a:ext uri="{FF2B5EF4-FFF2-40B4-BE49-F238E27FC236}">
                  <a16:creationId xmlns:a16="http://schemas.microsoft.com/office/drawing/2014/main" id="{79529C2E-D238-AFF1-9551-CFAD828ECC56}"/>
                </a:ext>
              </a:extLst>
            </p:cNvPr>
            <p:cNvSpPr txBox="1"/>
            <p:nvPr/>
          </p:nvSpPr>
          <p:spPr>
            <a:xfrm>
              <a:off x="6202618" y="3492819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4963503C-5394-2FE6-706B-9ACF8F009CB2}"/>
                </a:ext>
              </a:extLst>
            </p:cNvPr>
            <p:cNvSpPr txBox="1"/>
            <p:nvPr/>
          </p:nvSpPr>
          <p:spPr>
            <a:xfrm>
              <a:off x="6489017" y="351701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80572B8F-C1C8-1A9E-2712-086A30AAE1B7}"/>
                </a:ext>
              </a:extLst>
            </p:cNvPr>
            <p:cNvSpPr txBox="1"/>
            <p:nvPr/>
          </p:nvSpPr>
          <p:spPr>
            <a:xfrm>
              <a:off x="6201153" y="3633722"/>
              <a:ext cx="54398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3A86B4E5-EA28-FC8D-4A32-48D80157E8A2}"/>
              </a:ext>
            </a:extLst>
          </p:cNvPr>
          <p:cNvGrpSpPr/>
          <p:nvPr/>
        </p:nvGrpSpPr>
        <p:grpSpPr>
          <a:xfrm>
            <a:off x="5632461" y="3402407"/>
            <a:ext cx="647699" cy="632746"/>
            <a:chOff x="5632461" y="3402407"/>
            <a:chExt cx="647699" cy="632746"/>
          </a:xfrm>
        </p:grpSpPr>
        <p:sp>
          <p:nvSpPr>
            <p:cNvPr id="874" name="Rectangle 873">
              <a:extLst>
                <a:ext uri="{FF2B5EF4-FFF2-40B4-BE49-F238E27FC236}">
                  <a16:creationId xmlns:a16="http://schemas.microsoft.com/office/drawing/2014/main" id="{36D695A7-72AE-E61D-756C-D4834C62B767}"/>
                </a:ext>
              </a:extLst>
            </p:cNvPr>
            <p:cNvSpPr/>
            <p:nvPr/>
          </p:nvSpPr>
          <p:spPr>
            <a:xfrm>
              <a:off x="5687494" y="343404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Rectangle 874">
              <a:extLst>
                <a:ext uri="{FF2B5EF4-FFF2-40B4-BE49-F238E27FC236}">
                  <a16:creationId xmlns:a16="http://schemas.microsoft.com/office/drawing/2014/main" id="{AA563BC3-D596-4FE4-4D04-3F6047A38B56}"/>
                </a:ext>
              </a:extLst>
            </p:cNvPr>
            <p:cNvSpPr/>
            <p:nvPr/>
          </p:nvSpPr>
          <p:spPr>
            <a:xfrm>
              <a:off x="5687494" y="390818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00B9968A-3079-0D6A-8C86-11EF4377B8A5}"/>
                </a:ext>
              </a:extLst>
            </p:cNvPr>
            <p:cNvSpPr txBox="1"/>
            <p:nvPr/>
          </p:nvSpPr>
          <p:spPr>
            <a:xfrm>
              <a:off x="5652568" y="3865876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2CE85980-FA9F-B7B5-0162-3455154209F9}"/>
                </a:ext>
              </a:extLst>
            </p:cNvPr>
            <p:cNvSpPr txBox="1"/>
            <p:nvPr/>
          </p:nvSpPr>
          <p:spPr>
            <a:xfrm>
              <a:off x="5687494" y="377265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02744A17-D11B-72EE-B202-DACF19F95EF4}"/>
                </a:ext>
              </a:extLst>
            </p:cNvPr>
            <p:cNvSpPr txBox="1"/>
            <p:nvPr/>
          </p:nvSpPr>
          <p:spPr>
            <a:xfrm>
              <a:off x="5632461" y="340240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CBAD9B6F-0265-8DB2-D447-BCD06EDF1E8A}"/>
                </a:ext>
              </a:extLst>
            </p:cNvPr>
            <p:cNvSpPr txBox="1"/>
            <p:nvPr/>
          </p:nvSpPr>
          <p:spPr>
            <a:xfrm>
              <a:off x="5779896" y="340240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880" name="TextBox 879">
              <a:hlinkClick r:id="rId80" action="ppaction://hlinksldjump"/>
              <a:extLst>
                <a:ext uri="{FF2B5EF4-FFF2-40B4-BE49-F238E27FC236}">
                  <a16:creationId xmlns:a16="http://schemas.microsoft.com/office/drawing/2014/main" id="{F207AA32-2B39-6EA8-F4E1-82939CEBE14A}"/>
                </a:ext>
              </a:extLst>
            </p:cNvPr>
            <p:cNvSpPr txBox="1"/>
            <p:nvPr/>
          </p:nvSpPr>
          <p:spPr>
            <a:xfrm>
              <a:off x="5633927" y="3492739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284B437C-AB95-79F7-3644-45F9AC08F78D}"/>
                </a:ext>
              </a:extLst>
            </p:cNvPr>
            <p:cNvSpPr txBox="1"/>
            <p:nvPr/>
          </p:nvSpPr>
          <p:spPr>
            <a:xfrm>
              <a:off x="5920326" y="351693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937BC7C5-E1EE-93C7-4757-3761FAA776FF}"/>
                </a:ext>
              </a:extLst>
            </p:cNvPr>
            <p:cNvSpPr txBox="1"/>
            <p:nvPr/>
          </p:nvSpPr>
          <p:spPr>
            <a:xfrm>
              <a:off x="5632462" y="3633642"/>
              <a:ext cx="57664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883" name="Group 882">
            <a:extLst>
              <a:ext uri="{FF2B5EF4-FFF2-40B4-BE49-F238E27FC236}">
                <a16:creationId xmlns:a16="http://schemas.microsoft.com/office/drawing/2014/main" id="{5CD811FD-7F9F-A0DA-3A1C-9D51E527E446}"/>
              </a:ext>
            </a:extLst>
          </p:cNvPr>
          <p:cNvGrpSpPr/>
          <p:nvPr/>
        </p:nvGrpSpPr>
        <p:grpSpPr>
          <a:xfrm>
            <a:off x="5062471" y="3401383"/>
            <a:ext cx="647699" cy="632746"/>
            <a:chOff x="5062471" y="3401383"/>
            <a:chExt cx="647699" cy="632746"/>
          </a:xfrm>
        </p:grpSpPr>
        <p:sp>
          <p:nvSpPr>
            <p:cNvPr id="884" name="Rectangle 883">
              <a:extLst>
                <a:ext uri="{FF2B5EF4-FFF2-40B4-BE49-F238E27FC236}">
                  <a16:creationId xmlns:a16="http://schemas.microsoft.com/office/drawing/2014/main" id="{CAC0C462-9673-A5A8-C2D1-F04A0F4C01F6}"/>
                </a:ext>
              </a:extLst>
            </p:cNvPr>
            <p:cNvSpPr/>
            <p:nvPr/>
          </p:nvSpPr>
          <p:spPr>
            <a:xfrm>
              <a:off x="5117504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Rectangle 884">
              <a:extLst>
                <a:ext uri="{FF2B5EF4-FFF2-40B4-BE49-F238E27FC236}">
                  <a16:creationId xmlns:a16="http://schemas.microsoft.com/office/drawing/2014/main" id="{CA36E842-533E-693F-F3C6-D30F0E1EDE27}"/>
                </a:ext>
              </a:extLst>
            </p:cNvPr>
            <p:cNvSpPr/>
            <p:nvPr/>
          </p:nvSpPr>
          <p:spPr>
            <a:xfrm>
              <a:off x="5117504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A7B8F2C0-070F-65BB-F745-2C7DC51EE3F4}"/>
                </a:ext>
              </a:extLst>
            </p:cNvPr>
            <p:cNvSpPr txBox="1"/>
            <p:nvPr/>
          </p:nvSpPr>
          <p:spPr>
            <a:xfrm>
              <a:off x="5082578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FB4C55E9-0B9A-FD4E-F4DC-6E6A96FEDAE8}"/>
                </a:ext>
              </a:extLst>
            </p:cNvPr>
            <p:cNvSpPr txBox="1"/>
            <p:nvPr/>
          </p:nvSpPr>
          <p:spPr>
            <a:xfrm>
              <a:off x="5117504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EFC03301-6CCE-BCAC-D926-E8E49DFA8D82}"/>
                </a:ext>
              </a:extLst>
            </p:cNvPr>
            <p:cNvSpPr txBox="1"/>
            <p:nvPr/>
          </p:nvSpPr>
          <p:spPr>
            <a:xfrm>
              <a:off x="5062471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77ED3D61-7159-3179-56E2-68A38570BAAC}"/>
                </a:ext>
              </a:extLst>
            </p:cNvPr>
            <p:cNvSpPr txBox="1"/>
            <p:nvPr/>
          </p:nvSpPr>
          <p:spPr>
            <a:xfrm>
              <a:off x="5209906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890" name="TextBox 889">
              <a:hlinkClick r:id="rId81" action="ppaction://hlinksldjump"/>
              <a:extLst>
                <a:ext uri="{FF2B5EF4-FFF2-40B4-BE49-F238E27FC236}">
                  <a16:creationId xmlns:a16="http://schemas.microsoft.com/office/drawing/2014/main" id="{19591B10-0C42-6EC0-9C42-3566E7C68E57}"/>
                </a:ext>
              </a:extLst>
            </p:cNvPr>
            <p:cNvSpPr txBox="1"/>
            <p:nvPr/>
          </p:nvSpPr>
          <p:spPr>
            <a:xfrm>
              <a:off x="5063937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C2542749-3A52-66B1-9E75-03E1CED17DB5}"/>
                </a:ext>
              </a:extLst>
            </p:cNvPr>
            <p:cNvSpPr txBox="1"/>
            <p:nvPr/>
          </p:nvSpPr>
          <p:spPr>
            <a:xfrm>
              <a:off x="5350336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99BA2FDD-EF46-DE51-578D-1A500F7B1E68}"/>
                </a:ext>
              </a:extLst>
            </p:cNvPr>
            <p:cNvSpPr txBox="1"/>
            <p:nvPr/>
          </p:nvSpPr>
          <p:spPr>
            <a:xfrm>
              <a:off x="5062472" y="3632618"/>
              <a:ext cx="57664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893" name="Group 892">
            <a:extLst>
              <a:ext uri="{FF2B5EF4-FFF2-40B4-BE49-F238E27FC236}">
                <a16:creationId xmlns:a16="http://schemas.microsoft.com/office/drawing/2014/main" id="{33217161-3BB9-B131-19BF-2065D586FD04}"/>
              </a:ext>
            </a:extLst>
          </p:cNvPr>
          <p:cNvGrpSpPr/>
          <p:nvPr/>
        </p:nvGrpSpPr>
        <p:grpSpPr>
          <a:xfrm>
            <a:off x="4494302" y="3401383"/>
            <a:ext cx="674598" cy="632746"/>
            <a:chOff x="4494302" y="3401383"/>
            <a:chExt cx="674598" cy="632746"/>
          </a:xfrm>
        </p:grpSpPr>
        <p:sp>
          <p:nvSpPr>
            <p:cNvPr id="894" name="Rectangle 893">
              <a:extLst>
                <a:ext uri="{FF2B5EF4-FFF2-40B4-BE49-F238E27FC236}">
                  <a16:creationId xmlns:a16="http://schemas.microsoft.com/office/drawing/2014/main" id="{6159F38B-272C-7008-3FAD-D2528377BA34}"/>
                </a:ext>
              </a:extLst>
            </p:cNvPr>
            <p:cNvSpPr/>
            <p:nvPr/>
          </p:nvSpPr>
          <p:spPr>
            <a:xfrm>
              <a:off x="4549335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4" name="Rectangle 1563">
              <a:extLst>
                <a:ext uri="{FF2B5EF4-FFF2-40B4-BE49-F238E27FC236}">
                  <a16:creationId xmlns:a16="http://schemas.microsoft.com/office/drawing/2014/main" id="{2A8A427F-BC41-DB1F-E4D8-2B8F570E3F01}"/>
                </a:ext>
              </a:extLst>
            </p:cNvPr>
            <p:cNvSpPr/>
            <p:nvPr/>
          </p:nvSpPr>
          <p:spPr>
            <a:xfrm>
              <a:off x="4549335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58EB5840-55A3-E2A3-EEBD-477D5271AED0}"/>
                </a:ext>
              </a:extLst>
            </p:cNvPr>
            <p:cNvSpPr txBox="1"/>
            <p:nvPr/>
          </p:nvSpPr>
          <p:spPr>
            <a:xfrm>
              <a:off x="4514409" y="3864852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1566" name="TextBox 1565">
              <a:extLst>
                <a:ext uri="{FF2B5EF4-FFF2-40B4-BE49-F238E27FC236}">
                  <a16:creationId xmlns:a16="http://schemas.microsoft.com/office/drawing/2014/main" id="{B2A26C3E-383B-A53C-096A-2F758ECD9A01}"/>
                </a:ext>
              </a:extLst>
            </p:cNvPr>
            <p:cNvSpPr txBox="1"/>
            <p:nvPr/>
          </p:nvSpPr>
          <p:spPr>
            <a:xfrm>
              <a:off x="4549335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67" name="TextBox 1566">
              <a:extLst>
                <a:ext uri="{FF2B5EF4-FFF2-40B4-BE49-F238E27FC236}">
                  <a16:creationId xmlns:a16="http://schemas.microsoft.com/office/drawing/2014/main" id="{3C79B6DE-C6C2-51E0-401E-292AE84B529B}"/>
                </a:ext>
              </a:extLst>
            </p:cNvPr>
            <p:cNvSpPr txBox="1"/>
            <p:nvPr/>
          </p:nvSpPr>
          <p:spPr>
            <a:xfrm>
              <a:off x="4494302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E57AFA55-86DA-0F8C-ECA4-31168B67DDF5}"/>
                </a:ext>
              </a:extLst>
            </p:cNvPr>
            <p:cNvSpPr txBox="1"/>
            <p:nvPr/>
          </p:nvSpPr>
          <p:spPr>
            <a:xfrm>
              <a:off x="4641737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1569" name="TextBox 1568">
              <a:hlinkClick r:id="rId82" action="ppaction://hlinksldjump"/>
              <a:extLst>
                <a:ext uri="{FF2B5EF4-FFF2-40B4-BE49-F238E27FC236}">
                  <a16:creationId xmlns:a16="http://schemas.microsoft.com/office/drawing/2014/main" id="{3D1E65B6-FA03-6EF1-84F5-D4C179C634B3}"/>
                </a:ext>
              </a:extLst>
            </p:cNvPr>
            <p:cNvSpPr txBox="1"/>
            <p:nvPr/>
          </p:nvSpPr>
          <p:spPr>
            <a:xfrm>
              <a:off x="4495768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DFDAC45A-843C-DDB3-FB4F-18CEDE51FEB5}"/>
                </a:ext>
              </a:extLst>
            </p:cNvPr>
            <p:cNvSpPr txBox="1"/>
            <p:nvPr/>
          </p:nvSpPr>
          <p:spPr>
            <a:xfrm>
              <a:off x="4782167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F9ECD6BD-1E36-2EC7-6B5B-B31246B2A68E}"/>
                </a:ext>
              </a:extLst>
            </p:cNvPr>
            <p:cNvSpPr txBox="1"/>
            <p:nvPr/>
          </p:nvSpPr>
          <p:spPr>
            <a:xfrm>
              <a:off x="4494302" y="3632618"/>
              <a:ext cx="6745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1572" name="Group 1571">
            <a:extLst>
              <a:ext uri="{FF2B5EF4-FFF2-40B4-BE49-F238E27FC236}">
                <a16:creationId xmlns:a16="http://schemas.microsoft.com/office/drawing/2014/main" id="{C7095701-1E47-5386-4181-723B719D4398}"/>
              </a:ext>
            </a:extLst>
          </p:cNvPr>
          <p:cNvGrpSpPr/>
          <p:nvPr/>
        </p:nvGrpSpPr>
        <p:grpSpPr>
          <a:xfrm>
            <a:off x="3921870" y="3401383"/>
            <a:ext cx="686113" cy="632746"/>
            <a:chOff x="3921870" y="3401383"/>
            <a:chExt cx="686113" cy="632746"/>
          </a:xfrm>
        </p:grpSpPr>
        <p:sp>
          <p:nvSpPr>
            <p:cNvPr id="1573" name="Rectangle 1572">
              <a:extLst>
                <a:ext uri="{FF2B5EF4-FFF2-40B4-BE49-F238E27FC236}">
                  <a16:creationId xmlns:a16="http://schemas.microsoft.com/office/drawing/2014/main" id="{F674803C-1B18-1AF7-06A6-E549F7D1289A}"/>
                </a:ext>
              </a:extLst>
            </p:cNvPr>
            <p:cNvSpPr/>
            <p:nvPr/>
          </p:nvSpPr>
          <p:spPr>
            <a:xfrm>
              <a:off x="3976903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4" name="Rectangle 1573">
              <a:extLst>
                <a:ext uri="{FF2B5EF4-FFF2-40B4-BE49-F238E27FC236}">
                  <a16:creationId xmlns:a16="http://schemas.microsoft.com/office/drawing/2014/main" id="{F9FF8B5C-6447-5400-0747-50CCDE5493AB}"/>
                </a:ext>
              </a:extLst>
            </p:cNvPr>
            <p:cNvSpPr/>
            <p:nvPr/>
          </p:nvSpPr>
          <p:spPr>
            <a:xfrm>
              <a:off x="3976903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C2EEA1CD-D630-E42D-7661-60600C610F72}"/>
                </a:ext>
              </a:extLst>
            </p:cNvPr>
            <p:cNvSpPr txBox="1"/>
            <p:nvPr/>
          </p:nvSpPr>
          <p:spPr>
            <a:xfrm>
              <a:off x="3976902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576" name="TextBox 1575">
              <a:extLst>
                <a:ext uri="{FF2B5EF4-FFF2-40B4-BE49-F238E27FC236}">
                  <a16:creationId xmlns:a16="http://schemas.microsoft.com/office/drawing/2014/main" id="{DB262379-26A0-17D1-2FEF-F9ADB9DBD1D1}"/>
                </a:ext>
              </a:extLst>
            </p:cNvPr>
            <p:cNvSpPr txBox="1"/>
            <p:nvPr/>
          </p:nvSpPr>
          <p:spPr>
            <a:xfrm>
              <a:off x="3976903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EC89C9F5-9CCB-F764-AC77-8D1351C8E15F}"/>
                </a:ext>
              </a:extLst>
            </p:cNvPr>
            <p:cNvSpPr txBox="1"/>
            <p:nvPr/>
          </p:nvSpPr>
          <p:spPr>
            <a:xfrm>
              <a:off x="3921870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578" name="TextBox 1577">
              <a:extLst>
                <a:ext uri="{FF2B5EF4-FFF2-40B4-BE49-F238E27FC236}">
                  <a16:creationId xmlns:a16="http://schemas.microsoft.com/office/drawing/2014/main" id="{2895B2A2-BD71-97D0-E164-C46D42A8916D}"/>
                </a:ext>
              </a:extLst>
            </p:cNvPr>
            <p:cNvSpPr txBox="1"/>
            <p:nvPr/>
          </p:nvSpPr>
          <p:spPr>
            <a:xfrm>
              <a:off x="4069305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579" name="TextBox 1578">
              <a:hlinkClick r:id="rId83" action="ppaction://hlinksldjump"/>
              <a:extLst>
                <a:ext uri="{FF2B5EF4-FFF2-40B4-BE49-F238E27FC236}">
                  <a16:creationId xmlns:a16="http://schemas.microsoft.com/office/drawing/2014/main" id="{31B7885A-DDA0-1EA6-D3AA-B6DE118A48D3}"/>
                </a:ext>
              </a:extLst>
            </p:cNvPr>
            <p:cNvSpPr txBox="1"/>
            <p:nvPr/>
          </p:nvSpPr>
          <p:spPr>
            <a:xfrm>
              <a:off x="3923336" y="3491715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CB0903B9-AB47-258B-24CA-687D1A431064}"/>
                </a:ext>
              </a:extLst>
            </p:cNvPr>
            <p:cNvSpPr txBox="1"/>
            <p:nvPr/>
          </p:nvSpPr>
          <p:spPr>
            <a:xfrm>
              <a:off x="4209735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5C7CB3C7-8598-10AC-FF7A-79826A24E066}"/>
                </a:ext>
              </a:extLst>
            </p:cNvPr>
            <p:cNvSpPr txBox="1"/>
            <p:nvPr/>
          </p:nvSpPr>
          <p:spPr>
            <a:xfrm>
              <a:off x="3921871" y="3632618"/>
              <a:ext cx="68611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582" name="Group 1581">
            <a:extLst>
              <a:ext uri="{FF2B5EF4-FFF2-40B4-BE49-F238E27FC236}">
                <a16:creationId xmlns:a16="http://schemas.microsoft.com/office/drawing/2014/main" id="{C99FFDDE-F7FF-513A-A92A-66C90F09A41D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3349808" y="3401959"/>
            <a:chExt cx="821917" cy="632746"/>
          </a:xfrm>
        </p:grpSpPr>
        <p:sp>
          <p:nvSpPr>
            <p:cNvPr id="1583" name="Rectangle 1582">
              <a:extLst>
                <a:ext uri="{FF2B5EF4-FFF2-40B4-BE49-F238E27FC236}">
                  <a16:creationId xmlns:a16="http://schemas.microsoft.com/office/drawing/2014/main" id="{2F3382D8-5D4E-D19A-4C8F-21F5244BC97E}"/>
                </a:ext>
              </a:extLst>
            </p:cNvPr>
            <p:cNvSpPr/>
            <p:nvPr/>
          </p:nvSpPr>
          <p:spPr>
            <a:xfrm>
              <a:off x="3404841" y="34335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4" name="Rectangle 1583">
              <a:extLst>
                <a:ext uri="{FF2B5EF4-FFF2-40B4-BE49-F238E27FC236}">
                  <a16:creationId xmlns:a16="http://schemas.microsoft.com/office/drawing/2014/main" id="{6C0F8CBC-40D8-11C5-23CE-33C0E440168B}"/>
                </a:ext>
              </a:extLst>
            </p:cNvPr>
            <p:cNvSpPr/>
            <p:nvPr/>
          </p:nvSpPr>
          <p:spPr>
            <a:xfrm>
              <a:off x="3404841" y="39077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F31A6396-3C31-6C60-5A76-BCB3FB5B0645}"/>
                </a:ext>
              </a:extLst>
            </p:cNvPr>
            <p:cNvSpPr txBox="1"/>
            <p:nvPr/>
          </p:nvSpPr>
          <p:spPr>
            <a:xfrm>
              <a:off x="3404840" y="38654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1608" name="TextBox 1607">
              <a:extLst>
                <a:ext uri="{FF2B5EF4-FFF2-40B4-BE49-F238E27FC236}">
                  <a16:creationId xmlns:a16="http://schemas.microsoft.com/office/drawing/2014/main" id="{2D32CF6A-5B9F-CB73-53AC-1011E75A3900}"/>
                </a:ext>
              </a:extLst>
            </p:cNvPr>
            <p:cNvSpPr txBox="1"/>
            <p:nvPr/>
          </p:nvSpPr>
          <p:spPr>
            <a:xfrm>
              <a:off x="3404841" y="377220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9" name="TextBox 1608">
              <a:extLst>
                <a:ext uri="{FF2B5EF4-FFF2-40B4-BE49-F238E27FC236}">
                  <a16:creationId xmlns:a16="http://schemas.microsoft.com/office/drawing/2014/main" id="{92DD89FB-2B51-2ECD-31EC-43244EE9B327}"/>
                </a:ext>
              </a:extLst>
            </p:cNvPr>
            <p:cNvSpPr txBox="1"/>
            <p:nvPr/>
          </p:nvSpPr>
          <p:spPr>
            <a:xfrm>
              <a:off x="3349808" y="34019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1610" name="TextBox 1609">
              <a:extLst>
                <a:ext uri="{FF2B5EF4-FFF2-40B4-BE49-F238E27FC236}">
                  <a16:creationId xmlns:a16="http://schemas.microsoft.com/office/drawing/2014/main" id="{DD11322E-8BD9-0D9D-2D38-0549494CB35A}"/>
                </a:ext>
              </a:extLst>
            </p:cNvPr>
            <p:cNvSpPr txBox="1"/>
            <p:nvPr/>
          </p:nvSpPr>
          <p:spPr>
            <a:xfrm>
              <a:off x="3497243" y="34019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1611" name="TextBox 1610">
              <a:hlinkClick r:id="rId84" action="ppaction://hlinksldjump"/>
              <a:extLst>
                <a:ext uri="{FF2B5EF4-FFF2-40B4-BE49-F238E27FC236}">
                  <a16:creationId xmlns:a16="http://schemas.microsoft.com/office/drawing/2014/main" id="{BDA43A38-0644-495F-09B4-D15D82789B89}"/>
                </a:ext>
              </a:extLst>
            </p:cNvPr>
            <p:cNvSpPr txBox="1"/>
            <p:nvPr/>
          </p:nvSpPr>
          <p:spPr>
            <a:xfrm>
              <a:off x="3351274" y="3492291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1612" name="TextBox 1611">
              <a:extLst>
                <a:ext uri="{FF2B5EF4-FFF2-40B4-BE49-F238E27FC236}">
                  <a16:creationId xmlns:a16="http://schemas.microsoft.com/office/drawing/2014/main" id="{BF09F1A7-0D58-4333-1D83-926DE749408E}"/>
                </a:ext>
              </a:extLst>
            </p:cNvPr>
            <p:cNvSpPr txBox="1"/>
            <p:nvPr/>
          </p:nvSpPr>
          <p:spPr>
            <a:xfrm>
              <a:off x="3637673" y="35164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1613" name="TextBox 1612">
              <a:extLst>
                <a:ext uri="{FF2B5EF4-FFF2-40B4-BE49-F238E27FC236}">
                  <a16:creationId xmlns:a16="http://schemas.microsoft.com/office/drawing/2014/main" id="{ED2A7C83-B688-F478-FBA1-DBC70767F6D7}"/>
                </a:ext>
              </a:extLst>
            </p:cNvPr>
            <p:cNvSpPr txBox="1"/>
            <p:nvPr/>
          </p:nvSpPr>
          <p:spPr>
            <a:xfrm>
              <a:off x="3349808" y="3633194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1614" name="Group 1613">
            <a:extLst>
              <a:ext uri="{FF2B5EF4-FFF2-40B4-BE49-F238E27FC236}">
                <a16:creationId xmlns:a16="http://schemas.microsoft.com/office/drawing/2014/main" id="{CA15B65D-F264-F607-6E3B-C66AB8DC86A4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2778421" y="3402448"/>
            <a:chExt cx="821917" cy="632746"/>
          </a:xfrm>
        </p:grpSpPr>
        <p:sp>
          <p:nvSpPr>
            <p:cNvPr id="1615" name="Rectangle 1614">
              <a:extLst>
                <a:ext uri="{FF2B5EF4-FFF2-40B4-BE49-F238E27FC236}">
                  <a16:creationId xmlns:a16="http://schemas.microsoft.com/office/drawing/2014/main" id="{72CFA6B8-EB95-F9C9-B719-E3A9FBB656BB}"/>
                </a:ext>
              </a:extLst>
            </p:cNvPr>
            <p:cNvSpPr/>
            <p:nvPr/>
          </p:nvSpPr>
          <p:spPr>
            <a:xfrm>
              <a:off x="2833454" y="343408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6" name="Rectangle 1615">
              <a:extLst>
                <a:ext uri="{FF2B5EF4-FFF2-40B4-BE49-F238E27FC236}">
                  <a16:creationId xmlns:a16="http://schemas.microsoft.com/office/drawing/2014/main" id="{1B043E7E-D7CD-28E5-6A19-059754E95CCC}"/>
                </a:ext>
              </a:extLst>
            </p:cNvPr>
            <p:cNvSpPr/>
            <p:nvPr/>
          </p:nvSpPr>
          <p:spPr>
            <a:xfrm>
              <a:off x="2833454" y="390822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7" name="TextBox 1616">
              <a:extLst>
                <a:ext uri="{FF2B5EF4-FFF2-40B4-BE49-F238E27FC236}">
                  <a16:creationId xmlns:a16="http://schemas.microsoft.com/office/drawing/2014/main" id="{0B5D17E8-CE0D-1E5C-B303-F06526D01530}"/>
                </a:ext>
              </a:extLst>
            </p:cNvPr>
            <p:cNvSpPr txBox="1"/>
            <p:nvPr/>
          </p:nvSpPr>
          <p:spPr>
            <a:xfrm>
              <a:off x="2833453" y="386591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1618" name="TextBox 1617">
              <a:extLst>
                <a:ext uri="{FF2B5EF4-FFF2-40B4-BE49-F238E27FC236}">
                  <a16:creationId xmlns:a16="http://schemas.microsoft.com/office/drawing/2014/main" id="{709541E8-744E-EF09-D040-C4F0DFAE16D4}"/>
                </a:ext>
              </a:extLst>
            </p:cNvPr>
            <p:cNvSpPr txBox="1"/>
            <p:nvPr/>
          </p:nvSpPr>
          <p:spPr>
            <a:xfrm>
              <a:off x="2833454" y="377269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19" name="TextBox 1618">
              <a:extLst>
                <a:ext uri="{FF2B5EF4-FFF2-40B4-BE49-F238E27FC236}">
                  <a16:creationId xmlns:a16="http://schemas.microsoft.com/office/drawing/2014/main" id="{7316B167-FC81-9490-0798-D5A29A898DD2}"/>
                </a:ext>
              </a:extLst>
            </p:cNvPr>
            <p:cNvSpPr txBox="1"/>
            <p:nvPr/>
          </p:nvSpPr>
          <p:spPr>
            <a:xfrm>
              <a:off x="2778421" y="340244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1620" name="TextBox 1619">
              <a:extLst>
                <a:ext uri="{FF2B5EF4-FFF2-40B4-BE49-F238E27FC236}">
                  <a16:creationId xmlns:a16="http://schemas.microsoft.com/office/drawing/2014/main" id="{7354CA5B-F3BA-C910-2CEE-05FA64506352}"/>
                </a:ext>
              </a:extLst>
            </p:cNvPr>
            <p:cNvSpPr txBox="1"/>
            <p:nvPr/>
          </p:nvSpPr>
          <p:spPr>
            <a:xfrm>
              <a:off x="2925856" y="3402448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1621" name="TextBox 1620">
              <a:hlinkClick r:id="rId85" action="ppaction://hlinksldjump"/>
              <a:extLst>
                <a:ext uri="{FF2B5EF4-FFF2-40B4-BE49-F238E27FC236}">
                  <a16:creationId xmlns:a16="http://schemas.microsoft.com/office/drawing/2014/main" id="{3BD0A83B-3E81-4B75-D0BC-096804242695}"/>
                </a:ext>
              </a:extLst>
            </p:cNvPr>
            <p:cNvSpPr txBox="1"/>
            <p:nvPr/>
          </p:nvSpPr>
          <p:spPr>
            <a:xfrm>
              <a:off x="2779888" y="349278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1622" name="TextBox 1621">
              <a:extLst>
                <a:ext uri="{FF2B5EF4-FFF2-40B4-BE49-F238E27FC236}">
                  <a16:creationId xmlns:a16="http://schemas.microsoft.com/office/drawing/2014/main" id="{9BD03486-1C94-2CDB-03F6-475339BDCF28}"/>
                </a:ext>
              </a:extLst>
            </p:cNvPr>
            <p:cNvSpPr txBox="1"/>
            <p:nvPr/>
          </p:nvSpPr>
          <p:spPr>
            <a:xfrm>
              <a:off x="3066286" y="351697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1623" name="TextBox 1622">
              <a:extLst>
                <a:ext uri="{FF2B5EF4-FFF2-40B4-BE49-F238E27FC236}">
                  <a16:creationId xmlns:a16="http://schemas.microsoft.com/office/drawing/2014/main" id="{84B5C45E-3A66-6636-B4F5-497A1CA49722}"/>
                </a:ext>
              </a:extLst>
            </p:cNvPr>
            <p:cNvSpPr txBox="1"/>
            <p:nvPr/>
          </p:nvSpPr>
          <p:spPr>
            <a:xfrm>
              <a:off x="2778421" y="363368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1624" name="Group 1623">
            <a:extLst>
              <a:ext uri="{FF2B5EF4-FFF2-40B4-BE49-F238E27FC236}">
                <a16:creationId xmlns:a16="http://schemas.microsoft.com/office/drawing/2014/main" id="{CD585B93-7374-9C69-1405-1CE81B737CE6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2204182" y="3401383"/>
            <a:chExt cx="821917" cy="632746"/>
          </a:xfrm>
        </p:grpSpPr>
        <p:sp>
          <p:nvSpPr>
            <p:cNvPr id="1625" name="Rectangle 1624">
              <a:extLst>
                <a:ext uri="{FF2B5EF4-FFF2-40B4-BE49-F238E27FC236}">
                  <a16:creationId xmlns:a16="http://schemas.microsoft.com/office/drawing/2014/main" id="{22DFFEDB-4DB8-BE27-8C58-FE73CE5DA1F6}"/>
                </a:ext>
              </a:extLst>
            </p:cNvPr>
            <p:cNvSpPr/>
            <p:nvPr/>
          </p:nvSpPr>
          <p:spPr>
            <a:xfrm>
              <a:off x="2259215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6" name="Rectangle 1625">
              <a:extLst>
                <a:ext uri="{FF2B5EF4-FFF2-40B4-BE49-F238E27FC236}">
                  <a16:creationId xmlns:a16="http://schemas.microsoft.com/office/drawing/2014/main" id="{C1FF5DE1-1149-ABAB-0A1D-698F296D82C4}"/>
                </a:ext>
              </a:extLst>
            </p:cNvPr>
            <p:cNvSpPr/>
            <p:nvPr/>
          </p:nvSpPr>
          <p:spPr>
            <a:xfrm>
              <a:off x="2259215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7" name="TextBox 1626">
              <a:extLst>
                <a:ext uri="{FF2B5EF4-FFF2-40B4-BE49-F238E27FC236}">
                  <a16:creationId xmlns:a16="http://schemas.microsoft.com/office/drawing/2014/main" id="{0AAAB7F6-B382-C59D-ED57-3A9B59A2416D}"/>
                </a:ext>
              </a:extLst>
            </p:cNvPr>
            <p:cNvSpPr txBox="1"/>
            <p:nvPr/>
          </p:nvSpPr>
          <p:spPr>
            <a:xfrm>
              <a:off x="2259214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628" name="TextBox 1627">
              <a:extLst>
                <a:ext uri="{FF2B5EF4-FFF2-40B4-BE49-F238E27FC236}">
                  <a16:creationId xmlns:a16="http://schemas.microsoft.com/office/drawing/2014/main" id="{84275D2B-AFAE-CBAB-241C-5E5766D0C46A}"/>
                </a:ext>
              </a:extLst>
            </p:cNvPr>
            <p:cNvSpPr txBox="1"/>
            <p:nvPr/>
          </p:nvSpPr>
          <p:spPr>
            <a:xfrm>
              <a:off x="2259215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29" name="TextBox 1628">
              <a:extLst>
                <a:ext uri="{FF2B5EF4-FFF2-40B4-BE49-F238E27FC236}">
                  <a16:creationId xmlns:a16="http://schemas.microsoft.com/office/drawing/2014/main" id="{64E719CB-01E4-2506-A7F4-52E91F09CD9D}"/>
                </a:ext>
              </a:extLst>
            </p:cNvPr>
            <p:cNvSpPr txBox="1"/>
            <p:nvPr/>
          </p:nvSpPr>
          <p:spPr>
            <a:xfrm>
              <a:off x="2204182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1630" name="TextBox 1629">
              <a:extLst>
                <a:ext uri="{FF2B5EF4-FFF2-40B4-BE49-F238E27FC236}">
                  <a16:creationId xmlns:a16="http://schemas.microsoft.com/office/drawing/2014/main" id="{64F9C3A7-8165-B7DE-28AB-5CFDDACA40D5}"/>
                </a:ext>
              </a:extLst>
            </p:cNvPr>
            <p:cNvSpPr txBox="1"/>
            <p:nvPr/>
          </p:nvSpPr>
          <p:spPr>
            <a:xfrm>
              <a:off x="2351617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1631" name="TextBox 1630">
              <a:hlinkClick r:id="rId86" action="ppaction://hlinksldjump"/>
              <a:extLst>
                <a:ext uri="{FF2B5EF4-FFF2-40B4-BE49-F238E27FC236}">
                  <a16:creationId xmlns:a16="http://schemas.microsoft.com/office/drawing/2014/main" id="{0A9CA445-0850-30C0-CF67-B7E50A806572}"/>
                </a:ext>
              </a:extLst>
            </p:cNvPr>
            <p:cNvSpPr txBox="1"/>
            <p:nvPr/>
          </p:nvSpPr>
          <p:spPr>
            <a:xfrm>
              <a:off x="2205649" y="34917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1632" name="TextBox 1631">
              <a:extLst>
                <a:ext uri="{FF2B5EF4-FFF2-40B4-BE49-F238E27FC236}">
                  <a16:creationId xmlns:a16="http://schemas.microsoft.com/office/drawing/2014/main" id="{22695594-41EF-3D24-CA84-BBA6971144E6}"/>
                </a:ext>
              </a:extLst>
            </p:cNvPr>
            <p:cNvSpPr txBox="1"/>
            <p:nvPr/>
          </p:nvSpPr>
          <p:spPr>
            <a:xfrm>
              <a:off x="2492047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1633" name="TextBox 1632">
              <a:extLst>
                <a:ext uri="{FF2B5EF4-FFF2-40B4-BE49-F238E27FC236}">
                  <a16:creationId xmlns:a16="http://schemas.microsoft.com/office/drawing/2014/main" id="{E4DDD7E1-7F8F-7124-320D-48515A74C41C}"/>
                </a:ext>
              </a:extLst>
            </p:cNvPr>
            <p:cNvSpPr txBox="1"/>
            <p:nvPr/>
          </p:nvSpPr>
          <p:spPr>
            <a:xfrm>
              <a:off x="2204182" y="3632618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1634" name="Group 1633">
            <a:extLst>
              <a:ext uri="{FF2B5EF4-FFF2-40B4-BE49-F238E27FC236}">
                <a16:creationId xmlns:a16="http://schemas.microsoft.com/office/drawing/2014/main" id="{AEF9F9D2-0AA1-2D5E-14E9-C06BBD26B20D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1627545" y="3401383"/>
            <a:chExt cx="821917" cy="632746"/>
          </a:xfrm>
        </p:grpSpPr>
        <p:sp>
          <p:nvSpPr>
            <p:cNvPr id="1635" name="Rectangle 1634">
              <a:extLst>
                <a:ext uri="{FF2B5EF4-FFF2-40B4-BE49-F238E27FC236}">
                  <a16:creationId xmlns:a16="http://schemas.microsoft.com/office/drawing/2014/main" id="{93047940-01F8-BA7F-B369-9ACA16A56F48}"/>
                </a:ext>
              </a:extLst>
            </p:cNvPr>
            <p:cNvSpPr/>
            <p:nvPr/>
          </p:nvSpPr>
          <p:spPr>
            <a:xfrm>
              <a:off x="1682578" y="34330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6" name="Rectangle 1635">
              <a:extLst>
                <a:ext uri="{FF2B5EF4-FFF2-40B4-BE49-F238E27FC236}">
                  <a16:creationId xmlns:a16="http://schemas.microsoft.com/office/drawing/2014/main" id="{069E30F0-A246-5550-DFEB-D125E9FE227D}"/>
                </a:ext>
              </a:extLst>
            </p:cNvPr>
            <p:cNvSpPr/>
            <p:nvPr/>
          </p:nvSpPr>
          <p:spPr>
            <a:xfrm>
              <a:off x="1682578" y="39071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7" name="TextBox 1636">
              <a:extLst>
                <a:ext uri="{FF2B5EF4-FFF2-40B4-BE49-F238E27FC236}">
                  <a16:creationId xmlns:a16="http://schemas.microsoft.com/office/drawing/2014/main" id="{9F952542-8493-1E7F-D629-6264D1E25DC6}"/>
                </a:ext>
              </a:extLst>
            </p:cNvPr>
            <p:cNvSpPr txBox="1"/>
            <p:nvPr/>
          </p:nvSpPr>
          <p:spPr>
            <a:xfrm>
              <a:off x="1682577" y="38648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38" name="TextBox 1637">
              <a:extLst>
                <a:ext uri="{FF2B5EF4-FFF2-40B4-BE49-F238E27FC236}">
                  <a16:creationId xmlns:a16="http://schemas.microsoft.com/office/drawing/2014/main" id="{E8101AF1-0AE4-6AC2-F369-3BADCB90B23C}"/>
                </a:ext>
              </a:extLst>
            </p:cNvPr>
            <p:cNvSpPr txBox="1"/>
            <p:nvPr/>
          </p:nvSpPr>
          <p:spPr>
            <a:xfrm>
              <a:off x="1682578" y="377163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39" name="TextBox 1638">
              <a:extLst>
                <a:ext uri="{FF2B5EF4-FFF2-40B4-BE49-F238E27FC236}">
                  <a16:creationId xmlns:a16="http://schemas.microsoft.com/office/drawing/2014/main" id="{A8CB14E3-D680-1DC9-119B-0C023ECBCEC2}"/>
                </a:ext>
              </a:extLst>
            </p:cNvPr>
            <p:cNvSpPr txBox="1"/>
            <p:nvPr/>
          </p:nvSpPr>
          <p:spPr>
            <a:xfrm>
              <a:off x="1627545" y="34013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640" name="TextBox 1639">
              <a:extLst>
                <a:ext uri="{FF2B5EF4-FFF2-40B4-BE49-F238E27FC236}">
                  <a16:creationId xmlns:a16="http://schemas.microsoft.com/office/drawing/2014/main" id="{E17ADB7B-AB27-7CAD-0515-0173D38022E6}"/>
                </a:ext>
              </a:extLst>
            </p:cNvPr>
            <p:cNvSpPr txBox="1"/>
            <p:nvPr/>
          </p:nvSpPr>
          <p:spPr>
            <a:xfrm>
              <a:off x="1774980" y="34013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641" name="TextBox 1640">
              <a:hlinkClick r:id="rId87" action="ppaction://hlinksldjump"/>
              <a:extLst>
                <a:ext uri="{FF2B5EF4-FFF2-40B4-BE49-F238E27FC236}">
                  <a16:creationId xmlns:a16="http://schemas.microsoft.com/office/drawing/2014/main" id="{B6FC9D0A-2AF6-100E-DAD0-7DEE592AC394}"/>
                </a:ext>
              </a:extLst>
            </p:cNvPr>
            <p:cNvSpPr txBox="1"/>
            <p:nvPr/>
          </p:nvSpPr>
          <p:spPr>
            <a:xfrm>
              <a:off x="1629012" y="34917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642" name="TextBox 1641">
              <a:extLst>
                <a:ext uri="{FF2B5EF4-FFF2-40B4-BE49-F238E27FC236}">
                  <a16:creationId xmlns:a16="http://schemas.microsoft.com/office/drawing/2014/main" id="{019AA3B2-6B12-97C4-AA6F-DA737ABCACEC}"/>
                </a:ext>
              </a:extLst>
            </p:cNvPr>
            <p:cNvSpPr txBox="1"/>
            <p:nvPr/>
          </p:nvSpPr>
          <p:spPr>
            <a:xfrm>
              <a:off x="1915410" y="35159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843" name="TextBox 1842">
              <a:extLst>
                <a:ext uri="{FF2B5EF4-FFF2-40B4-BE49-F238E27FC236}">
                  <a16:creationId xmlns:a16="http://schemas.microsoft.com/office/drawing/2014/main" id="{703E0A66-23F2-5B25-6F9A-E60F085F5089}"/>
                </a:ext>
              </a:extLst>
            </p:cNvPr>
            <p:cNvSpPr txBox="1"/>
            <p:nvPr/>
          </p:nvSpPr>
          <p:spPr>
            <a:xfrm>
              <a:off x="1627545" y="3632618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845" name="Group 1844">
            <a:extLst>
              <a:ext uri="{FF2B5EF4-FFF2-40B4-BE49-F238E27FC236}">
                <a16:creationId xmlns:a16="http://schemas.microsoft.com/office/drawing/2014/main" id="{A1BC3905-52B3-AE88-A8AF-C4A498000D48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1053688" y="3401978"/>
            <a:chExt cx="821917" cy="634833"/>
          </a:xfrm>
        </p:grpSpPr>
        <p:sp>
          <p:nvSpPr>
            <p:cNvPr id="1847" name="Rectangle 1846">
              <a:extLst>
                <a:ext uri="{FF2B5EF4-FFF2-40B4-BE49-F238E27FC236}">
                  <a16:creationId xmlns:a16="http://schemas.microsoft.com/office/drawing/2014/main" id="{B3CE1C1E-0D06-B1B0-539E-57031E9D6FBA}"/>
                </a:ext>
              </a:extLst>
            </p:cNvPr>
            <p:cNvSpPr/>
            <p:nvPr/>
          </p:nvSpPr>
          <p:spPr>
            <a:xfrm>
              <a:off x="1108721" y="343361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8" name="Rectangle 1847">
              <a:extLst>
                <a:ext uri="{FF2B5EF4-FFF2-40B4-BE49-F238E27FC236}">
                  <a16:creationId xmlns:a16="http://schemas.microsoft.com/office/drawing/2014/main" id="{B1E492E3-2877-0373-0691-48A559A07C03}"/>
                </a:ext>
              </a:extLst>
            </p:cNvPr>
            <p:cNvSpPr/>
            <p:nvPr/>
          </p:nvSpPr>
          <p:spPr>
            <a:xfrm>
              <a:off x="1108721" y="390775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5" name="TextBox 1854">
              <a:extLst>
                <a:ext uri="{FF2B5EF4-FFF2-40B4-BE49-F238E27FC236}">
                  <a16:creationId xmlns:a16="http://schemas.microsoft.com/office/drawing/2014/main" id="{DBB0DD61-9DC3-55B7-74AC-FAFBA92505B5}"/>
                </a:ext>
              </a:extLst>
            </p:cNvPr>
            <p:cNvSpPr txBox="1"/>
            <p:nvPr/>
          </p:nvSpPr>
          <p:spPr>
            <a:xfrm>
              <a:off x="1108721" y="386753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20" name="TextBox 1919">
              <a:extLst>
                <a:ext uri="{FF2B5EF4-FFF2-40B4-BE49-F238E27FC236}">
                  <a16:creationId xmlns:a16="http://schemas.microsoft.com/office/drawing/2014/main" id="{128C39C3-D18A-C7FD-72EB-9D2D3D0830D0}"/>
                </a:ext>
              </a:extLst>
            </p:cNvPr>
            <p:cNvSpPr txBox="1"/>
            <p:nvPr/>
          </p:nvSpPr>
          <p:spPr>
            <a:xfrm>
              <a:off x="1108721" y="37722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21" name="TextBox 1920">
              <a:extLst>
                <a:ext uri="{FF2B5EF4-FFF2-40B4-BE49-F238E27FC236}">
                  <a16:creationId xmlns:a16="http://schemas.microsoft.com/office/drawing/2014/main" id="{2547E1CE-58F3-F5D8-816C-CE4384052AC4}"/>
                </a:ext>
              </a:extLst>
            </p:cNvPr>
            <p:cNvSpPr txBox="1"/>
            <p:nvPr/>
          </p:nvSpPr>
          <p:spPr>
            <a:xfrm>
              <a:off x="1053688" y="340197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1922" name="TextBox 1921">
              <a:extLst>
                <a:ext uri="{FF2B5EF4-FFF2-40B4-BE49-F238E27FC236}">
                  <a16:creationId xmlns:a16="http://schemas.microsoft.com/office/drawing/2014/main" id="{DEB0F7CD-1405-67EC-F112-B6ADEE06739E}"/>
                </a:ext>
              </a:extLst>
            </p:cNvPr>
            <p:cNvSpPr txBox="1"/>
            <p:nvPr/>
          </p:nvSpPr>
          <p:spPr>
            <a:xfrm>
              <a:off x="1341553" y="34019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1923" name="TextBox 1922">
              <a:hlinkClick r:id="rId88" action="ppaction://hlinksldjump"/>
              <a:extLst>
                <a:ext uri="{FF2B5EF4-FFF2-40B4-BE49-F238E27FC236}">
                  <a16:creationId xmlns:a16="http://schemas.microsoft.com/office/drawing/2014/main" id="{03122C55-F346-68F6-639B-F9444C6813FA}"/>
                </a:ext>
              </a:extLst>
            </p:cNvPr>
            <p:cNvSpPr txBox="1"/>
            <p:nvPr/>
          </p:nvSpPr>
          <p:spPr>
            <a:xfrm>
              <a:off x="1055155" y="349231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1924" name="TextBox 1923">
              <a:extLst>
                <a:ext uri="{FF2B5EF4-FFF2-40B4-BE49-F238E27FC236}">
                  <a16:creationId xmlns:a16="http://schemas.microsoft.com/office/drawing/2014/main" id="{B224E0C9-C595-2431-2F3E-CDC2E765ED31}"/>
                </a:ext>
              </a:extLst>
            </p:cNvPr>
            <p:cNvSpPr txBox="1"/>
            <p:nvPr/>
          </p:nvSpPr>
          <p:spPr>
            <a:xfrm>
              <a:off x="1341553" y="35165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1925" name="TextBox 1924">
              <a:extLst>
                <a:ext uri="{FF2B5EF4-FFF2-40B4-BE49-F238E27FC236}">
                  <a16:creationId xmlns:a16="http://schemas.microsoft.com/office/drawing/2014/main" id="{C5656501-DD09-A9B2-609F-B172D7C4DCF6}"/>
                </a:ext>
              </a:extLst>
            </p:cNvPr>
            <p:cNvSpPr txBox="1"/>
            <p:nvPr/>
          </p:nvSpPr>
          <p:spPr>
            <a:xfrm>
              <a:off x="1053688" y="363321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1926" name="Group 1925">
            <a:extLst>
              <a:ext uri="{FF2B5EF4-FFF2-40B4-BE49-F238E27FC236}">
                <a16:creationId xmlns:a16="http://schemas.microsoft.com/office/drawing/2014/main" id="{CFB32424-0E6E-6F25-F9E4-914ABEED5FD3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478365" y="3401978"/>
            <a:chExt cx="821917" cy="634833"/>
          </a:xfrm>
        </p:grpSpPr>
        <p:sp>
          <p:nvSpPr>
            <p:cNvPr id="1927" name="Rectangle 1926">
              <a:extLst>
                <a:ext uri="{FF2B5EF4-FFF2-40B4-BE49-F238E27FC236}">
                  <a16:creationId xmlns:a16="http://schemas.microsoft.com/office/drawing/2014/main" id="{40B190F7-97B3-11D9-B33A-CB347414D514}"/>
                </a:ext>
              </a:extLst>
            </p:cNvPr>
            <p:cNvSpPr/>
            <p:nvPr/>
          </p:nvSpPr>
          <p:spPr>
            <a:xfrm>
              <a:off x="533398" y="343361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8" name="Rectangle 1927">
              <a:extLst>
                <a:ext uri="{FF2B5EF4-FFF2-40B4-BE49-F238E27FC236}">
                  <a16:creationId xmlns:a16="http://schemas.microsoft.com/office/drawing/2014/main" id="{7818901C-340A-A9F5-2894-AE452BDA2017}"/>
                </a:ext>
              </a:extLst>
            </p:cNvPr>
            <p:cNvSpPr/>
            <p:nvPr/>
          </p:nvSpPr>
          <p:spPr>
            <a:xfrm>
              <a:off x="533398" y="390775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9" name="TextBox 1928">
              <a:extLst>
                <a:ext uri="{FF2B5EF4-FFF2-40B4-BE49-F238E27FC236}">
                  <a16:creationId xmlns:a16="http://schemas.microsoft.com/office/drawing/2014/main" id="{613C1565-C0CE-B892-F7C9-0F8563B189C9}"/>
                </a:ext>
              </a:extLst>
            </p:cNvPr>
            <p:cNvSpPr txBox="1"/>
            <p:nvPr/>
          </p:nvSpPr>
          <p:spPr>
            <a:xfrm>
              <a:off x="533398" y="386753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30" name="TextBox 1929">
              <a:extLst>
                <a:ext uri="{FF2B5EF4-FFF2-40B4-BE49-F238E27FC236}">
                  <a16:creationId xmlns:a16="http://schemas.microsoft.com/office/drawing/2014/main" id="{75FB7945-6364-CB42-EF68-87E715A9143C}"/>
                </a:ext>
              </a:extLst>
            </p:cNvPr>
            <p:cNvSpPr txBox="1"/>
            <p:nvPr/>
          </p:nvSpPr>
          <p:spPr>
            <a:xfrm>
              <a:off x="533398" y="37722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31" name="TextBox 1930">
              <a:extLst>
                <a:ext uri="{FF2B5EF4-FFF2-40B4-BE49-F238E27FC236}">
                  <a16:creationId xmlns:a16="http://schemas.microsoft.com/office/drawing/2014/main" id="{E4608713-18DE-278E-115C-DB13F160ED6E}"/>
                </a:ext>
              </a:extLst>
            </p:cNvPr>
            <p:cNvSpPr txBox="1"/>
            <p:nvPr/>
          </p:nvSpPr>
          <p:spPr>
            <a:xfrm>
              <a:off x="478365" y="340197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932" name="TextBox 1931">
              <a:extLst>
                <a:ext uri="{FF2B5EF4-FFF2-40B4-BE49-F238E27FC236}">
                  <a16:creationId xmlns:a16="http://schemas.microsoft.com/office/drawing/2014/main" id="{E35A54C4-92A9-C982-8A1F-1EE1D5C9B3BD}"/>
                </a:ext>
              </a:extLst>
            </p:cNvPr>
            <p:cNvSpPr txBox="1"/>
            <p:nvPr/>
          </p:nvSpPr>
          <p:spPr>
            <a:xfrm>
              <a:off x="766230" y="34019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933" name="TextBox 1932">
              <a:hlinkClick r:id="rId89" action="ppaction://hlinksldjump"/>
              <a:extLst>
                <a:ext uri="{FF2B5EF4-FFF2-40B4-BE49-F238E27FC236}">
                  <a16:creationId xmlns:a16="http://schemas.microsoft.com/office/drawing/2014/main" id="{C0E834E3-1793-FF01-F02B-C0EC1B8E52D8}"/>
                </a:ext>
              </a:extLst>
            </p:cNvPr>
            <p:cNvSpPr txBox="1"/>
            <p:nvPr/>
          </p:nvSpPr>
          <p:spPr>
            <a:xfrm>
              <a:off x="479832" y="349231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934" name="TextBox 1933">
              <a:extLst>
                <a:ext uri="{FF2B5EF4-FFF2-40B4-BE49-F238E27FC236}">
                  <a16:creationId xmlns:a16="http://schemas.microsoft.com/office/drawing/2014/main" id="{F8F63B2E-E9EB-9257-B3EF-253B43F0B105}"/>
                </a:ext>
              </a:extLst>
            </p:cNvPr>
            <p:cNvSpPr txBox="1"/>
            <p:nvPr/>
          </p:nvSpPr>
          <p:spPr>
            <a:xfrm>
              <a:off x="766230" y="351650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935" name="TextBox 1934">
              <a:extLst>
                <a:ext uri="{FF2B5EF4-FFF2-40B4-BE49-F238E27FC236}">
                  <a16:creationId xmlns:a16="http://schemas.microsoft.com/office/drawing/2014/main" id="{562B31AF-5F4F-7009-80F8-4456DC62ADD4}"/>
                </a:ext>
              </a:extLst>
            </p:cNvPr>
            <p:cNvSpPr txBox="1"/>
            <p:nvPr/>
          </p:nvSpPr>
          <p:spPr>
            <a:xfrm>
              <a:off x="478365" y="363321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sp>
        <p:nvSpPr>
          <p:cNvPr id="1936" name="Rectangle 1935">
            <a:hlinkClick r:id="rId90" action="ppaction://hlinksldjump"/>
            <a:extLst>
              <a:ext uri="{FF2B5EF4-FFF2-40B4-BE49-F238E27FC236}">
                <a16:creationId xmlns:a16="http://schemas.microsoft.com/office/drawing/2014/main" id="{ECB5C71D-EECE-D6AD-F484-38108B69956F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937" name="Rectangle 1936">
            <a:hlinkClick r:id="rId91" action="ppaction://hlinksldjump"/>
            <a:extLst>
              <a:ext uri="{FF2B5EF4-FFF2-40B4-BE49-F238E27FC236}">
                <a16:creationId xmlns:a16="http://schemas.microsoft.com/office/drawing/2014/main" id="{1CC3F8ED-604B-05B6-6973-96508948F555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38" name="Rectangle 1937">
            <a:hlinkClick r:id="rId92" action="ppaction://hlinksldjump"/>
            <a:extLst>
              <a:ext uri="{FF2B5EF4-FFF2-40B4-BE49-F238E27FC236}">
                <a16:creationId xmlns:a16="http://schemas.microsoft.com/office/drawing/2014/main" id="{54CBDCC2-C618-0A04-FECB-64C17CA6676D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1939" name="Rectangle 1938">
            <a:hlinkClick r:id="rId93" action="ppaction://hlinksldjump"/>
            <a:extLst>
              <a:ext uri="{FF2B5EF4-FFF2-40B4-BE49-F238E27FC236}">
                <a16:creationId xmlns:a16="http://schemas.microsoft.com/office/drawing/2014/main" id="{6E1458FB-45A2-06E6-75C0-FCBB6E4F038D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1940" name="Rectangle 1939">
            <a:hlinkClick r:id="rId94" action="ppaction://hlinksldjump"/>
            <a:extLst>
              <a:ext uri="{FF2B5EF4-FFF2-40B4-BE49-F238E27FC236}">
                <a16:creationId xmlns:a16="http://schemas.microsoft.com/office/drawing/2014/main" id="{9B20D86D-FD96-CB48-2332-47EE8030D347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1941" name="Rectangle 1940">
            <a:hlinkClick r:id="rId95" action="ppaction://hlinksldjump"/>
            <a:extLst>
              <a:ext uri="{FF2B5EF4-FFF2-40B4-BE49-F238E27FC236}">
                <a16:creationId xmlns:a16="http://schemas.microsoft.com/office/drawing/2014/main" id="{3C65F85E-B170-1C77-40AA-239FD8C12ABC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942" name="TextBox 1941">
            <a:hlinkClick r:id="rId96" action="ppaction://hlinksldjump"/>
            <a:extLst>
              <a:ext uri="{FF2B5EF4-FFF2-40B4-BE49-F238E27FC236}">
                <a16:creationId xmlns:a16="http://schemas.microsoft.com/office/drawing/2014/main" id="{EAC4315B-F9F6-1F4F-423D-937952896AF4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943" name="TextBox 1942">
            <a:hlinkClick r:id="rId97" action="ppaction://hlinksldjump"/>
            <a:extLst>
              <a:ext uri="{FF2B5EF4-FFF2-40B4-BE49-F238E27FC236}">
                <a16:creationId xmlns:a16="http://schemas.microsoft.com/office/drawing/2014/main" id="{ABC95BF7-CB25-11CE-5AFB-0864BEEC9361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944" name="TextBox 1943">
            <a:hlinkClick r:id="rId98" action="ppaction://hlinksldjump"/>
            <a:extLst>
              <a:ext uri="{FF2B5EF4-FFF2-40B4-BE49-F238E27FC236}">
                <a16:creationId xmlns:a16="http://schemas.microsoft.com/office/drawing/2014/main" id="{DD60EB45-B969-BFDF-F087-09A3A6A8435F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945" name="TextBox 1944">
            <a:hlinkClick r:id="rId99" action="ppaction://hlinksldjump"/>
            <a:extLst>
              <a:ext uri="{FF2B5EF4-FFF2-40B4-BE49-F238E27FC236}">
                <a16:creationId xmlns:a16="http://schemas.microsoft.com/office/drawing/2014/main" id="{0078F462-699F-3D6A-3D15-52031E8BA4E9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946" name="TextBox 1945">
            <a:hlinkClick r:id="rId100" action="ppaction://hlinksldjump"/>
            <a:extLst>
              <a:ext uri="{FF2B5EF4-FFF2-40B4-BE49-F238E27FC236}">
                <a16:creationId xmlns:a16="http://schemas.microsoft.com/office/drawing/2014/main" id="{76EF15DA-1CD9-7819-92C2-165A2AC325A5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947" name="TextBox 1946">
            <a:hlinkClick r:id="rId101" action="ppaction://hlinksldjump"/>
            <a:extLst>
              <a:ext uri="{FF2B5EF4-FFF2-40B4-BE49-F238E27FC236}">
                <a16:creationId xmlns:a16="http://schemas.microsoft.com/office/drawing/2014/main" id="{396CF3F0-4C81-5C98-414A-DB96D766077A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948" name="TextBox 1947">
            <a:hlinkClick r:id="rId102" action="ppaction://hlinksldjump"/>
            <a:extLst>
              <a:ext uri="{FF2B5EF4-FFF2-40B4-BE49-F238E27FC236}">
                <a16:creationId xmlns:a16="http://schemas.microsoft.com/office/drawing/2014/main" id="{51A118E3-09BE-C5ED-1166-7695547BA3F9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949" name="TextBox 1948">
            <a:hlinkClick r:id="rId103" action="ppaction://hlinksldjump"/>
            <a:extLst>
              <a:ext uri="{FF2B5EF4-FFF2-40B4-BE49-F238E27FC236}">
                <a16:creationId xmlns:a16="http://schemas.microsoft.com/office/drawing/2014/main" id="{FBBCB5FF-2B70-3CF1-26BE-1B952CE49544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950" name="TextBox 1949">
            <a:hlinkClick r:id="rId104" action="ppaction://hlinksldjump"/>
            <a:extLst>
              <a:ext uri="{FF2B5EF4-FFF2-40B4-BE49-F238E27FC236}">
                <a16:creationId xmlns:a16="http://schemas.microsoft.com/office/drawing/2014/main" id="{26DF0DC8-74A8-E159-E3F3-64AC85D8E9FD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951" name="TextBox 1950">
            <a:hlinkClick r:id="rId105" action="ppaction://hlinksldjump"/>
            <a:extLst>
              <a:ext uri="{FF2B5EF4-FFF2-40B4-BE49-F238E27FC236}">
                <a16:creationId xmlns:a16="http://schemas.microsoft.com/office/drawing/2014/main" id="{362C63C4-C15F-F128-6D95-965E4D587FED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952" name="TextBox 1951">
            <a:hlinkClick r:id="rId106" action="ppaction://hlinksldjump"/>
            <a:extLst>
              <a:ext uri="{FF2B5EF4-FFF2-40B4-BE49-F238E27FC236}">
                <a16:creationId xmlns:a16="http://schemas.microsoft.com/office/drawing/2014/main" id="{DFBA4872-2174-0A53-3293-568A29FF381E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53" name="TextBox 1952">
            <a:hlinkClick r:id="rId107" action="ppaction://hlinksldjump"/>
            <a:extLst>
              <a:ext uri="{FF2B5EF4-FFF2-40B4-BE49-F238E27FC236}">
                <a16:creationId xmlns:a16="http://schemas.microsoft.com/office/drawing/2014/main" id="{A0D91FA6-A323-61DB-C5E5-2A95C646B2DE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54" name="TextBox 1953">
            <a:hlinkClick r:id="rId108" action="ppaction://hlinksldjump"/>
            <a:extLst>
              <a:ext uri="{FF2B5EF4-FFF2-40B4-BE49-F238E27FC236}">
                <a16:creationId xmlns:a16="http://schemas.microsoft.com/office/drawing/2014/main" id="{56314A35-BBD6-863B-12CA-EF2FC60144BC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955" name="TextBox 1954">
            <a:hlinkClick r:id="rId109" action="ppaction://hlinksldjump"/>
            <a:extLst>
              <a:ext uri="{FF2B5EF4-FFF2-40B4-BE49-F238E27FC236}">
                <a16:creationId xmlns:a16="http://schemas.microsoft.com/office/drawing/2014/main" id="{6589F6E1-623D-487E-A405-5EE829571304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956" name="TextBox 1955">
            <a:hlinkClick r:id="rId110" action="ppaction://hlinksldjump"/>
            <a:extLst>
              <a:ext uri="{FF2B5EF4-FFF2-40B4-BE49-F238E27FC236}">
                <a16:creationId xmlns:a16="http://schemas.microsoft.com/office/drawing/2014/main" id="{B05BD77B-288C-D724-50A1-3CF0BC0B3B33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957" name="TextBox 1956">
            <a:hlinkClick r:id="rId111" action="ppaction://hlinksldjump"/>
            <a:extLst>
              <a:ext uri="{FF2B5EF4-FFF2-40B4-BE49-F238E27FC236}">
                <a16:creationId xmlns:a16="http://schemas.microsoft.com/office/drawing/2014/main" id="{87A240BA-202E-0123-67C9-630EBB0F3DED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958" name="TextBox 1957">
            <a:hlinkClick r:id="rId112" action="ppaction://hlinksldjump"/>
            <a:extLst>
              <a:ext uri="{FF2B5EF4-FFF2-40B4-BE49-F238E27FC236}">
                <a16:creationId xmlns:a16="http://schemas.microsoft.com/office/drawing/2014/main" id="{16CC14AB-0D92-B95B-6EF5-2D048743FEC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959" name="TextBox 1958">
            <a:hlinkClick r:id="rId113" action="ppaction://hlinksldjump"/>
            <a:extLst>
              <a:ext uri="{FF2B5EF4-FFF2-40B4-BE49-F238E27FC236}">
                <a16:creationId xmlns:a16="http://schemas.microsoft.com/office/drawing/2014/main" id="{FDBFBC5E-B4A8-C116-50D4-F24C53D37CE2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961" name="TextBox 1960">
            <a:extLst>
              <a:ext uri="{FF2B5EF4-FFF2-40B4-BE49-F238E27FC236}">
                <a16:creationId xmlns:a16="http://schemas.microsoft.com/office/drawing/2014/main" id="{BB0757F6-BAC5-BAC0-2337-93997CA52772}"/>
              </a:ext>
            </a:extLst>
          </p:cNvPr>
          <p:cNvSpPr txBox="1"/>
          <p:nvPr/>
        </p:nvSpPr>
        <p:spPr>
          <a:xfrm>
            <a:off x="2353552" y="880655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Chu kì			:</a:t>
            </a:r>
          </a:p>
        </p:txBody>
      </p:sp>
      <p:sp>
        <p:nvSpPr>
          <p:cNvPr id="1962" name="TextBox 1961">
            <a:extLst>
              <a:ext uri="{FF2B5EF4-FFF2-40B4-BE49-F238E27FC236}">
                <a16:creationId xmlns:a16="http://schemas.microsoft.com/office/drawing/2014/main" id="{4D40AC2B-C16D-E8F1-3759-45BF2F88A7A1}"/>
              </a:ext>
            </a:extLst>
          </p:cNvPr>
          <p:cNvSpPr txBox="1"/>
          <p:nvPr/>
        </p:nvSpPr>
        <p:spPr>
          <a:xfrm>
            <a:off x="5162571" y="880655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5 (chu kì lớn)</a:t>
            </a:r>
          </a:p>
        </p:txBody>
      </p:sp>
      <p:sp>
        <p:nvSpPr>
          <p:cNvPr id="1963" name="TextBox 1962">
            <a:extLst>
              <a:ext uri="{FF2B5EF4-FFF2-40B4-BE49-F238E27FC236}">
                <a16:creationId xmlns:a16="http://schemas.microsoft.com/office/drawing/2014/main" id="{940E202C-7F01-C41B-D397-D4058CDA2AFB}"/>
              </a:ext>
            </a:extLst>
          </p:cNvPr>
          <p:cNvSpPr txBox="1"/>
          <p:nvPr/>
        </p:nvSpPr>
        <p:spPr>
          <a:xfrm>
            <a:off x="2353551" y="131640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lượng nguyên tố	:</a:t>
            </a:r>
          </a:p>
        </p:txBody>
      </p:sp>
      <p:sp>
        <p:nvSpPr>
          <p:cNvPr id="1964" name="TextBox 1963">
            <a:extLst>
              <a:ext uri="{FF2B5EF4-FFF2-40B4-BE49-F238E27FC236}">
                <a16:creationId xmlns:a16="http://schemas.microsoft.com/office/drawing/2014/main" id="{53EAFB7D-D3EC-7A06-B462-C7906F23E843}"/>
              </a:ext>
            </a:extLst>
          </p:cNvPr>
          <p:cNvSpPr txBox="1"/>
          <p:nvPr/>
        </p:nvSpPr>
        <p:spPr>
          <a:xfrm>
            <a:off x="5162571" y="1316404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18</a:t>
            </a:r>
          </a:p>
        </p:txBody>
      </p:sp>
      <p:sp>
        <p:nvSpPr>
          <p:cNvPr id="1965" name="TextBox 1964">
            <a:extLst>
              <a:ext uri="{FF2B5EF4-FFF2-40B4-BE49-F238E27FC236}">
                <a16:creationId xmlns:a16="http://schemas.microsoft.com/office/drawing/2014/main" id="{F00EB9D5-7C17-FC97-0444-59071E83A99B}"/>
              </a:ext>
            </a:extLst>
          </p:cNvPr>
          <p:cNvSpPr txBox="1"/>
          <p:nvPr/>
        </p:nvSpPr>
        <p:spPr>
          <a:xfrm>
            <a:off x="2353551" y="1789521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lớp electron		:</a:t>
            </a:r>
          </a:p>
        </p:txBody>
      </p:sp>
      <p:sp>
        <p:nvSpPr>
          <p:cNvPr id="1966" name="TextBox 1965">
            <a:extLst>
              <a:ext uri="{FF2B5EF4-FFF2-40B4-BE49-F238E27FC236}">
                <a16:creationId xmlns:a16="http://schemas.microsoft.com/office/drawing/2014/main" id="{D4519A18-2D94-E1A6-294B-9D86AF3805D7}"/>
              </a:ext>
            </a:extLst>
          </p:cNvPr>
          <p:cNvSpPr txBox="1"/>
          <p:nvPr/>
        </p:nvSpPr>
        <p:spPr>
          <a:xfrm>
            <a:off x="5162571" y="1789521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5</a:t>
            </a:r>
          </a:p>
        </p:txBody>
      </p:sp>
      <p:grpSp>
        <p:nvGrpSpPr>
          <p:cNvPr id="1869" name="Group 1868">
            <a:extLst>
              <a:ext uri="{FF2B5EF4-FFF2-40B4-BE49-F238E27FC236}">
                <a16:creationId xmlns:a16="http://schemas.microsoft.com/office/drawing/2014/main" id="{AF2A369C-D31F-6788-1027-6B2C206BDD69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EFE6A283-B893-3A3F-0BC7-58C5892793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0BB4DAEF-06CC-F128-AAF9-4F15AC0D7E4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43235FFD-F055-93BD-D5E7-B3628332D91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87F4236E-A7BF-B781-36E8-A06B8C903E7B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44F297C0-7EC8-55BA-D980-3D0C713005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BE6AC57D-B08E-7744-9022-5AA9E50E701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76" name="TextBox 1875">
              <a:hlinkClick r:id="rId114" action="ppaction://hlinksldjump"/>
              <a:extLst>
                <a:ext uri="{FF2B5EF4-FFF2-40B4-BE49-F238E27FC236}">
                  <a16:creationId xmlns:a16="http://schemas.microsoft.com/office/drawing/2014/main" id="{B70795B7-FEE8-CDB3-4777-FA2E91A5094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4C5AC53D-D2E9-10F9-25EA-8973D1780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F1A9D635-F65A-EA7C-00FE-8A90B66FA15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79" name="Group 1878">
            <a:extLst>
              <a:ext uri="{FF2B5EF4-FFF2-40B4-BE49-F238E27FC236}">
                <a16:creationId xmlns:a16="http://schemas.microsoft.com/office/drawing/2014/main" id="{510EB4EE-BFD9-4302-E8B2-FAF8C6E9BBDB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7A8EE76D-4B31-E169-81F5-07CECCE9359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14DB5047-75E1-A7CB-ACAE-1CF07E2CF6F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2" name="TextBox 1881">
              <a:extLst>
                <a:ext uri="{FF2B5EF4-FFF2-40B4-BE49-F238E27FC236}">
                  <a16:creationId xmlns:a16="http://schemas.microsoft.com/office/drawing/2014/main" id="{7310D180-6BBB-824B-0D97-70D4878246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83" name="TextBox 1882">
              <a:extLst>
                <a:ext uri="{FF2B5EF4-FFF2-40B4-BE49-F238E27FC236}">
                  <a16:creationId xmlns:a16="http://schemas.microsoft.com/office/drawing/2014/main" id="{55DF68B4-A60E-8CBA-7410-F7494B43379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9D561C7-4E13-B649-4415-A7701E9FF7A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CC9BBA2-D147-215C-7D37-694B995F57CB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86" name="TextBox 1885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EA0FDF9-5C0F-5A39-C306-D0289BCCC4D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471CDD12-1B20-F928-EFF5-6204AD5EF73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888" name="TextBox 1887">
              <a:extLst>
                <a:ext uri="{FF2B5EF4-FFF2-40B4-BE49-F238E27FC236}">
                  <a16:creationId xmlns:a16="http://schemas.microsoft.com/office/drawing/2014/main" id="{5DC8D6B8-5F79-6BB1-8194-469405EC9FB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36EA0B10-96A4-6A3F-977D-0ED8E996CF03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21020E09-8BAF-A8C8-7473-912873E071F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66F52820-595D-B033-4B9A-0F0AAB2CECE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0D1027DB-48B9-5C6C-07F2-B18730F54A5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DD0A863E-252F-8EB5-6B2B-091C2ABCF9A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60" name="TextBox 1959">
              <a:extLst>
                <a:ext uri="{FF2B5EF4-FFF2-40B4-BE49-F238E27FC236}">
                  <a16:creationId xmlns:a16="http://schemas.microsoft.com/office/drawing/2014/main" id="{72873AFC-843D-25C3-92B1-615A6409093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967" name="TextBox 1966">
              <a:extLst>
                <a:ext uri="{FF2B5EF4-FFF2-40B4-BE49-F238E27FC236}">
                  <a16:creationId xmlns:a16="http://schemas.microsoft.com/office/drawing/2014/main" id="{F3044EBD-BE86-E225-B0C5-8A516538E08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68" name="TextBox 196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958D9FC7-CDAD-ECDE-0752-19A74C1C26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969" name="TextBox 1968">
              <a:extLst>
                <a:ext uri="{FF2B5EF4-FFF2-40B4-BE49-F238E27FC236}">
                  <a16:creationId xmlns:a16="http://schemas.microsoft.com/office/drawing/2014/main" id="{A13238E2-ADE0-CAAB-8C9A-6A820C914C2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70" name="TextBox 1969">
              <a:extLst>
                <a:ext uri="{FF2B5EF4-FFF2-40B4-BE49-F238E27FC236}">
                  <a16:creationId xmlns:a16="http://schemas.microsoft.com/office/drawing/2014/main" id="{1975693F-6E15-F652-1A7B-CA48E62DFC9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971" name="Group 1970">
            <a:extLst>
              <a:ext uri="{FF2B5EF4-FFF2-40B4-BE49-F238E27FC236}">
                <a16:creationId xmlns:a16="http://schemas.microsoft.com/office/drawing/2014/main" id="{0231C8C3-2F1A-BF18-BF7A-0DF6A789A0EA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1972" name="Rectangle 1971">
              <a:extLst>
                <a:ext uri="{FF2B5EF4-FFF2-40B4-BE49-F238E27FC236}">
                  <a16:creationId xmlns:a16="http://schemas.microsoft.com/office/drawing/2014/main" id="{CA1A463E-3898-ED57-D437-4C3E5EF4826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73" name="Rectangle 1972">
              <a:extLst>
                <a:ext uri="{FF2B5EF4-FFF2-40B4-BE49-F238E27FC236}">
                  <a16:creationId xmlns:a16="http://schemas.microsoft.com/office/drawing/2014/main" id="{CEEC519C-9DCF-DE12-8B8F-7E5E6BA7166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74" name="TextBox 1973">
              <a:extLst>
                <a:ext uri="{FF2B5EF4-FFF2-40B4-BE49-F238E27FC236}">
                  <a16:creationId xmlns:a16="http://schemas.microsoft.com/office/drawing/2014/main" id="{2D74C8B2-52D2-8DE9-0C65-E48C1193988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75" name="TextBox 1974">
              <a:extLst>
                <a:ext uri="{FF2B5EF4-FFF2-40B4-BE49-F238E27FC236}">
                  <a16:creationId xmlns:a16="http://schemas.microsoft.com/office/drawing/2014/main" id="{A648B154-6757-FA66-C938-DAE6EA0392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76" name="TextBox 1975">
              <a:extLst>
                <a:ext uri="{FF2B5EF4-FFF2-40B4-BE49-F238E27FC236}">
                  <a16:creationId xmlns:a16="http://schemas.microsoft.com/office/drawing/2014/main" id="{0BB704CD-C8C2-5AC5-DF94-83392EE2DF6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1977" name="TextBox 1976">
              <a:extLst>
                <a:ext uri="{FF2B5EF4-FFF2-40B4-BE49-F238E27FC236}">
                  <a16:creationId xmlns:a16="http://schemas.microsoft.com/office/drawing/2014/main" id="{6F96208B-8ACA-914A-7C10-9FC8BA5775C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1978" name="TextBox 1977">
              <a:hlinkClick r:id="rId117" action="ppaction://hlinksldjump"/>
              <a:extLst>
                <a:ext uri="{FF2B5EF4-FFF2-40B4-BE49-F238E27FC236}">
                  <a16:creationId xmlns:a16="http://schemas.microsoft.com/office/drawing/2014/main" id="{5B042EF0-32E2-26A4-7CB6-4FF5B103156C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1979" name="TextBox 1978">
              <a:extLst>
                <a:ext uri="{FF2B5EF4-FFF2-40B4-BE49-F238E27FC236}">
                  <a16:creationId xmlns:a16="http://schemas.microsoft.com/office/drawing/2014/main" id="{5FB3D107-3DBF-1194-4FEA-7A39C8B838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1980" name="TextBox 1979">
              <a:extLst>
                <a:ext uri="{FF2B5EF4-FFF2-40B4-BE49-F238E27FC236}">
                  <a16:creationId xmlns:a16="http://schemas.microsoft.com/office/drawing/2014/main" id="{7034B549-0EC1-64FE-ECE7-517605DDEAA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4B7A4251-373A-EC57-78CB-5C23C19E8276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02BB9A37-DD62-0A17-5A81-4B7DFF05E51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D93869DE-65CA-6ED3-2406-ADC55ECD6E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090B2DE5-2E79-3CF3-7C55-692D5D1EAA3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029964D1-0EE9-8DBD-B081-FDE2F3386AC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EDC0BF57-35C5-F9F3-07C9-2A619D392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A5F29B4A-B544-86D6-B526-86E4C9AC48F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2" name="TextBox 191">
              <a:hlinkClick r:id="rId118" action="ppaction://hlinksldjump"/>
              <a:extLst>
                <a:ext uri="{FF2B5EF4-FFF2-40B4-BE49-F238E27FC236}">
                  <a16:creationId xmlns:a16="http://schemas.microsoft.com/office/drawing/2014/main" id="{A63DBB01-B278-2567-3DE9-93835A187F9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8D8100C7-962F-A986-671E-DFD09000E71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FC7135D-6F86-36EC-2913-46B9D7A72426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191A7BB-0096-8EE3-9DE5-608B9E2A8BFE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6DFA99B4-F06E-72BA-3D30-96190F765D9E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3F402C5-7EBA-BFA9-18AB-4980C142CBF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1F89EF-79D5-8A66-5A5B-A84524DBCE7D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A017E82-6DF2-22C3-14C3-BAA69AECE280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2126B3FE-7E4E-1BCF-4ADA-F73C15442FEC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>
              <a:extLst>
                <a:ext uri="{FF2B5EF4-FFF2-40B4-BE49-F238E27FC236}">
                  <a16:creationId xmlns:a16="http://schemas.microsoft.com/office/drawing/2014/main" id="{208A23BF-881A-1E44-1075-DE6C3E53695E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33FD6EC9-4BC9-908B-55DA-1C0A9BBDF9FE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B8FDD017-EFA8-3F04-94EF-B2B3D1A2CBC6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2FD12AC4-7CEC-AA10-D202-E9F50130EF09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15B16AAA-321C-DBF6-7853-3179D0C27FAD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F24C8108-BA73-D20D-4E50-6130CB4C5AF7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1891" name="Group 1890">
              <a:extLst>
                <a:ext uri="{FF2B5EF4-FFF2-40B4-BE49-F238E27FC236}">
                  <a16:creationId xmlns:a16="http://schemas.microsoft.com/office/drawing/2014/main" id="{0D15CA51-74BF-4652-0A52-5DF1DE9294ED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1892" name="Group 1891">
                <a:extLst>
                  <a:ext uri="{FF2B5EF4-FFF2-40B4-BE49-F238E27FC236}">
                    <a16:creationId xmlns:a16="http://schemas.microsoft.com/office/drawing/2014/main" id="{304C0149-6055-58A6-2D43-B6A56CAB8FDB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5231E727-F64A-BB23-D321-B2F241FF891A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87" name="Group 86">
                    <a:extLst>
                      <a:ext uri="{FF2B5EF4-FFF2-40B4-BE49-F238E27FC236}">
                        <a16:creationId xmlns:a16="http://schemas.microsoft.com/office/drawing/2014/main" id="{12277522-1CDB-485B-1682-B783045E2812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1981" name="Group 1980">
                      <a:extLst>
                        <a:ext uri="{FF2B5EF4-FFF2-40B4-BE49-F238E27FC236}">
                          <a16:creationId xmlns:a16="http://schemas.microsoft.com/office/drawing/2014/main" id="{9D74C670-0C12-136C-3190-CD718C4EB8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1983" name="Group 1982">
                        <a:extLst>
                          <a:ext uri="{FF2B5EF4-FFF2-40B4-BE49-F238E27FC236}">
                            <a16:creationId xmlns:a16="http://schemas.microsoft.com/office/drawing/2014/main" id="{1B25931B-AECF-FFBF-CD36-1872A6E24A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159" name="Group 158">
                          <a:extLst>
                            <a:ext uri="{FF2B5EF4-FFF2-40B4-BE49-F238E27FC236}">
                              <a16:creationId xmlns:a16="http://schemas.microsoft.com/office/drawing/2014/main" id="{51AB4732-67EE-28AD-FA28-512F4C923E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161" name="Group 160">
                            <a:extLst>
                              <a:ext uri="{FF2B5EF4-FFF2-40B4-BE49-F238E27FC236}">
                                <a16:creationId xmlns:a16="http://schemas.microsoft.com/office/drawing/2014/main" id="{9E94AC7F-4AC8-1BFD-8E97-74CF8D3CBB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163" name="Group 162">
                              <a:extLst>
                                <a:ext uri="{FF2B5EF4-FFF2-40B4-BE49-F238E27FC236}">
                                  <a16:creationId xmlns:a16="http://schemas.microsoft.com/office/drawing/2014/main" id="{0A428B85-67B9-08A7-9EB0-80411A63C31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195" name="Straight Connector 194">
                                <a:extLst>
                                  <a:ext uri="{FF2B5EF4-FFF2-40B4-BE49-F238E27FC236}">
                                    <a16:creationId xmlns:a16="http://schemas.microsoft.com/office/drawing/2014/main" id="{87B3E784-167F-7243-C2C5-CD51FBCC93B1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196" name="Straight Connector 195">
                                <a:extLst>
                                  <a:ext uri="{FF2B5EF4-FFF2-40B4-BE49-F238E27FC236}">
                                    <a16:creationId xmlns:a16="http://schemas.microsoft.com/office/drawing/2014/main" id="{8D62E4EE-F32E-D0A9-5DC7-00B928C8F81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197" name="Straight Connector 196">
                                <a:extLst>
                                  <a:ext uri="{FF2B5EF4-FFF2-40B4-BE49-F238E27FC236}">
                                    <a16:creationId xmlns:a16="http://schemas.microsoft.com/office/drawing/2014/main" id="{BDF50E58-C443-18E3-E93A-613FDB80732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164" name="Straight Connector 163">
                              <a:extLst>
                                <a:ext uri="{FF2B5EF4-FFF2-40B4-BE49-F238E27FC236}">
                                  <a16:creationId xmlns:a16="http://schemas.microsoft.com/office/drawing/2014/main" id="{A6422E09-8007-508C-BE0E-5B026839AFFB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162" name="Straight Connector 161">
                            <a:extLst>
                              <a:ext uri="{FF2B5EF4-FFF2-40B4-BE49-F238E27FC236}">
                                <a16:creationId xmlns:a16="http://schemas.microsoft.com/office/drawing/2014/main" id="{4D4F5594-E302-4758-5D4F-6F0AB65BBE3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160" name="Straight Connector 159">
                          <a:extLst>
                            <a:ext uri="{FF2B5EF4-FFF2-40B4-BE49-F238E27FC236}">
                              <a16:creationId xmlns:a16="http://schemas.microsoft.com/office/drawing/2014/main" id="{93832762-F7B5-75BA-4DB6-EB9D8B2396FB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158" name="Straight Connector 157">
                        <a:extLst>
                          <a:ext uri="{FF2B5EF4-FFF2-40B4-BE49-F238E27FC236}">
                            <a16:creationId xmlns:a16="http://schemas.microsoft.com/office/drawing/2014/main" id="{A66E7F92-AE21-09FD-1963-09EE1ACC913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1982" name="Straight Connector 1981">
                      <a:extLst>
                        <a:ext uri="{FF2B5EF4-FFF2-40B4-BE49-F238E27FC236}">
                          <a16:creationId xmlns:a16="http://schemas.microsoft.com/office/drawing/2014/main" id="{DCB6079C-7FEA-1992-FDFE-F740FAAE9ED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88" name="Straight Connector 87">
                    <a:extLst>
                      <a:ext uri="{FF2B5EF4-FFF2-40B4-BE49-F238E27FC236}">
                        <a16:creationId xmlns:a16="http://schemas.microsoft.com/office/drawing/2014/main" id="{0314B640-CDFF-9717-AF3E-FE212E15985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86" name="Straight Connector 85">
                  <a:extLst>
                    <a:ext uri="{FF2B5EF4-FFF2-40B4-BE49-F238E27FC236}">
                      <a16:creationId xmlns:a16="http://schemas.microsoft.com/office/drawing/2014/main" id="{3ADE9D53-5165-C2CA-0C52-C2EEEDE852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609DB244-BA1D-E724-FC1A-03335C8CF772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BE57F525-1864-5D60-6EFD-A7A2CFDE1DF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3088773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86739705-D5F6-68B8-1785-1E0E598D2714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7ACDA5D0-F262-BC0E-7855-85C7C70659A1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365131" y="4018493"/>
            <a:chExt cx="821917" cy="558802"/>
          </a:xfrm>
        </p:grpSpPr>
        <p:sp>
          <p:nvSpPr>
            <p:cNvPr id="1337" name="Rectangle 1336">
              <a:extLst>
                <a:ext uri="{FF2B5EF4-FFF2-40B4-BE49-F238E27FC236}">
                  <a16:creationId xmlns:a16="http://schemas.microsoft.com/office/drawing/2014/main" id="{70F93869-17AE-8757-4A2A-04DCCCABEC2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8" name="Rectangle 1337">
              <a:extLst>
                <a:ext uri="{FF2B5EF4-FFF2-40B4-BE49-F238E27FC236}">
                  <a16:creationId xmlns:a16="http://schemas.microsoft.com/office/drawing/2014/main" id="{BC3E2803-BC27-FD8C-D3B1-4519D8E11EB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B13BBB6F-60CD-94E4-B89D-0326DE6A71F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DEA94ADF-E59C-626B-843F-8C6CCFF66A99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17" name="Rectangle 16">
            <a:hlinkClick r:id="rId7" action="ppaction://hlinksldjump"/>
            <a:extLst>
              <a:ext uri="{FF2B5EF4-FFF2-40B4-BE49-F238E27FC236}">
                <a16:creationId xmlns:a16="http://schemas.microsoft.com/office/drawing/2014/main" id="{D8E39A76-BA77-6F33-3C30-398CD6445B45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1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C14DDBBC-AA46-F333-4477-DFAEC5CDEC36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592666" y="2637479"/>
            <a:chExt cx="821917" cy="634833"/>
          </a:xfrm>
        </p:grpSpPr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66307A13-FF98-5A35-9B91-50C1AC66E9F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04" name="Rectangle 1903">
                <a:extLst>
                  <a:ext uri="{FF2B5EF4-FFF2-40B4-BE49-F238E27FC236}">
                    <a16:creationId xmlns:a16="http://schemas.microsoft.com/office/drawing/2014/main" id="{AA6676E6-94C6-0B47-22BB-C3F4BB15A76F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5" name="Rectangle 1904">
                <a:extLst>
                  <a:ext uri="{FF2B5EF4-FFF2-40B4-BE49-F238E27FC236}">
                    <a16:creationId xmlns:a16="http://schemas.microsoft.com/office/drawing/2014/main" id="{458CC30C-68A8-12E1-611B-FF640C81AFB9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5239AF18-B9AC-CE4B-1DE8-59DA15DF7E5A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3B4A4C61-A791-BB43-38D9-6056DD1147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98" name="TextBox 1897">
              <a:extLst>
                <a:ext uri="{FF2B5EF4-FFF2-40B4-BE49-F238E27FC236}">
                  <a16:creationId xmlns:a16="http://schemas.microsoft.com/office/drawing/2014/main" id="{5E26558C-BCA0-0708-3330-0C3221B5FB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AB34E9CC-D47E-AC68-A611-DE3B4CDC3A34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01" name="TextBox 1900">
              <a:hlinkClick r:id="rId12" action="ppaction://hlinksldjump"/>
              <a:extLst>
                <a:ext uri="{FF2B5EF4-FFF2-40B4-BE49-F238E27FC236}">
                  <a16:creationId xmlns:a16="http://schemas.microsoft.com/office/drawing/2014/main" id="{43025417-65B2-B82E-6B4B-72E82F32DDE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02" name="TextBox 1901">
              <a:extLst>
                <a:ext uri="{FF2B5EF4-FFF2-40B4-BE49-F238E27FC236}">
                  <a16:creationId xmlns:a16="http://schemas.microsoft.com/office/drawing/2014/main" id="{A142B3CD-D6BE-AFB4-D803-B64EF92AD75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03" name="TextBox 1902">
              <a:extLst>
                <a:ext uri="{FF2B5EF4-FFF2-40B4-BE49-F238E27FC236}">
                  <a16:creationId xmlns:a16="http://schemas.microsoft.com/office/drawing/2014/main" id="{8A363839-792D-19F1-5DF0-9EE37F66EEB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3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4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5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6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6360878-E84A-808B-ADC1-3960EA8EA70B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592666" y="2637479"/>
            <a:chExt cx="821917" cy="634833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021956D-3021-B942-97E6-C4005BC6AFC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041801-4851-EC41-A8F5-EF06972C1BB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5EEE0D-90D8-0FC1-195D-BE97B9349AC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6CF55350-6866-391D-E81F-6227D56BB6B4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28A3C157-9FA5-B91A-1594-0F0804F0EA3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578C56-3082-26AE-6F69-1693A526616D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1B6AC36-E86C-E2FA-D27E-EA90CC99C4D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11" name="TextBox 110">
              <a:hlinkClick r:id="rId17" action="ppaction://hlinksldjump"/>
              <a:extLst>
                <a:ext uri="{FF2B5EF4-FFF2-40B4-BE49-F238E27FC236}">
                  <a16:creationId xmlns:a16="http://schemas.microsoft.com/office/drawing/2014/main" id="{544B6DD3-E292-7687-6EBE-349209D7BCC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0134CE0-F4B5-9D79-6F4E-4D081163075B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1827587-B8B9-7C4D-468D-44CDEB60E43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19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1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2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3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8979C9A7-51F2-C730-B2CA-56F1BB6A186F}"/>
              </a:ext>
            </a:extLst>
          </p:cNvPr>
          <p:cNvGrpSpPr/>
          <p:nvPr/>
        </p:nvGrpSpPr>
        <p:grpSpPr>
          <a:xfrm>
            <a:off x="7898048" y="4563702"/>
            <a:ext cx="836734" cy="632746"/>
            <a:chOff x="434974" y="3986854"/>
            <a:chExt cx="836734" cy="632746"/>
          </a:xfrm>
        </p:grpSpPr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D209595-94AD-BF06-02BA-E09D6693AFF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28B62B5F-5008-679B-753E-DE75B80A4F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B03223CE-5E72-9920-06EC-2C906903AE8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66878F1D-103B-7B15-8FC0-4599F9191C1B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4D2C2804-0F99-A2BD-82DB-903078F5A4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CA4D3FF-AECE-19A3-CF70-0FA4F458DEEF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399" name="TextBox 398">
              <a:hlinkClick r:id="rId24" action="ppaction://hlinksldjump"/>
              <a:extLst>
                <a:ext uri="{FF2B5EF4-FFF2-40B4-BE49-F238E27FC236}">
                  <a16:creationId xmlns:a16="http://schemas.microsoft.com/office/drawing/2014/main" id="{86936314-80DF-A6CA-FFAA-B9978919D9E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C05F5D3C-60A1-C905-0447-DB938FA45E9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3DFB0360-8621-F2AA-5BB1-CD1109D2FB6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5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6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7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8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9C5406D9-4F60-ACE9-9A32-39CAE31ACC1D}"/>
              </a:ext>
            </a:extLst>
          </p:cNvPr>
          <p:cNvGrpSpPr/>
          <p:nvPr/>
        </p:nvGrpSpPr>
        <p:grpSpPr>
          <a:xfrm>
            <a:off x="8466655" y="4563051"/>
            <a:ext cx="836734" cy="632746"/>
            <a:chOff x="434974" y="3986854"/>
            <a:chExt cx="836734" cy="632746"/>
          </a:xfrm>
        </p:grpSpPr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71DE7EF5-BF60-639E-44BD-254D549DA58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32CA02B1-6731-EDD1-2149-8552D4698A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80C84C7-533D-FA06-0F26-D96D377F98C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51473A15-CAE5-9109-8A4A-8320A06534BF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6B304AF-1F8A-F0A3-1EEF-30756444E6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B2135975-01B5-44CA-2C90-DAEBDD3799FB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61" name="TextBox 660">
              <a:hlinkClick r:id="rId29" action="ppaction://hlinksldjump"/>
              <a:extLst>
                <a:ext uri="{FF2B5EF4-FFF2-40B4-BE49-F238E27FC236}">
                  <a16:creationId xmlns:a16="http://schemas.microsoft.com/office/drawing/2014/main" id="{E731CD3C-D5A0-4FCD-912D-AFA4B86CB3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D1296457-4CAD-19D8-D493-A70FFE77F5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0114EEDC-B685-E0F9-1F03-B821551A4D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37F2103-B317-2E1E-8C0D-DC447ECB7FD4}"/>
              </a:ext>
            </a:extLst>
          </p:cNvPr>
          <p:cNvGrpSpPr/>
          <p:nvPr/>
        </p:nvGrpSpPr>
        <p:grpSpPr>
          <a:xfrm>
            <a:off x="9034644" y="4562753"/>
            <a:ext cx="836734" cy="632746"/>
            <a:chOff x="434974" y="3986854"/>
            <a:chExt cx="836734" cy="632746"/>
          </a:xfrm>
        </p:grpSpPr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82B51CA3-45BA-2FDA-708D-A3E99B359C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08281B01-302E-7EF4-9F68-729A0C4EFCC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504C9A12-25CF-4B15-22E6-DF7A7800FAB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2F9A95F-89A5-4E44-ABF1-97C58E155C29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2477C7F-C7F3-5869-FE5F-B1CC717638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59BE008C-B7F2-0DFC-9912-C11A15055C72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71" name="TextBox 670">
              <a:hlinkClick r:id="rId30" action="ppaction://hlinksldjump"/>
              <a:extLst>
                <a:ext uri="{FF2B5EF4-FFF2-40B4-BE49-F238E27FC236}">
                  <a16:creationId xmlns:a16="http://schemas.microsoft.com/office/drawing/2014/main" id="{B31F78FA-E4E6-2D1A-8D21-BC16B424214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DA5EB170-81C5-4D93-D09B-51D06AED977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7A9B22D7-3430-BD66-E9F9-9F29AEBC8D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B202660F-F6B3-F44A-F6A2-D138B6213128}"/>
              </a:ext>
            </a:extLst>
          </p:cNvPr>
          <p:cNvGrpSpPr/>
          <p:nvPr/>
        </p:nvGrpSpPr>
        <p:grpSpPr>
          <a:xfrm>
            <a:off x="9601948" y="4564404"/>
            <a:ext cx="836734" cy="632746"/>
            <a:chOff x="434974" y="3986854"/>
            <a:chExt cx="836734" cy="632746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A24E0806-517C-1B20-E9DF-DDC5BBD85E1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F4AAEC8C-2A30-F74D-D5EA-B72D0102368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EA066351-BE66-7A92-22D5-E912642674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431D16A0-2C93-E3B5-B731-123FDC5740DD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C3DDEFBF-095D-88A6-053E-52CF62A91D9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EF8AB34A-7C8E-93EB-7686-71CD66806383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81" name="TextBox 680">
              <a:hlinkClick r:id="rId31" action="ppaction://hlinksldjump"/>
              <a:extLst>
                <a:ext uri="{FF2B5EF4-FFF2-40B4-BE49-F238E27FC236}">
                  <a16:creationId xmlns:a16="http://schemas.microsoft.com/office/drawing/2014/main" id="{36DE4FE9-2C83-57CF-BCE9-DE6B0A2DD8F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F9C203AE-6861-E440-6A97-40242598F35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4B399A7B-9708-816A-6C29-A4628017A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A2E6AD98-740D-2FF0-0A7B-ED9DC8CD50A7}"/>
              </a:ext>
            </a:extLst>
          </p:cNvPr>
          <p:cNvGrpSpPr/>
          <p:nvPr/>
        </p:nvGrpSpPr>
        <p:grpSpPr>
          <a:xfrm>
            <a:off x="10167392" y="4563909"/>
            <a:ext cx="836734" cy="632746"/>
            <a:chOff x="434974" y="3986854"/>
            <a:chExt cx="836734" cy="632746"/>
          </a:xfrm>
        </p:grpSpPr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5FE0EEE7-7187-61F6-EEE8-03B6FAED5EA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D6B29B30-2451-4CAA-CEFD-764EEE77BC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F4F79AFD-73EB-0499-A339-0DA2B31150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6958D1DE-2136-EC60-9902-1DAC6CBE1922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95B9C95E-9410-51C2-D9DC-FBB41279903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690" name="TextBox 689">
              <a:extLst>
                <a:ext uri="{FF2B5EF4-FFF2-40B4-BE49-F238E27FC236}">
                  <a16:creationId xmlns:a16="http://schemas.microsoft.com/office/drawing/2014/main" id="{BF16BA69-8EE4-FE8C-9E73-47C9EFF01E59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691" name="TextBox 690">
              <a:hlinkClick r:id="rId32" action="ppaction://hlinksldjump"/>
              <a:extLst>
                <a:ext uri="{FF2B5EF4-FFF2-40B4-BE49-F238E27FC236}">
                  <a16:creationId xmlns:a16="http://schemas.microsoft.com/office/drawing/2014/main" id="{00FC2D59-AC2B-4D0E-C6A6-1A59C4E2E7E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9D5546DC-8213-35FD-1670-53F0C3F9097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53BEDE52-90CA-7DB2-F180-3C9A6FA24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3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4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5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6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7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8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9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40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1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2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3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4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5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6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7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8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49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0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1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2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99DFAB6A-A3EF-72D3-713C-D77CDF6BF669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449791" y="3986854"/>
            <a:chExt cx="821917" cy="632746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98017C52-F8D8-5FE4-C8DD-D168DD9B00B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7428024-B93C-8469-325D-B9F6B21EA8C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3D99352D-4F8B-83B4-C6C7-633D55D84EA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BA3EA2EB-CE7E-34BB-9BB2-E5E91F50629A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2008858F-7408-7770-E1D7-55116D95362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5429A106-6E61-B687-F309-78D8584DC4F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445" name="TextBox 444">
              <a:hlinkClick r:id="rId53" action="ppaction://hlinksldjump"/>
              <a:extLst>
                <a:ext uri="{FF2B5EF4-FFF2-40B4-BE49-F238E27FC236}">
                  <a16:creationId xmlns:a16="http://schemas.microsoft.com/office/drawing/2014/main" id="{C86101FD-2AB6-569B-EF62-499F11BC8ED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BDCECCE4-9217-7AE7-66B6-6B9A5D5B6CD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CF2EC04-940D-E50D-29FD-5AE8333DA4F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4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5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56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57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58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59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0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1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307" name="Group 1306">
            <a:extLst>
              <a:ext uri="{FF2B5EF4-FFF2-40B4-BE49-F238E27FC236}">
                <a16:creationId xmlns:a16="http://schemas.microsoft.com/office/drawing/2014/main" id="{0E495BE2-86DE-8AF2-7376-EB15CB2B750C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449791" y="3986854"/>
            <a:chExt cx="821917" cy="632746"/>
          </a:xfrm>
        </p:grpSpPr>
        <p:sp>
          <p:nvSpPr>
            <p:cNvPr id="1308" name="Rectangle 1307">
              <a:extLst>
                <a:ext uri="{FF2B5EF4-FFF2-40B4-BE49-F238E27FC236}">
                  <a16:creationId xmlns:a16="http://schemas.microsoft.com/office/drawing/2014/main" id="{2954C9B1-D718-6BDB-1A18-B4EE9C364E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9" name="Rectangle 1308">
              <a:extLst>
                <a:ext uri="{FF2B5EF4-FFF2-40B4-BE49-F238E27FC236}">
                  <a16:creationId xmlns:a16="http://schemas.microsoft.com/office/drawing/2014/main" id="{16EF1BC2-25EA-7877-ACD5-19D2C41E16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07F40B4B-5FE1-5808-965B-1CA69435CDC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CBD68B2D-4371-ADCE-8D77-3BCE5A058A3B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6A5816EB-7C7B-79FE-E7FA-B51186D23DE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B26691-D250-432B-0F26-F547BD5E666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14" name="TextBox 1313">
              <a:hlinkClick r:id="rId62" action="ppaction://hlinksldjump"/>
              <a:extLst>
                <a:ext uri="{FF2B5EF4-FFF2-40B4-BE49-F238E27FC236}">
                  <a16:creationId xmlns:a16="http://schemas.microsoft.com/office/drawing/2014/main" id="{F90A1906-2D90-AC03-C05C-FDE105B66B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62606537-11FA-5076-44EB-D23832B5686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EE7E5E-9DD9-A2E2-E296-9A9588A6D0C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5CBFBC6D-BDD6-5100-26C4-1FE948F47FA0}"/>
              </a:ext>
            </a:extLst>
          </p:cNvPr>
          <p:cNvGrpSpPr/>
          <p:nvPr/>
        </p:nvGrpSpPr>
        <p:grpSpPr>
          <a:xfrm>
            <a:off x="4494303" y="4563259"/>
            <a:ext cx="821917" cy="632746"/>
            <a:chOff x="449791" y="3986854"/>
            <a:chExt cx="821917" cy="632746"/>
          </a:xfrm>
        </p:grpSpPr>
        <p:sp>
          <p:nvSpPr>
            <p:cNvPr id="1318" name="Rectangle 1317">
              <a:extLst>
                <a:ext uri="{FF2B5EF4-FFF2-40B4-BE49-F238E27FC236}">
                  <a16:creationId xmlns:a16="http://schemas.microsoft.com/office/drawing/2014/main" id="{044B3646-80D8-1787-5C96-8D36B9CED4C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9" name="Rectangle 1318">
              <a:extLst>
                <a:ext uri="{FF2B5EF4-FFF2-40B4-BE49-F238E27FC236}">
                  <a16:creationId xmlns:a16="http://schemas.microsoft.com/office/drawing/2014/main" id="{C3EB9A64-3281-DD85-99FF-3FD46040C76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6BA41434-6E70-3AAC-0418-147A5D8F67D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4783BFA-332E-E115-19A4-D2766892C4F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78C7F142-BD92-5C80-FB99-B2E2E5D35AD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5CD20FED-75EC-07CD-1D9D-A8B09B52E7BF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24" name="TextBox 1323">
              <a:hlinkClick r:id="rId63" action="ppaction://hlinksldjump"/>
              <a:extLst>
                <a:ext uri="{FF2B5EF4-FFF2-40B4-BE49-F238E27FC236}">
                  <a16:creationId xmlns:a16="http://schemas.microsoft.com/office/drawing/2014/main" id="{310FE45C-AE7D-D802-2E43-F20E49E13F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DD9A1CE2-60AF-161A-7924-4F23E571A9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7CA46D3C-9319-717D-B816-95CE0063A5A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80C293F0-7C6B-FD37-900A-1A775835882A}"/>
              </a:ext>
            </a:extLst>
          </p:cNvPr>
          <p:cNvGrpSpPr/>
          <p:nvPr/>
        </p:nvGrpSpPr>
        <p:grpSpPr>
          <a:xfrm>
            <a:off x="5062472" y="4563259"/>
            <a:ext cx="821917" cy="632746"/>
            <a:chOff x="449791" y="3986854"/>
            <a:chExt cx="821917" cy="632746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581DF5C1-4B2F-0236-327C-05E726B9144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9" name="Rectangle 1328">
              <a:extLst>
                <a:ext uri="{FF2B5EF4-FFF2-40B4-BE49-F238E27FC236}">
                  <a16:creationId xmlns:a16="http://schemas.microsoft.com/office/drawing/2014/main" id="{2BF8A9AC-30A4-E3D9-2660-3509A2CDE6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E35A670B-1AE0-F31B-6B7D-D8AD90284E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AD0FFDD-CDC3-29B6-B570-262A8BB19480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8D555CD-1829-C195-7C15-B29AF44A99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CA828DD-C355-1C63-AF9C-B6B3D2777EC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334" name="TextBox 1333">
              <a:hlinkClick r:id="rId64" action="ppaction://hlinksldjump"/>
              <a:extLst>
                <a:ext uri="{FF2B5EF4-FFF2-40B4-BE49-F238E27FC236}">
                  <a16:creationId xmlns:a16="http://schemas.microsoft.com/office/drawing/2014/main" id="{74CCF76E-4096-52EE-4157-07103FAF065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2D8E12BC-F7FB-5A2D-DE3C-1E5D61DDFEF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0E92598D-B4D6-2932-E4C8-DB4883E844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342" name="Group 1341">
            <a:extLst>
              <a:ext uri="{FF2B5EF4-FFF2-40B4-BE49-F238E27FC236}">
                <a16:creationId xmlns:a16="http://schemas.microsoft.com/office/drawing/2014/main" id="{BE4D82A1-B8D6-97EA-B8DC-DDB5C524E1DA}"/>
              </a:ext>
            </a:extLst>
          </p:cNvPr>
          <p:cNvGrpSpPr/>
          <p:nvPr/>
        </p:nvGrpSpPr>
        <p:grpSpPr>
          <a:xfrm>
            <a:off x="5600712" y="4564283"/>
            <a:ext cx="821917" cy="632746"/>
            <a:chOff x="418041" y="3986854"/>
            <a:chExt cx="821917" cy="632746"/>
          </a:xfrm>
        </p:grpSpPr>
        <p:sp>
          <p:nvSpPr>
            <p:cNvPr id="1343" name="Rectangle 1342">
              <a:extLst>
                <a:ext uri="{FF2B5EF4-FFF2-40B4-BE49-F238E27FC236}">
                  <a16:creationId xmlns:a16="http://schemas.microsoft.com/office/drawing/2014/main" id="{45ACCB50-4956-6A81-7A5A-8ACB0705C21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B83BE853-8D38-D0C3-550F-BDFA736BA5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DB7D9AF-CA0E-E109-DFD6-2CC00468CF6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4B5BAB05-E4F9-1842-3E77-310CDD0D946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3BA4DB0F-5219-E74B-2662-60EBEFDC9C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E7F0B85-FBB5-0F9B-C5CC-B88E4DAFB8A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13" name="TextBox 1412">
              <a:hlinkClick r:id="rId65" action="ppaction://hlinksldjump"/>
              <a:extLst>
                <a:ext uri="{FF2B5EF4-FFF2-40B4-BE49-F238E27FC236}">
                  <a16:creationId xmlns:a16="http://schemas.microsoft.com/office/drawing/2014/main" id="{90244601-560A-2B36-22B3-F83FE4153ED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7594709-F3E9-4469-6081-981A55DE927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23E455AB-81E0-59E4-D33A-E377C7D3F8F4}"/>
                </a:ext>
              </a:extLst>
            </p:cNvPr>
            <p:cNvSpPr txBox="1"/>
            <p:nvPr/>
          </p:nvSpPr>
          <p:spPr>
            <a:xfrm>
              <a:off x="4180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66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67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2A633438-E54E-635A-F8CA-DA1AABC39A71}"/>
              </a:ext>
            </a:extLst>
          </p:cNvPr>
          <p:cNvGrpSpPr/>
          <p:nvPr/>
        </p:nvGrpSpPr>
        <p:grpSpPr>
          <a:xfrm>
            <a:off x="6185278" y="4564363"/>
            <a:ext cx="821917" cy="632746"/>
            <a:chOff x="433916" y="3986854"/>
            <a:chExt cx="821917" cy="632746"/>
          </a:xfrm>
        </p:grpSpPr>
        <p:sp>
          <p:nvSpPr>
            <p:cNvPr id="1465" name="Rectangle 1464">
              <a:extLst>
                <a:ext uri="{FF2B5EF4-FFF2-40B4-BE49-F238E27FC236}">
                  <a16:creationId xmlns:a16="http://schemas.microsoft.com/office/drawing/2014/main" id="{BB59B914-3B8D-03AA-593E-D712509D5A4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6" name="Rectangle 1465">
              <a:extLst>
                <a:ext uri="{FF2B5EF4-FFF2-40B4-BE49-F238E27FC236}">
                  <a16:creationId xmlns:a16="http://schemas.microsoft.com/office/drawing/2014/main" id="{E48D4BB5-A690-9514-4AF3-F6EC1032220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3D2D67AD-AB70-7277-074D-1CB3FE76FF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2D0FAA44-E3BA-9702-B56D-AC8348E69C88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9873FCA9-BB41-E909-91D5-1009324095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25D9C46-0736-566D-AB96-A0910A12406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471" name="TextBox 1470">
              <a:hlinkClick r:id="rId68" action="ppaction://hlinksldjump"/>
              <a:extLst>
                <a:ext uri="{FF2B5EF4-FFF2-40B4-BE49-F238E27FC236}">
                  <a16:creationId xmlns:a16="http://schemas.microsoft.com/office/drawing/2014/main" id="{6A56ADF8-BB0C-4EC2-D22C-8B778FDB772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43923FA6-3D62-CA87-08F5-B4D1DC09540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4479DA0-35C9-FC34-D5A6-B94F137B70BB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1474" name="Group 1473">
            <a:extLst>
              <a:ext uri="{FF2B5EF4-FFF2-40B4-BE49-F238E27FC236}">
                <a16:creationId xmlns:a16="http://schemas.microsoft.com/office/drawing/2014/main" id="{F6265AF3-ACED-840E-A94F-F8F50E6ABE43}"/>
              </a:ext>
            </a:extLst>
          </p:cNvPr>
          <p:cNvGrpSpPr/>
          <p:nvPr/>
        </p:nvGrpSpPr>
        <p:grpSpPr>
          <a:xfrm>
            <a:off x="6755245" y="4564847"/>
            <a:ext cx="821917" cy="632746"/>
            <a:chOff x="433916" y="3986854"/>
            <a:chExt cx="821917" cy="632746"/>
          </a:xfrm>
        </p:grpSpPr>
        <p:sp>
          <p:nvSpPr>
            <p:cNvPr id="1475" name="Rectangle 1474">
              <a:extLst>
                <a:ext uri="{FF2B5EF4-FFF2-40B4-BE49-F238E27FC236}">
                  <a16:creationId xmlns:a16="http://schemas.microsoft.com/office/drawing/2014/main" id="{1127030D-6994-CC68-BA9E-06A4A1B4ADE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6" name="Rectangle 1475">
              <a:extLst>
                <a:ext uri="{FF2B5EF4-FFF2-40B4-BE49-F238E27FC236}">
                  <a16:creationId xmlns:a16="http://schemas.microsoft.com/office/drawing/2014/main" id="{4494FCD4-3A40-FED2-D904-85FD91F07AD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6A734BD7-1424-A896-6A90-4BBE08EC750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69F55320-1CA1-F6A6-C0D3-A899B5652D2D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3E4C9D00-194E-4437-E3AD-97457F976B0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D010B3F1-6330-9F44-C152-6346BD9A15E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21" name="TextBox 1520">
              <a:hlinkClick r:id="rId69" action="ppaction://hlinksldjump"/>
              <a:extLst>
                <a:ext uri="{FF2B5EF4-FFF2-40B4-BE49-F238E27FC236}">
                  <a16:creationId xmlns:a16="http://schemas.microsoft.com/office/drawing/2014/main" id="{D7D5604B-429E-2B37-7869-E7E2C29B1A3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1760FD91-5A26-EC60-6F56-FDACAA11CD6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999E2058-B26C-CFF1-3357-AAF844E6CECF}"/>
                </a:ext>
              </a:extLst>
            </p:cNvPr>
            <p:cNvSpPr txBox="1"/>
            <p:nvPr/>
          </p:nvSpPr>
          <p:spPr>
            <a:xfrm>
              <a:off x="433916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1586" name="Group 1585">
            <a:extLst>
              <a:ext uri="{FF2B5EF4-FFF2-40B4-BE49-F238E27FC236}">
                <a16:creationId xmlns:a16="http://schemas.microsoft.com/office/drawing/2014/main" id="{78400099-B19D-FDE9-9E12-9AFEE8FE6879}"/>
              </a:ext>
            </a:extLst>
          </p:cNvPr>
          <p:cNvGrpSpPr/>
          <p:nvPr/>
        </p:nvGrpSpPr>
        <p:grpSpPr>
          <a:xfrm>
            <a:off x="7327894" y="4563455"/>
            <a:ext cx="836734" cy="632746"/>
            <a:chOff x="434974" y="3986854"/>
            <a:chExt cx="836734" cy="632746"/>
          </a:xfrm>
        </p:grpSpPr>
        <p:sp>
          <p:nvSpPr>
            <p:cNvPr id="1587" name="Rectangle 1586">
              <a:extLst>
                <a:ext uri="{FF2B5EF4-FFF2-40B4-BE49-F238E27FC236}">
                  <a16:creationId xmlns:a16="http://schemas.microsoft.com/office/drawing/2014/main" id="{72EA6E43-6A2A-5A1F-30A6-DC86353A62A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8" name="Rectangle 1587">
              <a:extLst>
                <a:ext uri="{FF2B5EF4-FFF2-40B4-BE49-F238E27FC236}">
                  <a16:creationId xmlns:a16="http://schemas.microsoft.com/office/drawing/2014/main" id="{13F797D3-F09B-0E96-45EC-7BDFF8E5881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EF25CFF9-BCBA-CCE0-F278-07712206B01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D4FDEA2B-0754-D8B5-8A9E-C25EBEE6A245}"/>
                </a:ext>
              </a:extLst>
            </p:cNvPr>
            <p:cNvSpPr txBox="1"/>
            <p:nvPr/>
          </p:nvSpPr>
          <p:spPr>
            <a:xfrm>
              <a:off x="434974" y="435710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C83BC48C-F491-F88A-6F07-EECC194C809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16B8371F-9DAD-8950-C9BA-59D927DC4B5C}"/>
                </a:ext>
              </a:extLst>
            </p:cNvPr>
            <p:cNvSpPr txBox="1"/>
            <p:nvPr/>
          </p:nvSpPr>
          <p:spPr>
            <a:xfrm>
              <a:off x="678465" y="398685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93" name="TextBox 1592">
              <a:hlinkClick r:id="rId70" action="ppaction://hlinksldjump"/>
              <a:extLst>
                <a:ext uri="{FF2B5EF4-FFF2-40B4-BE49-F238E27FC236}">
                  <a16:creationId xmlns:a16="http://schemas.microsoft.com/office/drawing/2014/main" id="{10772CA0-871E-EA67-9389-DC8279A749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0220D4E2-C8EA-A60D-CBDD-15CF9F83E0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EB65953B-36B5-D2EF-7CCF-CE74F9C97E1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59F3FC7-52DB-71CC-693A-5802EDA2984E}"/>
              </a:ext>
            </a:extLst>
          </p:cNvPr>
          <p:cNvGrpSpPr/>
          <p:nvPr/>
        </p:nvGrpSpPr>
        <p:grpSpPr>
          <a:xfrm>
            <a:off x="10170568" y="3979388"/>
            <a:ext cx="677400" cy="632746"/>
            <a:chOff x="10170568" y="3979388"/>
            <a:chExt cx="677400" cy="632746"/>
          </a:xfrm>
        </p:grpSpPr>
        <p:sp>
          <p:nvSpPr>
            <p:cNvPr id="1900" name="Rectangle 1899">
              <a:extLst>
                <a:ext uri="{FF2B5EF4-FFF2-40B4-BE49-F238E27FC236}">
                  <a16:creationId xmlns:a16="http://schemas.microsoft.com/office/drawing/2014/main" id="{4D4E9BA7-AC40-B0B3-7536-33586ED79144}"/>
                </a:ext>
              </a:extLst>
            </p:cNvPr>
            <p:cNvSpPr/>
            <p:nvPr/>
          </p:nvSpPr>
          <p:spPr>
            <a:xfrm>
              <a:off x="10237243" y="401102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4347AD47-59BB-4EC2-AA71-31B0B9086B88}"/>
                </a:ext>
              </a:extLst>
            </p:cNvPr>
            <p:cNvSpPr/>
            <p:nvPr/>
          </p:nvSpPr>
          <p:spPr>
            <a:xfrm>
              <a:off x="10237243" y="448516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920C4063-6584-CBD9-B405-AC51E7C3FB33}"/>
                </a:ext>
              </a:extLst>
            </p:cNvPr>
            <p:cNvSpPr txBox="1"/>
            <p:nvPr/>
          </p:nvSpPr>
          <p:spPr>
            <a:xfrm>
              <a:off x="10237242" y="444285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B630D50B-747D-B4F7-9BB3-B34C243A219E}"/>
                </a:ext>
              </a:extLst>
            </p:cNvPr>
            <p:cNvSpPr txBox="1"/>
            <p:nvPr/>
          </p:nvSpPr>
          <p:spPr>
            <a:xfrm>
              <a:off x="10170568" y="4349638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9CA083A-DC9D-4CDC-A169-BE8CA9DA41B9}"/>
                </a:ext>
              </a:extLst>
            </p:cNvPr>
            <p:cNvSpPr txBox="1"/>
            <p:nvPr/>
          </p:nvSpPr>
          <p:spPr>
            <a:xfrm>
              <a:off x="10182210" y="397938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3E04C00-F2A3-9EAB-7384-378630252B7D}"/>
                </a:ext>
              </a:extLst>
            </p:cNvPr>
            <p:cNvSpPr txBox="1"/>
            <p:nvPr/>
          </p:nvSpPr>
          <p:spPr>
            <a:xfrm>
              <a:off x="10396076" y="3979388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238" name="TextBox 237">
              <a:hlinkClick r:id="rId71" action="ppaction://hlinksldjump"/>
              <a:extLst>
                <a:ext uri="{FF2B5EF4-FFF2-40B4-BE49-F238E27FC236}">
                  <a16:creationId xmlns:a16="http://schemas.microsoft.com/office/drawing/2014/main" id="{765E2A93-4E2F-D44B-7F7D-B28F30789D56}"/>
                </a:ext>
              </a:extLst>
            </p:cNvPr>
            <p:cNvSpPr txBox="1"/>
            <p:nvPr/>
          </p:nvSpPr>
          <p:spPr>
            <a:xfrm>
              <a:off x="10183677" y="406972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B1267B49-1BFC-4DDD-4AFC-4EB5F07689A9}"/>
                </a:ext>
              </a:extLst>
            </p:cNvPr>
            <p:cNvSpPr txBox="1"/>
            <p:nvPr/>
          </p:nvSpPr>
          <p:spPr>
            <a:xfrm>
              <a:off x="10470075" y="409391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A84065D9-31E3-8FFC-D5E0-47B13E50765B}"/>
                </a:ext>
              </a:extLst>
            </p:cNvPr>
            <p:cNvSpPr txBox="1"/>
            <p:nvPr/>
          </p:nvSpPr>
          <p:spPr>
            <a:xfrm>
              <a:off x="10182210" y="4210623"/>
              <a:ext cx="56199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8E3F2428-8002-B15C-4C4F-F16E6410975A}"/>
              </a:ext>
            </a:extLst>
          </p:cNvPr>
          <p:cNvGrpSpPr/>
          <p:nvPr/>
        </p:nvGrpSpPr>
        <p:grpSpPr>
          <a:xfrm>
            <a:off x="9605124" y="3979883"/>
            <a:ext cx="677400" cy="632746"/>
            <a:chOff x="9605124" y="3979883"/>
            <a:chExt cx="677400" cy="632746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8C389E20-1784-810D-D36E-E78946E93E70}"/>
                </a:ext>
              </a:extLst>
            </p:cNvPr>
            <p:cNvSpPr/>
            <p:nvPr/>
          </p:nvSpPr>
          <p:spPr>
            <a:xfrm>
              <a:off x="9671799" y="40115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8F579933-DF13-5930-DFBE-AF83835CFAAE}"/>
                </a:ext>
              </a:extLst>
            </p:cNvPr>
            <p:cNvSpPr/>
            <p:nvPr/>
          </p:nvSpPr>
          <p:spPr>
            <a:xfrm>
              <a:off x="9671799" y="44856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90120B6-A68D-6395-E52F-DAF594B33410}"/>
                </a:ext>
              </a:extLst>
            </p:cNvPr>
            <p:cNvSpPr txBox="1"/>
            <p:nvPr/>
          </p:nvSpPr>
          <p:spPr>
            <a:xfrm>
              <a:off x="9671798" y="44433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C66F367A-D0AE-E0C4-35BB-F42B2D9D1F12}"/>
                </a:ext>
              </a:extLst>
            </p:cNvPr>
            <p:cNvSpPr txBox="1"/>
            <p:nvPr/>
          </p:nvSpPr>
          <p:spPr>
            <a:xfrm>
              <a:off x="9605124" y="4350133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EE9B7CE9-9E9A-EFF5-D241-02CC42296C05}"/>
                </a:ext>
              </a:extLst>
            </p:cNvPr>
            <p:cNvSpPr txBox="1"/>
            <p:nvPr/>
          </p:nvSpPr>
          <p:spPr>
            <a:xfrm>
              <a:off x="9616766" y="39798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9E049CBA-0ACC-79BA-4C83-83E10D3CE4AC}"/>
                </a:ext>
              </a:extLst>
            </p:cNvPr>
            <p:cNvSpPr txBox="1"/>
            <p:nvPr/>
          </p:nvSpPr>
          <p:spPr>
            <a:xfrm>
              <a:off x="9830632" y="3979883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248" name="TextBox 247">
              <a:hlinkClick r:id="rId72" action="ppaction://hlinksldjump"/>
              <a:extLst>
                <a:ext uri="{FF2B5EF4-FFF2-40B4-BE49-F238E27FC236}">
                  <a16:creationId xmlns:a16="http://schemas.microsoft.com/office/drawing/2014/main" id="{C6451E1B-1593-3115-169C-FA09AFEDE0DF}"/>
                </a:ext>
              </a:extLst>
            </p:cNvPr>
            <p:cNvSpPr txBox="1"/>
            <p:nvPr/>
          </p:nvSpPr>
          <p:spPr>
            <a:xfrm>
              <a:off x="9618233" y="40702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5BCDEAF2-839B-5BF4-420F-4E1FB34B6C3B}"/>
                </a:ext>
              </a:extLst>
            </p:cNvPr>
            <p:cNvSpPr txBox="1"/>
            <p:nvPr/>
          </p:nvSpPr>
          <p:spPr>
            <a:xfrm>
              <a:off x="9904631" y="40944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9F6711F-08AC-E21A-40CB-2CF5BB209432}"/>
                </a:ext>
              </a:extLst>
            </p:cNvPr>
            <p:cNvSpPr txBox="1"/>
            <p:nvPr/>
          </p:nvSpPr>
          <p:spPr>
            <a:xfrm>
              <a:off x="9616767" y="4211118"/>
              <a:ext cx="57816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9959E412-62B8-7766-CB53-B696036AD4B4}"/>
              </a:ext>
            </a:extLst>
          </p:cNvPr>
          <p:cNvSpPr txBox="1"/>
          <p:nvPr/>
        </p:nvSpPr>
        <p:spPr>
          <a:xfrm>
            <a:off x="9104494" y="4443818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-2, 2, 4, 6</a:t>
            </a: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1F96FAFA-0DCC-BDD1-8D2D-1916701D7AD6}"/>
              </a:ext>
            </a:extLst>
          </p:cNvPr>
          <p:cNvGrpSpPr/>
          <p:nvPr/>
        </p:nvGrpSpPr>
        <p:grpSpPr>
          <a:xfrm>
            <a:off x="9037820" y="3980349"/>
            <a:ext cx="677400" cy="590441"/>
            <a:chOff x="9037820" y="3980349"/>
            <a:chExt cx="677400" cy="590441"/>
          </a:xfrm>
        </p:grpSpPr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EEFDA579-20CE-731D-BA0F-134FCA3354B7}"/>
                </a:ext>
              </a:extLst>
            </p:cNvPr>
            <p:cNvSpPr/>
            <p:nvPr/>
          </p:nvSpPr>
          <p:spPr>
            <a:xfrm>
              <a:off x="9104495" y="401198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Rectangle 775">
              <a:extLst>
                <a:ext uri="{FF2B5EF4-FFF2-40B4-BE49-F238E27FC236}">
                  <a16:creationId xmlns:a16="http://schemas.microsoft.com/office/drawing/2014/main" id="{899762B3-87B3-B61F-F867-067A4036C003}"/>
                </a:ext>
              </a:extLst>
            </p:cNvPr>
            <p:cNvSpPr/>
            <p:nvPr/>
          </p:nvSpPr>
          <p:spPr>
            <a:xfrm>
              <a:off x="9104495" y="448612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F0CA2E2F-706F-401A-BC2A-3E52F3D89799}"/>
                </a:ext>
              </a:extLst>
            </p:cNvPr>
            <p:cNvSpPr txBox="1"/>
            <p:nvPr/>
          </p:nvSpPr>
          <p:spPr>
            <a:xfrm>
              <a:off x="9037820" y="4350599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0C16BD9E-3628-3A8E-008A-6E581D4F5E7E}"/>
                </a:ext>
              </a:extLst>
            </p:cNvPr>
            <p:cNvSpPr txBox="1"/>
            <p:nvPr/>
          </p:nvSpPr>
          <p:spPr>
            <a:xfrm>
              <a:off x="9049462" y="398035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E543D351-B98C-649E-B756-C866D1E27437}"/>
                </a:ext>
              </a:extLst>
            </p:cNvPr>
            <p:cNvSpPr txBox="1"/>
            <p:nvPr/>
          </p:nvSpPr>
          <p:spPr>
            <a:xfrm>
              <a:off x="9263328" y="3980349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780" name="TextBox 779">
              <a:hlinkClick r:id="rId73" action="ppaction://hlinksldjump"/>
              <a:extLst>
                <a:ext uri="{FF2B5EF4-FFF2-40B4-BE49-F238E27FC236}">
                  <a16:creationId xmlns:a16="http://schemas.microsoft.com/office/drawing/2014/main" id="{7C0F4EA2-806A-EC57-6AF3-4A57D922D030}"/>
                </a:ext>
              </a:extLst>
            </p:cNvPr>
            <p:cNvSpPr txBox="1"/>
            <p:nvPr/>
          </p:nvSpPr>
          <p:spPr>
            <a:xfrm>
              <a:off x="9050929" y="407068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CCF27A34-5817-7B20-1327-3562375ECC2F}"/>
                </a:ext>
              </a:extLst>
            </p:cNvPr>
            <p:cNvSpPr txBox="1"/>
            <p:nvPr/>
          </p:nvSpPr>
          <p:spPr>
            <a:xfrm>
              <a:off x="9337327" y="40948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CEEF308D-8E43-C2C6-738B-CAB94374DA50}"/>
                </a:ext>
              </a:extLst>
            </p:cNvPr>
            <p:cNvSpPr txBox="1"/>
            <p:nvPr/>
          </p:nvSpPr>
          <p:spPr>
            <a:xfrm>
              <a:off x="9049462" y="4211584"/>
              <a:ext cx="59901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783" name="Group 782">
            <a:extLst>
              <a:ext uri="{FF2B5EF4-FFF2-40B4-BE49-F238E27FC236}">
                <a16:creationId xmlns:a16="http://schemas.microsoft.com/office/drawing/2014/main" id="{53EE2EAB-5CDE-AC97-5763-697725410132}"/>
              </a:ext>
            </a:extLst>
          </p:cNvPr>
          <p:cNvGrpSpPr/>
          <p:nvPr/>
        </p:nvGrpSpPr>
        <p:grpSpPr>
          <a:xfrm>
            <a:off x="8469831" y="3980647"/>
            <a:ext cx="677400" cy="632746"/>
            <a:chOff x="8469831" y="3980647"/>
            <a:chExt cx="677400" cy="632746"/>
          </a:xfrm>
        </p:grpSpPr>
        <p:sp>
          <p:nvSpPr>
            <p:cNvPr id="784" name="Rectangle 783">
              <a:extLst>
                <a:ext uri="{FF2B5EF4-FFF2-40B4-BE49-F238E27FC236}">
                  <a16:creationId xmlns:a16="http://schemas.microsoft.com/office/drawing/2014/main" id="{9E5AE905-3392-C55A-A837-3BD3A33FD93C}"/>
                </a:ext>
              </a:extLst>
            </p:cNvPr>
            <p:cNvSpPr/>
            <p:nvPr/>
          </p:nvSpPr>
          <p:spPr>
            <a:xfrm>
              <a:off x="8536506" y="401228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60C50FFE-1A1F-EF1B-C465-8CC53BF29B96}"/>
                </a:ext>
              </a:extLst>
            </p:cNvPr>
            <p:cNvSpPr/>
            <p:nvPr/>
          </p:nvSpPr>
          <p:spPr>
            <a:xfrm>
              <a:off x="8536506" y="448642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FC09A871-D18E-950F-8F47-C636FF1867D2}"/>
                </a:ext>
              </a:extLst>
            </p:cNvPr>
            <p:cNvSpPr txBox="1"/>
            <p:nvPr/>
          </p:nvSpPr>
          <p:spPr>
            <a:xfrm>
              <a:off x="8536505" y="444411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884AD1C5-D9EB-5AB6-790C-A2C8B7E4C57B}"/>
                </a:ext>
              </a:extLst>
            </p:cNvPr>
            <p:cNvSpPr txBox="1"/>
            <p:nvPr/>
          </p:nvSpPr>
          <p:spPr>
            <a:xfrm>
              <a:off x="8469831" y="4350897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334AF562-8DE9-5F98-63B6-4E8427A29A42}"/>
                </a:ext>
              </a:extLst>
            </p:cNvPr>
            <p:cNvSpPr txBox="1"/>
            <p:nvPr/>
          </p:nvSpPr>
          <p:spPr>
            <a:xfrm>
              <a:off x="8481473" y="398064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C4BC1989-FACA-264E-71F3-835B38FAC1F7}"/>
                </a:ext>
              </a:extLst>
            </p:cNvPr>
            <p:cNvSpPr txBox="1"/>
            <p:nvPr/>
          </p:nvSpPr>
          <p:spPr>
            <a:xfrm>
              <a:off x="8695339" y="3980647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790" name="TextBox 789">
              <a:hlinkClick r:id="rId74" action="ppaction://hlinksldjump"/>
              <a:extLst>
                <a:ext uri="{FF2B5EF4-FFF2-40B4-BE49-F238E27FC236}">
                  <a16:creationId xmlns:a16="http://schemas.microsoft.com/office/drawing/2014/main" id="{8DCF8919-654A-20B7-75E4-C2D157BC1A6A}"/>
                </a:ext>
              </a:extLst>
            </p:cNvPr>
            <p:cNvSpPr txBox="1"/>
            <p:nvPr/>
          </p:nvSpPr>
          <p:spPr>
            <a:xfrm>
              <a:off x="8482940" y="407097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EC1BCD0E-3836-2FE2-3ED8-434B22D4033E}"/>
                </a:ext>
              </a:extLst>
            </p:cNvPr>
            <p:cNvSpPr txBox="1"/>
            <p:nvPr/>
          </p:nvSpPr>
          <p:spPr>
            <a:xfrm>
              <a:off x="8769338" y="409517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28333209-7BE9-C638-8E4D-F7788AFBC084}"/>
                </a:ext>
              </a:extLst>
            </p:cNvPr>
            <p:cNvSpPr txBox="1"/>
            <p:nvPr/>
          </p:nvSpPr>
          <p:spPr>
            <a:xfrm>
              <a:off x="8481473" y="4211882"/>
              <a:ext cx="57680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73F3064F-1931-72EA-1B53-43F9628DC757}"/>
              </a:ext>
            </a:extLst>
          </p:cNvPr>
          <p:cNvGrpSpPr/>
          <p:nvPr/>
        </p:nvGrpSpPr>
        <p:grpSpPr>
          <a:xfrm>
            <a:off x="7901224" y="3981298"/>
            <a:ext cx="677400" cy="632746"/>
            <a:chOff x="7901224" y="3981298"/>
            <a:chExt cx="677400" cy="632746"/>
          </a:xfrm>
        </p:grpSpPr>
        <p:sp>
          <p:nvSpPr>
            <p:cNvPr id="794" name="Rectangle 793">
              <a:extLst>
                <a:ext uri="{FF2B5EF4-FFF2-40B4-BE49-F238E27FC236}">
                  <a16:creationId xmlns:a16="http://schemas.microsoft.com/office/drawing/2014/main" id="{AE7EABA8-4032-3C11-AE9C-61BF010B2371}"/>
                </a:ext>
              </a:extLst>
            </p:cNvPr>
            <p:cNvSpPr/>
            <p:nvPr/>
          </p:nvSpPr>
          <p:spPr>
            <a:xfrm>
              <a:off x="7967899" y="401293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B697CE42-0F06-4B69-39F9-116A4B45A6B3}"/>
                </a:ext>
              </a:extLst>
            </p:cNvPr>
            <p:cNvSpPr/>
            <p:nvPr/>
          </p:nvSpPr>
          <p:spPr>
            <a:xfrm>
              <a:off x="7967899" y="448707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3EF4EC61-BF7A-F5D3-BB76-0B6265ED4633}"/>
                </a:ext>
              </a:extLst>
            </p:cNvPr>
            <p:cNvSpPr txBox="1"/>
            <p:nvPr/>
          </p:nvSpPr>
          <p:spPr>
            <a:xfrm>
              <a:off x="7967898" y="444476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84E1700E-4C2F-EC26-20F3-7D460072EB98}"/>
                </a:ext>
              </a:extLst>
            </p:cNvPr>
            <p:cNvSpPr txBox="1"/>
            <p:nvPr/>
          </p:nvSpPr>
          <p:spPr>
            <a:xfrm>
              <a:off x="7901224" y="4351548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BE5A75BE-7653-B4FA-C29D-A89B685BF97B}"/>
                </a:ext>
              </a:extLst>
            </p:cNvPr>
            <p:cNvSpPr txBox="1"/>
            <p:nvPr/>
          </p:nvSpPr>
          <p:spPr>
            <a:xfrm>
              <a:off x="7912866" y="398129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8A71C64C-A7C5-76A0-4F7C-8CE42DE50502}"/>
                </a:ext>
              </a:extLst>
            </p:cNvPr>
            <p:cNvSpPr txBox="1"/>
            <p:nvPr/>
          </p:nvSpPr>
          <p:spPr>
            <a:xfrm>
              <a:off x="8126732" y="3981298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800" name="TextBox 799">
              <a:hlinkClick r:id="rId75" action="ppaction://hlinksldjump"/>
              <a:extLst>
                <a:ext uri="{FF2B5EF4-FFF2-40B4-BE49-F238E27FC236}">
                  <a16:creationId xmlns:a16="http://schemas.microsoft.com/office/drawing/2014/main" id="{7C1D26B0-8A5C-374E-5F35-6CCBF3118DB4}"/>
                </a:ext>
              </a:extLst>
            </p:cNvPr>
            <p:cNvSpPr txBox="1"/>
            <p:nvPr/>
          </p:nvSpPr>
          <p:spPr>
            <a:xfrm>
              <a:off x="7914333" y="407163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AD279B5B-5778-14BB-3AD3-BDF1B1CFEFF5}"/>
                </a:ext>
              </a:extLst>
            </p:cNvPr>
            <p:cNvSpPr txBox="1"/>
            <p:nvPr/>
          </p:nvSpPr>
          <p:spPr>
            <a:xfrm>
              <a:off x="8200731" y="409582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B621948B-D97C-D563-5A79-7D124F4F87D9}"/>
                </a:ext>
              </a:extLst>
            </p:cNvPr>
            <p:cNvSpPr txBox="1"/>
            <p:nvPr/>
          </p:nvSpPr>
          <p:spPr>
            <a:xfrm>
              <a:off x="7912866" y="4212533"/>
              <a:ext cx="57708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630F34EC-2A09-0DD1-27A5-64DE71014CEE}"/>
              </a:ext>
            </a:extLst>
          </p:cNvPr>
          <p:cNvGrpSpPr/>
          <p:nvPr/>
        </p:nvGrpSpPr>
        <p:grpSpPr>
          <a:xfrm>
            <a:off x="7331070" y="3981051"/>
            <a:ext cx="677400" cy="632746"/>
            <a:chOff x="7331070" y="3981051"/>
            <a:chExt cx="677400" cy="632746"/>
          </a:xfrm>
        </p:grpSpPr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B4964360-144D-0DE2-02B6-9702360CD63F}"/>
                </a:ext>
              </a:extLst>
            </p:cNvPr>
            <p:cNvSpPr/>
            <p:nvPr/>
          </p:nvSpPr>
          <p:spPr>
            <a:xfrm>
              <a:off x="7397745" y="401269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62629C4F-3F90-2ACA-ACC2-809D57D08E34}"/>
                </a:ext>
              </a:extLst>
            </p:cNvPr>
            <p:cNvSpPr/>
            <p:nvPr/>
          </p:nvSpPr>
          <p:spPr>
            <a:xfrm>
              <a:off x="7397745" y="448682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4DDB1C78-A365-9B9A-8B3E-35CB28F90AE2}"/>
                </a:ext>
              </a:extLst>
            </p:cNvPr>
            <p:cNvSpPr txBox="1"/>
            <p:nvPr/>
          </p:nvSpPr>
          <p:spPr>
            <a:xfrm>
              <a:off x="7397744" y="444452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8C8B9293-AC69-1DE0-849D-82E9066C335B}"/>
                </a:ext>
              </a:extLst>
            </p:cNvPr>
            <p:cNvSpPr txBox="1"/>
            <p:nvPr/>
          </p:nvSpPr>
          <p:spPr>
            <a:xfrm>
              <a:off x="7331070" y="4351301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B2D91AA0-D440-A826-816D-72D0E7590099}"/>
                </a:ext>
              </a:extLst>
            </p:cNvPr>
            <p:cNvSpPr txBox="1"/>
            <p:nvPr/>
          </p:nvSpPr>
          <p:spPr>
            <a:xfrm>
              <a:off x="7342712" y="398105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596F9738-5C24-4FF1-4004-8029D1A60486}"/>
                </a:ext>
              </a:extLst>
            </p:cNvPr>
            <p:cNvSpPr txBox="1"/>
            <p:nvPr/>
          </p:nvSpPr>
          <p:spPr>
            <a:xfrm>
              <a:off x="7556578" y="3981051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810" name="TextBox 809">
              <a:hlinkClick r:id="rId76" action="ppaction://hlinksldjump"/>
              <a:extLst>
                <a:ext uri="{FF2B5EF4-FFF2-40B4-BE49-F238E27FC236}">
                  <a16:creationId xmlns:a16="http://schemas.microsoft.com/office/drawing/2014/main" id="{29E3F95A-3A3F-4FDD-0EE7-B6E1B3B1F260}"/>
                </a:ext>
              </a:extLst>
            </p:cNvPr>
            <p:cNvSpPr txBox="1"/>
            <p:nvPr/>
          </p:nvSpPr>
          <p:spPr>
            <a:xfrm>
              <a:off x="7344179" y="407138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587B671A-A19B-E177-017B-B39B34434396}"/>
                </a:ext>
              </a:extLst>
            </p:cNvPr>
            <p:cNvSpPr txBox="1"/>
            <p:nvPr/>
          </p:nvSpPr>
          <p:spPr>
            <a:xfrm>
              <a:off x="7630577" y="40955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B3DCB69E-FA53-84D1-2AB8-0138D08A5E14}"/>
                </a:ext>
              </a:extLst>
            </p:cNvPr>
            <p:cNvSpPr txBox="1"/>
            <p:nvPr/>
          </p:nvSpPr>
          <p:spPr>
            <a:xfrm>
              <a:off x="7342713" y="4212286"/>
              <a:ext cx="5676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87792159-1435-5548-538C-C2A9A386C1B9}"/>
              </a:ext>
            </a:extLst>
          </p:cNvPr>
          <p:cNvGrpSpPr/>
          <p:nvPr/>
        </p:nvGrpSpPr>
        <p:grpSpPr>
          <a:xfrm>
            <a:off x="6762649" y="3981173"/>
            <a:ext cx="668306" cy="632746"/>
            <a:chOff x="6762649" y="3981173"/>
            <a:chExt cx="668306" cy="632746"/>
          </a:xfrm>
        </p:grpSpPr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7443669A-B1FD-6A5E-82BB-AEAEDD777771}"/>
                </a:ext>
              </a:extLst>
            </p:cNvPr>
            <p:cNvSpPr/>
            <p:nvPr/>
          </p:nvSpPr>
          <p:spPr>
            <a:xfrm>
              <a:off x="6826151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Rectangle 854">
              <a:extLst>
                <a:ext uri="{FF2B5EF4-FFF2-40B4-BE49-F238E27FC236}">
                  <a16:creationId xmlns:a16="http://schemas.microsoft.com/office/drawing/2014/main" id="{50CB4103-554D-105C-063C-63DCBC5F5743}"/>
                </a:ext>
              </a:extLst>
            </p:cNvPr>
            <p:cNvSpPr/>
            <p:nvPr/>
          </p:nvSpPr>
          <p:spPr>
            <a:xfrm>
              <a:off x="6826151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617D8F81-BC33-29B7-D71B-687218FBE0FE}"/>
                </a:ext>
              </a:extLst>
            </p:cNvPr>
            <p:cNvSpPr txBox="1"/>
            <p:nvPr/>
          </p:nvSpPr>
          <p:spPr>
            <a:xfrm>
              <a:off x="6762649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5DCB12B0-C4D0-E724-5419-18E6954FED22}"/>
                </a:ext>
              </a:extLst>
            </p:cNvPr>
            <p:cNvSpPr txBox="1"/>
            <p:nvPr/>
          </p:nvSpPr>
          <p:spPr>
            <a:xfrm>
              <a:off x="6813452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648121F2-13EA-17F8-FFF1-C76E1EA24F05}"/>
                </a:ext>
              </a:extLst>
            </p:cNvPr>
            <p:cNvSpPr txBox="1"/>
            <p:nvPr/>
          </p:nvSpPr>
          <p:spPr>
            <a:xfrm>
              <a:off x="6771118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A46DDA15-0286-F27A-0DC0-3AF11DEDDDB8}"/>
                </a:ext>
              </a:extLst>
            </p:cNvPr>
            <p:cNvSpPr txBox="1"/>
            <p:nvPr/>
          </p:nvSpPr>
          <p:spPr>
            <a:xfrm>
              <a:off x="6918553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860" name="TextBox 859">
              <a:hlinkClick r:id="rId77" action="ppaction://hlinksldjump"/>
              <a:extLst>
                <a:ext uri="{FF2B5EF4-FFF2-40B4-BE49-F238E27FC236}">
                  <a16:creationId xmlns:a16="http://schemas.microsoft.com/office/drawing/2014/main" id="{2E13A3A7-26FA-4923-4598-3E32688F8DE7}"/>
                </a:ext>
              </a:extLst>
            </p:cNvPr>
            <p:cNvSpPr txBox="1"/>
            <p:nvPr/>
          </p:nvSpPr>
          <p:spPr>
            <a:xfrm>
              <a:off x="6772585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35A9F257-F23C-AFD9-1515-A80D68C993F4}"/>
                </a:ext>
              </a:extLst>
            </p:cNvPr>
            <p:cNvSpPr txBox="1"/>
            <p:nvPr/>
          </p:nvSpPr>
          <p:spPr>
            <a:xfrm>
              <a:off x="7058983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7F7E5647-DD60-1ECB-0785-6EFB296F7C60}"/>
                </a:ext>
              </a:extLst>
            </p:cNvPr>
            <p:cNvSpPr txBox="1"/>
            <p:nvPr/>
          </p:nvSpPr>
          <p:spPr>
            <a:xfrm>
              <a:off x="6771118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9D55452E-ED79-6701-8C97-BFC7D0E2BF4F}"/>
              </a:ext>
            </a:extLst>
          </p:cNvPr>
          <p:cNvGrpSpPr/>
          <p:nvPr/>
        </p:nvGrpSpPr>
        <p:grpSpPr>
          <a:xfrm>
            <a:off x="6192682" y="3982277"/>
            <a:ext cx="668306" cy="632746"/>
            <a:chOff x="6192682" y="3982277"/>
            <a:chExt cx="668306" cy="632746"/>
          </a:xfrm>
        </p:grpSpPr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DB59A6C7-104A-103F-25DC-DC2F370A010D}"/>
                </a:ext>
              </a:extLst>
            </p:cNvPr>
            <p:cNvSpPr/>
            <p:nvPr/>
          </p:nvSpPr>
          <p:spPr>
            <a:xfrm>
              <a:off x="6256184" y="401391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Rectangle 864">
              <a:extLst>
                <a:ext uri="{FF2B5EF4-FFF2-40B4-BE49-F238E27FC236}">
                  <a16:creationId xmlns:a16="http://schemas.microsoft.com/office/drawing/2014/main" id="{8D51023D-D8BB-5B52-7260-49ABC273B956}"/>
                </a:ext>
              </a:extLst>
            </p:cNvPr>
            <p:cNvSpPr/>
            <p:nvPr/>
          </p:nvSpPr>
          <p:spPr>
            <a:xfrm>
              <a:off x="6256184" y="448805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2D41538E-EEBA-6474-2119-9542F2BB5EBA}"/>
                </a:ext>
              </a:extLst>
            </p:cNvPr>
            <p:cNvSpPr txBox="1"/>
            <p:nvPr/>
          </p:nvSpPr>
          <p:spPr>
            <a:xfrm>
              <a:off x="6192682" y="4445746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BAE724AC-C412-9438-5FCD-6DC74EF4AA29}"/>
                </a:ext>
              </a:extLst>
            </p:cNvPr>
            <p:cNvSpPr txBox="1"/>
            <p:nvPr/>
          </p:nvSpPr>
          <p:spPr>
            <a:xfrm>
              <a:off x="6243485" y="4352527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8683EF32-AD3F-D391-659A-DA7F3B30330D}"/>
                </a:ext>
              </a:extLst>
            </p:cNvPr>
            <p:cNvSpPr txBox="1"/>
            <p:nvPr/>
          </p:nvSpPr>
          <p:spPr>
            <a:xfrm>
              <a:off x="6201151" y="398227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ECAFC1C5-18FC-CC53-F3F2-DB411A989E7E}"/>
                </a:ext>
              </a:extLst>
            </p:cNvPr>
            <p:cNvSpPr txBox="1"/>
            <p:nvPr/>
          </p:nvSpPr>
          <p:spPr>
            <a:xfrm>
              <a:off x="6348586" y="398227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870" name="TextBox 869">
              <a:hlinkClick r:id="rId78" action="ppaction://hlinksldjump"/>
              <a:extLst>
                <a:ext uri="{FF2B5EF4-FFF2-40B4-BE49-F238E27FC236}">
                  <a16:creationId xmlns:a16="http://schemas.microsoft.com/office/drawing/2014/main" id="{A85C4032-7F6B-CF8C-2480-B95313D2D062}"/>
                </a:ext>
              </a:extLst>
            </p:cNvPr>
            <p:cNvSpPr txBox="1"/>
            <p:nvPr/>
          </p:nvSpPr>
          <p:spPr>
            <a:xfrm>
              <a:off x="6202618" y="407260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FB93D6DC-A195-A286-7730-6A9742302035}"/>
                </a:ext>
              </a:extLst>
            </p:cNvPr>
            <p:cNvSpPr txBox="1"/>
            <p:nvPr/>
          </p:nvSpPr>
          <p:spPr>
            <a:xfrm>
              <a:off x="6489016" y="409680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BDC7AB1C-3958-3CD3-306C-3C472EF777DE}"/>
                </a:ext>
              </a:extLst>
            </p:cNvPr>
            <p:cNvSpPr txBox="1"/>
            <p:nvPr/>
          </p:nvSpPr>
          <p:spPr>
            <a:xfrm>
              <a:off x="6201151" y="4213512"/>
              <a:ext cx="56953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540C18B9-98CF-EE64-9A9B-C9CBCC8F5593}"/>
              </a:ext>
            </a:extLst>
          </p:cNvPr>
          <p:cNvGrpSpPr/>
          <p:nvPr/>
        </p:nvGrpSpPr>
        <p:grpSpPr>
          <a:xfrm>
            <a:off x="5623991" y="3982197"/>
            <a:ext cx="668306" cy="632746"/>
            <a:chOff x="5623991" y="3982197"/>
            <a:chExt cx="668306" cy="632746"/>
          </a:xfrm>
        </p:grpSpPr>
        <p:sp>
          <p:nvSpPr>
            <p:cNvPr id="874" name="Rectangle 873">
              <a:extLst>
                <a:ext uri="{FF2B5EF4-FFF2-40B4-BE49-F238E27FC236}">
                  <a16:creationId xmlns:a16="http://schemas.microsoft.com/office/drawing/2014/main" id="{8DE776F7-467E-71E5-007C-4E5BC9E79530}"/>
                </a:ext>
              </a:extLst>
            </p:cNvPr>
            <p:cNvSpPr/>
            <p:nvPr/>
          </p:nvSpPr>
          <p:spPr>
            <a:xfrm>
              <a:off x="5687493" y="401383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Rectangle 874">
              <a:extLst>
                <a:ext uri="{FF2B5EF4-FFF2-40B4-BE49-F238E27FC236}">
                  <a16:creationId xmlns:a16="http://schemas.microsoft.com/office/drawing/2014/main" id="{45D73BF8-46CD-8C86-CB0D-B270B7AE373F}"/>
                </a:ext>
              </a:extLst>
            </p:cNvPr>
            <p:cNvSpPr/>
            <p:nvPr/>
          </p:nvSpPr>
          <p:spPr>
            <a:xfrm>
              <a:off x="5687493" y="448797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85D1AED2-3CCF-4AAF-0C5D-5B797BD64225}"/>
                </a:ext>
              </a:extLst>
            </p:cNvPr>
            <p:cNvSpPr txBox="1"/>
            <p:nvPr/>
          </p:nvSpPr>
          <p:spPr>
            <a:xfrm>
              <a:off x="5623991" y="4445666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EA6BCE6F-9D34-07A0-6EB6-F416C77DEA15}"/>
                </a:ext>
              </a:extLst>
            </p:cNvPr>
            <p:cNvSpPr txBox="1"/>
            <p:nvPr/>
          </p:nvSpPr>
          <p:spPr>
            <a:xfrm>
              <a:off x="5674794" y="4352447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7A7F510-31DE-4748-9F32-B34E0BF5DD6A}"/>
                </a:ext>
              </a:extLst>
            </p:cNvPr>
            <p:cNvSpPr txBox="1"/>
            <p:nvPr/>
          </p:nvSpPr>
          <p:spPr>
            <a:xfrm>
              <a:off x="5632460" y="398219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BA66C029-5526-BA22-F5A0-2DDD95FF7F0A}"/>
                </a:ext>
              </a:extLst>
            </p:cNvPr>
            <p:cNvSpPr txBox="1"/>
            <p:nvPr/>
          </p:nvSpPr>
          <p:spPr>
            <a:xfrm>
              <a:off x="5779895" y="398219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880" name="TextBox 879">
              <a:hlinkClick r:id="rId79" action="ppaction://hlinksldjump"/>
              <a:extLst>
                <a:ext uri="{FF2B5EF4-FFF2-40B4-BE49-F238E27FC236}">
                  <a16:creationId xmlns:a16="http://schemas.microsoft.com/office/drawing/2014/main" id="{0587F5DE-9312-E9C4-A274-EF259D325C12}"/>
                </a:ext>
              </a:extLst>
            </p:cNvPr>
            <p:cNvSpPr txBox="1"/>
            <p:nvPr/>
          </p:nvSpPr>
          <p:spPr>
            <a:xfrm>
              <a:off x="5633927" y="407252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BBC399E0-1B6D-7969-ECCB-D1AF8F553CFF}"/>
                </a:ext>
              </a:extLst>
            </p:cNvPr>
            <p:cNvSpPr txBox="1"/>
            <p:nvPr/>
          </p:nvSpPr>
          <p:spPr>
            <a:xfrm>
              <a:off x="5920325" y="409672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C6618C1C-E46A-3553-28C2-BDC5C6C8CE59}"/>
                </a:ext>
              </a:extLst>
            </p:cNvPr>
            <p:cNvSpPr txBox="1"/>
            <p:nvPr/>
          </p:nvSpPr>
          <p:spPr>
            <a:xfrm>
              <a:off x="5632460" y="4213432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883" name="Group 882">
            <a:extLst>
              <a:ext uri="{FF2B5EF4-FFF2-40B4-BE49-F238E27FC236}">
                <a16:creationId xmlns:a16="http://schemas.microsoft.com/office/drawing/2014/main" id="{7BD95959-B09E-E3E7-5855-5F52E2D799E2}"/>
              </a:ext>
            </a:extLst>
          </p:cNvPr>
          <p:cNvGrpSpPr/>
          <p:nvPr/>
        </p:nvGrpSpPr>
        <p:grpSpPr>
          <a:xfrm>
            <a:off x="5054001" y="3981173"/>
            <a:ext cx="668306" cy="632746"/>
            <a:chOff x="5054001" y="3981173"/>
            <a:chExt cx="668306" cy="632746"/>
          </a:xfrm>
        </p:grpSpPr>
        <p:sp>
          <p:nvSpPr>
            <p:cNvPr id="884" name="Rectangle 883">
              <a:extLst>
                <a:ext uri="{FF2B5EF4-FFF2-40B4-BE49-F238E27FC236}">
                  <a16:creationId xmlns:a16="http://schemas.microsoft.com/office/drawing/2014/main" id="{CA77E357-E896-6C19-C0D1-BA56219CB818}"/>
                </a:ext>
              </a:extLst>
            </p:cNvPr>
            <p:cNvSpPr/>
            <p:nvPr/>
          </p:nvSpPr>
          <p:spPr>
            <a:xfrm>
              <a:off x="5117503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Rectangle 884">
              <a:extLst>
                <a:ext uri="{FF2B5EF4-FFF2-40B4-BE49-F238E27FC236}">
                  <a16:creationId xmlns:a16="http://schemas.microsoft.com/office/drawing/2014/main" id="{5A36E9A1-FD58-E37F-5C45-CCA7E32E6753}"/>
                </a:ext>
              </a:extLst>
            </p:cNvPr>
            <p:cNvSpPr/>
            <p:nvPr/>
          </p:nvSpPr>
          <p:spPr>
            <a:xfrm>
              <a:off x="5117503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7403922A-0A52-69AD-8908-976E29C8EAEA}"/>
                </a:ext>
              </a:extLst>
            </p:cNvPr>
            <p:cNvSpPr txBox="1"/>
            <p:nvPr/>
          </p:nvSpPr>
          <p:spPr>
            <a:xfrm>
              <a:off x="5054001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95E59376-14F0-1542-A9DF-0B301218C008}"/>
                </a:ext>
              </a:extLst>
            </p:cNvPr>
            <p:cNvSpPr txBox="1"/>
            <p:nvPr/>
          </p:nvSpPr>
          <p:spPr>
            <a:xfrm>
              <a:off x="5104804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A1212609-FB2D-E921-5A5E-3765EC820E29}"/>
                </a:ext>
              </a:extLst>
            </p:cNvPr>
            <p:cNvSpPr txBox="1"/>
            <p:nvPr/>
          </p:nvSpPr>
          <p:spPr>
            <a:xfrm>
              <a:off x="5062470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CD0B016C-CD9F-1090-65D9-B132B96D6145}"/>
                </a:ext>
              </a:extLst>
            </p:cNvPr>
            <p:cNvSpPr txBox="1"/>
            <p:nvPr/>
          </p:nvSpPr>
          <p:spPr>
            <a:xfrm>
              <a:off x="5209905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890" name="TextBox 889">
              <a:hlinkClick r:id="rId80" action="ppaction://hlinksldjump"/>
              <a:extLst>
                <a:ext uri="{FF2B5EF4-FFF2-40B4-BE49-F238E27FC236}">
                  <a16:creationId xmlns:a16="http://schemas.microsoft.com/office/drawing/2014/main" id="{5E4C3E58-7E38-3D5E-72D7-FB816F000C87}"/>
                </a:ext>
              </a:extLst>
            </p:cNvPr>
            <p:cNvSpPr txBox="1"/>
            <p:nvPr/>
          </p:nvSpPr>
          <p:spPr>
            <a:xfrm>
              <a:off x="5063937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20C1B241-5946-6B4C-A914-FE39DC577751}"/>
                </a:ext>
              </a:extLst>
            </p:cNvPr>
            <p:cNvSpPr txBox="1"/>
            <p:nvPr/>
          </p:nvSpPr>
          <p:spPr>
            <a:xfrm>
              <a:off x="5350335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FD5A4325-38C4-054B-FF99-D6FF23FD67BC}"/>
                </a:ext>
              </a:extLst>
            </p:cNvPr>
            <p:cNvSpPr txBox="1"/>
            <p:nvPr/>
          </p:nvSpPr>
          <p:spPr>
            <a:xfrm>
              <a:off x="5062470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sp>
        <p:nvSpPr>
          <p:cNvPr id="893" name="TextBox 892">
            <a:extLst>
              <a:ext uri="{FF2B5EF4-FFF2-40B4-BE49-F238E27FC236}">
                <a16:creationId xmlns:a16="http://schemas.microsoft.com/office/drawing/2014/main" id="{E445F904-CB68-2DAB-7EBD-9FC3A04BD8E5}"/>
              </a:ext>
            </a:extLst>
          </p:cNvPr>
          <p:cNvSpPr txBox="1"/>
          <p:nvPr/>
        </p:nvSpPr>
        <p:spPr>
          <a:xfrm>
            <a:off x="4485832" y="4444642"/>
            <a:ext cx="66830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2, 3, 4, [6], 8</a:t>
            </a:r>
          </a:p>
        </p:txBody>
      </p:sp>
      <p:grpSp>
        <p:nvGrpSpPr>
          <p:cNvPr id="894" name="Group 893">
            <a:extLst>
              <a:ext uri="{FF2B5EF4-FFF2-40B4-BE49-F238E27FC236}">
                <a16:creationId xmlns:a16="http://schemas.microsoft.com/office/drawing/2014/main" id="{4F7CFBA3-1AA7-D5FD-C0D9-AFE659D2CBBD}"/>
              </a:ext>
            </a:extLst>
          </p:cNvPr>
          <p:cNvGrpSpPr/>
          <p:nvPr/>
        </p:nvGrpSpPr>
        <p:grpSpPr>
          <a:xfrm>
            <a:off x="4494301" y="3981173"/>
            <a:ext cx="647699" cy="590441"/>
            <a:chOff x="4494301" y="3981173"/>
            <a:chExt cx="647699" cy="590441"/>
          </a:xfrm>
        </p:grpSpPr>
        <p:sp>
          <p:nvSpPr>
            <p:cNvPr id="1564" name="Rectangle 1563">
              <a:extLst>
                <a:ext uri="{FF2B5EF4-FFF2-40B4-BE49-F238E27FC236}">
                  <a16:creationId xmlns:a16="http://schemas.microsoft.com/office/drawing/2014/main" id="{9872BD9C-1987-4D90-AC84-54C2F3DBF426}"/>
                </a:ext>
              </a:extLst>
            </p:cNvPr>
            <p:cNvSpPr/>
            <p:nvPr/>
          </p:nvSpPr>
          <p:spPr>
            <a:xfrm>
              <a:off x="4549334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5" name="Rectangle 1564">
              <a:extLst>
                <a:ext uri="{FF2B5EF4-FFF2-40B4-BE49-F238E27FC236}">
                  <a16:creationId xmlns:a16="http://schemas.microsoft.com/office/drawing/2014/main" id="{35E6419A-93E9-CA2F-4B9F-3C76E2610E83}"/>
                </a:ext>
              </a:extLst>
            </p:cNvPr>
            <p:cNvSpPr/>
            <p:nvPr/>
          </p:nvSpPr>
          <p:spPr>
            <a:xfrm>
              <a:off x="4549334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6" name="TextBox 1565">
              <a:extLst>
                <a:ext uri="{FF2B5EF4-FFF2-40B4-BE49-F238E27FC236}">
                  <a16:creationId xmlns:a16="http://schemas.microsoft.com/office/drawing/2014/main" id="{BBDFEE50-A0C1-4394-B516-76699375A3CD}"/>
                </a:ext>
              </a:extLst>
            </p:cNvPr>
            <p:cNvSpPr txBox="1"/>
            <p:nvPr/>
          </p:nvSpPr>
          <p:spPr>
            <a:xfrm>
              <a:off x="4536635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67" name="TextBox 1566">
              <a:extLst>
                <a:ext uri="{FF2B5EF4-FFF2-40B4-BE49-F238E27FC236}">
                  <a16:creationId xmlns:a16="http://schemas.microsoft.com/office/drawing/2014/main" id="{77113430-5893-D6C4-F3C5-967806179325}"/>
                </a:ext>
              </a:extLst>
            </p:cNvPr>
            <p:cNvSpPr txBox="1"/>
            <p:nvPr/>
          </p:nvSpPr>
          <p:spPr>
            <a:xfrm>
              <a:off x="4494301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BED24E0C-E6E1-0C5C-01FF-55C07AEA3E20}"/>
                </a:ext>
              </a:extLst>
            </p:cNvPr>
            <p:cNvSpPr txBox="1"/>
            <p:nvPr/>
          </p:nvSpPr>
          <p:spPr>
            <a:xfrm>
              <a:off x="4641736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569" name="TextBox 1568">
              <a:hlinkClick r:id="rId81" action="ppaction://hlinksldjump"/>
              <a:extLst>
                <a:ext uri="{FF2B5EF4-FFF2-40B4-BE49-F238E27FC236}">
                  <a16:creationId xmlns:a16="http://schemas.microsoft.com/office/drawing/2014/main" id="{A2BF4B51-51C7-C866-6E62-6CB4D5DFDFA5}"/>
                </a:ext>
              </a:extLst>
            </p:cNvPr>
            <p:cNvSpPr txBox="1"/>
            <p:nvPr/>
          </p:nvSpPr>
          <p:spPr>
            <a:xfrm>
              <a:off x="4495768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0D7CE8AC-7D97-DE3F-F008-957D4C65D8B3}"/>
                </a:ext>
              </a:extLst>
            </p:cNvPr>
            <p:cNvSpPr txBox="1"/>
            <p:nvPr/>
          </p:nvSpPr>
          <p:spPr>
            <a:xfrm>
              <a:off x="4782166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54CFA088-46CC-602F-3E59-9EC2BBA05368}"/>
                </a:ext>
              </a:extLst>
            </p:cNvPr>
            <p:cNvSpPr txBox="1"/>
            <p:nvPr/>
          </p:nvSpPr>
          <p:spPr>
            <a:xfrm>
              <a:off x="4494301" y="4212408"/>
              <a:ext cx="57664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572" name="Group 1571">
            <a:extLst>
              <a:ext uri="{FF2B5EF4-FFF2-40B4-BE49-F238E27FC236}">
                <a16:creationId xmlns:a16="http://schemas.microsoft.com/office/drawing/2014/main" id="{05BF63C1-2DAF-1219-10DE-B049981EA726}"/>
              </a:ext>
            </a:extLst>
          </p:cNvPr>
          <p:cNvGrpSpPr/>
          <p:nvPr/>
        </p:nvGrpSpPr>
        <p:grpSpPr>
          <a:xfrm>
            <a:off x="3913400" y="3981173"/>
            <a:ext cx="668306" cy="632746"/>
            <a:chOff x="3913400" y="3981173"/>
            <a:chExt cx="668306" cy="632746"/>
          </a:xfrm>
        </p:grpSpPr>
        <p:sp>
          <p:nvSpPr>
            <p:cNvPr id="1573" name="Rectangle 1572">
              <a:extLst>
                <a:ext uri="{FF2B5EF4-FFF2-40B4-BE49-F238E27FC236}">
                  <a16:creationId xmlns:a16="http://schemas.microsoft.com/office/drawing/2014/main" id="{0D4D6E34-2D59-5E8D-D5E1-FE5AE32C5900}"/>
                </a:ext>
              </a:extLst>
            </p:cNvPr>
            <p:cNvSpPr/>
            <p:nvPr/>
          </p:nvSpPr>
          <p:spPr>
            <a:xfrm>
              <a:off x="3976902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4" name="Rectangle 1573">
              <a:extLst>
                <a:ext uri="{FF2B5EF4-FFF2-40B4-BE49-F238E27FC236}">
                  <a16:creationId xmlns:a16="http://schemas.microsoft.com/office/drawing/2014/main" id="{77B9A399-4C98-A0B4-1C40-AB0744BE02EC}"/>
                </a:ext>
              </a:extLst>
            </p:cNvPr>
            <p:cNvSpPr/>
            <p:nvPr/>
          </p:nvSpPr>
          <p:spPr>
            <a:xfrm>
              <a:off x="3976902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C029D5DE-9CE0-FC46-F930-5A3200BF1B34}"/>
                </a:ext>
              </a:extLst>
            </p:cNvPr>
            <p:cNvSpPr txBox="1"/>
            <p:nvPr/>
          </p:nvSpPr>
          <p:spPr>
            <a:xfrm>
              <a:off x="3913400" y="4444642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576" name="TextBox 1575">
              <a:extLst>
                <a:ext uri="{FF2B5EF4-FFF2-40B4-BE49-F238E27FC236}">
                  <a16:creationId xmlns:a16="http://schemas.microsoft.com/office/drawing/2014/main" id="{215D101D-104B-92E5-050D-95CC3FFA4B1A}"/>
                </a:ext>
              </a:extLst>
            </p:cNvPr>
            <p:cNvSpPr txBox="1"/>
            <p:nvPr/>
          </p:nvSpPr>
          <p:spPr>
            <a:xfrm>
              <a:off x="3964203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8A7D50A5-AF32-4796-8565-946D6B9887BE}"/>
                </a:ext>
              </a:extLst>
            </p:cNvPr>
            <p:cNvSpPr txBox="1"/>
            <p:nvPr/>
          </p:nvSpPr>
          <p:spPr>
            <a:xfrm>
              <a:off x="3921869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578" name="TextBox 1577">
              <a:extLst>
                <a:ext uri="{FF2B5EF4-FFF2-40B4-BE49-F238E27FC236}">
                  <a16:creationId xmlns:a16="http://schemas.microsoft.com/office/drawing/2014/main" id="{BDAFB958-9944-97D3-D0F5-DC9EED7B69FF}"/>
                </a:ext>
              </a:extLst>
            </p:cNvPr>
            <p:cNvSpPr txBox="1"/>
            <p:nvPr/>
          </p:nvSpPr>
          <p:spPr>
            <a:xfrm>
              <a:off x="4069304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579" name="TextBox 1578">
              <a:hlinkClick r:id="rId82" action="ppaction://hlinksldjump"/>
              <a:extLst>
                <a:ext uri="{FF2B5EF4-FFF2-40B4-BE49-F238E27FC236}">
                  <a16:creationId xmlns:a16="http://schemas.microsoft.com/office/drawing/2014/main" id="{A9C0BEC6-5C46-C3BC-B3CE-908A98E2CF61}"/>
                </a:ext>
              </a:extLst>
            </p:cNvPr>
            <p:cNvSpPr txBox="1"/>
            <p:nvPr/>
          </p:nvSpPr>
          <p:spPr>
            <a:xfrm>
              <a:off x="3923336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C1E6FE12-D253-FA49-BFD8-00B2F4E740F1}"/>
                </a:ext>
              </a:extLst>
            </p:cNvPr>
            <p:cNvSpPr txBox="1"/>
            <p:nvPr/>
          </p:nvSpPr>
          <p:spPr>
            <a:xfrm>
              <a:off x="4209734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F835728E-E1DD-FDE0-133A-4383CCDC0067}"/>
                </a:ext>
              </a:extLst>
            </p:cNvPr>
            <p:cNvSpPr txBox="1"/>
            <p:nvPr/>
          </p:nvSpPr>
          <p:spPr>
            <a:xfrm>
              <a:off x="3921870" y="4212408"/>
              <a:ext cx="57816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582" name="Group 1581">
            <a:extLst>
              <a:ext uri="{FF2B5EF4-FFF2-40B4-BE49-F238E27FC236}">
                <a16:creationId xmlns:a16="http://schemas.microsoft.com/office/drawing/2014/main" id="{52067F7D-9058-F3D1-4BA4-5BD004623EF4}"/>
              </a:ext>
            </a:extLst>
          </p:cNvPr>
          <p:cNvGrpSpPr/>
          <p:nvPr/>
        </p:nvGrpSpPr>
        <p:grpSpPr>
          <a:xfrm>
            <a:off x="3349807" y="3981749"/>
            <a:ext cx="647699" cy="632746"/>
            <a:chOff x="3349807" y="3981749"/>
            <a:chExt cx="647699" cy="632746"/>
          </a:xfrm>
        </p:grpSpPr>
        <p:sp>
          <p:nvSpPr>
            <p:cNvPr id="1583" name="Rectangle 1582">
              <a:extLst>
                <a:ext uri="{FF2B5EF4-FFF2-40B4-BE49-F238E27FC236}">
                  <a16:creationId xmlns:a16="http://schemas.microsoft.com/office/drawing/2014/main" id="{F58BD01D-968F-AEC1-1EC3-648A18B6B7FC}"/>
                </a:ext>
              </a:extLst>
            </p:cNvPr>
            <p:cNvSpPr/>
            <p:nvPr/>
          </p:nvSpPr>
          <p:spPr>
            <a:xfrm>
              <a:off x="3404840" y="401338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4" name="Rectangle 1583">
              <a:extLst>
                <a:ext uri="{FF2B5EF4-FFF2-40B4-BE49-F238E27FC236}">
                  <a16:creationId xmlns:a16="http://schemas.microsoft.com/office/drawing/2014/main" id="{7B9741B9-EC04-7987-3B8C-01EAD8C4DA10}"/>
                </a:ext>
              </a:extLst>
            </p:cNvPr>
            <p:cNvSpPr/>
            <p:nvPr/>
          </p:nvSpPr>
          <p:spPr>
            <a:xfrm>
              <a:off x="3404840" y="448752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4052A0C2-2DE8-591D-EC10-1C06D9E52860}"/>
                </a:ext>
              </a:extLst>
            </p:cNvPr>
            <p:cNvSpPr txBox="1"/>
            <p:nvPr/>
          </p:nvSpPr>
          <p:spPr>
            <a:xfrm>
              <a:off x="3376263" y="4445218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1608" name="TextBox 1607">
              <a:extLst>
                <a:ext uri="{FF2B5EF4-FFF2-40B4-BE49-F238E27FC236}">
                  <a16:creationId xmlns:a16="http://schemas.microsoft.com/office/drawing/2014/main" id="{31CDBC5F-DA19-1B15-B2F5-4B4D5630B9E7}"/>
                </a:ext>
              </a:extLst>
            </p:cNvPr>
            <p:cNvSpPr txBox="1"/>
            <p:nvPr/>
          </p:nvSpPr>
          <p:spPr>
            <a:xfrm>
              <a:off x="3392141" y="4351999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09" name="TextBox 1608">
              <a:extLst>
                <a:ext uri="{FF2B5EF4-FFF2-40B4-BE49-F238E27FC236}">
                  <a16:creationId xmlns:a16="http://schemas.microsoft.com/office/drawing/2014/main" id="{EA76E0CA-03EA-2454-A0EF-5B0D67DC913C}"/>
                </a:ext>
              </a:extLst>
            </p:cNvPr>
            <p:cNvSpPr txBox="1"/>
            <p:nvPr/>
          </p:nvSpPr>
          <p:spPr>
            <a:xfrm>
              <a:off x="3349807" y="398175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1610" name="TextBox 1609">
              <a:extLst>
                <a:ext uri="{FF2B5EF4-FFF2-40B4-BE49-F238E27FC236}">
                  <a16:creationId xmlns:a16="http://schemas.microsoft.com/office/drawing/2014/main" id="{956A72D4-B4C4-A206-0F33-EC0492422DEE}"/>
                </a:ext>
              </a:extLst>
            </p:cNvPr>
            <p:cNvSpPr txBox="1"/>
            <p:nvPr/>
          </p:nvSpPr>
          <p:spPr>
            <a:xfrm>
              <a:off x="3497242" y="398174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1611" name="TextBox 1610">
              <a:hlinkClick r:id="rId83" action="ppaction://hlinksldjump"/>
              <a:extLst>
                <a:ext uri="{FF2B5EF4-FFF2-40B4-BE49-F238E27FC236}">
                  <a16:creationId xmlns:a16="http://schemas.microsoft.com/office/drawing/2014/main" id="{5977679A-6207-7CFB-DDC6-EE75C826E405}"/>
                </a:ext>
              </a:extLst>
            </p:cNvPr>
            <p:cNvSpPr txBox="1"/>
            <p:nvPr/>
          </p:nvSpPr>
          <p:spPr>
            <a:xfrm>
              <a:off x="3351274" y="407208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1612" name="TextBox 1611">
              <a:extLst>
                <a:ext uri="{FF2B5EF4-FFF2-40B4-BE49-F238E27FC236}">
                  <a16:creationId xmlns:a16="http://schemas.microsoft.com/office/drawing/2014/main" id="{CDBFCE32-058A-D2F1-111B-6EF18B067B84}"/>
                </a:ext>
              </a:extLst>
            </p:cNvPr>
            <p:cNvSpPr txBox="1"/>
            <p:nvPr/>
          </p:nvSpPr>
          <p:spPr>
            <a:xfrm>
              <a:off x="3637672" y="409627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1613" name="TextBox 1612">
              <a:extLst>
                <a:ext uri="{FF2B5EF4-FFF2-40B4-BE49-F238E27FC236}">
                  <a16:creationId xmlns:a16="http://schemas.microsoft.com/office/drawing/2014/main" id="{954947FE-2688-BF61-6DA6-EE7B2154622C}"/>
                </a:ext>
              </a:extLst>
            </p:cNvPr>
            <p:cNvSpPr txBox="1"/>
            <p:nvPr/>
          </p:nvSpPr>
          <p:spPr>
            <a:xfrm>
              <a:off x="3349807" y="4212984"/>
              <a:ext cx="62518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1614" name="Group 1613">
            <a:extLst>
              <a:ext uri="{FF2B5EF4-FFF2-40B4-BE49-F238E27FC236}">
                <a16:creationId xmlns:a16="http://schemas.microsoft.com/office/drawing/2014/main" id="{1C7B2E93-6DC5-CC38-6B91-12642D040423}"/>
              </a:ext>
            </a:extLst>
          </p:cNvPr>
          <p:cNvGrpSpPr/>
          <p:nvPr/>
        </p:nvGrpSpPr>
        <p:grpSpPr>
          <a:xfrm>
            <a:off x="2778420" y="3982238"/>
            <a:ext cx="647699" cy="632746"/>
            <a:chOff x="2778420" y="3982238"/>
            <a:chExt cx="647699" cy="632746"/>
          </a:xfrm>
        </p:grpSpPr>
        <p:sp>
          <p:nvSpPr>
            <p:cNvPr id="1615" name="Rectangle 1614">
              <a:extLst>
                <a:ext uri="{FF2B5EF4-FFF2-40B4-BE49-F238E27FC236}">
                  <a16:creationId xmlns:a16="http://schemas.microsoft.com/office/drawing/2014/main" id="{50C0A6E9-3ACE-5FDF-B276-268A31D92545}"/>
                </a:ext>
              </a:extLst>
            </p:cNvPr>
            <p:cNvSpPr/>
            <p:nvPr/>
          </p:nvSpPr>
          <p:spPr>
            <a:xfrm>
              <a:off x="2833453" y="40138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6" name="Rectangle 1615">
              <a:extLst>
                <a:ext uri="{FF2B5EF4-FFF2-40B4-BE49-F238E27FC236}">
                  <a16:creationId xmlns:a16="http://schemas.microsoft.com/office/drawing/2014/main" id="{8CDC9132-0097-680E-3BCD-91642223BBE1}"/>
                </a:ext>
              </a:extLst>
            </p:cNvPr>
            <p:cNvSpPr/>
            <p:nvPr/>
          </p:nvSpPr>
          <p:spPr>
            <a:xfrm>
              <a:off x="2833453" y="44880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7" name="TextBox 1616">
              <a:extLst>
                <a:ext uri="{FF2B5EF4-FFF2-40B4-BE49-F238E27FC236}">
                  <a16:creationId xmlns:a16="http://schemas.microsoft.com/office/drawing/2014/main" id="{A3D4CC89-31AF-7A8B-9647-68B49F728BB2}"/>
                </a:ext>
              </a:extLst>
            </p:cNvPr>
            <p:cNvSpPr txBox="1"/>
            <p:nvPr/>
          </p:nvSpPr>
          <p:spPr>
            <a:xfrm>
              <a:off x="2833452" y="4445707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1618" name="TextBox 1617">
              <a:extLst>
                <a:ext uri="{FF2B5EF4-FFF2-40B4-BE49-F238E27FC236}">
                  <a16:creationId xmlns:a16="http://schemas.microsoft.com/office/drawing/2014/main" id="{8C67E901-4084-1291-D9B0-5092648D421F}"/>
                </a:ext>
              </a:extLst>
            </p:cNvPr>
            <p:cNvSpPr txBox="1"/>
            <p:nvPr/>
          </p:nvSpPr>
          <p:spPr>
            <a:xfrm>
              <a:off x="2820754" y="4352488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19" name="TextBox 1618">
              <a:extLst>
                <a:ext uri="{FF2B5EF4-FFF2-40B4-BE49-F238E27FC236}">
                  <a16:creationId xmlns:a16="http://schemas.microsoft.com/office/drawing/2014/main" id="{A15C0261-ECF8-1152-638C-4B0910146BE0}"/>
                </a:ext>
              </a:extLst>
            </p:cNvPr>
            <p:cNvSpPr txBox="1"/>
            <p:nvPr/>
          </p:nvSpPr>
          <p:spPr>
            <a:xfrm>
              <a:off x="2778420" y="39822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1620" name="TextBox 1619">
              <a:extLst>
                <a:ext uri="{FF2B5EF4-FFF2-40B4-BE49-F238E27FC236}">
                  <a16:creationId xmlns:a16="http://schemas.microsoft.com/office/drawing/2014/main" id="{DFB496D2-DB27-F024-3F09-95A293793358}"/>
                </a:ext>
              </a:extLst>
            </p:cNvPr>
            <p:cNvSpPr txBox="1"/>
            <p:nvPr/>
          </p:nvSpPr>
          <p:spPr>
            <a:xfrm>
              <a:off x="2925855" y="3982238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1621" name="TextBox 1620">
              <a:hlinkClick r:id="rId84" action="ppaction://hlinksldjump"/>
              <a:extLst>
                <a:ext uri="{FF2B5EF4-FFF2-40B4-BE49-F238E27FC236}">
                  <a16:creationId xmlns:a16="http://schemas.microsoft.com/office/drawing/2014/main" id="{09710122-9C0F-5D7B-55A5-8615B9C2B3CD}"/>
                </a:ext>
              </a:extLst>
            </p:cNvPr>
            <p:cNvSpPr txBox="1"/>
            <p:nvPr/>
          </p:nvSpPr>
          <p:spPr>
            <a:xfrm>
              <a:off x="2779887" y="40725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1622" name="TextBox 1621">
              <a:extLst>
                <a:ext uri="{FF2B5EF4-FFF2-40B4-BE49-F238E27FC236}">
                  <a16:creationId xmlns:a16="http://schemas.microsoft.com/office/drawing/2014/main" id="{F6E11AF6-1384-F652-D742-D39AC5793AF6}"/>
                </a:ext>
              </a:extLst>
            </p:cNvPr>
            <p:cNvSpPr txBox="1"/>
            <p:nvPr/>
          </p:nvSpPr>
          <p:spPr>
            <a:xfrm>
              <a:off x="3066285" y="40967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623" name="TextBox 1622">
              <a:extLst>
                <a:ext uri="{FF2B5EF4-FFF2-40B4-BE49-F238E27FC236}">
                  <a16:creationId xmlns:a16="http://schemas.microsoft.com/office/drawing/2014/main" id="{8DE75BB8-C427-2ACE-746D-C950F80E9224}"/>
                </a:ext>
              </a:extLst>
            </p:cNvPr>
            <p:cNvSpPr txBox="1"/>
            <p:nvPr/>
          </p:nvSpPr>
          <p:spPr>
            <a:xfrm>
              <a:off x="2778420" y="4213473"/>
              <a:ext cx="64769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1624" name="Group 1623">
            <a:extLst>
              <a:ext uri="{FF2B5EF4-FFF2-40B4-BE49-F238E27FC236}">
                <a16:creationId xmlns:a16="http://schemas.microsoft.com/office/drawing/2014/main" id="{8784AD97-C2C6-F97B-022E-35FD5CA7E90B}"/>
              </a:ext>
            </a:extLst>
          </p:cNvPr>
          <p:cNvGrpSpPr/>
          <p:nvPr/>
        </p:nvGrpSpPr>
        <p:grpSpPr>
          <a:xfrm>
            <a:off x="2204181" y="3981173"/>
            <a:ext cx="647699" cy="632746"/>
            <a:chOff x="2204181" y="3981173"/>
            <a:chExt cx="647699" cy="632746"/>
          </a:xfrm>
        </p:grpSpPr>
        <p:sp>
          <p:nvSpPr>
            <p:cNvPr id="1625" name="Rectangle 1624">
              <a:extLst>
                <a:ext uri="{FF2B5EF4-FFF2-40B4-BE49-F238E27FC236}">
                  <a16:creationId xmlns:a16="http://schemas.microsoft.com/office/drawing/2014/main" id="{95E27773-DE2C-AAF8-579F-9883D64D630D}"/>
                </a:ext>
              </a:extLst>
            </p:cNvPr>
            <p:cNvSpPr/>
            <p:nvPr/>
          </p:nvSpPr>
          <p:spPr>
            <a:xfrm>
              <a:off x="2259214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6" name="Rectangle 1625">
              <a:extLst>
                <a:ext uri="{FF2B5EF4-FFF2-40B4-BE49-F238E27FC236}">
                  <a16:creationId xmlns:a16="http://schemas.microsoft.com/office/drawing/2014/main" id="{DAA35F8D-1648-6657-89A7-CF7CA16A4D63}"/>
                </a:ext>
              </a:extLst>
            </p:cNvPr>
            <p:cNvSpPr/>
            <p:nvPr/>
          </p:nvSpPr>
          <p:spPr>
            <a:xfrm>
              <a:off x="2259214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7" name="TextBox 1626">
              <a:extLst>
                <a:ext uri="{FF2B5EF4-FFF2-40B4-BE49-F238E27FC236}">
                  <a16:creationId xmlns:a16="http://schemas.microsoft.com/office/drawing/2014/main" id="{8BA7842A-E478-5B1A-60FA-672164133668}"/>
                </a:ext>
              </a:extLst>
            </p:cNvPr>
            <p:cNvSpPr txBox="1"/>
            <p:nvPr/>
          </p:nvSpPr>
          <p:spPr>
            <a:xfrm>
              <a:off x="2259213" y="444464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1628" name="TextBox 1627">
              <a:extLst>
                <a:ext uri="{FF2B5EF4-FFF2-40B4-BE49-F238E27FC236}">
                  <a16:creationId xmlns:a16="http://schemas.microsoft.com/office/drawing/2014/main" id="{2EA06828-30D3-1416-732B-77E99849C52B}"/>
                </a:ext>
              </a:extLst>
            </p:cNvPr>
            <p:cNvSpPr txBox="1"/>
            <p:nvPr/>
          </p:nvSpPr>
          <p:spPr>
            <a:xfrm>
              <a:off x="2246515" y="4351423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29" name="TextBox 1628">
              <a:extLst>
                <a:ext uri="{FF2B5EF4-FFF2-40B4-BE49-F238E27FC236}">
                  <a16:creationId xmlns:a16="http://schemas.microsoft.com/office/drawing/2014/main" id="{93DF905B-8740-D2ED-BA78-F1B81DBC9808}"/>
                </a:ext>
              </a:extLst>
            </p:cNvPr>
            <p:cNvSpPr txBox="1"/>
            <p:nvPr/>
          </p:nvSpPr>
          <p:spPr>
            <a:xfrm>
              <a:off x="2204181" y="398117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1630" name="TextBox 1629">
              <a:extLst>
                <a:ext uri="{FF2B5EF4-FFF2-40B4-BE49-F238E27FC236}">
                  <a16:creationId xmlns:a16="http://schemas.microsoft.com/office/drawing/2014/main" id="{6F7920B1-6372-DEE9-9094-825EAA5BE63F}"/>
                </a:ext>
              </a:extLst>
            </p:cNvPr>
            <p:cNvSpPr txBox="1"/>
            <p:nvPr/>
          </p:nvSpPr>
          <p:spPr>
            <a:xfrm>
              <a:off x="2351616" y="398117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1631" name="TextBox 1630">
              <a:hlinkClick r:id="rId85" action="ppaction://hlinksldjump"/>
              <a:extLst>
                <a:ext uri="{FF2B5EF4-FFF2-40B4-BE49-F238E27FC236}">
                  <a16:creationId xmlns:a16="http://schemas.microsoft.com/office/drawing/2014/main" id="{BBB7461F-8932-79B0-3E7F-08FC0A943801}"/>
                </a:ext>
              </a:extLst>
            </p:cNvPr>
            <p:cNvSpPr txBox="1"/>
            <p:nvPr/>
          </p:nvSpPr>
          <p:spPr>
            <a:xfrm>
              <a:off x="2205648" y="407150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1632" name="TextBox 1631">
              <a:extLst>
                <a:ext uri="{FF2B5EF4-FFF2-40B4-BE49-F238E27FC236}">
                  <a16:creationId xmlns:a16="http://schemas.microsoft.com/office/drawing/2014/main" id="{F7545A44-5C06-1D4B-5ED9-E7CAF162ECB4}"/>
                </a:ext>
              </a:extLst>
            </p:cNvPr>
            <p:cNvSpPr txBox="1"/>
            <p:nvPr/>
          </p:nvSpPr>
          <p:spPr>
            <a:xfrm>
              <a:off x="2492046" y="409570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633" name="TextBox 1632">
              <a:extLst>
                <a:ext uri="{FF2B5EF4-FFF2-40B4-BE49-F238E27FC236}">
                  <a16:creationId xmlns:a16="http://schemas.microsoft.com/office/drawing/2014/main" id="{4B36039D-EEE4-165B-84AE-39D869860EFA}"/>
                </a:ext>
              </a:extLst>
            </p:cNvPr>
            <p:cNvSpPr txBox="1"/>
            <p:nvPr/>
          </p:nvSpPr>
          <p:spPr>
            <a:xfrm>
              <a:off x="2204182" y="4212408"/>
              <a:ext cx="64769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1634" name="Group 1633">
            <a:extLst>
              <a:ext uri="{FF2B5EF4-FFF2-40B4-BE49-F238E27FC236}">
                <a16:creationId xmlns:a16="http://schemas.microsoft.com/office/drawing/2014/main" id="{913A030C-00C8-29FA-0CD6-203B15113685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1542884" y="4012812"/>
            <a:chExt cx="821917" cy="558802"/>
          </a:xfrm>
        </p:grpSpPr>
        <p:sp>
          <p:nvSpPr>
            <p:cNvPr id="1635" name="Rectangle 1634">
              <a:extLst>
                <a:ext uri="{FF2B5EF4-FFF2-40B4-BE49-F238E27FC236}">
                  <a16:creationId xmlns:a16="http://schemas.microsoft.com/office/drawing/2014/main" id="{4C90C84A-63D6-6871-A579-965F4112DDC2}"/>
                </a:ext>
              </a:extLst>
            </p:cNvPr>
            <p:cNvSpPr/>
            <p:nvPr/>
          </p:nvSpPr>
          <p:spPr>
            <a:xfrm>
              <a:off x="1682577" y="401281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6" name="Rectangle 1635">
              <a:extLst>
                <a:ext uri="{FF2B5EF4-FFF2-40B4-BE49-F238E27FC236}">
                  <a16:creationId xmlns:a16="http://schemas.microsoft.com/office/drawing/2014/main" id="{5225CA7B-03DE-23AB-9B50-864535C4E487}"/>
                </a:ext>
              </a:extLst>
            </p:cNvPr>
            <p:cNvSpPr/>
            <p:nvPr/>
          </p:nvSpPr>
          <p:spPr>
            <a:xfrm>
              <a:off x="1682577" y="448694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7" name="TextBox 1636">
              <a:extLst>
                <a:ext uri="{FF2B5EF4-FFF2-40B4-BE49-F238E27FC236}">
                  <a16:creationId xmlns:a16="http://schemas.microsoft.com/office/drawing/2014/main" id="{635016CD-661E-1327-D85B-0B7BD27ADF1B}"/>
                </a:ext>
              </a:extLst>
            </p:cNvPr>
            <p:cNvSpPr txBox="1"/>
            <p:nvPr/>
          </p:nvSpPr>
          <p:spPr>
            <a:xfrm>
              <a:off x="1627543" y="4042567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1638" name="TextBox 1637">
              <a:extLst>
                <a:ext uri="{FF2B5EF4-FFF2-40B4-BE49-F238E27FC236}">
                  <a16:creationId xmlns:a16="http://schemas.microsoft.com/office/drawing/2014/main" id="{410197F1-7479-1A11-283F-F0E714F343D4}"/>
                </a:ext>
              </a:extLst>
            </p:cNvPr>
            <p:cNvSpPr txBox="1"/>
            <p:nvPr/>
          </p:nvSpPr>
          <p:spPr>
            <a:xfrm>
              <a:off x="1542884" y="4212408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639" name="Group 1638">
            <a:extLst>
              <a:ext uri="{FF2B5EF4-FFF2-40B4-BE49-F238E27FC236}">
                <a16:creationId xmlns:a16="http://schemas.microsoft.com/office/drawing/2014/main" id="{77540094-F7A7-FF44-525E-C7B71F15042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1053689" y="3981722"/>
            <a:chExt cx="821917" cy="634833"/>
          </a:xfrm>
        </p:grpSpPr>
        <p:sp>
          <p:nvSpPr>
            <p:cNvPr id="1640" name="Rectangle 1639">
              <a:extLst>
                <a:ext uri="{FF2B5EF4-FFF2-40B4-BE49-F238E27FC236}">
                  <a16:creationId xmlns:a16="http://schemas.microsoft.com/office/drawing/2014/main" id="{18360DDD-561E-E79B-8BA0-6B6D531EFE77}"/>
                </a:ext>
              </a:extLst>
            </p:cNvPr>
            <p:cNvSpPr/>
            <p:nvPr/>
          </p:nvSpPr>
          <p:spPr>
            <a:xfrm>
              <a:off x="1108722" y="401336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1" name="Rectangle 1640">
              <a:extLst>
                <a:ext uri="{FF2B5EF4-FFF2-40B4-BE49-F238E27FC236}">
                  <a16:creationId xmlns:a16="http://schemas.microsoft.com/office/drawing/2014/main" id="{331C5C57-BFCC-1002-8013-98455D3C3678}"/>
                </a:ext>
              </a:extLst>
            </p:cNvPr>
            <p:cNvSpPr/>
            <p:nvPr/>
          </p:nvSpPr>
          <p:spPr>
            <a:xfrm>
              <a:off x="1108722" y="448749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2" name="TextBox 1641">
              <a:extLst>
                <a:ext uri="{FF2B5EF4-FFF2-40B4-BE49-F238E27FC236}">
                  <a16:creationId xmlns:a16="http://schemas.microsoft.com/office/drawing/2014/main" id="{8500CD39-FD43-373D-9C15-DEF10C91C0B6}"/>
                </a:ext>
              </a:extLst>
            </p:cNvPr>
            <p:cNvSpPr txBox="1"/>
            <p:nvPr/>
          </p:nvSpPr>
          <p:spPr>
            <a:xfrm>
              <a:off x="1108722" y="44472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43" name="TextBox 1842">
              <a:extLst>
                <a:ext uri="{FF2B5EF4-FFF2-40B4-BE49-F238E27FC236}">
                  <a16:creationId xmlns:a16="http://schemas.microsoft.com/office/drawing/2014/main" id="{D24630EB-422D-1AA4-0C17-566472FEB182}"/>
                </a:ext>
              </a:extLst>
            </p:cNvPr>
            <p:cNvSpPr txBox="1"/>
            <p:nvPr/>
          </p:nvSpPr>
          <p:spPr>
            <a:xfrm>
              <a:off x="1108722" y="435197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45" name="TextBox 1844">
              <a:extLst>
                <a:ext uri="{FF2B5EF4-FFF2-40B4-BE49-F238E27FC236}">
                  <a16:creationId xmlns:a16="http://schemas.microsoft.com/office/drawing/2014/main" id="{C1176B42-8537-EC4D-4C23-A30609892B0E}"/>
                </a:ext>
              </a:extLst>
            </p:cNvPr>
            <p:cNvSpPr txBox="1"/>
            <p:nvPr/>
          </p:nvSpPr>
          <p:spPr>
            <a:xfrm>
              <a:off x="1053689" y="398172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1847" name="TextBox 1846">
              <a:extLst>
                <a:ext uri="{FF2B5EF4-FFF2-40B4-BE49-F238E27FC236}">
                  <a16:creationId xmlns:a16="http://schemas.microsoft.com/office/drawing/2014/main" id="{0FBE1369-AA19-3486-ECDD-039749D22756}"/>
                </a:ext>
              </a:extLst>
            </p:cNvPr>
            <p:cNvSpPr txBox="1"/>
            <p:nvPr/>
          </p:nvSpPr>
          <p:spPr>
            <a:xfrm>
              <a:off x="1248423" y="3981722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848" name="TextBox 1847">
              <a:hlinkClick r:id="rId86" action="ppaction://hlinksldjump"/>
              <a:extLst>
                <a:ext uri="{FF2B5EF4-FFF2-40B4-BE49-F238E27FC236}">
                  <a16:creationId xmlns:a16="http://schemas.microsoft.com/office/drawing/2014/main" id="{DBF21218-8433-2F9C-5680-A3042C8A2080}"/>
                </a:ext>
              </a:extLst>
            </p:cNvPr>
            <p:cNvSpPr txBox="1"/>
            <p:nvPr/>
          </p:nvSpPr>
          <p:spPr>
            <a:xfrm>
              <a:off x="1055156" y="407205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855" name="TextBox 1854">
              <a:extLst>
                <a:ext uri="{FF2B5EF4-FFF2-40B4-BE49-F238E27FC236}">
                  <a16:creationId xmlns:a16="http://schemas.microsoft.com/office/drawing/2014/main" id="{DD253F25-7F22-E241-9FF5-4355BB22CD7D}"/>
                </a:ext>
              </a:extLst>
            </p:cNvPr>
            <p:cNvSpPr txBox="1"/>
            <p:nvPr/>
          </p:nvSpPr>
          <p:spPr>
            <a:xfrm>
              <a:off x="1341554" y="409625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920" name="TextBox 1919">
              <a:extLst>
                <a:ext uri="{FF2B5EF4-FFF2-40B4-BE49-F238E27FC236}">
                  <a16:creationId xmlns:a16="http://schemas.microsoft.com/office/drawing/2014/main" id="{75E02132-10CA-042E-6ACC-FE8B3D45BC4E}"/>
                </a:ext>
              </a:extLst>
            </p:cNvPr>
            <p:cNvSpPr txBox="1"/>
            <p:nvPr/>
          </p:nvSpPr>
          <p:spPr>
            <a:xfrm>
              <a:off x="1053689" y="4212957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sp>
        <p:nvSpPr>
          <p:cNvPr id="1921" name="Rectangle 1920">
            <a:extLst>
              <a:ext uri="{FF2B5EF4-FFF2-40B4-BE49-F238E27FC236}">
                <a16:creationId xmlns:a16="http://schemas.microsoft.com/office/drawing/2014/main" id="{2BF63209-2F6A-01EF-8F12-0BA0E7BD945D}"/>
              </a:ext>
            </a:extLst>
          </p:cNvPr>
          <p:cNvSpPr/>
          <p:nvPr/>
        </p:nvSpPr>
        <p:spPr>
          <a:xfrm>
            <a:off x="533399" y="4013361"/>
            <a:ext cx="543983" cy="476250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2" name="Rectangle 1921">
            <a:extLst>
              <a:ext uri="{FF2B5EF4-FFF2-40B4-BE49-F238E27FC236}">
                <a16:creationId xmlns:a16="http://schemas.microsoft.com/office/drawing/2014/main" id="{7A6BDDCC-D072-35D9-66F0-D26096431EFE}"/>
              </a:ext>
            </a:extLst>
          </p:cNvPr>
          <p:cNvSpPr/>
          <p:nvPr/>
        </p:nvSpPr>
        <p:spPr>
          <a:xfrm>
            <a:off x="533399" y="4487495"/>
            <a:ext cx="543983" cy="84668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3" name="TextBox 1922">
            <a:extLst>
              <a:ext uri="{FF2B5EF4-FFF2-40B4-BE49-F238E27FC236}">
                <a16:creationId xmlns:a16="http://schemas.microsoft.com/office/drawing/2014/main" id="{22ADD5D6-3943-6852-FF64-D55FC912E3AC}"/>
              </a:ext>
            </a:extLst>
          </p:cNvPr>
          <p:cNvSpPr txBox="1"/>
          <p:nvPr/>
        </p:nvSpPr>
        <p:spPr>
          <a:xfrm>
            <a:off x="533399" y="4447278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1</a:t>
            </a:r>
          </a:p>
        </p:txBody>
      </p:sp>
      <p:sp>
        <p:nvSpPr>
          <p:cNvPr id="1924" name="TextBox 1923">
            <a:extLst>
              <a:ext uri="{FF2B5EF4-FFF2-40B4-BE49-F238E27FC236}">
                <a16:creationId xmlns:a16="http://schemas.microsoft.com/office/drawing/2014/main" id="{554A7F22-D0E9-ABE3-E194-B5E010D18E2B}"/>
              </a:ext>
            </a:extLst>
          </p:cNvPr>
          <p:cNvSpPr txBox="1"/>
          <p:nvPr/>
        </p:nvSpPr>
        <p:spPr>
          <a:xfrm>
            <a:off x="533399" y="4351972"/>
            <a:ext cx="543983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"/>
              <a:t>[Xe]6s</a:t>
            </a:r>
            <a:r>
              <a:rPr lang="en-US" sz="500" baseline="30000"/>
              <a:t>1</a:t>
            </a:r>
            <a:endParaRPr lang="en-US" sz="500"/>
          </a:p>
        </p:txBody>
      </p:sp>
      <p:sp>
        <p:nvSpPr>
          <p:cNvPr id="1925" name="TextBox 1924">
            <a:extLst>
              <a:ext uri="{FF2B5EF4-FFF2-40B4-BE49-F238E27FC236}">
                <a16:creationId xmlns:a16="http://schemas.microsoft.com/office/drawing/2014/main" id="{298D4F7C-BF8F-B7B9-5D5B-AEA2C8A48795}"/>
              </a:ext>
            </a:extLst>
          </p:cNvPr>
          <p:cNvSpPr txBox="1"/>
          <p:nvPr/>
        </p:nvSpPr>
        <p:spPr>
          <a:xfrm>
            <a:off x="478366" y="3981723"/>
            <a:ext cx="35983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00" b="1"/>
              <a:t>55</a:t>
            </a:r>
          </a:p>
        </p:txBody>
      </p:sp>
      <p:sp>
        <p:nvSpPr>
          <p:cNvPr id="1926" name="TextBox 1925">
            <a:extLst>
              <a:ext uri="{FF2B5EF4-FFF2-40B4-BE49-F238E27FC236}">
                <a16:creationId xmlns:a16="http://schemas.microsoft.com/office/drawing/2014/main" id="{90280225-1509-7FFF-1E0C-FB731909B6BC}"/>
              </a:ext>
            </a:extLst>
          </p:cNvPr>
          <p:cNvSpPr txBox="1"/>
          <p:nvPr/>
        </p:nvSpPr>
        <p:spPr>
          <a:xfrm>
            <a:off x="673100" y="3981722"/>
            <a:ext cx="45296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600"/>
              <a:t>132,91</a:t>
            </a:r>
          </a:p>
        </p:txBody>
      </p:sp>
      <p:sp>
        <p:nvSpPr>
          <p:cNvPr id="1927" name="TextBox 1926">
            <a:hlinkClick r:id="rId87" action="ppaction://hlinksldjump"/>
            <a:extLst>
              <a:ext uri="{FF2B5EF4-FFF2-40B4-BE49-F238E27FC236}">
                <a16:creationId xmlns:a16="http://schemas.microsoft.com/office/drawing/2014/main" id="{9C7D9308-26CA-68EB-E388-CE0079B146ED}"/>
              </a:ext>
            </a:extLst>
          </p:cNvPr>
          <p:cNvSpPr txBox="1"/>
          <p:nvPr/>
        </p:nvSpPr>
        <p:spPr>
          <a:xfrm>
            <a:off x="479833" y="4072054"/>
            <a:ext cx="35983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b="1"/>
              <a:t>Cs</a:t>
            </a:r>
          </a:p>
        </p:txBody>
      </p:sp>
      <p:sp>
        <p:nvSpPr>
          <p:cNvPr id="1928" name="TextBox 1927">
            <a:extLst>
              <a:ext uri="{FF2B5EF4-FFF2-40B4-BE49-F238E27FC236}">
                <a16:creationId xmlns:a16="http://schemas.microsoft.com/office/drawing/2014/main" id="{33E1EA2E-AB02-8129-7AA0-A70272796469}"/>
              </a:ext>
            </a:extLst>
          </p:cNvPr>
          <p:cNvSpPr txBox="1"/>
          <p:nvPr/>
        </p:nvSpPr>
        <p:spPr>
          <a:xfrm>
            <a:off x="766231" y="4096251"/>
            <a:ext cx="35983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600"/>
              <a:t>0,79</a:t>
            </a:r>
          </a:p>
        </p:txBody>
      </p:sp>
      <p:sp>
        <p:nvSpPr>
          <p:cNvPr id="1929" name="TextBox 1928">
            <a:extLst>
              <a:ext uri="{FF2B5EF4-FFF2-40B4-BE49-F238E27FC236}">
                <a16:creationId xmlns:a16="http://schemas.microsoft.com/office/drawing/2014/main" id="{9575A653-5DA9-3D0E-7CC7-F32B170F49B8}"/>
              </a:ext>
            </a:extLst>
          </p:cNvPr>
          <p:cNvSpPr txBox="1"/>
          <p:nvPr/>
        </p:nvSpPr>
        <p:spPr>
          <a:xfrm>
            <a:off x="478366" y="4212957"/>
            <a:ext cx="8219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00" b="1"/>
              <a:t>Caesium</a:t>
            </a:r>
          </a:p>
        </p:txBody>
      </p:sp>
      <p:sp>
        <p:nvSpPr>
          <p:cNvPr id="1930" name="Rectangle 1929">
            <a:hlinkClick r:id="rId88" action="ppaction://hlinksldjump"/>
            <a:extLst>
              <a:ext uri="{FF2B5EF4-FFF2-40B4-BE49-F238E27FC236}">
                <a16:creationId xmlns:a16="http://schemas.microsoft.com/office/drawing/2014/main" id="{9CF8F5C5-80AE-B28D-48C9-70200AB58CC2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931" name="Rectangle 1930">
            <a:hlinkClick r:id="rId89" action="ppaction://hlinksldjump"/>
            <a:extLst>
              <a:ext uri="{FF2B5EF4-FFF2-40B4-BE49-F238E27FC236}">
                <a16:creationId xmlns:a16="http://schemas.microsoft.com/office/drawing/2014/main" id="{E171278E-CC6C-09E6-3C7F-10FD621F713E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32" name="Rectangle 1931">
            <a:hlinkClick r:id="rId90" action="ppaction://hlinksldjump"/>
            <a:extLst>
              <a:ext uri="{FF2B5EF4-FFF2-40B4-BE49-F238E27FC236}">
                <a16:creationId xmlns:a16="http://schemas.microsoft.com/office/drawing/2014/main" id="{EEBB2F98-2A1C-4A6D-0B51-F92063F72C9F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1933" name="Rectangle 1932">
            <a:hlinkClick r:id="rId91" action="ppaction://hlinksldjump"/>
            <a:extLst>
              <a:ext uri="{FF2B5EF4-FFF2-40B4-BE49-F238E27FC236}">
                <a16:creationId xmlns:a16="http://schemas.microsoft.com/office/drawing/2014/main" id="{B834E06F-C6DE-2EFE-B6FA-DE0BBB4B61BB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1934" name="Rectangle 1933">
            <a:hlinkClick r:id="rId92" action="ppaction://hlinksldjump"/>
            <a:extLst>
              <a:ext uri="{FF2B5EF4-FFF2-40B4-BE49-F238E27FC236}">
                <a16:creationId xmlns:a16="http://schemas.microsoft.com/office/drawing/2014/main" id="{19BB330F-1ECD-3BEE-6427-D955B68F9F16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1935" name="Rectangle 1934">
            <a:hlinkClick r:id="rId93" action="ppaction://hlinksldjump"/>
            <a:extLst>
              <a:ext uri="{FF2B5EF4-FFF2-40B4-BE49-F238E27FC236}">
                <a16:creationId xmlns:a16="http://schemas.microsoft.com/office/drawing/2014/main" id="{1B6CED10-9DAC-79DE-C5BB-6479905546FF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sp>
        <p:nvSpPr>
          <p:cNvPr id="1956" name="TextBox 1955">
            <a:hlinkClick r:id="rId94" action="ppaction://hlinksldjump"/>
            <a:extLst>
              <a:ext uri="{FF2B5EF4-FFF2-40B4-BE49-F238E27FC236}">
                <a16:creationId xmlns:a16="http://schemas.microsoft.com/office/drawing/2014/main" id="{E64CEBA5-E52E-D79B-9A3A-4EE05E82E122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957" name="TextBox 1956">
            <a:hlinkClick r:id="rId95" action="ppaction://hlinksldjump"/>
            <a:extLst>
              <a:ext uri="{FF2B5EF4-FFF2-40B4-BE49-F238E27FC236}">
                <a16:creationId xmlns:a16="http://schemas.microsoft.com/office/drawing/2014/main" id="{65A7E5A9-CD1A-50BB-1F3E-7B3E47F9749C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958" name="TextBox 1957">
            <a:hlinkClick r:id="rId96" action="ppaction://hlinksldjump"/>
            <a:extLst>
              <a:ext uri="{FF2B5EF4-FFF2-40B4-BE49-F238E27FC236}">
                <a16:creationId xmlns:a16="http://schemas.microsoft.com/office/drawing/2014/main" id="{208CB780-7622-31C8-1D42-2E47273CDB43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959" name="TextBox 1958">
            <a:hlinkClick r:id="rId97" action="ppaction://hlinksldjump"/>
            <a:extLst>
              <a:ext uri="{FF2B5EF4-FFF2-40B4-BE49-F238E27FC236}">
                <a16:creationId xmlns:a16="http://schemas.microsoft.com/office/drawing/2014/main" id="{5867C2B3-6B3A-C1C8-6A23-2BE462A02FA6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960" name="TextBox 1959">
            <a:hlinkClick r:id="rId98" action="ppaction://hlinksldjump"/>
            <a:extLst>
              <a:ext uri="{FF2B5EF4-FFF2-40B4-BE49-F238E27FC236}">
                <a16:creationId xmlns:a16="http://schemas.microsoft.com/office/drawing/2014/main" id="{7B47F33D-796E-7EB2-5610-DEBBE0B9B41F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961" name="TextBox 1960">
            <a:hlinkClick r:id="rId99" action="ppaction://hlinksldjump"/>
            <a:extLst>
              <a:ext uri="{FF2B5EF4-FFF2-40B4-BE49-F238E27FC236}">
                <a16:creationId xmlns:a16="http://schemas.microsoft.com/office/drawing/2014/main" id="{4338043B-239F-DF57-D4E6-3C5B17A9EECF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962" name="TextBox 1961">
            <a:hlinkClick r:id="rId100" action="ppaction://hlinksldjump"/>
            <a:extLst>
              <a:ext uri="{FF2B5EF4-FFF2-40B4-BE49-F238E27FC236}">
                <a16:creationId xmlns:a16="http://schemas.microsoft.com/office/drawing/2014/main" id="{E7538F29-E695-6BA1-28AD-523144EE3267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963" name="TextBox 1962">
            <a:hlinkClick r:id="rId101" action="ppaction://hlinksldjump"/>
            <a:extLst>
              <a:ext uri="{FF2B5EF4-FFF2-40B4-BE49-F238E27FC236}">
                <a16:creationId xmlns:a16="http://schemas.microsoft.com/office/drawing/2014/main" id="{FEF0AD3E-39E3-30BC-8E85-78B3E401B5B5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964" name="TextBox 1963">
            <a:hlinkClick r:id="rId102" action="ppaction://hlinksldjump"/>
            <a:extLst>
              <a:ext uri="{FF2B5EF4-FFF2-40B4-BE49-F238E27FC236}">
                <a16:creationId xmlns:a16="http://schemas.microsoft.com/office/drawing/2014/main" id="{3071E133-635B-BF72-BB8B-88A5330DA0C3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965" name="TextBox 1964">
            <a:hlinkClick r:id="rId103" action="ppaction://hlinksldjump"/>
            <a:extLst>
              <a:ext uri="{FF2B5EF4-FFF2-40B4-BE49-F238E27FC236}">
                <a16:creationId xmlns:a16="http://schemas.microsoft.com/office/drawing/2014/main" id="{06DCDE1E-AD20-669D-F7D9-93591F35C66A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966" name="TextBox 1965">
            <a:hlinkClick r:id="rId104" action="ppaction://hlinksldjump"/>
            <a:extLst>
              <a:ext uri="{FF2B5EF4-FFF2-40B4-BE49-F238E27FC236}">
                <a16:creationId xmlns:a16="http://schemas.microsoft.com/office/drawing/2014/main" id="{BF6A8EEC-26C2-3091-D9E9-5142A5688B54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67" name="TextBox 1966">
            <a:hlinkClick r:id="rId105" action="ppaction://hlinksldjump"/>
            <a:extLst>
              <a:ext uri="{FF2B5EF4-FFF2-40B4-BE49-F238E27FC236}">
                <a16:creationId xmlns:a16="http://schemas.microsoft.com/office/drawing/2014/main" id="{6D00ACDD-A71C-6717-7CDC-B3B228FC824D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68" name="TextBox 1967">
            <a:hlinkClick r:id="rId106" action="ppaction://hlinksldjump"/>
            <a:extLst>
              <a:ext uri="{FF2B5EF4-FFF2-40B4-BE49-F238E27FC236}">
                <a16:creationId xmlns:a16="http://schemas.microsoft.com/office/drawing/2014/main" id="{AA7EECC3-98DF-4F77-075F-070B62B0E202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969" name="TextBox 1968">
            <a:hlinkClick r:id="rId107" action="ppaction://hlinksldjump"/>
            <a:extLst>
              <a:ext uri="{FF2B5EF4-FFF2-40B4-BE49-F238E27FC236}">
                <a16:creationId xmlns:a16="http://schemas.microsoft.com/office/drawing/2014/main" id="{BD17E308-F074-7F23-1137-A67BFE521C01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970" name="TextBox 1969">
            <a:hlinkClick r:id="rId108" action="ppaction://hlinksldjump"/>
            <a:extLst>
              <a:ext uri="{FF2B5EF4-FFF2-40B4-BE49-F238E27FC236}">
                <a16:creationId xmlns:a16="http://schemas.microsoft.com/office/drawing/2014/main" id="{2BCA04E5-632A-188F-F5CA-1C6D8F4AD88C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971" name="TextBox 1970">
            <a:hlinkClick r:id="rId109" action="ppaction://hlinksldjump"/>
            <a:extLst>
              <a:ext uri="{FF2B5EF4-FFF2-40B4-BE49-F238E27FC236}">
                <a16:creationId xmlns:a16="http://schemas.microsoft.com/office/drawing/2014/main" id="{C8FB0F24-7517-9D72-15A6-5507A5A50D9B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972" name="TextBox 1971">
            <a:hlinkClick r:id="rId110" action="ppaction://hlinksldjump"/>
            <a:extLst>
              <a:ext uri="{FF2B5EF4-FFF2-40B4-BE49-F238E27FC236}">
                <a16:creationId xmlns:a16="http://schemas.microsoft.com/office/drawing/2014/main" id="{97A281F0-B70A-C47C-72F3-92F95B970D62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973" name="TextBox 1972">
            <a:hlinkClick r:id="rId111" action="ppaction://hlinksldjump"/>
            <a:extLst>
              <a:ext uri="{FF2B5EF4-FFF2-40B4-BE49-F238E27FC236}">
                <a16:creationId xmlns:a16="http://schemas.microsoft.com/office/drawing/2014/main" id="{F0F55D91-37B2-BF20-DB9C-397905907747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975" name="TextBox 1974">
            <a:extLst>
              <a:ext uri="{FF2B5EF4-FFF2-40B4-BE49-F238E27FC236}">
                <a16:creationId xmlns:a16="http://schemas.microsoft.com/office/drawing/2014/main" id="{BA0A640E-1D77-D1D3-3583-DD60EB0EBFC5}"/>
              </a:ext>
            </a:extLst>
          </p:cNvPr>
          <p:cNvSpPr txBox="1"/>
          <p:nvPr/>
        </p:nvSpPr>
        <p:spPr>
          <a:xfrm>
            <a:off x="2353552" y="880655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Chu kì			:</a:t>
            </a:r>
          </a:p>
        </p:txBody>
      </p:sp>
      <p:sp>
        <p:nvSpPr>
          <p:cNvPr id="1976" name="TextBox 1975">
            <a:extLst>
              <a:ext uri="{FF2B5EF4-FFF2-40B4-BE49-F238E27FC236}">
                <a16:creationId xmlns:a16="http://schemas.microsoft.com/office/drawing/2014/main" id="{30E00870-A40C-35E7-7A9C-B0965C337CA8}"/>
              </a:ext>
            </a:extLst>
          </p:cNvPr>
          <p:cNvSpPr txBox="1"/>
          <p:nvPr/>
        </p:nvSpPr>
        <p:spPr>
          <a:xfrm>
            <a:off x="5162571" y="880655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6 (chu kì lớn)</a:t>
            </a:r>
          </a:p>
        </p:txBody>
      </p:sp>
      <p:sp>
        <p:nvSpPr>
          <p:cNvPr id="1977" name="TextBox 1976">
            <a:extLst>
              <a:ext uri="{FF2B5EF4-FFF2-40B4-BE49-F238E27FC236}">
                <a16:creationId xmlns:a16="http://schemas.microsoft.com/office/drawing/2014/main" id="{E9B874EA-D812-B3B2-982A-D5603563526A}"/>
              </a:ext>
            </a:extLst>
          </p:cNvPr>
          <p:cNvSpPr txBox="1"/>
          <p:nvPr/>
        </p:nvSpPr>
        <p:spPr>
          <a:xfrm>
            <a:off x="2353551" y="131640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lượng nguyên tố	:</a:t>
            </a:r>
          </a:p>
        </p:txBody>
      </p:sp>
      <p:sp>
        <p:nvSpPr>
          <p:cNvPr id="1978" name="TextBox 1977">
            <a:extLst>
              <a:ext uri="{FF2B5EF4-FFF2-40B4-BE49-F238E27FC236}">
                <a16:creationId xmlns:a16="http://schemas.microsoft.com/office/drawing/2014/main" id="{346880F7-E3A2-D932-77B5-A59F9D720240}"/>
              </a:ext>
            </a:extLst>
          </p:cNvPr>
          <p:cNvSpPr txBox="1"/>
          <p:nvPr/>
        </p:nvSpPr>
        <p:spPr>
          <a:xfrm>
            <a:off x="5162571" y="1316404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32</a:t>
            </a:r>
          </a:p>
        </p:txBody>
      </p:sp>
      <p:sp>
        <p:nvSpPr>
          <p:cNvPr id="1979" name="TextBox 1978">
            <a:extLst>
              <a:ext uri="{FF2B5EF4-FFF2-40B4-BE49-F238E27FC236}">
                <a16:creationId xmlns:a16="http://schemas.microsoft.com/office/drawing/2014/main" id="{8B0385D7-0300-436C-3BFF-911D3E30776E}"/>
              </a:ext>
            </a:extLst>
          </p:cNvPr>
          <p:cNvSpPr txBox="1"/>
          <p:nvPr/>
        </p:nvSpPr>
        <p:spPr>
          <a:xfrm>
            <a:off x="2353551" y="1789521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lớp electron		:</a:t>
            </a:r>
          </a:p>
        </p:txBody>
      </p:sp>
      <p:sp>
        <p:nvSpPr>
          <p:cNvPr id="1980" name="TextBox 1979">
            <a:extLst>
              <a:ext uri="{FF2B5EF4-FFF2-40B4-BE49-F238E27FC236}">
                <a16:creationId xmlns:a16="http://schemas.microsoft.com/office/drawing/2014/main" id="{F4BE4CEC-3B1C-3EDE-7CAA-D963DCB53921}"/>
              </a:ext>
            </a:extLst>
          </p:cNvPr>
          <p:cNvSpPr txBox="1"/>
          <p:nvPr/>
        </p:nvSpPr>
        <p:spPr>
          <a:xfrm>
            <a:off x="5162571" y="1789521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6</a:t>
            </a:r>
          </a:p>
        </p:txBody>
      </p:sp>
      <p:grpSp>
        <p:nvGrpSpPr>
          <p:cNvPr id="1856" name="Group 1855">
            <a:extLst>
              <a:ext uri="{FF2B5EF4-FFF2-40B4-BE49-F238E27FC236}">
                <a16:creationId xmlns:a16="http://schemas.microsoft.com/office/drawing/2014/main" id="{528B0AD3-A5D8-399D-A490-1CAB6FFD23B6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857" name="Rectangle 1856">
              <a:extLst>
                <a:ext uri="{FF2B5EF4-FFF2-40B4-BE49-F238E27FC236}">
                  <a16:creationId xmlns:a16="http://schemas.microsoft.com/office/drawing/2014/main" id="{F57633C2-A569-E36E-EF8E-8C324F85E7E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8" name="Rectangle 1857">
              <a:extLst>
                <a:ext uri="{FF2B5EF4-FFF2-40B4-BE49-F238E27FC236}">
                  <a16:creationId xmlns:a16="http://schemas.microsoft.com/office/drawing/2014/main" id="{FFD39103-4D8B-1CA3-2248-64BF5058BC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6638CA98-84B2-DDEC-6BB7-1EBF67912B3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62" name="TextBox 1861">
              <a:extLst>
                <a:ext uri="{FF2B5EF4-FFF2-40B4-BE49-F238E27FC236}">
                  <a16:creationId xmlns:a16="http://schemas.microsoft.com/office/drawing/2014/main" id="{BCEE5CCE-DC64-1FE3-591D-A4E6C9094BB2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63" name="TextBox 1862">
              <a:extLst>
                <a:ext uri="{FF2B5EF4-FFF2-40B4-BE49-F238E27FC236}">
                  <a16:creationId xmlns:a16="http://schemas.microsoft.com/office/drawing/2014/main" id="{F9F3FDE8-F130-3CD8-32C2-A57E302F1C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7EFFB46A-B3FD-F09F-C493-BCFC5FF4F2C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65" name="TextBox 1864">
              <a:hlinkClick r:id="rId112" action="ppaction://hlinksldjump"/>
              <a:extLst>
                <a:ext uri="{FF2B5EF4-FFF2-40B4-BE49-F238E27FC236}">
                  <a16:creationId xmlns:a16="http://schemas.microsoft.com/office/drawing/2014/main" id="{7F7A9D53-E4EF-8B1E-9278-17E811113D5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66" name="TextBox 1865">
              <a:extLst>
                <a:ext uri="{FF2B5EF4-FFF2-40B4-BE49-F238E27FC236}">
                  <a16:creationId xmlns:a16="http://schemas.microsoft.com/office/drawing/2014/main" id="{D2A191DD-E289-A047-5319-46F774F3FAC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DADD72DF-E6F3-2F39-13E1-0E88C2BC2C3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68" name="Group 1867">
            <a:extLst>
              <a:ext uri="{FF2B5EF4-FFF2-40B4-BE49-F238E27FC236}">
                <a16:creationId xmlns:a16="http://schemas.microsoft.com/office/drawing/2014/main" id="{EA29FB36-38BB-39E1-42F8-3D8F2339A5D0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69" name="Rectangle 1868">
              <a:extLst>
                <a:ext uri="{FF2B5EF4-FFF2-40B4-BE49-F238E27FC236}">
                  <a16:creationId xmlns:a16="http://schemas.microsoft.com/office/drawing/2014/main" id="{E7A1EADA-1650-A99A-C271-9EDD553D0A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8DF3ECD5-14E5-9B28-06A4-FFD2E6DF19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TextBox 1870">
              <a:extLst>
                <a:ext uri="{FF2B5EF4-FFF2-40B4-BE49-F238E27FC236}">
                  <a16:creationId xmlns:a16="http://schemas.microsoft.com/office/drawing/2014/main" id="{532E0C0D-59E2-64E8-2497-5414D540BB7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D8FB9A2D-420C-E018-AA80-DC18DCFF713E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6782A7DE-0342-5E7B-9F82-D268279086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8F0A7D35-CC24-1720-31C7-4E021229945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75" name="TextBox 1874">
              <a:hlinkClick r:id="rId113" action="ppaction://hlinksldjump"/>
              <a:extLst>
                <a:ext uri="{FF2B5EF4-FFF2-40B4-BE49-F238E27FC236}">
                  <a16:creationId xmlns:a16="http://schemas.microsoft.com/office/drawing/2014/main" id="{BBACDAF7-4511-00D8-FA20-0AD2BEBF56F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76" name="TextBox 1875">
              <a:extLst>
                <a:ext uri="{FF2B5EF4-FFF2-40B4-BE49-F238E27FC236}">
                  <a16:creationId xmlns:a16="http://schemas.microsoft.com/office/drawing/2014/main" id="{F6EF0693-B79D-E7A0-D6B6-D5A6A9CE9FC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4C4D5F28-778E-F333-7818-6349832A382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878" name="Group 1877">
            <a:extLst>
              <a:ext uri="{FF2B5EF4-FFF2-40B4-BE49-F238E27FC236}">
                <a16:creationId xmlns:a16="http://schemas.microsoft.com/office/drawing/2014/main" id="{FF68CFDB-B01C-888F-98BA-168EA4A6F69E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1879" name="Rectangle 1878">
              <a:extLst>
                <a:ext uri="{FF2B5EF4-FFF2-40B4-BE49-F238E27FC236}">
                  <a16:creationId xmlns:a16="http://schemas.microsoft.com/office/drawing/2014/main" id="{A097D71B-0A63-A74E-7AA1-4E7C2F7EBC0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D3775A95-A372-3DBA-DE93-749779BDB98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TextBox 1880">
              <a:extLst>
                <a:ext uri="{FF2B5EF4-FFF2-40B4-BE49-F238E27FC236}">
                  <a16:creationId xmlns:a16="http://schemas.microsoft.com/office/drawing/2014/main" id="{4AA8102B-45A5-2170-5BE6-39CB80692C5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C3F2E3D8-F6F4-293B-0937-5ED04EBE7844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53B651EC-E439-43B4-185F-5F0B2549594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04FD989-9689-399B-0A12-0DAF570F0FE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97" name="TextBox 96">
              <a:hlinkClick r:id="rId114" action="ppaction://hlinksldjump"/>
              <a:extLst>
                <a:ext uri="{FF2B5EF4-FFF2-40B4-BE49-F238E27FC236}">
                  <a16:creationId xmlns:a16="http://schemas.microsoft.com/office/drawing/2014/main" id="{F4719044-2C58-7341-21B7-E8E14858019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9358E4D-56EB-EB4E-4694-A05F095A34B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DDA6B407-4B58-EC11-776D-2F8220B53A8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6BA0074-FC02-3DA4-714F-0E2B9792F299}"/>
              </a:ext>
            </a:extLst>
          </p:cNvPr>
          <p:cNvGrpSpPr/>
          <p:nvPr/>
        </p:nvGrpSpPr>
        <p:grpSpPr>
          <a:xfrm>
            <a:off x="2778422" y="4564324"/>
            <a:ext cx="821917" cy="632746"/>
            <a:chOff x="449791" y="3986854"/>
            <a:chExt cx="821917" cy="632746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E83C0D4E-FA43-DE79-0260-84B436F48C9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4539550-F917-5733-EEA0-4017EB95B9D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E11961A3-EF02-80DE-440E-6594B7349F0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9D29F0B-4FFA-4A7B-F7B8-6724CEF40C3F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6" name="TextBox 1935">
              <a:extLst>
                <a:ext uri="{FF2B5EF4-FFF2-40B4-BE49-F238E27FC236}">
                  <a16:creationId xmlns:a16="http://schemas.microsoft.com/office/drawing/2014/main" id="{ED4265F1-03C9-C0BD-BBA9-29454E201DB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937" name="TextBox 1936">
              <a:extLst>
                <a:ext uri="{FF2B5EF4-FFF2-40B4-BE49-F238E27FC236}">
                  <a16:creationId xmlns:a16="http://schemas.microsoft.com/office/drawing/2014/main" id="{53361713-8CE3-A4DC-8881-C09FB67DAF0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938" name="TextBox 1937">
              <a:hlinkClick r:id="rId115" action="ppaction://hlinksldjump"/>
              <a:extLst>
                <a:ext uri="{FF2B5EF4-FFF2-40B4-BE49-F238E27FC236}">
                  <a16:creationId xmlns:a16="http://schemas.microsoft.com/office/drawing/2014/main" id="{05DCF25D-9354-617C-0A1D-88667BB5A7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939" name="TextBox 1938">
              <a:extLst>
                <a:ext uri="{FF2B5EF4-FFF2-40B4-BE49-F238E27FC236}">
                  <a16:creationId xmlns:a16="http://schemas.microsoft.com/office/drawing/2014/main" id="{8D5B85DF-3E24-E8B8-D121-C1F71D96122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940" name="TextBox 1939">
              <a:extLst>
                <a:ext uri="{FF2B5EF4-FFF2-40B4-BE49-F238E27FC236}">
                  <a16:creationId xmlns:a16="http://schemas.microsoft.com/office/drawing/2014/main" id="{79A3C6EF-2E07-A111-B21C-5D1F0E010B7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941" name="Group 1940">
            <a:extLst>
              <a:ext uri="{FF2B5EF4-FFF2-40B4-BE49-F238E27FC236}">
                <a16:creationId xmlns:a16="http://schemas.microsoft.com/office/drawing/2014/main" id="{1D0E0793-E2F7-95D3-3957-F6C8D7C95732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1942" name="Rectangle 1941">
              <a:extLst>
                <a:ext uri="{FF2B5EF4-FFF2-40B4-BE49-F238E27FC236}">
                  <a16:creationId xmlns:a16="http://schemas.microsoft.com/office/drawing/2014/main" id="{F86F38FB-9A0D-434C-7A32-D743B1DD20E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3" name="Rectangle 1942">
              <a:extLst>
                <a:ext uri="{FF2B5EF4-FFF2-40B4-BE49-F238E27FC236}">
                  <a16:creationId xmlns:a16="http://schemas.microsoft.com/office/drawing/2014/main" id="{AACA7BD7-4EF2-DCB2-704D-E1AB6BF5AD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4" name="TextBox 1943">
              <a:extLst>
                <a:ext uri="{FF2B5EF4-FFF2-40B4-BE49-F238E27FC236}">
                  <a16:creationId xmlns:a16="http://schemas.microsoft.com/office/drawing/2014/main" id="{4C0FBDDA-4484-9488-1DC6-A1FD9486AAF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45" name="TextBox 1944">
              <a:extLst>
                <a:ext uri="{FF2B5EF4-FFF2-40B4-BE49-F238E27FC236}">
                  <a16:creationId xmlns:a16="http://schemas.microsoft.com/office/drawing/2014/main" id="{95EA4FE6-7D15-4891-AAB1-CC3CF527FF4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46" name="TextBox 1945">
              <a:extLst>
                <a:ext uri="{FF2B5EF4-FFF2-40B4-BE49-F238E27FC236}">
                  <a16:creationId xmlns:a16="http://schemas.microsoft.com/office/drawing/2014/main" id="{11C36081-5E96-7392-0CF6-5251485DEF0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1947" name="TextBox 1946">
              <a:extLst>
                <a:ext uri="{FF2B5EF4-FFF2-40B4-BE49-F238E27FC236}">
                  <a16:creationId xmlns:a16="http://schemas.microsoft.com/office/drawing/2014/main" id="{08A0DED1-7A89-1010-5ECD-12A47349C72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1948" name="TextBox 1947">
              <a:hlinkClick r:id="rId116" action="ppaction://hlinksldjump"/>
              <a:extLst>
                <a:ext uri="{FF2B5EF4-FFF2-40B4-BE49-F238E27FC236}">
                  <a16:creationId xmlns:a16="http://schemas.microsoft.com/office/drawing/2014/main" id="{BA13E27A-7AB5-E9AA-CBD7-C73962B60D1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1949" name="TextBox 1948">
              <a:extLst>
                <a:ext uri="{FF2B5EF4-FFF2-40B4-BE49-F238E27FC236}">
                  <a16:creationId xmlns:a16="http://schemas.microsoft.com/office/drawing/2014/main" id="{2C7817EE-0AA8-1C4E-FBF3-5A8E49340BF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1950" name="TextBox 1949">
              <a:extLst>
                <a:ext uri="{FF2B5EF4-FFF2-40B4-BE49-F238E27FC236}">
                  <a16:creationId xmlns:a16="http://schemas.microsoft.com/office/drawing/2014/main" id="{8B01F127-A731-3BC4-A117-1B3A60665DB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1951" name="Group 1950">
            <a:extLst>
              <a:ext uri="{FF2B5EF4-FFF2-40B4-BE49-F238E27FC236}">
                <a16:creationId xmlns:a16="http://schemas.microsoft.com/office/drawing/2014/main" id="{5DF1BFE9-258B-4128-AE9D-524ADFC3A5EF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1952" name="Rectangle 1951">
              <a:extLst>
                <a:ext uri="{FF2B5EF4-FFF2-40B4-BE49-F238E27FC236}">
                  <a16:creationId xmlns:a16="http://schemas.microsoft.com/office/drawing/2014/main" id="{9F1327F8-148B-01C9-C0AA-DA2C805397C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3" name="Rectangle 1952">
              <a:extLst>
                <a:ext uri="{FF2B5EF4-FFF2-40B4-BE49-F238E27FC236}">
                  <a16:creationId xmlns:a16="http://schemas.microsoft.com/office/drawing/2014/main" id="{470A11E5-716A-F87A-198A-855B139557A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4" name="TextBox 1953">
              <a:extLst>
                <a:ext uri="{FF2B5EF4-FFF2-40B4-BE49-F238E27FC236}">
                  <a16:creationId xmlns:a16="http://schemas.microsoft.com/office/drawing/2014/main" id="{B28FBFCF-EBD2-90FA-B967-E2DCAE7C39DF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55" name="TextBox 1954">
              <a:extLst>
                <a:ext uri="{FF2B5EF4-FFF2-40B4-BE49-F238E27FC236}">
                  <a16:creationId xmlns:a16="http://schemas.microsoft.com/office/drawing/2014/main" id="{6E9977E5-547F-8E22-EBF5-CBCCFD03EA9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74" name="TextBox 1973">
              <a:extLst>
                <a:ext uri="{FF2B5EF4-FFF2-40B4-BE49-F238E27FC236}">
                  <a16:creationId xmlns:a16="http://schemas.microsoft.com/office/drawing/2014/main" id="{E24F9923-6EF7-A16D-1A34-D06D8066450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1981" name="TextBox 1980">
              <a:extLst>
                <a:ext uri="{FF2B5EF4-FFF2-40B4-BE49-F238E27FC236}">
                  <a16:creationId xmlns:a16="http://schemas.microsoft.com/office/drawing/2014/main" id="{568A9DD9-4513-D6BE-B66B-13C5330280D2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1982" name="TextBox 1981">
              <a:hlinkClick r:id="rId117" action="ppaction://hlinksldjump"/>
              <a:extLst>
                <a:ext uri="{FF2B5EF4-FFF2-40B4-BE49-F238E27FC236}">
                  <a16:creationId xmlns:a16="http://schemas.microsoft.com/office/drawing/2014/main" id="{2B975B1A-B543-D536-2D47-F3D12ADF727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1983" name="TextBox 1982">
              <a:extLst>
                <a:ext uri="{FF2B5EF4-FFF2-40B4-BE49-F238E27FC236}">
                  <a16:creationId xmlns:a16="http://schemas.microsoft.com/office/drawing/2014/main" id="{D4851D88-D2C0-0F6B-A2CA-5E1CFBFAE0D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7FC5DAC3-92D7-6FEC-91EC-7D825ECBC61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2DC07F1C-C584-BECD-1E75-F5D05B55A648}"/>
              </a:ext>
            </a:extLst>
          </p:cNvPr>
          <p:cNvGrpSpPr/>
          <p:nvPr/>
        </p:nvGrpSpPr>
        <p:grpSpPr>
          <a:xfrm>
            <a:off x="2183018" y="4563259"/>
            <a:ext cx="821917" cy="632746"/>
            <a:chOff x="428626" y="3986854"/>
            <a:chExt cx="821917" cy="632746"/>
          </a:xfrm>
        </p:grpSpPr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48B4D23A-85E6-24C3-5E14-011738C7275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15669320-6AEE-F341-68D2-AC4E55DA2A6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E61DDE4C-9C8F-CDA4-4AB3-999DD06107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E5106B6-EAEA-396E-C1EB-8F9C198EADF6}"/>
                </a:ext>
              </a:extLst>
            </p:cNvPr>
            <p:cNvSpPr txBox="1"/>
            <p:nvPr/>
          </p:nvSpPr>
          <p:spPr>
            <a:xfrm>
              <a:off x="484504" y="435710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B9979940-5DAC-2413-ADCC-4F51801FB66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FB3F231-7D64-0AA7-1119-9F83D5E0E55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76" name="TextBox 175">
              <a:hlinkClick r:id="rId118" action="ppaction://hlinksldjump"/>
              <a:extLst>
                <a:ext uri="{FF2B5EF4-FFF2-40B4-BE49-F238E27FC236}">
                  <a16:creationId xmlns:a16="http://schemas.microsoft.com/office/drawing/2014/main" id="{4DFA1BF7-A907-FC7C-7EBE-96E868C211F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70CA8E19-0929-A7F4-4B42-E477375422D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C0F94CEE-FF9F-C0EC-EE19-9EF311D004A7}"/>
                </a:ext>
              </a:extLst>
            </p:cNvPr>
            <p:cNvSpPr txBox="1"/>
            <p:nvPr/>
          </p:nvSpPr>
          <p:spPr>
            <a:xfrm>
              <a:off x="428626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FFAB88C-5A91-7E86-34CC-8A0ACA2922A0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49C3D28-3DF9-0999-AB72-F0584177FD3C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0A8FB69-78FC-FCDA-9E07-D28B0B2FE209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CF318FF-DBF1-2D8D-44B9-3A10870CC551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E4A123E-6B39-1ADB-106C-7F6627ABD00B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7B29E13-1521-3E11-A914-9C45FD006412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14E2619F-96B9-FCE4-477C-F0678B5B2AF5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F3F6084-499A-B009-6BF2-F4A0BFC32DD7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A4296D0D-6D1A-0148-B98B-BF028E14CB0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7FE03358-CC4C-A100-8EA3-A993179277F7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F6598F1-35BE-CE3E-896F-C9DB859D4CD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E0E3D916-1445-2E91-57C4-68E9C7EAFB76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9754F1B4-E42A-518D-9369-3206781FCA60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F209ECD5-2A92-03F8-518F-A2EE125FB340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0BCBD96D-0150-B2D5-326D-D25FF2CBD767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21" name="Group 220">
                    <a:extLst>
                      <a:ext uri="{FF2B5EF4-FFF2-40B4-BE49-F238E27FC236}">
                        <a16:creationId xmlns:a16="http://schemas.microsoft.com/office/drawing/2014/main" id="{173EA41A-A5EE-506E-FB5C-64CF70E120B1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85" name="Group 284">
                      <a:extLst>
                        <a:ext uri="{FF2B5EF4-FFF2-40B4-BE49-F238E27FC236}">
                          <a16:creationId xmlns:a16="http://schemas.microsoft.com/office/drawing/2014/main" id="{0833BCAC-28F3-D2D3-BA54-A57E5E4BAA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87" name="Group 286">
                        <a:extLst>
                          <a:ext uri="{FF2B5EF4-FFF2-40B4-BE49-F238E27FC236}">
                            <a16:creationId xmlns:a16="http://schemas.microsoft.com/office/drawing/2014/main" id="{4B502531-CFFA-C3B4-C3AC-DE13225E18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289" name="Group 288">
                          <a:extLst>
                            <a:ext uri="{FF2B5EF4-FFF2-40B4-BE49-F238E27FC236}">
                              <a16:creationId xmlns:a16="http://schemas.microsoft.com/office/drawing/2014/main" id="{098598CD-CE55-A42B-76B1-2057A68649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291" name="Group 290">
                            <a:extLst>
                              <a:ext uri="{FF2B5EF4-FFF2-40B4-BE49-F238E27FC236}">
                                <a16:creationId xmlns:a16="http://schemas.microsoft.com/office/drawing/2014/main" id="{33755E19-6537-BE61-EE56-0F93CA10179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293" name="Group 292">
                              <a:extLst>
                                <a:ext uri="{FF2B5EF4-FFF2-40B4-BE49-F238E27FC236}">
                                  <a16:creationId xmlns:a16="http://schemas.microsoft.com/office/drawing/2014/main" id="{47DAD487-6BDC-EECA-F7FC-09CF48BB3D3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295" name="Straight Connector 294">
                                <a:extLst>
                                  <a:ext uri="{FF2B5EF4-FFF2-40B4-BE49-F238E27FC236}">
                                    <a16:creationId xmlns:a16="http://schemas.microsoft.com/office/drawing/2014/main" id="{C203ECE2-8177-8AF6-C3F7-75AF9F92A6BB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296" name="Straight Connector 295">
                                <a:extLst>
                                  <a:ext uri="{FF2B5EF4-FFF2-40B4-BE49-F238E27FC236}">
                                    <a16:creationId xmlns:a16="http://schemas.microsoft.com/office/drawing/2014/main" id="{6DF86351-9CBE-C7D3-EB6B-421A31DEAE0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297" name="Straight Connector 296">
                                <a:extLst>
                                  <a:ext uri="{FF2B5EF4-FFF2-40B4-BE49-F238E27FC236}">
                                    <a16:creationId xmlns:a16="http://schemas.microsoft.com/office/drawing/2014/main" id="{4AB7BF44-7E93-35DE-2FBF-BAB966EA7C60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294" name="Straight Connector 293">
                              <a:extLst>
                                <a:ext uri="{FF2B5EF4-FFF2-40B4-BE49-F238E27FC236}">
                                  <a16:creationId xmlns:a16="http://schemas.microsoft.com/office/drawing/2014/main" id="{31B63A00-4AA9-5FA0-F972-22DA955D785A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292" name="Straight Connector 291">
                            <a:extLst>
                              <a:ext uri="{FF2B5EF4-FFF2-40B4-BE49-F238E27FC236}">
                                <a16:creationId xmlns:a16="http://schemas.microsoft.com/office/drawing/2014/main" id="{65ABDA5B-F29D-F0AD-0B57-1881EA48C46D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290" name="Straight Connector 289">
                          <a:extLst>
                            <a:ext uri="{FF2B5EF4-FFF2-40B4-BE49-F238E27FC236}">
                              <a16:creationId xmlns:a16="http://schemas.microsoft.com/office/drawing/2014/main" id="{732533AB-3AE3-77DF-DE31-F06F25A1AC4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88" name="Straight Connector 287">
                        <a:extLst>
                          <a:ext uri="{FF2B5EF4-FFF2-40B4-BE49-F238E27FC236}">
                            <a16:creationId xmlns:a16="http://schemas.microsoft.com/office/drawing/2014/main" id="{06E677E8-DB52-17B0-544A-D57F12DF4EE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86" name="Straight Connector 285">
                      <a:extLst>
                        <a:ext uri="{FF2B5EF4-FFF2-40B4-BE49-F238E27FC236}">
                          <a16:creationId xmlns:a16="http://schemas.microsoft.com/office/drawing/2014/main" id="{777E6ACB-FE6B-8F56-3564-3ACA240DD0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2" name="Straight Connector 221">
                    <a:extLst>
                      <a:ext uri="{FF2B5EF4-FFF2-40B4-BE49-F238E27FC236}">
                        <a16:creationId xmlns:a16="http://schemas.microsoft.com/office/drawing/2014/main" id="{37D51C6B-B9D9-995A-C6D6-2050AD73F0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7CF90295-851D-125A-80EE-9838FD873B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4A3D4BAC-B729-415C-2CE4-73D21F4045E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8C3AB0D3-105F-11F0-8653-2C508A14074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488199820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9BA5E2C4-B1D9-A770-43EA-D860534390DF}"/>
              </a:ext>
            </a:extLst>
          </p:cNvPr>
          <p:cNvSpPr/>
          <p:nvPr/>
        </p:nvSpPr>
        <p:spPr>
          <a:xfrm>
            <a:off x="2245782" y="702860"/>
            <a:ext cx="4966052" cy="156938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/>
          <a:scene3d>
            <a:camera prst="orthographicFront"/>
            <a:lightRig rig="threePt" dir="t"/>
          </a:scene3d>
          <a:sp3d>
            <a:bevelT prst="slope"/>
          </a:sp3d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EF509A47-A020-B349-21C2-4E6983B3CB64}"/>
              </a:ext>
            </a:extLst>
          </p:cNvPr>
          <p:cNvGrpSpPr/>
          <p:nvPr/>
        </p:nvGrpSpPr>
        <p:grpSpPr>
          <a:xfrm>
            <a:off x="478365" y="1660528"/>
            <a:ext cx="821917" cy="634833"/>
            <a:chOff x="592666" y="2637479"/>
            <a:chExt cx="821917" cy="634833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F63F475-648C-FD47-9F5A-906BFFA7B747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4986F51-E3F6-55E5-DD15-A239864708B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E4DE83BD-6FC9-16A6-1CDF-D74FF4DFAC2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976B446-5F7E-1356-6204-995FDCB60FCF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698F66B-4215-F112-7B5E-2B793B46320E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042C79B-7912-1122-0F6C-15F8F9F5F7CF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2F95596-9CC2-B4E6-5515-512E9A145AE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6,94</a:t>
              </a:r>
            </a:p>
          </p:txBody>
        </p:sp>
        <p:sp>
          <p:nvSpPr>
            <p:cNvPr id="139" name="TextBox 138">
              <a:hlinkClick r:id="rId4" action="ppaction://hlinksldjump"/>
              <a:extLst>
                <a:ext uri="{FF2B5EF4-FFF2-40B4-BE49-F238E27FC236}">
                  <a16:creationId xmlns:a16="http://schemas.microsoft.com/office/drawing/2014/main" id="{051D13D6-BF0A-769B-44E5-76993D70ADB4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Li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79A797A-F3BF-5F16-597C-9CA6EC5DC76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0,98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9DADB91-FBF5-9DA6-FE6E-CF47B0923FC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Lithium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03197ACA-8404-19BA-61A0-5CA51525CB70}"/>
              </a:ext>
            </a:extLst>
          </p:cNvPr>
          <p:cNvGrpSpPr/>
          <p:nvPr/>
        </p:nvGrpSpPr>
        <p:grpSpPr>
          <a:xfrm>
            <a:off x="1542884" y="4012812"/>
            <a:ext cx="821917" cy="558802"/>
            <a:chOff x="365131" y="4018493"/>
            <a:chExt cx="821917" cy="558802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7E0F8DF9-DB22-72D5-9A4E-E78586DDA8B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3ABCBDE0-6C71-9BAB-4BE1-10BD2681F20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055B5BBE-42C9-33A9-9D1C-E594ACD79C2D}"/>
                </a:ext>
              </a:extLst>
            </p:cNvPr>
            <p:cNvSpPr txBox="1"/>
            <p:nvPr/>
          </p:nvSpPr>
          <p:spPr>
            <a:xfrm>
              <a:off x="449790" y="4048248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57 – 71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7917A427-7541-C3CA-BF4C-8D2E55598CC1}"/>
                </a:ext>
              </a:extLst>
            </p:cNvPr>
            <p:cNvSpPr txBox="1"/>
            <p:nvPr/>
          </p:nvSpPr>
          <p:spPr>
            <a:xfrm>
              <a:off x="36513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Lanthanides</a:t>
              </a:r>
            </a:p>
          </p:txBody>
        </p:sp>
      </p:grpSp>
      <p:grpSp>
        <p:nvGrpSpPr>
          <p:cNvPr id="1441" name="Group 1440">
            <a:extLst>
              <a:ext uri="{FF2B5EF4-FFF2-40B4-BE49-F238E27FC236}">
                <a16:creationId xmlns:a16="http://schemas.microsoft.com/office/drawing/2014/main" id="{24F09305-828F-B72B-A512-E48C61042103}"/>
              </a:ext>
            </a:extLst>
          </p:cNvPr>
          <p:cNvGrpSpPr/>
          <p:nvPr/>
        </p:nvGrpSpPr>
        <p:grpSpPr>
          <a:xfrm>
            <a:off x="2204179" y="5517061"/>
            <a:ext cx="821917" cy="632746"/>
            <a:chOff x="449791" y="3986854"/>
            <a:chExt cx="821917" cy="632746"/>
          </a:xfrm>
        </p:grpSpPr>
        <p:sp>
          <p:nvSpPr>
            <p:cNvPr id="1442" name="Rectangle 1441">
              <a:extLst>
                <a:ext uri="{FF2B5EF4-FFF2-40B4-BE49-F238E27FC236}">
                  <a16:creationId xmlns:a16="http://schemas.microsoft.com/office/drawing/2014/main" id="{AB85EAA9-0947-3923-5C7C-53031CA31C0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>
              <a:extLst>
                <a:ext uri="{FF2B5EF4-FFF2-40B4-BE49-F238E27FC236}">
                  <a16:creationId xmlns:a16="http://schemas.microsoft.com/office/drawing/2014/main" id="{2B8B132C-310A-89EA-0A94-90EB15753DF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682CC0B5-8CC6-4DD7-F4D5-27F033202B1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CA479A41-4A84-C9E7-42ED-9B9FB4644349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C884F56A-0FA2-1637-2ADA-D9376FE7162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57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5C0151C4-7BA3-2ED0-49A7-B27C4BBFCFD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138,91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4A01E4DC-A055-3595-5660-F802EB7E46B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La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9607FF40-0A7C-1C8C-CB66-A173FE47A90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419B41C9-7249-9991-9F2E-52062283F3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Lanthanum</a:t>
              </a:r>
            </a:p>
          </p:txBody>
        </p:sp>
      </p:grpSp>
      <p:grpSp>
        <p:nvGrpSpPr>
          <p:cNvPr id="1451" name="Group 1450">
            <a:extLst>
              <a:ext uri="{FF2B5EF4-FFF2-40B4-BE49-F238E27FC236}">
                <a16:creationId xmlns:a16="http://schemas.microsoft.com/office/drawing/2014/main" id="{4148BA40-C734-3F71-E1E5-C9D1C6D7E810}"/>
              </a:ext>
            </a:extLst>
          </p:cNvPr>
          <p:cNvGrpSpPr/>
          <p:nvPr/>
        </p:nvGrpSpPr>
        <p:grpSpPr>
          <a:xfrm>
            <a:off x="2204179" y="6094699"/>
            <a:ext cx="821917" cy="632746"/>
            <a:chOff x="449791" y="3986854"/>
            <a:chExt cx="821917" cy="632746"/>
          </a:xfrm>
        </p:grpSpPr>
        <p:sp>
          <p:nvSpPr>
            <p:cNvPr id="1452" name="Rectangle 1451">
              <a:extLst>
                <a:ext uri="{FF2B5EF4-FFF2-40B4-BE49-F238E27FC236}">
                  <a16:creationId xmlns:a16="http://schemas.microsoft.com/office/drawing/2014/main" id="{87265028-D42B-AB02-0448-33EF57CE6EF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3" name="Rectangle 1452">
              <a:extLst>
                <a:ext uri="{FF2B5EF4-FFF2-40B4-BE49-F238E27FC236}">
                  <a16:creationId xmlns:a16="http://schemas.microsoft.com/office/drawing/2014/main" id="{7643421B-A30E-F3A0-1068-B9B741F495C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059222AB-4851-109A-0ECC-EA068131529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54F06506-BDEE-416C-E2B0-2CBF4F65713D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49FDDDE7-17C0-2AD1-A8C4-A71660948E7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89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0D11CB17-4A74-0B99-6FA2-BABAD3C1B06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(227)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C7A55C2B-4842-8798-740C-7EC3A18D591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Ac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90C4A893-0FE1-B822-0D94-A3430830F9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343539D2-C9D6-0D4E-CBCB-D1079904A9A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Actinium</a:t>
              </a:r>
            </a:p>
          </p:txBody>
        </p:sp>
      </p:grpSp>
      <p:grpSp>
        <p:nvGrpSpPr>
          <p:cNvPr id="1481" name="Group 1480">
            <a:extLst>
              <a:ext uri="{FF2B5EF4-FFF2-40B4-BE49-F238E27FC236}">
                <a16:creationId xmlns:a16="http://schemas.microsoft.com/office/drawing/2014/main" id="{2B3DBBE7-7F50-2599-BF6A-387AF37D3AF6}"/>
              </a:ext>
            </a:extLst>
          </p:cNvPr>
          <p:cNvGrpSpPr/>
          <p:nvPr/>
        </p:nvGrpSpPr>
        <p:grpSpPr>
          <a:xfrm>
            <a:off x="2781694" y="5517273"/>
            <a:ext cx="821917" cy="632746"/>
            <a:chOff x="449791" y="3986854"/>
            <a:chExt cx="821917" cy="632746"/>
          </a:xfrm>
        </p:grpSpPr>
        <p:sp>
          <p:nvSpPr>
            <p:cNvPr id="1482" name="Rectangle 1481">
              <a:extLst>
                <a:ext uri="{FF2B5EF4-FFF2-40B4-BE49-F238E27FC236}">
                  <a16:creationId xmlns:a16="http://schemas.microsoft.com/office/drawing/2014/main" id="{C326D0AF-A396-9EDD-CD92-71DB89F61B2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3" name="Rectangle 1482">
              <a:extLst>
                <a:ext uri="{FF2B5EF4-FFF2-40B4-BE49-F238E27FC236}">
                  <a16:creationId xmlns:a16="http://schemas.microsoft.com/office/drawing/2014/main" id="{4D142545-1190-8FC1-4D4E-3C7F6B032CE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A636344-AC58-89C8-A2B1-F84C3648B10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A79D0120-DB35-770D-48B2-5C8C1E4D664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91141601-8964-BA86-DADF-EC87433BE6A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58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907BA71B-15BE-E920-8D76-E0CBB8784485}"/>
                </a:ext>
              </a:extLst>
            </p:cNvPr>
            <p:cNvSpPr txBox="1"/>
            <p:nvPr/>
          </p:nvSpPr>
          <p:spPr>
            <a:xfrm>
              <a:off x="635664" y="3986854"/>
              <a:ext cx="46182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140,12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21E74517-2A83-A94B-21F5-A3DA492A33E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Ce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53056B78-09DD-CFAA-C4F7-C13EA51009D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B2518AD3-59A5-AACC-AD51-6FA2FA607D5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Cerium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66A1701-BB4D-A529-9D93-C879610B99B9}"/>
              </a:ext>
            </a:extLst>
          </p:cNvPr>
          <p:cNvGrpSpPr/>
          <p:nvPr/>
        </p:nvGrpSpPr>
        <p:grpSpPr>
          <a:xfrm>
            <a:off x="2781692" y="6095607"/>
            <a:ext cx="821917" cy="632746"/>
            <a:chOff x="449791" y="3986854"/>
            <a:chExt cx="821917" cy="632746"/>
          </a:xfrm>
        </p:grpSpPr>
        <p:sp>
          <p:nvSpPr>
            <p:cNvPr id="1492" name="Rectangle 1491">
              <a:extLst>
                <a:ext uri="{FF2B5EF4-FFF2-40B4-BE49-F238E27FC236}">
                  <a16:creationId xmlns:a16="http://schemas.microsoft.com/office/drawing/2014/main" id="{F50882AC-CF81-39E6-4D14-5774BB914E0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3" name="Rectangle 1492">
              <a:extLst>
                <a:ext uri="{FF2B5EF4-FFF2-40B4-BE49-F238E27FC236}">
                  <a16:creationId xmlns:a16="http://schemas.microsoft.com/office/drawing/2014/main" id="{AAE97F45-FE45-44BA-A8DF-6A8E620D3E4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836DB009-C384-4359-E6A5-35AD5EB1FD4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BDEBC1AA-324D-E7E1-4518-70666CC3639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0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D06DD33B-9995-C3C9-F273-62AF7BC629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90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3C858341-072A-C63F-74F2-DC55A56F92BB}"/>
                </a:ext>
              </a:extLst>
            </p:cNvPr>
            <p:cNvSpPr txBox="1"/>
            <p:nvPr/>
          </p:nvSpPr>
          <p:spPr>
            <a:xfrm>
              <a:off x="622966" y="3986854"/>
              <a:ext cx="47452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232,04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762440FE-F126-B925-D9F3-F8297483393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Th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6BAE6CA9-E379-2CB4-72F5-0A4666F5ECD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FF3D064C-D96D-AD6E-9E1F-5AAAB82D72A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Thorium</a:t>
              </a:r>
            </a:p>
          </p:txBody>
        </p:sp>
      </p:grpSp>
      <p:grpSp>
        <p:nvGrpSpPr>
          <p:cNvPr id="1501" name="Group 1500">
            <a:extLst>
              <a:ext uri="{FF2B5EF4-FFF2-40B4-BE49-F238E27FC236}">
                <a16:creationId xmlns:a16="http://schemas.microsoft.com/office/drawing/2014/main" id="{266565F7-66CC-5AC0-0E71-033C6004A76E}"/>
              </a:ext>
            </a:extLst>
          </p:cNvPr>
          <p:cNvGrpSpPr/>
          <p:nvPr/>
        </p:nvGrpSpPr>
        <p:grpSpPr>
          <a:xfrm>
            <a:off x="3322726" y="5517268"/>
            <a:ext cx="821917" cy="632746"/>
            <a:chOff x="424393" y="3986854"/>
            <a:chExt cx="821917" cy="632746"/>
          </a:xfrm>
        </p:grpSpPr>
        <p:sp>
          <p:nvSpPr>
            <p:cNvPr id="1502" name="Rectangle 1501">
              <a:extLst>
                <a:ext uri="{FF2B5EF4-FFF2-40B4-BE49-F238E27FC236}">
                  <a16:creationId xmlns:a16="http://schemas.microsoft.com/office/drawing/2014/main" id="{394B8F85-AA65-C501-2CBD-770C2A4298E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3" name="Rectangle 1502">
              <a:extLst>
                <a:ext uri="{FF2B5EF4-FFF2-40B4-BE49-F238E27FC236}">
                  <a16:creationId xmlns:a16="http://schemas.microsoft.com/office/drawing/2014/main" id="{30A7CA8D-9932-D5BD-4C0E-2C495C1BF39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A854DCB5-5E38-6F03-8A7C-FE377A3DE23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F175A8F2-1F2F-0E4A-212C-034D5D2A713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E809698E-65B9-E43C-37ED-47F3076E5F3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59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D8F31EC5-077E-AEE8-F5EB-4EB9D61AE099}"/>
                </a:ext>
              </a:extLst>
            </p:cNvPr>
            <p:cNvSpPr txBox="1"/>
            <p:nvPr/>
          </p:nvSpPr>
          <p:spPr>
            <a:xfrm>
              <a:off x="653434" y="3986854"/>
              <a:ext cx="44405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140,91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0049D8ED-DCC3-EB4E-22B4-16B01071478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Pr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B463F67-E3F4-B28F-5284-2BE476830EB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5CADD860-5BE5-CD8A-F9DA-091546CA60A0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Praseodymium</a:t>
              </a:r>
            </a:p>
          </p:txBody>
        </p:sp>
      </p:grpSp>
      <p:grpSp>
        <p:nvGrpSpPr>
          <p:cNvPr id="1511" name="Group 1510">
            <a:extLst>
              <a:ext uri="{FF2B5EF4-FFF2-40B4-BE49-F238E27FC236}">
                <a16:creationId xmlns:a16="http://schemas.microsoft.com/office/drawing/2014/main" id="{5CFC7D04-D8DE-0E36-2541-E532DB0BD834}"/>
              </a:ext>
            </a:extLst>
          </p:cNvPr>
          <p:cNvGrpSpPr/>
          <p:nvPr/>
        </p:nvGrpSpPr>
        <p:grpSpPr>
          <a:xfrm>
            <a:off x="3322724" y="6095602"/>
            <a:ext cx="821917" cy="632746"/>
            <a:chOff x="424393" y="3986854"/>
            <a:chExt cx="821917" cy="632746"/>
          </a:xfrm>
        </p:grpSpPr>
        <p:sp>
          <p:nvSpPr>
            <p:cNvPr id="1512" name="Rectangle 1511">
              <a:extLst>
                <a:ext uri="{FF2B5EF4-FFF2-40B4-BE49-F238E27FC236}">
                  <a16:creationId xmlns:a16="http://schemas.microsoft.com/office/drawing/2014/main" id="{FD0A1AFF-BE0C-8AB7-9982-9D1FC55DE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3" name="Rectangle 1512">
              <a:extLst>
                <a:ext uri="{FF2B5EF4-FFF2-40B4-BE49-F238E27FC236}">
                  <a16:creationId xmlns:a16="http://schemas.microsoft.com/office/drawing/2014/main" id="{7DA528DD-8BF7-9D50-0005-8C64B457AC3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147F27B-4745-C198-FBA2-AAA20C20639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4, 5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0812D097-C2C3-9DAE-8320-EE30D5CE68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2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C1C3CC0E-7DCE-8BCA-08B4-4F9D779A5B0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91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949F0A08-B77D-40DB-3011-698569E686BA}"/>
                </a:ext>
              </a:extLst>
            </p:cNvPr>
            <p:cNvSpPr txBox="1"/>
            <p:nvPr/>
          </p:nvSpPr>
          <p:spPr>
            <a:xfrm>
              <a:off x="615336" y="3986854"/>
              <a:ext cx="48215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231,04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F29C620E-F2FF-758F-E278-7E4B38E31D8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Pa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007BA937-CBE1-464D-EA8F-06FEF05EC84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FCC5E494-364B-54C8-3BDA-F85F8EABE76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50" b="1"/>
                <a:t>Protactinium</a:t>
              </a:r>
            </a:p>
          </p:txBody>
        </p:sp>
      </p:grpSp>
      <p:grpSp>
        <p:nvGrpSpPr>
          <p:cNvPr id="1523" name="Group 1522">
            <a:extLst>
              <a:ext uri="{FF2B5EF4-FFF2-40B4-BE49-F238E27FC236}">
                <a16:creationId xmlns:a16="http://schemas.microsoft.com/office/drawing/2014/main" id="{1D5FF4F5-A302-1F63-82E4-02A8A9A4B23D}"/>
              </a:ext>
            </a:extLst>
          </p:cNvPr>
          <p:cNvGrpSpPr/>
          <p:nvPr/>
        </p:nvGrpSpPr>
        <p:grpSpPr>
          <a:xfrm>
            <a:off x="3904288" y="5517268"/>
            <a:ext cx="821917" cy="632746"/>
            <a:chOff x="432859" y="3986854"/>
            <a:chExt cx="821917" cy="632746"/>
          </a:xfrm>
        </p:grpSpPr>
        <p:sp>
          <p:nvSpPr>
            <p:cNvPr id="1524" name="Rectangle 1523">
              <a:extLst>
                <a:ext uri="{FF2B5EF4-FFF2-40B4-BE49-F238E27FC236}">
                  <a16:creationId xmlns:a16="http://schemas.microsoft.com/office/drawing/2014/main" id="{164F3240-1A9D-56B8-27DC-F7FA6F7640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5" name="Rectangle 1524">
              <a:extLst>
                <a:ext uri="{FF2B5EF4-FFF2-40B4-BE49-F238E27FC236}">
                  <a16:creationId xmlns:a16="http://schemas.microsoft.com/office/drawing/2014/main" id="{0B61D414-7ECF-537D-3FB0-C4A2BCF9153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D9643EDA-8E96-A976-9AAD-5A011F23A4E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7F2E4745-88DF-60DE-1883-8C8C73CD45D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7D3F1528-E683-2758-4EAA-7F0772F249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60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C3EBBFB1-3B30-A655-0539-E6DE86EE8292}"/>
                </a:ext>
              </a:extLst>
            </p:cNvPr>
            <p:cNvSpPr txBox="1"/>
            <p:nvPr/>
          </p:nvSpPr>
          <p:spPr>
            <a:xfrm>
              <a:off x="677238" y="3986854"/>
              <a:ext cx="42025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144,24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1B766073-582C-EA9E-2879-F5441ADC443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Nd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A7921EE4-716E-01D5-811E-0B7510C6E2F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1,14</a:t>
              </a: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C83F24AA-E711-8DDD-F51D-2F469586FBD9}"/>
                </a:ext>
              </a:extLst>
            </p:cNvPr>
            <p:cNvSpPr txBox="1"/>
            <p:nvPr/>
          </p:nvSpPr>
          <p:spPr>
            <a:xfrm>
              <a:off x="432859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Neodymium</a:t>
              </a:r>
            </a:p>
          </p:txBody>
        </p:sp>
      </p:grpSp>
      <p:grpSp>
        <p:nvGrpSpPr>
          <p:cNvPr id="1533" name="Group 1532">
            <a:extLst>
              <a:ext uri="{FF2B5EF4-FFF2-40B4-BE49-F238E27FC236}">
                <a16:creationId xmlns:a16="http://schemas.microsoft.com/office/drawing/2014/main" id="{26109DE2-5F30-0FB3-C317-7B8F1065B295}"/>
              </a:ext>
            </a:extLst>
          </p:cNvPr>
          <p:cNvGrpSpPr/>
          <p:nvPr/>
        </p:nvGrpSpPr>
        <p:grpSpPr>
          <a:xfrm>
            <a:off x="3921218" y="6095602"/>
            <a:ext cx="821917" cy="632746"/>
            <a:chOff x="449791" y="3986854"/>
            <a:chExt cx="821917" cy="632746"/>
          </a:xfrm>
        </p:grpSpPr>
        <p:sp>
          <p:nvSpPr>
            <p:cNvPr id="1534" name="Rectangle 1533">
              <a:extLst>
                <a:ext uri="{FF2B5EF4-FFF2-40B4-BE49-F238E27FC236}">
                  <a16:creationId xmlns:a16="http://schemas.microsoft.com/office/drawing/2014/main" id="{28E2874D-9DE8-674A-3719-4775003328A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5" name="Rectangle 1534">
              <a:extLst>
                <a:ext uri="{FF2B5EF4-FFF2-40B4-BE49-F238E27FC236}">
                  <a16:creationId xmlns:a16="http://schemas.microsoft.com/office/drawing/2014/main" id="{5B1E0DC6-D68B-3E76-0D6A-364955298FD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6" name="TextBox 1535">
              <a:extLst>
                <a:ext uri="{FF2B5EF4-FFF2-40B4-BE49-F238E27FC236}">
                  <a16:creationId xmlns:a16="http://schemas.microsoft.com/office/drawing/2014/main" id="{9F709A2B-237C-69A2-2738-6F5D74AE20F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[5], 6</a:t>
              </a:r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A4F4F067-7C52-F040-182B-7A357DC36F5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3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38" name="TextBox 1537">
              <a:extLst>
                <a:ext uri="{FF2B5EF4-FFF2-40B4-BE49-F238E27FC236}">
                  <a16:creationId xmlns:a16="http://schemas.microsoft.com/office/drawing/2014/main" id="{6E407981-9BF0-2032-763F-779A95D58F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92</a:t>
              </a:r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82892149-EB8C-E910-41E4-14AC27033AEC}"/>
                </a:ext>
              </a:extLst>
            </p:cNvPr>
            <p:cNvSpPr txBox="1"/>
            <p:nvPr/>
          </p:nvSpPr>
          <p:spPr>
            <a:xfrm>
              <a:off x="685706" y="3986854"/>
              <a:ext cx="4117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238,03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2F814C35-9AA6-E469-F83D-EFFC22C553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U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79887712-948D-BB8B-9EAB-AF1EFE0D75D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1,38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4BDEB48F-52EE-85C0-82F8-8B979460BC1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Uranium</a:t>
              </a:r>
            </a:p>
          </p:txBody>
        </p:sp>
      </p:grpSp>
      <p:grpSp>
        <p:nvGrpSpPr>
          <p:cNvPr id="1543" name="Group 1542">
            <a:extLst>
              <a:ext uri="{FF2B5EF4-FFF2-40B4-BE49-F238E27FC236}">
                <a16:creationId xmlns:a16="http://schemas.microsoft.com/office/drawing/2014/main" id="{566C67D2-6297-9ED9-F407-5DC2266DC5A8}"/>
              </a:ext>
            </a:extLst>
          </p:cNvPr>
          <p:cNvGrpSpPr/>
          <p:nvPr/>
        </p:nvGrpSpPr>
        <p:grpSpPr>
          <a:xfrm>
            <a:off x="4466262" y="5517797"/>
            <a:ext cx="821917" cy="632746"/>
            <a:chOff x="424393" y="3986854"/>
            <a:chExt cx="821917" cy="632746"/>
          </a:xfrm>
        </p:grpSpPr>
        <p:sp>
          <p:nvSpPr>
            <p:cNvPr id="1544" name="Rectangle 1543">
              <a:extLst>
                <a:ext uri="{FF2B5EF4-FFF2-40B4-BE49-F238E27FC236}">
                  <a16:creationId xmlns:a16="http://schemas.microsoft.com/office/drawing/2014/main" id="{D6FF5853-9540-1D60-010A-00B56D2F881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5" name="Rectangle 1544">
              <a:extLst>
                <a:ext uri="{FF2B5EF4-FFF2-40B4-BE49-F238E27FC236}">
                  <a16:creationId xmlns:a16="http://schemas.microsoft.com/office/drawing/2014/main" id="{58ADD4DF-932F-288F-124C-CE65AFDFCEB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26A12B6-8437-47CA-E78E-4537D623BF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A7DBEC6-B42A-6490-EC68-5DD03B8746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5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8CA9B77A-232B-F12A-9B11-DBFE8E01AAC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61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EFEA12AF-FDFD-B6E1-E8A1-FEE8B1C793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(147)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7C78F37B-F7F8-18C6-6354-C0197420A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Pm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A6D8E85E-7728-2EFA-076B-E872E437CB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B87BBD8A-42B9-5D05-36FD-5EC6AF35E2CD}"/>
                </a:ext>
              </a:extLst>
            </p:cNvPr>
            <p:cNvSpPr txBox="1"/>
            <p:nvPr/>
          </p:nvSpPr>
          <p:spPr>
            <a:xfrm>
              <a:off x="424393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Promethium</a:t>
              </a:r>
            </a:p>
          </p:txBody>
        </p:sp>
      </p:grpSp>
      <p:grpSp>
        <p:nvGrpSpPr>
          <p:cNvPr id="1553" name="Group 1552">
            <a:extLst>
              <a:ext uri="{FF2B5EF4-FFF2-40B4-BE49-F238E27FC236}">
                <a16:creationId xmlns:a16="http://schemas.microsoft.com/office/drawing/2014/main" id="{0CEC0840-3100-82BB-125C-B3C4ABBC9AA8}"/>
              </a:ext>
            </a:extLst>
          </p:cNvPr>
          <p:cNvGrpSpPr/>
          <p:nvPr/>
        </p:nvGrpSpPr>
        <p:grpSpPr>
          <a:xfrm>
            <a:off x="4491658" y="6094543"/>
            <a:ext cx="821917" cy="632746"/>
            <a:chOff x="449791" y="3986854"/>
            <a:chExt cx="821917" cy="632746"/>
          </a:xfrm>
        </p:grpSpPr>
        <p:sp>
          <p:nvSpPr>
            <p:cNvPr id="1554" name="Rectangle 1553">
              <a:extLst>
                <a:ext uri="{FF2B5EF4-FFF2-40B4-BE49-F238E27FC236}">
                  <a16:creationId xmlns:a16="http://schemas.microsoft.com/office/drawing/2014/main" id="{606E64D8-48DE-D128-B2CD-80823FDAD27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5" name="Rectangle 1554">
              <a:extLst>
                <a:ext uri="{FF2B5EF4-FFF2-40B4-BE49-F238E27FC236}">
                  <a16:creationId xmlns:a16="http://schemas.microsoft.com/office/drawing/2014/main" id="{6DE4549F-BCDE-5D0E-0725-38F44C712C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FF2FFA7D-292B-4442-1D6B-84DC7EF0F35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92166-951C-C2A0-549D-D8FA1AFFCE6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30921AA-F274-E2D3-2FAC-CACFA8EC08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93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0A142F9-A1E0-6CFB-C58B-C71974099C6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(237)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4359958-FB92-7FF8-5002-B56FE3A21FE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Np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195228DC-2B40-5B56-A758-55E27DB68DA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CE6323D7-B256-8876-56C2-75A9943D7C8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Neptunium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99ED4A14-1CB0-2E6A-CF87-EF566E02BC9B}"/>
              </a:ext>
            </a:extLst>
          </p:cNvPr>
          <p:cNvGrpSpPr/>
          <p:nvPr/>
        </p:nvGrpSpPr>
        <p:grpSpPr>
          <a:xfrm>
            <a:off x="5066110" y="5517268"/>
            <a:ext cx="821917" cy="632746"/>
            <a:chOff x="449791" y="3986854"/>
            <a:chExt cx="821917" cy="632746"/>
          </a:xfrm>
        </p:grpSpPr>
        <p:sp>
          <p:nvSpPr>
            <p:cNvPr id="1644" name="Rectangle 1643">
              <a:extLst>
                <a:ext uri="{FF2B5EF4-FFF2-40B4-BE49-F238E27FC236}">
                  <a16:creationId xmlns:a16="http://schemas.microsoft.com/office/drawing/2014/main" id="{7FA1E86B-5981-7EC6-EBF3-7F775CB8296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5" name="Rectangle 1644">
              <a:extLst>
                <a:ext uri="{FF2B5EF4-FFF2-40B4-BE49-F238E27FC236}">
                  <a16:creationId xmlns:a16="http://schemas.microsoft.com/office/drawing/2014/main" id="{6F76AF76-9FB8-DEA9-6A35-048D9B89E68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3AFCE520-A3D6-B025-77EC-334BB0DBC1A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FBFB122B-6372-086A-55B1-DBA1E428D9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6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C0F8E108-F3A7-4C35-8678-E041F5A315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62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7A429A6C-B155-019E-7E61-2416B5461D39}"/>
                </a:ext>
              </a:extLst>
            </p:cNvPr>
            <p:cNvSpPr txBox="1"/>
            <p:nvPr/>
          </p:nvSpPr>
          <p:spPr>
            <a:xfrm>
              <a:off x="641481" y="3986854"/>
              <a:ext cx="45600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150,35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B1BA3E32-8C3A-648D-D5BE-D521E59EF1B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Sm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579E8226-1664-6C3E-88D7-DD9B22641C0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1,17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BD56DD6B-E65F-05B2-26C2-B4870E5F18B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Samarium</a:t>
              </a:r>
            </a:p>
          </p:txBody>
        </p:sp>
      </p:grpSp>
      <p:grpSp>
        <p:nvGrpSpPr>
          <p:cNvPr id="1653" name="Group 1652">
            <a:extLst>
              <a:ext uri="{FF2B5EF4-FFF2-40B4-BE49-F238E27FC236}">
                <a16:creationId xmlns:a16="http://schemas.microsoft.com/office/drawing/2014/main" id="{6DFC6F42-4E1A-297E-B3E6-27B1DD4ACFD8}"/>
              </a:ext>
            </a:extLst>
          </p:cNvPr>
          <p:cNvGrpSpPr/>
          <p:nvPr/>
        </p:nvGrpSpPr>
        <p:grpSpPr>
          <a:xfrm>
            <a:off x="5066108" y="6095602"/>
            <a:ext cx="821917" cy="632746"/>
            <a:chOff x="449791" y="3986854"/>
            <a:chExt cx="821917" cy="632746"/>
          </a:xfrm>
        </p:grpSpPr>
        <p:sp>
          <p:nvSpPr>
            <p:cNvPr id="1654" name="Rectangle 1653">
              <a:extLst>
                <a:ext uri="{FF2B5EF4-FFF2-40B4-BE49-F238E27FC236}">
                  <a16:creationId xmlns:a16="http://schemas.microsoft.com/office/drawing/2014/main" id="{312B5742-17C1-CD75-7B35-E8B064A96C2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5" name="Rectangle 1654">
              <a:extLst>
                <a:ext uri="{FF2B5EF4-FFF2-40B4-BE49-F238E27FC236}">
                  <a16:creationId xmlns:a16="http://schemas.microsoft.com/office/drawing/2014/main" id="{114A61A5-5525-DF2A-4034-3B78F1F3DCE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ED534736-038B-36A9-D6B6-C97E1565C7D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C6DAAF2-260B-E46E-EEA8-11100B4107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6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BC9B8728-3813-5783-CA4C-B4728EECCE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94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367ED2B6-A4DB-862F-2D4E-F35DD8BE0E22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(244)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2867C69E-A62F-D470-7CAC-D29038ABA6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Pu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675729E3-7E01-9724-474B-62A1453423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50002E33-63F1-EB81-CB8F-E5120EDABA6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Plutonium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9B27757B-A7F1-6E42-F377-2E1D02359447}"/>
              </a:ext>
            </a:extLst>
          </p:cNvPr>
          <p:cNvGrpSpPr/>
          <p:nvPr/>
        </p:nvGrpSpPr>
        <p:grpSpPr>
          <a:xfrm>
            <a:off x="5632540" y="5517263"/>
            <a:ext cx="821917" cy="632746"/>
            <a:chOff x="449791" y="3986854"/>
            <a:chExt cx="821917" cy="632746"/>
          </a:xfrm>
        </p:grpSpPr>
        <p:sp>
          <p:nvSpPr>
            <p:cNvPr id="1664" name="Rectangle 1663">
              <a:extLst>
                <a:ext uri="{FF2B5EF4-FFF2-40B4-BE49-F238E27FC236}">
                  <a16:creationId xmlns:a16="http://schemas.microsoft.com/office/drawing/2014/main" id="{3BFE9F3B-6D30-3F1A-B249-C345DA346BF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5" name="Rectangle 1664">
              <a:extLst>
                <a:ext uri="{FF2B5EF4-FFF2-40B4-BE49-F238E27FC236}">
                  <a16:creationId xmlns:a16="http://schemas.microsoft.com/office/drawing/2014/main" id="{5892E232-8487-A3BC-5D13-3309D51BEAC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29F4B08A-9104-7260-BAFD-8A15E26CFDD6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EC5EE842-B06E-AF66-CE6A-BAD0DA7ADB0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633BD7BB-6C75-C65A-7775-0FF14538712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63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56868F15-402A-E012-F9DD-EB2C42EEEFB5}"/>
                </a:ext>
              </a:extLst>
            </p:cNvPr>
            <p:cNvSpPr txBox="1"/>
            <p:nvPr/>
          </p:nvSpPr>
          <p:spPr>
            <a:xfrm>
              <a:off x="697351" y="3986854"/>
              <a:ext cx="400139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151,96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C2587C2A-6790-9216-E41B-9918A3190E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Eu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71FF0555-A482-F463-5FD1-B2987933BF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E9E7F92D-E6AA-4A64-BC03-3D4538349ED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Europium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0F45E39E-1356-E854-682C-4EA6E563A3D3}"/>
              </a:ext>
            </a:extLst>
          </p:cNvPr>
          <p:cNvGrpSpPr/>
          <p:nvPr/>
        </p:nvGrpSpPr>
        <p:grpSpPr>
          <a:xfrm>
            <a:off x="5632538" y="6095597"/>
            <a:ext cx="821917" cy="632746"/>
            <a:chOff x="449791" y="3986854"/>
            <a:chExt cx="821917" cy="632746"/>
          </a:xfrm>
        </p:grpSpPr>
        <p:sp>
          <p:nvSpPr>
            <p:cNvPr id="1674" name="Rectangle 1673">
              <a:extLst>
                <a:ext uri="{FF2B5EF4-FFF2-40B4-BE49-F238E27FC236}">
                  <a16:creationId xmlns:a16="http://schemas.microsoft.com/office/drawing/2014/main" id="{8B5E87F1-3336-BB46-B500-3989CEE9913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5" name="Rectangle 1674">
              <a:extLst>
                <a:ext uri="{FF2B5EF4-FFF2-40B4-BE49-F238E27FC236}">
                  <a16:creationId xmlns:a16="http://schemas.microsoft.com/office/drawing/2014/main" id="{4A271490-844A-B101-9692-EFE6DD4609B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D5C42436-A142-CE14-4527-3A4801C5FB3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[3], 4, 5, 6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A5991DFC-89D9-6620-AD15-95780B77A9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B136DEC0-4761-E8BF-8648-5455A83149F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95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86119D91-11A0-084D-71BA-5C42C00E9AB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(243)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71402AD1-CFF4-7A48-0A4D-9201B35157D3}"/>
                </a:ext>
              </a:extLst>
            </p:cNvPr>
            <p:cNvSpPr txBox="1"/>
            <p:nvPr/>
          </p:nvSpPr>
          <p:spPr>
            <a:xfrm>
              <a:off x="451258" y="4077186"/>
              <a:ext cx="38897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Am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065DCFED-BB8D-B289-51C8-689BB62771C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1,13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A2AEFAB3-370B-5767-55C5-72A7AF271E6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Americium</a:t>
              </a:r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0ED35910-2F8E-4792-07B0-1B55790B1923}"/>
              </a:ext>
            </a:extLst>
          </p:cNvPr>
          <p:cNvGrpSpPr/>
          <p:nvPr/>
        </p:nvGrpSpPr>
        <p:grpSpPr>
          <a:xfrm>
            <a:off x="6205636" y="5517263"/>
            <a:ext cx="821917" cy="632746"/>
            <a:chOff x="449791" y="3986854"/>
            <a:chExt cx="821917" cy="632746"/>
          </a:xfrm>
        </p:grpSpPr>
        <p:sp>
          <p:nvSpPr>
            <p:cNvPr id="1684" name="Rectangle 1683">
              <a:extLst>
                <a:ext uri="{FF2B5EF4-FFF2-40B4-BE49-F238E27FC236}">
                  <a16:creationId xmlns:a16="http://schemas.microsoft.com/office/drawing/2014/main" id="{9E2210FF-64C4-5A5B-8655-50EB0B60C3B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5" name="Rectangle 1684">
              <a:extLst>
                <a:ext uri="{FF2B5EF4-FFF2-40B4-BE49-F238E27FC236}">
                  <a16:creationId xmlns:a16="http://schemas.microsoft.com/office/drawing/2014/main" id="{5DFFE99D-3C39-A88C-9EFE-3D26515959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7069097E-AFAE-95AC-74D2-2E45C89ECE4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ED848A67-E6F2-4538-FF87-9DA6AE08B2BB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7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6D57E1A4-FDD5-EF29-EA57-F1D32949689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64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5F8CBEF-4046-C312-7589-B8E03E538407}"/>
                </a:ext>
              </a:extLst>
            </p:cNvPr>
            <p:cNvSpPr txBox="1"/>
            <p:nvPr/>
          </p:nvSpPr>
          <p:spPr>
            <a:xfrm>
              <a:off x="689405" y="3986854"/>
              <a:ext cx="40808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157,25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011DE35B-7751-9637-BCD2-8393F6BDCE1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Gd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C9BED7EC-F517-3AD7-703D-79BCFF3ED8D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1,20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522D778E-9754-EC6D-51E0-50CCF658F03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Gadolinium</a:t>
              </a:r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36970668-BE63-FF53-ACEA-0A159C749479}"/>
              </a:ext>
            </a:extLst>
          </p:cNvPr>
          <p:cNvGrpSpPr/>
          <p:nvPr/>
        </p:nvGrpSpPr>
        <p:grpSpPr>
          <a:xfrm>
            <a:off x="6205634" y="6095597"/>
            <a:ext cx="821917" cy="632746"/>
            <a:chOff x="449791" y="3986854"/>
            <a:chExt cx="821917" cy="632746"/>
          </a:xfrm>
        </p:grpSpPr>
        <p:sp>
          <p:nvSpPr>
            <p:cNvPr id="1694" name="Rectangle 1693">
              <a:extLst>
                <a:ext uri="{FF2B5EF4-FFF2-40B4-BE49-F238E27FC236}">
                  <a16:creationId xmlns:a16="http://schemas.microsoft.com/office/drawing/2014/main" id="{5D7DA4FE-D384-5AE1-EFF9-E6481670A0B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5" name="Rectangle 1694">
              <a:extLst>
                <a:ext uri="{FF2B5EF4-FFF2-40B4-BE49-F238E27FC236}">
                  <a16:creationId xmlns:a16="http://schemas.microsoft.com/office/drawing/2014/main" id="{A0A6346A-57E5-B3FA-E9D3-E2CB1539B07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54413EAE-E84C-BC6A-6204-2DD5466832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AF448460-3FDA-4711-1BD8-C52D89B8360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7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ACF138A3-EF51-691C-BE6E-A359DA4F46F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96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09310FBF-1EE1-2047-DE64-27AC568BA6E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E83F944-CB18-1510-5C2D-60176F38BE8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Cm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899647B0-F28D-FB1E-C931-4FE2EEFA2C6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1,28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34799487-ADEF-EBA9-EAFA-32733C12AD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Curium</a:t>
              </a:r>
            </a:p>
          </p:txBody>
        </p:sp>
      </p:grpSp>
      <p:grpSp>
        <p:nvGrpSpPr>
          <p:cNvPr id="1703" name="Group 1702">
            <a:extLst>
              <a:ext uri="{FF2B5EF4-FFF2-40B4-BE49-F238E27FC236}">
                <a16:creationId xmlns:a16="http://schemas.microsoft.com/office/drawing/2014/main" id="{C6B1A712-055C-4FB3-4E32-2AC61F8DAF63}"/>
              </a:ext>
            </a:extLst>
          </p:cNvPr>
          <p:cNvGrpSpPr/>
          <p:nvPr/>
        </p:nvGrpSpPr>
        <p:grpSpPr>
          <a:xfrm>
            <a:off x="6776076" y="5517792"/>
            <a:ext cx="821917" cy="632746"/>
            <a:chOff x="449791" y="3986854"/>
            <a:chExt cx="821917" cy="632746"/>
          </a:xfrm>
        </p:grpSpPr>
        <p:sp>
          <p:nvSpPr>
            <p:cNvPr id="1704" name="Rectangle 1703">
              <a:extLst>
                <a:ext uri="{FF2B5EF4-FFF2-40B4-BE49-F238E27FC236}">
                  <a16:creationId xmlns:a16="http://schemas.microsoft.com/office/drawing/2014/main" id="{8AC4B83E-AB6D-58CB-C771-5CE19FC9BAD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5" name="Rectangle 1704">
              <a:extLst>
                <a:ext uri="{FF2B5EF4-FFF2-40B4-BE49-F238E27FC236}">
                  <a16:creationId xmlns:a16="http://schemas.microsoft.com/office/drawing/2014/main" id="{ECCF4B93-2F8C-B665-5309-31DC71550EF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9CD1F645-2A3B-800A-990F-9B104E698CD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2A97D733-F317-63F1-9CE1-4CF96528A3D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9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031F9F1E-BCD7-91B5-C553-621C2B87D3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65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42E6399-65BD-1376-3DA5-D8E43B5D9D82}"/>
                </a:ext>
              </a:extLst>
            </p:cNvPr>
            <p:cNvSpPr txBox="1"/>
            <p:nvPr/>
          </p:nvSpPr>
          <p:spPr>
            <a:xfrm>
              <a:off x="677765" y="3986854"/>
              <a:ext cx="4197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158,93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9F31941B-4EF5-573E-6542-87FE10202CC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Tb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4E264574-D109-D4B2-83C8-2A11E0ED05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50F9DB63-2AE5-11B9-21B9-FB2A192504C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Terbium</a:t>
              </a:r>
            </a:p>
          </p:txBody>
        </p:sp>
      </p:grpSp>
      <p:grpSp>
        <p:nvGrpSpPr>
          <p:cNvPr id="1713" name="Group 1712">
            <a:extLst>
              <a:ext uri="{FF2B5EF4-FFF2-40B4-BE49-F238E27FC236}">
                <a16:creationId xmlns:a16="http://schemas.microsoft.com/office/drawing/2014/main" id="{3DEED07C-C684-174A-87EE-21C59CE8458B}"/>
              </a:ext>
            </a:extLst>
          </p:cNvPr>
          <p:cNvGrpSpPr/>
          <p:nvPr/>
        </p:nvGrpSpPr>
        <p:grpSpPr>
          <a:xfrm>
            <a:off x="6776074" y="6094538"/>
            <a:ext cx="821917" cy="632746"/>
            <a:chOff x="449791" y="3986854"/>
            <a:chExt cx="821917" cy="632746"/>
          </a:xfrm>
        </p:grpSpPr>
        <p:sp>
          <p:nvSpPr>
            <p:cNvPr id="1714" name="Rectangle 1713">
              <a:extLst>
                <a:ext uri="{FF2B5EF4-FFF2-40B4-BE49-F238E27FC236}">
                  <a16:creationId xmlns:a16="http://schemas.microsoft.com/office/drawing/2014/main" id="{6804B079-013A-B980-D5BE-4C0728727E6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5" name="Rectangle 1714">
              <a:extLst>
                <a:ext uri="{FF2B5EF4-FFF2-40B4-BE49-F238E27FC236}">
                  <a16:creationId xmlns:a16="http://schemas.microsoft.com/office/drawing/2014/main" id="{FC7FB183-CF45-D0A4-B320-BF9D5392F4C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6" name="TextBox 1715">
              <a:extLst>
                <a:ext uri="{FF2B5EF4-FFF2-40B4-BE49-F238E27FC236}">
                  <a16:creationId xmlns:a16="http://schemas.microsoft.com/office/drawing/2014/main" id="{6239698A-10C9-B92B-EFAC-012F8D2312A5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21DCF941-2A02-BCFE-63F5-4A41A2BA225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9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18" name="TextBox 1717">
              <a:extLst>
                <a:ext uri="{FF2B5EF4-FFF2-40B4-BE49-F238E27FC236}">
                  <a16:creationId xmlns:a16="http://schemas.microsoft.com/office/drawing/2014/main" id="{CF2834DF-CFE5-F128-0C81-879A50F79F7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97</a:t>
              </a:r>
            </a:p>
          </p:txBody>
        </p:sp>
        <p:sp>
          <p:nvSpPr>
            <p:cNvPr id="1719" name="TextBox 1718">
              <a:extLst>
                <a:ext uri="{FF2B5EF4-FFF2-40B4-BE49-F238E27FC236}">
                  <a16:creationId xmlns:a16="http://schemas.microsoft.com/office/drawing/2014/main" id="{5AF426E3-55D7-06BF-30DC-DE0F7F84859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(247)</a:t>
              </a:r>
            </a:p>
          </p:txBody>
        </p:sp>
        <p:sp>
          <p:nvSpPr>
            <p:cNvPr id="1720" name="TextBox 1719">
              <a:extLst>
                <a:ext uri="{FF2B5EF4-FFF2-40B4-BE49-F238E27FC236}">
                  <a16:creationId xmlns:a16="http://schemas.microsoft.com/office/drawing/2014/main" id="{9EE89CBA-440F-AEB9-0196-7B7FA23A063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Bk</a:t>
              </a:r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12B5C083-D643-CEDD-9856-2636AE66B3F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722" name="TextBox 1721">
              <a:extLst>
                <a:ext uri="{FF2B5EF4-FFF2-40B4-BE49-F238E27FC236}">
                  <a16:creationId xmlns:a16="http://schemas.microsoft.com/office/drawing/2014/main" id="{9C27EE5C-CC2E-989B-BDC5-FC16FDD7A24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Berkelium</a:t>
              </a:r>
            </a:p>
          </p:txBody>
        </p:sp>
      </p:grpSp>
      <p:grpSp>
        <p:nvGrpSpPr>
          <p:cNvPr id="1723" name="Group 1722">
            <a:extLst>
              <a:ext uri="{FF2B5EF4-FFF2-40B4-BE49-F238E27FC236}">
                <a16:creationId xmlns:a16="http://schemas.microsoft.com/office/drawing/2014/main" id="{BC6D391D-DAC4-1085-0A86-CC24D650EEA2}"/>
              </a:ext>
            </a:extLst>
          </p:cNvPr>
          <p:cNvGrpSpPr/>
          <p:nvPr/>
        </p:nvGrpSpPr>
        <p:grpSpPr>
          <a:xfrm>
            <a:off x="7338368" y="5517798"/>
            <a:ext cx="821917" cy="632746"/>
            <a:chOff x="449791" y="3986854"/>
            <a:chExt cx="821917" cy="632746"/>
          </a:xfrm>
        </p:grpSpPr>
        <p:sp>
          <p:nvSpPr>
            <p:cNvPr id="1724" name="Rectangle 1723">
              <a:extLst>
                <a:ext uri="{FF2B5EF4-FFF2-40B4-BE49-F238E27FC236}">
                  <a16:creationId xmlns:a16="http://schemas.microsoft.com/office/drawing/2014/main" id="{B0668AE9-A06D-8DCB-435A-84C4919090C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5" name="Rectangle 1724">
              <a:extLst>
                <a:ext uri="{FF2B5EF4-FFF2-40B4-BE49-F238E27FC236}">
                  <a16:creationId xmlns:a16="http://schemas.microsoft.com/office/drawing/2014/main" id="{FF80FA5A-7A1E-0553-DC0D-74EE172537F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6" name="TextBox 1725">
              <a:extLst>
                <a:ext uri="{FF2B5EF4-FFF2-40B4-BE49-F238E27FC236}">
                  <a16:creationId xmlns:a16="http://schemas.microsoft.com/office/drawing/2014/main" id="{A67E867A-E129-A239-DFF0-9B1F8E3D03F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</a:t>
              </a:r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46E19742-A354-A52F-9B86-4E2CA4316DFD}"/>
                </a:ext>
              </a:extLst>
            </p:cNvPr>
            <p:cNvSpPr txBox="1"/>
            <p:nvPr/>
          </p:nvSpPr>
          <p:spPr>
            <a:xfrm>
              <a:off x="488949" y="4357104"/>
              <a:ext cx="56632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10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28" name="TextBox 1727">
              <a:extLst>
                <a:ext uri="{FF2B5EF4-FFF2-40B4-BE49-F238E27FC236}">
                  <a16:creationId xmlns:a16="http://schemas.microsoft.com/office/drawing/2014/main" id="{BADB52AD-65D5-3CA1-C96E-D3210FACB4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66</a:t>
              </a:r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0D714D36-CA43-80B4-9376-47CC851F0B3C}"/>
                </a:ext>
              </a:extLst>
            </p:cNvPr>
            <p:cNvSpPr txBox="1"/>
            <p:nvPr/>
          </p:nvSpPr>
          <p:spPr>
            <a:xfrm>
              <a:off x="699673" y="3986854"/>
              <a:ext cx="39781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162,50</a:t>
              </a:r>
            </a:p>
          </p:txBody>
        </p:sp>
        <p:sp>
          <p:nvSpPr>
            <p:cNvPr id="1730" name="TextBox 1729">
              <a:extLst>
                <a:ext uri="{FF2B5EF4-FFF2-40B4-BE49-F238E27FC236}">
                  <a16:creationId xmlns:a16="http://schemas.microsoft.com/office/drawing/2014/main" id="{0D666FB4-9FC8-8590-76AE-35A6A47224C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Dy</a:t>
              </a:r>
            </a:p>
          </p:txBody>
        </p:sp>
        <p:sp>
          <p:nvSpPr>
            <p:cNvPr id="1731" name="TextBox 1730">
              <a:extLst>
                <a:ext uri="{FF2B5EF4-FFF2-40B4-BE49-F238E27FC236}">
                  <a16:creationId xmlns:a16="http://schemas.microsoft.com/office/drawing/2014/main" id="{021E0328-22FE-1A18-0B5E-DB973E2E13A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D4E8AC17-BAE1-2E0B-1279-A562AF9C214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Dysprosium</a:t>
              </a:r>
            </a:p>
          </p:txBody>
        </p:sp>
      </p:grpSp>
      <p:grpSp>
        <p:nvGrpSpPr>
          <p:cNvPr id="1733" name="Group 1732">
            <a:extLst>
              <a:ext uri="{FF2B5EF4-FFF2-40B4-BE49-F238E27FC236}">
                <a16:creationId xmlns:a16="http://schemas.microsoft.com/office/drawing/2014/main" id="{F9B7E23A-515A-C6CA-1F68-A28078CEFA60}"/>
              </a:ext>
            </a:extLst>
          </p:cNvPr>
          <p:cNvGrpSpPr/>
          <p:nvPr/>
        </p:nvGrpSpPr>
        <p:grpSpPr>
          <a:xfrm>
            <a:off x="7312966" y="6094016"/>
            <a:ext cx="821917" cy="632746"/>
            <a:chOff x="424391" y="3986854"/>
            <a:chExt cx="821917" cy="632746"/>
          </a:xfrm>
        </p:grpSpPr>
        <p:sp>
          <p:nvSpPr>
            <p:cNvPr id="1734" name="Rectangle 1733">
              <a:extLst>
                <a:ext uri="{FF2B5EF4-FFF2-40B4-BE49-F238E27FC236}">
                  <a16:creationId xmlns:a16="http://schemas.microsoft.com/office/drawing/2014/main" id="{60C6ABFF-5B66-65D7-8846-8E6F17DEFFF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B111DBA1-22E6-7945-4C26-A435EC41B27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6" name="TextBox 1735">
              <a:extLst>
                <a:ext uri="{FF2B5EF4-FFF2-40B4-BE49-F238E27FC236}">
                  <a16:creationId xmlns:a16="http://schemas.microsoft.com/office/drawing/2014/main" id="{66AE7207-FB6A-52CB-3B99-91C107D941A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C39B8FA-C7BF-6127-08A9-28268E5E927A}"/>
                </a:ext>
              </a:extLst>
            </p:cNvPr>
            <p:cNvSpPr txBox="1"/>
            <p:nvPr/>
          </p:nvSpPr>
          <p:spPr>
            <a:xfrm>
              <a:off x="482599" y="4357104"/>
              <a:ext cx="57902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10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38" name="TextBox 1737">
              <a:extLst>
                <a:ext uri="{FF2B5EF4-FFF2-40B4-BE49-F238E27FC236}">
                  <a16:creationId xmlns:a16="http://schemas.microsoft.com/office/drawing/2014/main" id="{E4636530-E0EE-A1CD-73DA-F598D8BE1F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98</a:t>
              </a:r>
            </a:p>
          </p:txBody>
        </p:sp>
        <p:sp>
          <p:nvSpPr>
            <p:cNvPr id="1739" name="TextBox 1738">
              <a:extLst>
                <a:ext uri="{FF2B5EF4-FFF2-40B4-BE49-F238E27FC236}">
                  <a16:creationId xmlns:a16="http://schemas.microsoft.com/office/drawing/2014/main" id="{2F0639A7-CC0B-E7A5-C459-B382B8F4B60F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(251)</a:t>
              </a:r>
            </a:p>
          </p:txBody>
        </p:sp>
        <p:sp>
          <p:nvSpPr>
            <p:cNvPr id="1740" name="TextBox 1739">
              <a:extLst>
                <a:ext uri="{FF2B5EF4-FFF2-40B4-BE49-F238E27FC236}">
                  <a16:creationId xmlns:a16="http://schemas.microsoft.com/office/drawing/2014/main" id="{B11A7B63-59E7-707F-915C-CD7242FB83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Cf</a:t>
              </a:r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30063D5F-D552-C901-D0B1-5FC0E568688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42" name="TextBox 1741">
              <a:extLst>
                <a:ext uri="{FF2B5EF4-FFF2-40B4-BE49-F238E27FC236}">
                  <a16:creationId xmlns:a16="http://schemas.microsoft.com/office/drawing/2014/main" id="{C584A643-632F-E0FE-3D53-60BEDC7D38BA}"/>
                </a:ext>
              </a:extLst>
            </p:cNvPr>
            <p:cNvSpPr txBox="1"/>
            <p:nvPr/>
          </p:nvSpPr>
          <p:spPr>
            <a:xfrm>
              <a:off x="4243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Califormium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46340F7D-FA9A-0298-EFCC-0F8A4043D861}"/>
              </a:ext>
            </a:extLst>
          </p:cNvPr>
          <p:cNvGrpSpPr/>
          <p:nvPr/>
        </p:nvGrpSpPr>
        <p:grpSpPr>
          <a:xfrm>
            <a:off x="7908808" y="5518327"/>
            <a:ext cx="821917" cy="632746"/>
            <a:chOff x="449791" y="3986854"/>
            <a:chExt cx="821917" cy="632746"/>
          </a:xfrm>
        </p:grpSpPr>
        <p:sp>
          <p:nvSpPr>
            <p:cNvPr id="1744" name="Rectangle 1743">
              <a:extLst>
                <a:ext uri="{FF2B5EF4-FFF2-40B4-BE49-F238E27FC236}">
                  <a16:creationId xmlns:a16="http://schemas.microsoft.com/office/drawing/2014/main" id="{2CF2A7CA-D236-08BF-5CB8-96CB732FA16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5" name="Rectangle 1744">
              <a:extLst>
                <a:ext uri="{FF2B5EF4-FFF2-40B4-BE49-F238E27FC236}">
                  <a16:creationId xmlns:a16="http://schemas.microsoft.com/office/drawing/2014/main" id="{05D67365-442E-C59F-B0EA-44CC3416F6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B90F4528-B2E1-ED2D-2696-63ED8D6738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47" name="TextBox 1746">
              <a:extLst>
                <a:ext uri="{FF2B5EF4-FFF2-40B4-BE49-F238E27FC236}">
                  <a16:creationId xmlns:a16="http://schemas.microsoft.com/office/drawing/2014/main" id="{1A8BB270-643C-13AC-3ADE-A51872A4B1B8}"/>
                </a:ext>
              </a:extLst>
            </p:cNvPr>
            <p:cNvSpPr txBox="1"/>
            <p:nvPr/>
          </p:nvSpPr>
          <p:spPr>
            <a:xfrm>
              <a:off x="482599" y="4357104"/>
              <a:ext cx="58960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11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48" name="TextBox 1747">
              <a:extLst>
                <a:ext uri="{FF2B5EF4-FFF2-40B4-BE49-F238E27FC236}">
                  <a16:creationId xmlns:a16="http://schemas.microsoft.com/office/drawing/2014/main" id="{A5263ED3-E7FA-7635-1A2E-1247F1A981C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67</a:t>
              </a:r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B826C7B1-BAA7-7277-1D60-F88327B6A6A3}"/>
                </a:ext>
              </a:extLst>
            </p:cNvPr>
            <p:cNvSpPr txBox="1"/>
            <p:nvPr/>
          </p:nvSpPr>
          <p:spPr>
            <a:xfrm>
              <a:off x="700733" y="3986854"/>
              <a:ext cx="3967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164,93</a:t>
              </a:r>
            </a:p>
          </p:txBody>
        </p:sp>
        <p:sp>
          <p:nvSpPr>
            <p:cNvPr id="1750" name="TextBox 1749">
              <a:extLst>
                <a:ext uri="{FF2B5EF4-FFF2-40B4-BE49-F238E27FC236}">
                  <a16:creationId xmlns:a16="http://schemas.microsoft.com/office/drawing/2014/main" id="{EB2CAC1C-9169-A9F2-30BD-5A843D6DF1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Ho</a:t>
              </a:r>
            </a:p>
          </p:txBody>
        </p:sp>
        <p:sp>
          <p:nvSpPr>
            <p:cNvPr id="1751" name="TextBox 1750">
              <a:extLst>
                <a:ext uri="{FF2B5EF4-FFF2-40B4-BE49-F238E27FC236}">
                  <a16:creationId xmlns:a16="http://schemas.microsoft.com/office/drawing/2014/main" id="{EBB0320D-6347-F110-6CC8-94012082DEA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1,23</a:t>
              </a:r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DF25B5C6-4E83-AB18-6A46-CBCA8F8C416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Homium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B330982-DCEB-D9C8-43E9-CC7AFAF406A7}"/>
              </a:ext>
            </a:extLst>
          </p:cNvPr>
          <p:cNvGrpSpPr/>
          <p:nvPr/>
        </p:nvGrpSpPr>
        <p:grpSpPr>
          <a:xfrm>
            <a:off x="7908806" y="6092957"/>
            <a:ext cx="821917" cy="632746"/>
            <a:chOff x="449791" y="3986854"/>
            <a:chExt cx="821917" cy="632746"/>
          </a:xfrm>
        </p:grpSpPr>
        <p:sp>
          <p:nvSpPr>
            <p:cNvPr id="1754" name="Rectangle 1753">
              <a:extLst>
                <a:ext uri="{FF2B5EF4-FFF2-40B4-BE49-F238E27FC236}">
                  <a16:creationId xmlns:a16="http://schemas.microsoft.com/office/drawing/2014/main" id="{BE403DCC-8810-F5A7-746E-FBB78256B0E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5" name="Rectangle 1754">
              <a:extLst>
                <a:ext uri="{FF2B5EF4-FFF2-40B4-BE49-F238E27FC236}">
                  <a16:creationId xmlns:a16="http://schemas.microsoft.com/office/drawing/2014/main" id="{8491CC54-0BB0-4071-7729-78A21838315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6" name="TextBox 1755">
              <a:extLst>
                <a:ext uri="{FF2B5EF4-FFF2-40B4-BE49-F238E27FC236}">
                  <a16:creationId xmlns:a16="http://schemas.microsoft.com/office/drawing/2014/main" id="{E2683A69-0C5E-C223-1C0F-421AE20CD8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54496C6B-7C0A-BF68-5869-6CC24C337E19}"/>
                </a:ext>
              </a:extLst>
            </p:cNvPr>
            <p:cNvSpPr txBox="1"/>
            <p:nvPr/>
          </p:nvSpPr>
          <p:spPr>
            <a:xfrm>
              <a:off x="479424" y="4357104"/>
              <a:ext cx="6054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11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D41E29FD-E291-07B4-E017-DDBD1DB9F35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99</a:t>
              </a:r>
            </a:p>
          </p:txBody>
        </p:sp>
        <p:sp>
          <p:nvSpPr>
            <p:cNvPr id="1759" name="TextBox 1758">
              <a:extLst>
                <a:ext uri="{FF2B5EF4-FFF2-40B4-BE49-F238E27FC236}">
                  <a16:creationId xmlns:a16="http://schemas.microsoft.com/office/drawing/2014/main" id="{6242F495-0C0F-5320-9506-8379E635ADD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(252)</a:t>
              </a:r>
            </a:p>
          </p:txBody>
        </p:sp>
        <p:sp>
          <p:nvSpPr>
            <p:cNvPr id="1760" name="TextBox 1759">
              <a:extLst>
                <a:ext uri="{FF2B5EF4-FFF2-40B4-BE49-F238E27FC236}">
                  <a16:creationId xmlns:a16="http://schemas.microsoft.com/office/drawing/2014/main" id="{BA285E84-4B05-6B5C-C220-021240AA4A4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Es</a:t>
              </a:r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D14416EE-7994-4B90-ED49-EDD53227965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62" name="TextBox 1761">
              <a:extLst>
                <a:ext uri="{FF2B5EF4-FFF2-40B4-BE49-F238E27FC236}">
                  <a16:creationId xmlns:a16="http://schemas.microsoft.com/office/drawing/2014/main" id="{6BD9C191-9DEC-2581-04E1-7753702C956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Einsteinium</a:t>
              </a:r>
            </a:p>
          </p:txBody>
        </p:sp>
      </p:grpSp>
      <p:grpSp>
        <p:nvGrpSpPr>
          <p:cNvPr id="1763" name="Group 1762">
            <a:extLst>
              <a:ext uri="{FF2B5EF4-FFF2-40B4-BE49-F238E27FC236}">
                <a16:creationId xmlns:a16="http://schemas.microsoft.com/office/drawing/2014/main" id="{B9F74029-083F-EF11-71BF-5A627EE35BC7}"/>
              </a:ext>
            </a:extLst>
          </p:cNvPr>
          <p:cNvGrpSpPr/>
          <p:nvPr/>
        </p:nvGrpSpPr>
        <p:grpSpPr>
          <a:xfrm>
            <a:off x="8483258" y="5517798"/>
            <a:ext cx="821917" cy="632746"/>
            <a:chOff x="449791" y="3986854"/>
            <a:chExt cx="821917" cy="632746"/>
          </a:xfrm>
        </p:grpSpPr>
        <p:sp>
          <p:nvSpPr>
            <p:cNvPr id="1764" name="Rectangle 1763">
              <a:extLst>
                <a:ext uri="{FF2B5EF4-FFF2-40B4-BE49-F238E27FC236}">
                  <a16:creationId xmlns:a16="http://schemas.microsoft.com/office/drawing/2014/main" id="{5504E577-CCF8-1373-2FB0-B0817D131AD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5" name="Rectangle 1764">
              <a:extLst>
                <a:ext uri="{FF2B5EF4-FFF2-40B4-BE49-F238E27FC236}">
                  <a16:creationId xmlns:a16="http://schemas.microsoft.com/office/drawing/2014/main" id="{FEC99B92-CDCB-3273-A9E7-878A694B1B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5FE289AA-AECE-95CC-2A3C-E5805575DB3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61C4E658-D935-B054-6719-528FFAB8C1DE}"/>
                </a:ext>
              </a:extLst>
            </p:cNvPr>
            <p:cNvSpPr txBox="1"/>
            <p:nvPr/>
          </p:nvSpPr>
          <p:spPr>
            <a:xfrm>
              <a:off x="479424" y="4357104"/>
              <a:ext cx="59935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12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9A405124-7684-8E14-3EA8-57A033F664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68</a:t>
              </a:r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361A90A7-D79B-021F-AC89-6761FE4DB0DC}"/>
                </a:ext>
              </a:extLst>
            </p:cNvPr>
            <p:cNvSpPr txBox="1"/>
            <p:nvPr/>
          </p:nvSpPr>
          <p:spPr>
            <a:xfrm>
              <a:off x="640633" y="3986854"/>
              <a:ext cx="45685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167,26</a:t>
              </a:r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FA4BA3B6-34F7-3F10-0818-97571B0C143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Er</a:t>
              </a:r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64AD99FF-D690-B3EF-FC64-21613CBE50E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1,24</a:t>
              </a:r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6A2B24A1-915D-C34B-89BF-FF9D0D0F882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Erbium</a:t>
              </a:r>
            </a:p>
          </p:txBody>
        </p:sp>
      </p:grpSp>
      <p:grpSp>
        <p:nvGrpSpPr>
          <p:cNvPr id="1773" name="Group 1772">
            <a:extLst>
              <a:ext uri="{FF2B5EF4-FFF2-40B4-BE49-F238E27FC236}">
                <a16:creationId xmlns:a16="http://schemas.microsoft.com/office/drawing/2014/main" id="{81A93C92-AA08-1A5E-13C7-1CD98DE87BC6}"/>
              </a:ext>
            </a:extLst>
          </p:cNvPr>
          <p:cNvGrpSpPr/>
          <p:nvPr/>
        </p:nvGrpSpPr>
        <p:grpSpPr>
          <a:xfrm>
            <a:off x="8483256" y="6094016"/>
            <a:ext cx="821917" cy="632746"/>
            <a:chOff x="449791" y="3986854"/>
            <a:chExt cx="821917" cy="632746"/>
          </a:xfrm>
        </p:grpSpPr>
        <p:sp>
          <p:nvSpPr>
            <p:cNvPr id="1774" name="Rectangle 1773">
              <a:extLst>
                <a:ext uri="{FF2B5EF4-FFF2-40B4-BE49-F238E27FC236}">
                  <a16:creationId xmlns:a16="http://schemas.microsoft.com/office/drawing/2014/main" id="{A5ACD4D7-4456-6BD5-4611-BA8432F7B94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5" name="Rectangle 1774">
              <a:extLst>
                <a:ext uri="{FF2B5EF4-FFF2-40B4-BE49-F238E27FC236}">
                  <a16:creationId xmlns:a16="http://schemas.microsoft.com/office/drawing/2014/main" id="{9C838DF1-BC99-EE15-896A-61AB2D1ED41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596581A5-6E40-B035-026F-26D4FBA34BC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77" name="TextBox 1776">
              <a:extLst>
                <a:ext uri="{FF2B5EF4-FFF2-40B4-BE49-F238E27FC236}">
                  <a16:creationId xmlns:a16="http://schemas.microsoft.com/office/drawing/2014/main" id="{97CDE96B-E0C3-F8B6-99D4-EB95C5E2703F}"/>
                </a:ext>
              </a:extLst>
            </p:cNvPr>
            <p:cNvSpPr txBox="1"/>
            <p:nvPr/>
          </p:nvSpPr>
          <p:spPr>
            <a:xfrm>
              <a:off x="495299" y="4357104"/>
              <a:ext cx="56761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12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397BC5E3-E814-2D68-8DC7-85E7CDEF9CC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100</a:t>
              </a:r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21FE28A1-F84D-EBD0-74A2-05C3920585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(257)</a:t>
              </a:r>
            </a:p>
          </p:txBody>
        </p:sp>
        <p:sp>
          <p:nvSpPr>
            <p:cNvPr id="1780" name="TextBox 1779">
              <a:extLst>
                <a:ext uri="{FF2B5EF4-FFF2-40B4-BE49-F238E27FC236}">
                  <a16:creationId xmlns:a16="http://schemas.microsoft.com/office/drawing/2014/main" id="{37F5E82F-04B7-A102-E014-07A815500EC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Fm</a:t>
              </a:r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00ADAA24-0712-B1F6-73DB-4084A3E0783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D661AADE-7F7A-0A40-EF45-96FC283A7D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Fermium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5F6001C1-F21C-5F19-61FD-2CC34BBE0A21}"/>
              </a:ext>
            </a:extLst>
          </p:cNvPr>
          <p:cNvGrpSpPr/>
          <p:nvPr/>
        </p:nvGrpSpPr>
        <p:grpSpPr>
          <a:xfrm>
            <a:off x="9049688" y="5517793"/>
            <a:ext cx="821917" cy="632746"/>
            <a:chOff x="449791" y="3986854"/>
            <a:chExt cx="821917" cy="632746"/>
          </a:xfrm>
        </p:grpSpPr>
        <p:sp>
          <p:nvSpPr>
            <p:cNvPr id="1784" name="Rectangle 1783">
              <a:extLst>
                <a:ext uri="{FF2B5EF4-FFF2-40B4-BE49-F238E27FC236}">
                  <a16:creationId xmlns:a16="http://schemas.microsoft.com/office/drawing/2014/main" id="{72AD1AA8-ABC2-5A4D-6F44-C104B63C70A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5" name="Rectangle 1784">
              <a:extLst>
                <a:ext uri="{FF2B5EF4-FFF2-40B4-BE49-F238E27FC236}">
                  <a16:creationId xmlns:a16="http://schemas.microsoft.com/office/drawing/2014/main" id="{BE9317BF-D5D2-F44C-CD93-725FFC3EE51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028E4E0-4AE9-6746-B420-62EBC2D51E6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(2), 3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03D5ECDD-D3A5-2F52-04F9-197E6CB08F42}"/>
                </a:ext>
              </a:extLst>
            </p:cNvPr>
            <p:cNvSpPr txBox="1"/>
            <p:nvPr/>
          </p:nvSpPr>
          <p:spPr>
            <a:xfrm>
              <a:off x="485774" y="4357104"/>
              <a:ext cx="579029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13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BAE9AB84-2FBD-F991-5EA7-697DFAEFC29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69</a:t>
              </a:r>
            </a:p>
          </p:txBody>
        </p:sp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F20C9E81-8CEB-E519-E9D3-7E03F24B93AA}"/>
                </a:ext>
              </a:extLst>
            </p:cNvPr>
            <p:cNvSpPr txBox="1"/>
            <p:nvPr/>
          </p:nvSpPr>
          <p:spPr>
            <a:xfrm>
              <a:off x="648878" y="3986854"/>
              <a:ext cx="44861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168,93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7220950F-B18E-ED92-CFB2-61DE7341690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Tm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51B6F9D9-400C-48C6-E6BD-285A2CFEEAA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1,25</a:t>
              </a:r>
            </a:p>
          </p:txBody>
        </p:sp>
        <p:sp>
          <p:nvSpPr>
            <p:cNvPr id="1792" name="TextBox 1791">
              <a:extLst>
                <a:ext uri="{FF2B5EF4-FFF2-40B4-BE49-F238E27FC236}">
                  <a16:creationId xmlns:a16="http://schemas.microsoft.com/office/drawing/2014/main" id="{3BD5BEED-936D-E856-2123-0CC21E31D22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Thulium</a:t>
              </a:r>
            </a:p>
          </p:txBody>
        </p:sp>
      </p:grpSp>
      <p:grpSp>
        <p:nvGrpSpPr>
          <p:cNvPr id="1793" name="Group 1792">
            <a:extLst>
              <a:ext uri="{FF2B5EF4-FFF2-40B4-BE49-F238E27FC236}">
                <a16:creationId xmlns:a16="http://schemas.microsoft.com/office/drawing/2014/main" id="{7AD9C54B-1554-47F4-3042-1ED79DE0BA59}"/>
              </a:ext>
            </a:extLst>
          </p:cNvPr>
          <p:cNvGrpSpPr/>
          <p:nvPr/>
        </p:nvGrpSpPr>
        <p:grpSpPr>
          <a:xfrm>
            <a:off x="9030636" y="6094011"/>
            <a:ext cx="821917" cy="632746"/>
            <a:chOff x="430741" y="3986854"/>
            <a:chExt cx="821917" cy="632746"/>
          </a:xfrm>
        </p:grpSpPr>
        <p:sp>
          <p:nvSpPr>
            <p:cNvPr id="1794" name="Rectangle 1793">
              <a:extLst>
                <a:ext uri="{FF2B5EF4-FFF2-40B4-BE49-F238E27FC236}">
                  <a16:creationId xmlns:a16="http://schemas.microsoft.com/office/drawing/2014/main" id="{BF3F77D4-83BD-5B6A-83F3-1F7AD8D9A3F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5" name="Rectangle 1794">
              <a:extLst>
                <a:ext uri="{FF2B5EF4-FFF2-40B4-BE49-F238E27FC236}">
                  <a16:creationId xmlns:a16="http://schemas.microsoft.com/office/drawing/2014/main" id="{D68F6FE2-B8AC-563C-4A26-67823763331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908337CB-010B-7848-18A1-B7E6B874FF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A2937229-5F8B-4C1B-9C8C-649F1D38365E}"/>
                </a:ext>
              </a:extLst>
            </p:cNvPr>
            <p:cNvSpPr txBox="1"/>
            <p:nvPr/>
          </p:nvSpPr>
          <p:spPr>
            <a:xfrm>
              <a:off x="485774" y="4357104"/>
              <a:ext cx="5822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13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798" name="TextBox 1797">
              <a:extLst>
                <a:ext uri="{FF2B5EF4-FFF2-40B4-BE49-F238E27FC236}">
                  <a16:creationId xmlns:a16="http://schemas.microsoft.com/office/drawing/2014/main" id="{051A9850-C820-9C2E-2B30-2D6D58F6749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101</a:t>
              </a:r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4952D946-46AC-9CC8-5A3D-A07C1742A45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(258)</a:t>
              </a:r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CBF923DA-E3DE-0614-C38C-214808228753}"/>
                </a:ext>
              </a:extLst>
            </p:cNvPr>
            <p:cNvSpPr txBox="1"/>
            <p:nvPr/>
          </p:nvSpPr>
          <p:spPr>
            <a:xfrm>
              <a:off x="451258" y="4077186"/>
              <a:ext cx="40082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Md</a:t>
              </a:r>
            </a:p>
          </p:txBody>
        </p:sp>
        <p:sp>
          <p:nvSpPr>
            <p:cNvPr id="1801" name="TextBox 1800">
              <a:extLst>
                <a:ext uri="{FF2B5EF4-FFF2-40B4-BE49-F238E27FC236}">
                  <a16:creationId xmlns:a16="http://schemas.microsoft.com/office/drawing/2014/main" id="{30DCBA29-A95D-39A3-B8CD-5713DBF39E3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B738E389-B2AE-FE20-1A62-60418C0886B2}"/>
                </a:ext>
              </a:extLst>
            </p:cNvPr>
            <p:cNvSpPr txBox="1"/>
            <p:nvPr/>
          </p:nvSpPr>
          <p:spPr>
            <a:xfrm>
              <a:off x="43074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Mendelevium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F2EF730-6FB1-B60A-A059-D72A583C7CA1}"/>
              </a:ext>
            </a:extLst>
          </p:cNvPr>
          <p:cNvGrpSpPr/>
          <p:nvPr/>
        </p:nvGrpSpPr>
        <p:grpSpPr>
          <a:xfrm>
            <a:off x="9622784" y="5517793"/>
            <a:ext cx="821917" cy="632746"/>
            <a:chOff x="449791" y="3986854"/>
            <a:chExt cx="821917" cy="632746"/>
          </a:xfrm>
        </p:grpSpPr>
        <p:sp>
          <p:nvSpPr>
            <p:cNvPr id="1804" name="Rectangle 1803">
              <a:extLst>
                <a:ext uri="{FF2B5EF4-FFF2-40B4-BE49-F238E27FC236}">
                  <a16:creationId xmlns:a16="http://schemas.microsoft.com/office/drawing/2014/main" id="{A25937D7-09FF-BAE2-55B2-B2CB7B4912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5" name="Rectangle 1804">
              <a:extLst>
                <a:ext uri="{FF2B5EF4-FFF2-40B4-BE49-F238E27FC236}">
                  <a16:creationId xmlns:a16="http://schemas.microsoft.com/office/drawing/2014/main" id="{35043FF7-1B4E-9EC7-34A7-F86A44F1236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55799B27-96E9-2A76-AE1F-F81FC5BAF3B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07" name="TextBox 1806">
              <a:extLst>
                <a:ext uri="{FF2B5EF4-FFF2-40B4-BE49-F238E27FC236}">
                  <a16:creationId xmlns:a16="http://schemas.microsoft.com/office/drawing/2014/main" id="{6FAF2266-51E7-2FC6-7F0D-D23641CBEED9}"/>
                </a:ext>
              </a:extLst>
            </p:cNvPr>
            <p:cNvSpPr txBox="1"/>
            <p:nvPr/>
          </p:nvSpPr>
          <p:spPr>
            <a:xfrm>
              <a:off x="476249" y="4357104"/>
              <a:ext cx="60600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53EAE79F-E79B-415F-CA4F-FF5CF4E8D5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70</a:t>
              </a:r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BCB64D7C-73FA-28CF-13BF-43AE7864F369}"/>
                </a:ext>
              </a:extLst>
            </p:cNvPr>
            <p:cNvSpPr txBox="1"/>
            <p:nvPr/>
          </p:nvSpPr>
          <p:spPr>
            <a:xfrm>
              <a:off x="682207" y="3986854"/>
              <a:ext cx="41528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173,04</a:t>
              </a:r>
            </a:p>
          </p:txBody>
        </p:sp>
        <p:sp>
          <p:nvSpPr>
            <p:cNvPr id="1810" name="TextBox 1809">
              <a:extLst>
                <a:ext uri="{FF2B5EF4-FFF2-40B4-BE49-F238E27FC236}">
                  <a16:creationId xmlns:a16="http://schemas.microsoft.com/office/drawing/2014/main" id="{EF615123-1FF6-8088-6F07-0A8FB8B8D5F4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Yb</a:t>
              </a:r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05DCDBA8-77D0-5429-563F-E2096BD9622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1,10</a:t>
              </a:r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A5A24BE8-0F92-33D7-4013-CC965856EE2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Ytterbium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EDAD2417-0DB6-CBEC-7144-31470E3513FE}"/>
              </a:ext>
            </a:extLst>
          </p:cNvPr>
          <p:cNvGrpSpPr/>
          <p:nvPr/>
        </p:nvGrpSpPr>
        <p:grpSpPr>
          <a:xfrm>
            <a:off x="9622782" y="6094011"/>
            <a:ext cx="821917" cy="632746"/>
            <a:chOff x="449791" y="3986854"/>
            <a:chExt cx="821917" cy="632746"/>
          </a:xfrm>
        </p:grpSpPr>
        <p:sp>
          <p:nvSpPr>
            <p:cNvPr id="1814" name="Rectangle 1813">
              <a:extLst>
                <a:ext uri="{FF2B5EF4-FFF2-40B4-BE49-F238E27FC236}">
                  <a16:creationId xmlns:a16="http://schemas.microsoft.com/office/drawing/2014/main" id="{E81AFBAB-D8C8-5A6D-D6FB-0F24FE13F6C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5" name="Rectangle 1814">
              <a:extLst>
                <a:ext uri="{FF2B5EF4-FFF2-40B4-BE49-F238E27FC236}">
                  <a16:creationId xmlns:a16="http://schemas.microsoft.com/office/drawing/2014/main" id="{DCF39DB1-EE5E-2EC5-8865-24213BD13F6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6" name="TextBox 1815">
              <a:extLst>
                <a:ext uri="{FF2B5EF4-FFF2-40B4-BE49-F238E27FC236}">
                  <a16:creationId xmlns:a16="http://schemas.microsoft.com/office/drawing/2014/main" id="{AA555EFC-342A-2326-B0C5-8713F250711C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</a:t>
              </a:r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FC05A435-5DBC-16A0-EE22-2E2A0A1C9C13}"/>
                </a:ext>
              </a:extLst>
            </p:cNvPr>
            <p:cNvSpPr txBox="1"/>
            <p:nvPr/>
          </p:nvSpPr>
          <p:spPr>
            <a:xfrm>
              <a:off x="485774" y="4357104"/>
              <a:ext cx="58061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44D9DB7F-78B7-6162-B4E1-4844E006130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102</a:t>
              </a:r>
            </a:p>
          </p:txBody>
        </p:sp>
        <p:sp>
          <p:nvSpPr>
            <p:cNvPr id="1819" name="TextBox 1818">
              <a:extLst>
                <a:ext uri="{FF2B5EF4-FFF2-40B4-BE49-F238E27FC236}">
                  <a16:creationId xmlns:a16="http://schemas.microsoft.com/office/drawing/2014/main" id="{E913915B-A513-B757-A7EC-06C70A422EB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(259)</a:t>
              </a:r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27875D2A-0918-18C6-7347-68BF70A40A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No</a:t>
              </a:r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24F50E4E-0128-A7FF-3905-DDFC9537153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1822" name="TextBox 1821">
              <a:extLst>
                <a:ext uri="{FF2B5EF4-FFF2-40B4-BE49-F238E27FC236}">
                  <a16:creationId xmlns:a16="http://schemas.microsoft.com/office/drawing/2014/main" id="{83FA861B-D143-6D19-CA02-6E75D59971C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Nobelium</a:t>
              </a:r>
            </a:p>
          </p:txBody>
        </p:sp>
      </p:grpSp>
      <p:grpSp>
        <p:nvGrpSpPr>
          <p:cNvPr id="1823" name="Group 1822">
            <a:extLst>
              <a:ext uri="{FF2B5EF4-FFF2-40B4-BE49-F238E27FC236}">
                <a16:creationId xmlns:a16="http://schemas.microsoft.com/office/drawing/2014/main" id="{78765970-1C04-77CE-8C1A-986C7F734930}"/>
              </a:ext>
            </a:extLst>
          </p:cNvPr>
          <p:cNvGrpSpPr/>
          <p:nvPr/>
        </p:nvGrpSpPr>
        <p:grpSpPr>
          <a:xfrm>
            <a:off x="10193224" y="5518322"/>
            <a:ext cx="821917" cy="632746"/>
            <a:chOff x="449791" y="3986854"/>
            <a:chExt cx="821917" cy="632746"/>
          </a:xfrm>
        </p:grpSpPr>
        <p:sp>
          <p:nvSpPr>
            <p:cNvPr id="1824" name="Rectangle 1823">
              <a:extLst>
                <a:ext uri="{FF2B5EF4-FFF2-40B4-BE49-F238E27FC236}">
                  <a16:creationId xmlns:a16="http://schemas.microsoft.com/office/drawing/2014/main" id="{B3B802A4-B0F4-9E91-8A29-6258FFA89DE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5" name="Rectangle 1824">
              <a:extLst>
                <a:ext uri="{FF2B5EF4-FFF2-40B4-BE49-F238E27FC236}">
                  <a16:creationId xmlns:a16="http://schemas.microsoft.com/office/drawing/2014/main" id="{2B971171-59CB-412D-FDB2-1FAB0BAAE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6" name="TextBox 1825">
              <a:extLst>
                <a:ext uri="{FF2B5EF4-FFF2-40B4-BE49-F238E27FC236}">
                  <a16:creationId xmlns:a16="http://schemas.microsoft.com/office/drawing/2014/main" id="{88573AD2-E9E5-E7E0-A7C8-45CA6918E8A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E36881B3-0127-531C-738C-D1EACFEF22E5}"/>
                </a:ext>
              </a:extLst>
            </p:cNvPr>
            <p:cNvSpPr txBox="1"/>
            <p:nvPr/>
          </p:nvSpPr>
          <p:spPr>
            <a:xfrm>
              <a:off x="473074" y="4357104"/>
              <a:ext cx="607068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28" name="TextBox 1827">
              <a:extLst>
                <a:ext uri="{FF2B5EF4-FFF2-40B4-BE49-F238E27FC236}">
                  <a16:creationId xmlns:a16="http://schemas.microsoft.com/office/drawing/2014/main" id="{511F1A6A-508B-C3F8-AD66-E9D97F4708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71</a:t>
              </a:r>
            </a:p>
          </p:txBody>
        </p:sp>
        <p:sp>
          <p:nvSpPr>
            <p:cNvPr id="1829" name="TextBox 1828">
              <a:extLst>
                <a:ext uri="{FF2B5EF4-FFF2-40B4-BE49-F238E27FC236}">
                  <a16:creationId xmlns:a16="http://schemas.microsoft.com/office/drawing/2014/main" id="{5DA4DBA6-273E-9629-9160-EA79E58F2409}"/>
                </a:ext>
              </a:extLst>
            </p:cNvPr>
            <p:cNvSpPr txBox="1"/>
            <p:nvPr/>
          </p:nvSpPr>
          <p:spPr>
            <a:xfrm>
              <a:off x="676917" y="3986854"/>
              <a:ext cx="42057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174,97</a:t>
              </a:r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46D3A99E-33B0-9086-1D3B-D0B8E473B1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Lu</a:t>
              </a:r>
            </a:p>
          </p:txBody>
        </p:sp>
        <p:sp>
          <p:nvSpPr>
            <p:cNvPr id="1831" name="TextBox 1830">
              <a:extLst>
                <a:ext uri="{FF2B5EF4-FFF2-40B4-BE49-F238E27FC236}">
                  <a16:creationId xmlns:a16="http://schemas.microsoft.com/office/drawing/2014/main" id="{044C4E73-7287-99B9-1046-93BE1A1656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1,27</a:t>
              </a:r>
            </a:p>
          </p:txBody>
        </p:sp>
        <p:sp>
          <p:nvSpPr>
            <p:cNvPr id="1832" name="TextBox 1831">
              <a:extLst>
                <a:ext uri="{FF2B5EF4-FFF2-40B4-BE49-F238E27FC236}">
                  <a16:creationId xmlns:a16="http://schemas.microsoft.com/office/drawing/2014/main" id="{893EFFE2-CD0B-FA3D-EDBB-CD882C0A61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Lutetium</a:t>
              </a:r>
            </a:p>
          </p:txBody>
        </p:sp>
      </p:grpSp>
      <p:grpSp>
        <p:nvGrpSpPr>
          <p:cNvPr id="1833" name="Group 1832">
            <a:extLst>
              <a:ext uri="{FF2B5EF4-FFF2-40B4-BE49-F238E27FC236}">
                <a16:creationId xmlns:a16="http://schemas.microsoft.com/office/drawing/2014/main" id="{C275EEFC-016A-5488-5C84-AFEC2E444A53}"/>
              </a:ext>
            </a:extLst>
          </p:cNvPr>
          <p:cNvGrpSpPr/>
          <p:nvPr/>
        </p:nvGrpSpPr>
        <p:grpSpPr>
          <a:xfrm>
            <a:off x="10170997" y="6095068"/>
            <a:ext cx="821917" cy="632746"/>
            <a:chOff x="427566" y="3986854"/>
            <a:chExt cx="821917" cy="632746"/>
          </a:xfrm>
        </p:grpSpPr>
        <p:sp>
          <p:nvSpPr>
            <p:cNvPr id="1834" name="Rectangle 1833">
              <a:extLst>
                <a:ext uri="{FF2B5EF4-FFF2-40B4-BE49-F238E27FC236}">
                  <a16:creationId xmlns:a16="http://schemas.microsoft.com/office/drawing/2014/main" id="{0C708EC6-03F7-0C73-BD08-9C79A5F9823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Rectangle 1834">
              <a:extLst>
                <a:ext uri="{FF2B5EF4-FFF2-40B4-BE49-F238E27FC236}">
                  <a16:creationId xmlns:a16="http://schemas.microsoft.com/office/drawing/2014/main" id="{5862497A-000A-1F96-1403-A6BD146522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FD14F442-2E58-0C51-1453-716E05A8BE1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37" name="TextBox 1836">
              <a:extLst>
                <a:ext uri="{FF2B5EF4-FFF2-40B4-BE49-F238E27FC236}">
                  <a16:creationId xmlns:a16="http://schemas.microsoft.com/office/drawing/2014/main" id="{52E01F7C-690F-6C14-655C-108D449F2B9B}"/>
                </a:ext>
              </a:extLst>
            </p:cNvPr>
            <p:cNvSpPr txBox="1"/>
            <p:nvPr/>
          </p:nvSpPr>
          <p:spPr>
            <a:xfrm>
              <a:off x="482599" y="4357104"/>
              <a:ext cx="58802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8" name="TextBox 1837">
              <a:extLst>
                <a:ext uri="{FF2B5EF4-FFF2-40B4-BE49-F238E27FC236}">
                  <a16:creationId xmlns:a16="http://schemas.microsoft.com/office/drawing/2014/main" id="{F5485C98-EAA8-AD2D-60AB-79C8725E0F0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103</a:t>
              </a:r>
            </a:p>
          </p:txBody>
        </p:sp>
        <p:sp>
          <p:nvSpPr>
            <p:cNvPr id="1839" name="TextBox 1838">
              <a:extLst>
                <a:ext uri="{FF2B5EF4-FFF2-40B4-BE49-F238E27FC236}">
                  <a16:creationId xmlns:a16="http://schemas.microsoft.com/office/drawing/2014/main" id="{D3AA8F67-08F8-5854-C1B3-9CC0E071CFC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(266)</a:t>
              </a:r>
            </a:p>
          </p:txBody>
        </p:sp>
        <p:sp>
          <p:nvSpPr>
            <p:cNvPr id="1840" name="TextBox 1839">
              <a:extLst>
                <a:ext uri="{FF2B5EF4-FFF2-40B4-BE49-F238E27FC236}">
                  <a16:creationId xmlns:a16="http://schemas.microsoft.com/office/drawing/2014/main" id="{E5F15914-B18B-E4C4-BD62-EECBF1883F5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Lr</a:t>
              </a:r>
            </a:p>
          </p:txBody>
        </p:sp>
        <p:sp>
          <p:nvSpPr>
            <p:cNvPr id="1841" name="TextBox 1840">
              <a:extLst>
                <a:ext uri="{FF2B5EF4-FFF2-40B4-BE49-F238E27FC236}">
                  <a16:creationId xmlns:a16="http://schemas.microsoft.com/office/drawing/2014/main" id="{6F8889E4-B6F9-58F0-E1DF-DD39F5621C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842" name="TextBox 1841">
              <a:extLst>
                <a:ext uri="{FF2B5EF4-FFF2-40B4-BE49-F238E27FC236}">
                  <a16:creationId xmlns:a16="http://schemas.microsoft.com/office/drawing/2014/main" id="{2B0F18A3-1F8C-301C-96CA-02D9662FC1FB}"/>
                </a:ext>
              </a:extLst>
            </p:cNvPr>
            <p:cNvSpPr txBox="1"/>
            <p:nvPr/>
          </p:nvSpPr>
          <p:spPr>
            <a:xfrm>
              <a:off x="427566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Lawrencium</a:t>
              </a:r>
            </a:p>
          </p:txBody>
        </p:sp>
      </p:grpSp>
      <p:pic>
        <p:nvPicPr>
          <p:cNvPr id="1859" name="Picture 1858">
            <a:extLst>
              <a:ext uri="{FF2B5EF4-FFF2-40B4-BE49-F238E27FC236}">
                <a16:creationId xmlns:a16="http://schemas.microsoft.com/office/drawing/2014/main" id="{1F9AC84D-5216-8F36-EC26-B373AC92064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7845" y="5477605"/>
            <a:ext cx="217606" cy="676472"/>
          </a:xfrm>
          <a:prstGeom prst="rect">
            <a:avLst/>
          </a:prstGeom>
        </p:spPr>
      </p:pic>
      <p:pic>
        <p:nvPicPr>
          <p:cNvPr id="1860" name="Picture 1859">
            <a:extLst>
              <a:ext uri="{FF2B5EF4-FFF2-40B4-BE49-F238E27FC236}">
                <a16:creationId xmlns:a16="http://schemas.microsoft.com/office/drawing/2014/main" id="{8767821F-112D-BE6B-6FC3-8615A7F9DB8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7845" y="6056712"/>
            <a:ext cx="222337" cy="681202"/>
          </a:xfrm>
          <a:prstGeom prst="rect">
            <a:avLst/>
          </a:prstGeom>
        </p:spPr>
      </p:pic>
      <p:sp>
        <p:nvSpPr>
          <p:cNvPr id="1893" name="TextBox 1892">
            <a:extLst>
              <a:ext uri="{FF2B5EF4-FFF2-40B4-BE49-F238E27FC236}">
                <a16:creationId xmlns:a16="http://schemas.microsoft.com/office/drawing/2014/main" id="{33F648B4-D8C8-C24A-A08E-30DFA16CD0E3}"/>
              </a:ext>
            </a:extLst>
          </p:cNvPr>
          <p:cNvSpPr txBox="1"/>
          <p:nvPr/>
        </p:nvSpPr>
        <p:spPr>
          <a:xfrm>
            <a:off x="1204648" y="39755"/>
            <a:ext cx="8172450" cy="52322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C00000"/>
                </a:solidFill>
                <a:latin typeface="UTM Kabel KT" panose="02040603050506020204" pitchFamily="18" charset="0"/>
              </a:rPr>
              <a:t>BẢNG TUẦN HOÀN CÁC NGUYÊN TỐ HÓA HỌC</a:t>
            </a:r>
          </a:p>
        </p:txBody>
      </p:sp>
      <p:sp>
        <p:nvSpPr>
          <p:cNvPr id="18" name="Rectangle 17">
            <a:hlinkClick r:id="rId7" action="ppaction://hlinksldjump"/>
            <a:extLst>
              <a:ext uri="{FF2B5EF4-FFF2-40B4-BE49-F238E27FC236}">
                <a16:creationId xmlns:a16="http://schemas.microsoft.com/office/drawing/2014/main" id="{A7F8597C-0E6E-3B61-1307-203576A3D5C3}"/>
              </a:ext>
            </a:extLst>
          </p:cNvPr>
          <p:cNvSpPr/>
          <p:nvPr/>
        </p:nvSpPr>
        <p:spPr>
          <a:xfrm>
            <a:off x="155575" y="4594906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7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CC4B274-425E-9834-F8C4-6057CBA5BF45}"/>
              </a:ext>
            </a:extLst>
          </p:cNvPr>
          <p:cNvGrpSpPr/>
          <p:nvPr/>
        </p:nvGrpSpPr>
        <p:grpSpPr>
          <a:xfrm>
            <a:off x="478366" y="1079612"/>
            <a:ext cx="821917" cy="634833"/>
            <a:chOff x="592666" y="2637479"/>
            <a:chExt cx="821917" cy="634833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3C86D1D-78F1-C1A0-18DF-F87B80BD0DB0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C8B6F3E7-6666-4C51-5917-0686B0553B7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11FD597-D25B-4923-CCCF-D7A0AA465A28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F0B7804-A0AF-EABD-F23A-CACC4CAAFC2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8764495-0AE4-502F-A616-4CD4E0085462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7E3FA72-C036-090E-4A92-BE59994D9018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3B5796-EA5D-FFF3-9571-0FAFF787F39D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1,008</a:t>
              </a:r>
            </a:p>
          </p:txBody>
        </p:sp>
        <p:sp>
          <p:nvSpPr>
            <p:cNvPr id="21" name="TextBox 20">
              <a:hlinkClick r:id="rId8" action="ppaction://hlinksldjump"/>
              <a:extLst>
                <a:ext uri="{FF2B5EF4-FFF2-40B4-BE49-F238E27FC236}">
                  <a16:creationId xmlns:a16="http://schemas.microsoft.com/office/drawing/2014/main" id="{4E9FB85C-BF95-E151-AF98-DC8711E03FED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178830C-CCF8-E4FC-7F38-2AA62A14D24F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BDBD2B-6907-B3DE-8B3E-BCE6BE31D4AB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Hydrogen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B15DE33-6BE2-C151-0D4C-79649787C5B0}"/>
              </a:ext>
            </a:extLst>
          </p:cNvPr>
          <p:cNvGrpSpPr/>
          <p:nvPr/>
        </p:nvGrpSpPr>
        <p:grpSpPr>
          <a:xfrm>
            <a:off x="478366" y="2240272"/>
            <a:ext cx="821917" cy="634833"/>
            <a:chOff x="592666" y="2637479"/>
            <a:chExt cx="821917" cy="634833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1AAA78-B108-475B-3FE8-7D1CEE5B276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A9DBF5D-E086-EA2E-D22E-4F6EF2123D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824F701-F611-4AAA-0C5A-3B446A6AE42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9510BC4-797C-CAC7-0848-1B5D0E9DCE07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374F3A-95CF-D95D-4356-E5C0B1117AC6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2E7E1C-2629-3BA0-A9B7-41A7102D94C9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6B45A7-33D4-AB2C-1F7B-9ED566737041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22,989</a:t>
              </a:r>
            </a:p>
          </p:txBody>
        </p:sp>
        <p:sp>
          <p:nvSpPr>
            <p:cNvPr id="32" name="TextBox 31">
              <a:hlinkClick r:id="rId9" action="ppaction://hlinksldjump"/>
              <a:extLst>
                <a:ext uri="{FF2B5EF4-FFF2-40B4-BE49-F238E27FC236}">
                  <a16:creationId xmlns:a16="http://schemas.microsoft.com/office/drawing/2014/main" id="{8A02814C-A890-6A56-568F-0D59643440B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Na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BBEFE57-4551-0056-586B-0F6A8F36BF56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0,93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0290E87-8D2D-7D6C-82FF-AED7F0FA2CA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Sodium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69BAFC3-7994-B459-97F2-3C889EAB2B22}"/>
              </a:ext>
            </a:extLst>
          </p:cNvPr>
          <p:cNvGrpSpPr/>
          <p:nvPr/>
        </p:nvGrpSpPr>
        <p:grpSpPr>
          <a:xfrm>
            <a:off x="478365" y="2821188"/>
            <a:ext cx="821917" cy="634833"/>
            <a:chOff x="592666" y="2637479"/>
            <a:chExt cx="821917" cy="634833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714F5E20-858C-F3BD-6738-25C7EB5621F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6AB48AA7-BE3C-FBFE-54C5-6901DFA67615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480D900-CF1F-159B-8812-A29F4B23861B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678FB55-8854-10E6-0320-5F859F19A22C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007A001-880C-0EA2-8520-902BE4E7C28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55869A5-20A7-F59A-9B4D-BBEAE00628DB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19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A9F8339-1FF8-0F35-AA53-7BB67FD9695C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39,098</a:t>
              </a:r>
            </a:p>
          </p:txBody>
        </p:sp>
        <p:sp>
          <p:nvSpPr>
            <p:cNvPr id="43" name="TextBox 42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199492-0E5F-15C3-EDFC-5493BB927D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C176619-917A-DE0E-C51C-FD87BBBFADC9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57E914F-920F-9B01-02DC-D9B939F510F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Potassium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DEB7855-8498-77B9-1E11-E96D0C514A74}"/>
              </a:ext>
            </a:extLst>
          </p:cNvPr>
          <p:cNvGrpSpPr/>
          <p:nvPr/>
        </p:nvGrpSpPr>
        <p:grpSpPr>
          <a:xfrm>
            <a:off x="478366" y="3981722"/>
            <a:ext cx="821917" cy="634833"/>
            <a:chOff x="592666" y="2637479"/>
            <a:chExt cx="821917" cy="634833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73F1BF4A-6BA9-AF7F-4B30-266A1C8CE3E1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62" name="Rectangle 1861">
                <a:extLst>
                  <a:ext uri="{FF2B5EF4-FFF2-40B4-BE49-F238E27FC236}">
                    <a16:creationId xmlns:a16="http://schemas.microsoft.com/office/drawing/2014/main" id="{23C601E3-4D13-65CB-86CA-2A22A62E1989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3" name="Rectangle 1862">
                <a:extLst>
                  <a:ext uri="{FF2B5EF4-FFF2-40B4-BE49-F238E27FC236}">
                    <a16:creationId xmlns:a16="http://schemas.microsoft.com/office/drawing/2014/main" id="{D7969549-4B42-1CE5-5335-A71C51837151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7E63901-FAA5-E090-1615-E12194958908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51DB0F1-A1C6-E47B-6340-3BE125EEFB45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BB25F0D-392F-6A88-B24B-3FFDFB7F2403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55</a:t>
              </a:r>
            </a:p>
          </p:txBody>
        </p:sp>
        <p:sp>
          <p:nvSpPr>
            <p:cNvPr id="1856" name="TextBox 1855">
              <a:extLst>
                <a:ext uri="{FF2B5EF4-FFF2-40B4-BE49-F238E27FC236}">
                  <a16:creationId xmlns:a16="http://schemas.microsoft.com/office/drawing/2014/main" id="{6BD06210-99C0-1013-EDE6-5B0F7A024D18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132,91</a:t>
              </a:r>
            </a:p>
          </p:txBody>
        </p:sp>
        <p:sp>
          <p:nvSpPr>
            <p:cNvPr id="1857" name="TextBox 1856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EACBFA-8314-086A-83E6-91C0FCC04CCA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Cs</a:t>
              </a:r>
            </a:p>
          </p:txBody>
        </p:sp>
        <p:sp>
          <p:nvSpPr>
            <p:cNvPr id="1858" name="TextBox 1857">
              <a:extLst>
                <a:ext uri="{FF2B5EF4-FFF2-40B4-BE49-F238E27FC236}">
                  <a16:creationId xmlns:a16="http://schemas.microsoft.com/office/drawing/2014/main" id="{E5202F6D-67B1-361A-A585-1CEACD8BC7E7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0,79</a:t>
              </a:r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A8C13BA9-18F8-07E0-1909-2180548AC5AE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Caesium</a:t>
              </a:r>
            </a:p>
          </p:txBody>
        </p:sp>
      </p:grpSp>
      <p:grpSp>
        <p:nvGrpSpPr>
          <p:cNvPr id="1882" name="Group 1881">
            <a:extLst>
              <a:ext uri="{FF2B5EF4-FFF2-40B4-BE49-F238E27FC236}">
                <a16:creationId xmlns:a16="http://schemas.microsoft.com/office/drawing/2014/main" id="{1FE4BC0B-FE18-2596-97EF-22DEF8A4C11E}"/>
              </a:ext>
            </a:extLst>
          </p:cNvPr>
          <p:cNvGrpSpPr/>
          <p:nvPr/>
        </p:nvGrpSpPr>
        <p:grpSpPr>
          <a:xfrm>
            <a:off x="478365" y="3401978"/>
            <a:ext cx="821917" cy="634833"/>
            <a:chOff x="592666" y="2637479"/>
            <a:chExt cx="821917" cy="634833"/>
          </a:xfrm>
        </p:grpSpPr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AF8ABD3-9120-28C7-00F6-655328464BB4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891" name="Rectangle 1890">
                <a:extLst>
                  <a:ext uri="{FF2B5EF4-FFF2-40B4-BE49-F238E27FC236}">
                    <a16:creationId xmlns:a16="http://schemas.microsoft.com/office/drawing/2014/main" id="{C103E1E6-85C4-95F4-5753-392B67B1E240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2" name="Rectangle 1891">
                <a:extLst>
                  <a:ext uri="{FF2B5EF4-FFF2-40B4-BE49-F238E27FC236}">
                    <a16:creationId xmlns:a16="http://schemas.microsoft.com/office/drawing/2014/main" id="{7850BFC0-8E26-B7FA-F861-40E0AFD315A7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84" name="TextBox 1883">
              <a:extLst>
                <a:ext uri="{FF2B5EF4-FFF2-40B4-BE49-F238E27FC236}">
                  <a16:creationId xmlns:a16="http://schemas.microsoft.com/office/drawing/2014/main" id="{3B0726F4-4098-2108-757C-DB44B0F466A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885" name="TextBox 1884">
              <a:extLst>
                <a:ext uri="{FF2B5EF4-FFF2-40B4-BE49-F238E27FC236}">
                  <a16:creationId xmlns:a16="http://schemas.microsoft.com/office/drawing/2014/main" id="{83C1AA66-B7CD-33A7-BB3A-1374640531F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86" name="TextBox 1885">
              <a:extLst>
                <a:ext uri="{FF2B5EF4-FFF2-40B4-BE49-F238E27FC236}">
                  <a16:creationId xmlns:a16="http://schemas.microsoft.com/office/drawing/2014/main" id="{9136169A-1B7E-7F7C-322E-D5112B5B6DD5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37</a:t>
              </a:r>
            </a:p>
          </p:txBody>
        </p:sp>
        <p:sp>
          <p:nvSpPr>
            <p:cNvPr id="1887" name="TextBox 1886">
              <a:extLst>
                <a:ext uri="{FF2B5EF4-FFF2-40B4-BE49-F238E27FC236}">
                  <a16:creationId xmlns:a16="http://schemas.microsoft.com/office/drawing/2014/main" id="{CA65F305-F9AD-9432-BBDF-1B666DA28591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85,47</a:t>
              </a:r>
            </a:p>
          </p:txBody>
        </p:sp>
        <p:sp>
          <p:nvSpPr>
            <p:cNvPr id="1888" name="TextBox 1887">
              <a:hlinkClick r:id="rId12" action="ppaction://hlinksldjump"/>
              <a:extLst>
                <a:ext uri="{FF2B5EF4-FFF2-40B4-BE49-F238E27FC236}">
                  <a16:creationId xmlns:a16="http://schemas.microsoft.com/office/drawing/2014/main" id="{7BBF5BC7-0F8E-B4B9-FD55-5D05F24BFEB0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Rb</a:t>
              </a:r>
            </a:p>
          </p:txBody>
        </p:sp>
        <p:sp>
          <p:nvSpPr>
            <p:cNvPr id="1889" name="TextBox 1888">
              <a:extLst>
                <a:ext uri="{FF2B5EF4-FFF2-40B4-BE49-F238E27FC236}">
                  <a16:creationId xmlns:a16="http://schemas.microsoft.com/office/drawing/2014/main" id="{EC56B62D-7B5C-5BE8-BA59-FA1EDE6D29CC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0,82</a:t>
              </a:r>
            </a:p>
          </p:txBody>
        </p:sp>
        <p:sp>
          <p:nvSpPr>
            <p:cNvPr id="1890" name="TextBox 1889">
              <a:extLst>
                <a:ext uri="{FF2B5EF4-FFF2-40B4-BE49-F238E27FC236}">
                  <a16:creationId xmlns:a16="http://schemas.microsoft.com/office/drawing/2014/main" id="{894F6D07-CC73-8A5E-5B42-28F62225EC64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Rubidium</a:t>
              </a:r>
            </a:p>
          </p:txBody>
        </p: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0991DA2F-F832-9448-5FFC-57CE901EC409}"/>
              </a:ext>
            </a:extLst>
          </p:cNvPr>
          <p:cNvGrpSpPr/>
          <p:nvPr/>
        </p:nvGrpSpPr>
        <p:grpSpPr>
          <a:xfrm>
            <a:off x="1053688" y="1660528"/>
            <a:ext cx="821917" cy="634833"/>
            <a:chOff x="592666" y="2637479"/>
            <a:chExt cx="821917" cy="634833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0F671236-948E-1E8F-797F-5F1AC7A1D79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915" name="Rectangle 1914">
                <a:extLst>
                  <a:ext uri="{FF2B5EF4-FFF2-40B4-BE49-F238E27FC236}">
                    <a16:creationId xmlns:a16="http://schemas.microsoft.com/office/drawing/2014/main" id="{4035B5C0-48C2-9C08-5BEF-FA444991E314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6" name="Rectangle 1915">
                <a:extLst>
                  <a:ext uri="{FF2B5EF4-FFF2-40B4-BE49-F238E27FC236}">
                    <a16:creationId xmlns:a16="http://schemas.microsoft.com/office/drawing/2014/main" id="{BB18B34B-94CF-2523-3F4D-52DBE19AD44C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08" name="TextBox 1907">
              <a:extLst>
                <a:ext uri="{FF2B5EF4-FFF2-40B4-BE49-F238E27FC236}">
                  <a16:creationId xmlns:a16="http://schemas.microsoft.com/office/drawing/2014/main" id="{7F16F5B1-C007-2869-586B-92310EBFCBC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09" name="TextBox 1908">
              <a:extLst>
                <a:ext uri="{FF2B5EF4-FFF2-40B4-BE49-F238E27FC236}">
                  <a16:creationId xmlns:a16="http://schemas.microsoft.com/office/drawing/2014/main" id="{82922CF2-BAA4-B878-2F39-515090D4CB59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10" name="TextBox 1909">
              <a:extLst>
                <a:ext uri="{FF2B5EF4-FFF2-40B4-BE49-F238E27FC236}">
                  <a16:creationId xmlns:a16="http://schemas.microsoft.com/office/drawing/2014/main" id="{2D53971B-0E8F-431D-4F79-F528D616124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</a:t>
              </a:r>
            </a:p>
          </p:txBody>
        </p:sp>
        <p:sp>
          <p:nvSpPr>
            <p:cNvPr id="1911" name="TextBox 1910">
              <a:extLst>
                <a:ext uri="{FF2B5EF4-FFF2-40B4-BE49-F238E27FC236}">
                  <a16:creationId xmlns:a16="http://schemas.microsoft.com/office/drawing/2014/main" id="{0434B24A-D27D-9DFB-26AD-BB0FDB6E04A7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9,01</a:t>
              </a:r>
            </a:p>
          </p:txBody>
        </p:sp>
        <p:sp>
          <p:nvSpPr>
            <p:cNvPr id="1912" name="TextBox 1911">
              <a:hlinkClick r:id="rId13" action="ppaction://hlinksldjump"/>
              <a:extLst>
                <a:ext uri="{FF2B5EF4-FFF2-40B4-BE49-F238E27FC236}">
                  <a16:creationId xmlns:a16="http://schemas.microsoft.com/office/drawing/2014/main" id="{EDD4DA6F-EACE-D0B2-C3D7-540C138AD92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Be</a:t>
              </a:r>
            </a:p>
          </p:txBody>
        </p:sp>
        <p:sp>
          <p:nvSpPr>
            <p:cNvPr id="1913" name="TextBox 1912">
              <a:extLst>
                <a:ext uri="{FF2B5EF4-FFF2-40B4-BE49-F238E27FC236}">
                  <a16:creationId xmlns:a16="http://schemas.microsoft.com/office/drawing/2014/main" id="{0F033426-FE03-7F91-EED5-0963BA4D5E75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1,57</a:t>
              </a:r>
            </a:p>
          </p:txBody>
        </p:sp>
        <p:sp>
          <p:nvSpPr>
            <p:cNvPr id="1914" name="TextBox 1913">
              <a:extLst>
                <a:ext uri="{FF2B5EF4-FFF2-40B4-BE49-F238E27FC236}">
                  <a16:creationId xmlns:a16="http://schemas.microsoft.com/office/drawing/2014/main" id="{A172EC4B-31B6-E39F-A4CE-35BB7E34CA72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Beryllium</a:t>
              </a:r>
            </a:p>
          </p:txBody>
        </p:sp>
      </p:grpSp>
      <p:grpSp>
        <p:nvGrpSpPr>
          <p:cNvPr id="1917" name="Group 1916">
            <a:extLst>
              <a:ext uri="{FF2B5EF4-FFF2-40B4-BE49-F238E27FC236}">
                <a16:creationId xmlns:a16="http://schemas.microsoft.com/office/drawing/2014/main" id="{4B5C798B-62AA-B060-9D6D-875263787FD8}"/>
              </a:ext>
            </a:extLst>
          </p:cNvPr>
          <p:cNvGrpSpPr/>
          <p:nvPr/>
        </p:nvGrpSpPr>
        <p:grpSpPr>
          <a:xfrm>
            <a:off x="1053689" y="2240272"/>
            <a:ext cx="821917" cy="634833"/>
            <a:chOff x="592666" y="2637479"/>
            <a:chExt cx="821917" cy="634833"/>
          </a:xfrm>
        </p:grpSpPr>
        <p:grpSp>
          <p:nvGrpSpPr>
            <p:cNvPr id="1918" name="Group 1917">
              <a:extLst>
                <a:ext uri="{FF2B5EF4-FFF2-40B4-BE49-F238E27FC236}">
                  <a16:creationId xmlns:a16="http://schemas.microsoft.com/office/drawing/2014/main" id="{98CB1018-EF80-4434-CE0E-9919C3099D23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830524B1-9804-321B-B327-4BA5BC8708A1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9FE2372-720C-71C5-5150-783E71D909F3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19" name="TextBox 1918">
              <a:extLst>
                <a:ext uri="{FF2B5EF4-FFF2-40B4-BE49-F238E27FC236}">
                  <a16:creationId xmlns:a16="http://schemas.microsoft.com/office/drawing/2014/main" id="{980A6C49-7FA8-B8C7-6691-AB405C380913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174F569-CF1D-9A9F-868C-3072D1F2A8B0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9CAF9F3-2AF8-351C-88F4-31D8A64E3B50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532358E-9CA0-6ED0-031A-A45CF699196E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24,31</a:t>
              </a:r>
            </a:p>
          </p:txBody>
        </p:sp>
        <p:sp>
          <p:nvSpPr>
            <p:cNvPr id="67" name="TextBox 66">
              <a:hlinkClick r:id="rId14" action="ppaction://hlinksldjump"/>
              <a:extLst>
                <a:ext uri="{FF2B5EF4-FFF2-40B4-BE49-F238E27FC236}">
                  <a16:creationId xmlns:a16="http://schemas.microsoft.com/office/drawing/2014/main" id="{AEAF51B3-D2D0-9A47-420B-BA74253ADE16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2766C6CC-C07F-066B-5509-E79BFA85FA8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1,31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60A58EC-6E7F-D60A-7084-B0167FA6F39D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Magnesium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41FF049-40AA-494B-00A1-7DF048969FF9}"/>
              </a:ext>
            </a:extLst>
          </p:cNvPr>
          <p:cNvGrpSpPr/>
          <p:nvPr/>
        </p:nvGrpSpPr>
        <p:grpSpPr>
          <a:xfrm>
            <a:off x="1053688" y="2821188"/>
            <a:ext cx="821917" cy="634833"/>
            <a:chOff x="592666" y="2637479"/>
            <a:chExt cx="821917" cy="63483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4F7137AA-E62B-5FB7-0D67-05AB9CB4A062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F35996E2-E2D2-CFCB-AFAC-ABAED611F997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FF9BDF87-182C-1AAD-A196-7A70B7E58D4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8BA4E95-1CB3-7BF0-B670-2126D2BBA406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8DDB61-BE22-5B92-2872-1E34141E6ACC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999AE1-6873-0D2D-2C80-9B4D9D1499E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20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3FD6C97-ED25-AC5A-DA3F-04F0862210A1}"/>
                </a:ext>
              </a:extLst>
            </p:cNvPr>
            <p:cNvSpPr txBox="1"/>
            <p:nvPr/>
          </p:nvSpPr>
          <p:spPr>
            <a:xfrm>
              <a:off x="787401" y="2637479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40,08</a:t>
              </a:r>
            </a:p>
          </p:txBody>
        </p:sp>
        <p:sp>
          <p:nvSpPr>
            <p:cNvPr id="78" name="TextBox 77">
              <a:hlinkClick r:id="rId15" action="ppaction://hlinksldjump"/>
              <a:extLst>
                <a:ext uri="{FF2B5EF4-FFF2-40B4-BE49-F238E27FC236}">
                  <a16:creationId xmlns:a16="http://schemas.microsoft.com/office/drawing/2014/main" id="{F6304754-74B8-A54A-3406-9175CAD38688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Ca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22CC5E4-C703-5753-C1A7-670A72E0082D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6841FD1-3FB0-2F0A-EFB1-8DCBC19DB268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Calcium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900E617-3379-D11F-3D34-67649E5992B5}"/>
              </a:ext>
            </a:extLst>
          </p:cNvPr>
          <p:cNvGrpSpPr/>
          <p:nvPr/>
        </p:nvGrpSpPr>
        <p:grpSpPr>
          <a:xfrm>
            <a:off x="1053688" y="3401978"/>
            <a:ext cx="821917" cy="634833"/>
            <a:chOff x="592666" y="2637479"/>
            <a:chExt cx="821917" cy="634833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9B820C1-D4C7-53E4-4A9B-AD320465A7E5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9388528F-FF96-2551-B3B2-E6D648E3C162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EACAA2A8-49BC-79FA-A91A-A2DC95A9927D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5AFEBC-8181-00F1-A493-097CAD3C3375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99A1C80-B7D4-37FE-A75E-95156A837D77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D488817-B0B8-6E09-7C81-4D89E5D77F3A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09F9C4C-76BC-DAEB-E29D-5F1E3D4FC633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87,62</a:t>
              </a:r>
            </a:p>
          </p:txBody>
        </p:sp>
        <p:sp>
          <p:nvSpPr>
            <p:cNvPr id="89" name="TextBox 88">
              <a:hlinkClick r:id="rId16" action="ppaction://hlinksldjump"/>
              <a:extLst>
                <a:ext uri="{FF2B5EF4-FFF2-40B4-BE49-F238E27FC236}">
                  <a16:creationId xmlns:a16="http://schemas.microsoft.com/office/drawing/2014/main" id="{90A9FB4D-03A6-A041-06AB-FC3E8F0D75B9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Sr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B8A3D27-41C5-4C42-91FA-0FB60D276DFA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387C5130-8E5B-1D6B-5BC4-D50CA7A1878C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Strontium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FC91C200-7974-6A17-EA20-B4D825AAE480}"/>
              </a:ext>
            </a:extLst>
          </p:cNvPr>
          <p:cNvGrpSpPr/>
          <p:nvPr/>
        </p:nvGrpSpPr>
        <p:grpSpPr>
          <a:xfrm>
            <a:off x="1053689" y="3981722"/>
            <a:ext cx="821917" cy="634833"/>
            <a:chOff x="592666" y="2637479"/>
            <a:chExt cx="821917" cy="634833"/>
          </a:xfrm>
        </p:grpSpPr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8A7348B-61B7-9559-C2FE-A46653E45CE8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B8DC47B2-07BC-DC0F-0A02-FC6C453ADAA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87BE50D-12BF-8CE4-3093-37B7CB20474A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8F2B9BC-A31E-6E97-4C82-EFF1F7B91AFD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18B7D91-56F0-B53D-8F92-FFA65933D573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A2E761F-9DAC-BEC3-1B26-4B1EE8434A7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56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7A1BAC7-D113-CC12-C92C-05C40D8710B5}"/>
                </a:ext>
              </a:extLst>
            </p:cNvPr>
            <p:cNvSpPr txBox="1"/>
            <p:nvPr/>
          </p:nvSpPr>
          <p:spPr>
            <a:xfrm>
              <a:off x="787400" y="2637479"/>
              <a:ext cx="452966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137,31</a:t>
              </a:r>
            </a:p>
          </p:txBody>
        </p:sp>
        <p:sp>
          <p:nvSpPr>
            <p:cNvPr id="100" name="TextBox 99">
              <a:hlinkClick r:id="rId17" action="ppaction://hlinksldjump"/>
              <a:extLst>
                <a:ext uri="{FF2B5EF4-FFF2-40B4-BE49-F238E27FC236}">
                  <a16:creationId xmlns:a16="http://schemas.microsoft.com/office/drawing/2014/main" id="{1B609181-5E9B-A871-E2FA-F83DF9485C13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Ba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443D2AE-2469-5BF0-840C-87032D3B3BE8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0,89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CF9040E-5A51-F320-D1C6-D3981A5ECB4A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Barium</a:t>
              </a: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0EE8760-A6A3-722C-A402-D0A87FBBB5E7}"/>
              </a:ext>
            </a:extLst>
          </p:cNvPr>
          <p:cNvGrpSpPr/>
          <p:nvPr/>
        </p:nvGrpSpPr>
        <p:grpSpPr>
          <a:xfrm>
            <a:off x="7342964" y="1663140"/>
            <a:ext cx="821917" cy="632746"/>
            <a:chOff x="449791" y="3986854"/>
            <a:chExt cx="821917" cy="632746"/>
          </a:xfrm>
        </p:grpSpPr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AD095253-3F91-8E2B-8EA4-1D69B93DC2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1D1219C4-FE68-F198-73EA-78BF4C29D8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4F087713-08DA-14E4-A011-06272C63E5A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92A1859-CFDF-E4B4-E3CB-D374BC49981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0A0C09B-EA95-CA7D-7AC8-88EFAD37AA6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1E1806BD-822C-8913-28BD-A454F1E63907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10,81</a:t>
              </a:r>
            </a:p>
          </p:txBody>
        </p:sp>
        <p:sp>
          <p:nvSpPr>
            <p:cNvPr id="200" name="TextBox 199">
              <a:hlinkClick r:id="rId18" action="ppaction://hlinksldjump"/>
              <a:extLst>
                <a:ext uri="{FF2B5EF4-FFF2-40B4-BE49-F238E27FC236}">
                  <a16:creationId xmlns:a16="http://schemas.microsoft.com/office/drawing/2014/main" id="{D9CB66E5-B46C-1B7C-FE9C-69E6CA83B54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C29CCCC2-3B45-9038-ABEE-8E9EA98BFFE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6C230635-C183-9565-9490-9ABBA192AEB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Boron</a:t>
              </a:r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1FDF7681-9D65-BCBC-87D0-FF6AB3C2204B}"/>
              </a:ext>
            </a:extLst>
          </p:cNvPr>
          <p:cNvGrpSpPr/>
          <p:nvPr/>
        </p:nvGrpSpPr>
        <p:grpSpPr>
          <a:xfrm>
            <a:off x="7342965" y="2242264"/>
            <a:ext cx="821917" cy="632746"/>
            <a:chOff x="449791" y="3986854"/>
            <a:chExt cx="821917" cy="632746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9138900-6E10-30A8-1EF7-A67180451C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830307A-7F55-C21B-4BEF-8E0A7CA81B0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E9B69592-C41B-85EB-1299-01F99E8DC5E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104C6A37-1EB2-FAF2-150D-2A1EF100127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AD8F05F6-8138-D8D8-3DC0-042A229F6E4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13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CCFA174-72AC-90BD-A295-1386DE86FEB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26,98</a:t>
              </a:r>
            </a:p>
          </p:txBody>
        </p:sp>
        <p:sp>
          <p:nvSpPr>
            <p:cNvPr id="210" name="TextBox 209">
              <a:hlinkClick r:id="rId19" action="ppaction://hlinksldjump"/>
              <a:extLst>
                <a:ext uri="{FF2B5EF4-FFF2-40B4-BE49-F238E27FC236}">
                  <a16:creationId xmlns:a16="http://schemas.microsoft.com/office/drawing/2014/main" id="{8845B020-58F1-48BD-A567-022BC26A39C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Al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A0DEC1-1F6C-046B-D1A5-9F3BE0C601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0B94DD07-9584-BAD4-0BBA-792F382F647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Aluminium</a:t>
              </a: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F9CE607-763E-BD19-62F8-8467A8A449AB}"/>
              </a:ext>
            </a:extLst>
          </p:cNvPr>
          <p:cNvGrpSpPr/>
          <p:nvPr/>
        </p:nvGrpSpPr>
        <p:grpSpPr>
          <a:xfrm>
            <a:off x="7342711" y="3401927"/>
            <a:ext cx="821917" cy="632746"/>
            <a:chOff x="449791" y="3986854"/>
            <a:chExt cx="821917" cy="632746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11F27A7B-B225-90FD-0281-4221D6755C4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8805490-E8E1-00C4-3EFC-C0F5521BEA5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EE212D5-2B23-F373-5906-06EAB784E0F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A318995-499C-79DD-3E83-E08ACD0EBFC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6579F378-6DD7-D863-99F9-518FA8D9AA3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49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EC7171C-36CE-E396-13BA-DC7988A74A7B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114,82</a:t>
              </a:r>
            </a:p>
          </p:txBody>
        </p:sp>
        <p:sp>
          <p:nvSpPr>
            <p:cNvPr id="230" name="TextBox 229">
              <a:hlinkClick r:id="rId20" action="ppaction://hlinksldjump"/>
              <a:extLst>
                <a:ext uri="{FF2B5EF4-FFF2-40B4-BE49-F238E27FC236}">
                  <a16:creationId xmlns:a16="http://schemas.microsoft.com/office/drawing/2014/main" id="{DBC4F422-0D64-44CD-2266-29546DC1354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In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96F5981-BC61-3B5C-4CA7-CE4F13F57FF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1,78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D4086DE3-1754-DC37-DA2E-676ABA160C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Indium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2C48C3A-E07E-08F7-1F9C-E4732DF87EA6}"/>
              </a:ext>
            </a:extLst>
          </p:cNvPr>
          <p:cNvGrpSpPr/>
          <p:nvPr/>
        </p:nvGrpSpPr>
        <p:grpSpPr>
          <a:xfrm>
            <a:off x="7894055" y="1663387"/>
            <a:ext cx="840980" cy="632746"/>
            <a:chOff x="430728" y="3986854"/>
            <a:chExt cx="840980" cy="632746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96C84BF-43D3-6788-044C-9E000A154B2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7019B95-CDE8-6B25-0B9C-0850C8594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937279-5B76-E2B0-56DE-5BDD08ADC38F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-4,-3,-2,-1,0,1,2,3,4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52A2B48E-8230-0CC7-41B3-7C1CCE54BB2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4A51014D-FB1E-1162-B49A-153546DDAC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6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5EF22019-E3F1-29B0-EA96-668D82528BFE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12,01</a:t>
              </a:r>
            </a:p>
          </p:txBody>
        </p:sp>
        <p:sp>
          <p:nvSpPr>
            <p:cNvPr id="260" name="TextBox 259">
              <a:hlinkClick r:id="rId21" action="ppaction://hlinksldjump"/>
              <a:extLst>
                <a:ext uri="{FF2B5EF4-FFF2-40B4-BE49-F238E27FC236}">
                  <a16:creationId xmlns:a16="http://schemas.microsoft.com/office/drawing/2014/main" id="{BF313675-FA13-A89B-1E48-24731CFCFC9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F4594A34-02FD-BF62-ACEC-AB72EECD1E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FDDCC6-55DE-C3B7-1C6C-F0D31F0E111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Carbon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942AACE9-A389-E8A1-3305-2F0412DD17B4}"/>
              </a:ext>
            </a:extLst>
          </p:cNvPr>
          <p:cNvGrpSpPr/>
          <p:nvPr/>
        </p:nvGrpSpPr>
        <p:grpSpPr>
          <a:xfrm>
            <a:off x="7913119" y="2240923"/>
            <a:ext cx="821917" cy="632746"/>
            <a:chOff x="449791" y="3986854"/>
            <a:chExt cx="821917" cy="632746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E51DDF46-2A38-3984-D28A-CD10531D63E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AF96D83D-C313-19D7-0EFF-A6618766FB9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296CCA90-62A2-3A38-CC86-9D5662FA0BE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5108C115-CC90-1535-0228-3159107BCA9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15CD0A6C-4A29-85FF-66B3-D8A69849C4B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14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D99BE29B-8621-C07C-9175-912492C8C6A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28,09</a:t>
              </a:r>
            </a:p>
          </p:txBody>
        </p:sp>
        <p:sp>
          <p:nvSpPr>
            <p:cNvPr id="336" name="TextBox 335">
              <a:hlinkClick r:id="rId22" action="ppaction://hlinksldjump"/>
              <a:extLst>
                <a:ext uri="{FF2B5EF4-FFF2-40B4-BE49-F238E27FC236}">
                  <a16:creationId xmlns:a16="http://schemas.microsoft.com/office/drawing/2014/main" id="{BD41BEAB-9AF1-002B-FAA7-C77ED363E20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Si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A833A1A3-CFAE-EE6D-99A8-7656BDCEB39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118E5C32-F9C2-0FFE-D1F2-2D76508108F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Silicon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A3B3E1C-1D3D-1B21-56E2-8B068DCEAF92}"/>
              </a:ext>
            </a:extLst>
          </p:cNvPr>
          <p:cNvGrpSpPr/>
          <p:nvPr/>
        </p:nvGrpSpPr>
        <p:grpSpPr>
          <a:xfrm>
            <a:off x="7912865" y="3402174"/>
            <a:ext cx="821917" cy="632746"/>
            <a:chOff x="449791" y="3986854"/>
            <a:chExt cx="821917" cy="632746"/>
          </a:xfrm>
        </p:grpSpPr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D1EAB6F-088B-5801-6DD2-61C301E4A5D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D0F942B-D0A1-434E-B712-2CFC6D39155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9E0578B8-69C6-7131-6CC7-44DBC53F0F3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6685C94D-602A-E995-8928-2CA56522C979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883C933-4597-F0EB-9CB5-575C06F17FD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50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34ECEB92-31F8-28B0-0085-8730018AFC41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118,69</a:t>
              </a:r>
            </a:p>
          </p:txBody>
        </p:sp>
        <p:sp>
          <p:nvSpPr>
            <p:cNvPr id="356" name="TextBox 355">
              <a:hlinkClick r:id="rId23" action="ppaction://hlinksldjump"/>
              <a:extLst>
                <a:ext uri="{FF2B5EF4-FFF2-40B4-BE49-F238E27FC236}">
                  <a16:creationId xmlns:a16="http://schemas.microsoft.com/office/drawing/2014/main" id="{6F022D50-79AA-CB3B-B5A3-155CE935CC2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Sn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147826A9-F948-6EFE-29B9-D4179FF5FA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1,96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D833C4C7-D465-14D7-CBF8-86C60BB61A0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Tin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E752CBC-C13D-ACAF-89D6-D40BEE70EE15}"/>
              </a:ext>
            </a:extLst>
          </p:cNvPr>
          <p:cNvGrpSpPr/>
          <p:nvPr/>
        </p:nvGrpSpPr>
        <p:grpSpPr>
          <a:xfrm>
            <a:off x="7901224" y="3981298"/>
            <a:ext cx="833559" cy="632746"/>
            <a:chOff x="438149" y="3986854"/>
            <a:chExt cx="833559" cy="632746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23DDD50-88FA-0000-3820-D32BE5EF268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296D81EE-36AF-AAD1-90DB-C9A44397206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20259F1-A7A0-A840-AE5F-23EB81CEBBB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06E588B-D9FE-CE0C-DFC4-A10ED5590B29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26F932FD-4906-A4C4-2C79-79D35161441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82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C35505FD-20E8-B8D1-8400-F086E308E200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207,20</a:t>
              </a:r>
            </a:p>
          </p:txBody>
        </p:sp>
        <p:sp>
          <p:nvSpPr>
            <p:cNvPr id="366" name="TextBox 365">
              <a:hlinkClick r:id="rId24" action="ppaction://hlinksldjump"/>
              <a:extLst>
                <a:ext uri="{FF2B5EF4-FFF2-40B4-BE49-F238E27FC236}">
                  <a16:creationId xmlns:a16="http://schemas.microsoft.com/office/drawing/2014/main" id="{36DB32B6-2B76-C99E-1D3C-97E3F4A2BE1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Pb</a:t>
              </a:r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3C9FE875-3CF8-E5C3-3ACD-0FD63977521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14719A63-8EC1-9B1F-2266-C058CBB217E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Lead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AF749A8A-8DF1-D914-4728-F055AB772441}"/>
              </a:ext>
            </a:extLst>
          </p:cNvPr>
          <p:cNvGrpSpPr/>
          <p:nvPr/>
        </p:nvGrpSpPr>
        <p:grpSpPr>
          <a:xfrm>
            <a:off x="8462662" y="1663265"/>
            <a:ext cx="840980" cy="632746"/>
            <a:chOff x="430728" y="3986854"/>
            <a:chExt cx="840980" cy="632746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E13DE9E6-B787-E672-25EC-078D1A76E04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CCFCB67F-1149-FDD8-A261-069C04DC464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0199A65F-B535-E61A-EB34-4763CF885391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-3, 1, 2, 3, 4, 5</a:t>
              </a: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8DE7D0AF-5FA1-9FA9-1848-75C2B31EE2E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A338AE1B-AC29-D47E-3AA6-9434E2BF045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E5B2AA4C-0B06-90F9-3DF2-695DDDFFCA99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14,007</a:t>
              </a:r>
            </a:p>
          </p:txBody>
        </p:sp>
        <p:sp>
          <p:nvSpPr>
            <p:cNvPr id="411" name="TextBox 410">
              <a:hlinkClick r:id="rId25" action="ppaction://hlinksldjump"/>
              <a:extLst>
                <a:ext uri="{FF2B5EF4-FFF2-40B4-BE49-F238E27FC236}">
                  <a16:creationId xmlns:a16="http://schemas.microsoft.com/office/drawing/2014/main" id="{666A7605-CD32-B5D7-A48B-7FE4EF8F06A8}"/>
                </a:ext>
              </a:extLst>
            </p:cNvPr>
            <p:cNvSpPr txBox="1"/>
            <p:nvPr/>
          </p:nvSpPr>
          <p:spPr>
            <a:xfrm>
              <a:off x="451258" y="4077186"/>
              <a:ext cx="3621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39316541-02F7-6DE7-20D6-4ED8B1BB5D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3,04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4DF3F555-7362-0DCC-CEE0-B871428AD8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Nitrogen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D66408D2-4496-8F99-6933-DA3762E90867}"/>
              </a:ext>
            </a:extLst>
          </p:cNvPr>
          <p:cNvGrpSpPr/>
          <p:nvPr/>
        </p:nvGrpSpPr>
        <p:grpSpPr>
          <a:xfrm>
            <a:off x="8481726" y="2242389"/>
            <a:ext cx="821917" cy="632746"/>
            <a:chOff x="449791" y="3986854"/>
            <a:chExt cx="821917" cy="632746"/>
          </a:xfrm>
        </p:grpSpPr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1E27612-29E1-D483-EB9D-6FF322756B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12559615-87EC-94B4-0430-3482695D121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CB62886F-E4B6-B70E-F779-A52D3EA204E9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[1], 3, [4], 5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5A4BFC10-9EFD-A050-B2AD-4C0E1D60AE6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8489B675-B572-0CBD-6541-ECBEC4DECDC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15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D34BEB27-475E-5E79-09CF-EF27A4F9BE93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30,97</a:t>
              </a:r>
            </a:p>
          </p:txBody>
        </p:sp>
        <p:sp>
          <p:nvSpPr>
            <p:cNvPr id="541" name="TextBox 540">
              <a:hlinkClick r:id="rId26" action="ppaction://hlinksldjump"/>
              <a:extLst>
                <a:ext uri="{FF2B5EF4-FFF2-40B4-BE49-F238E27FC236}">
                  <a16:creationId xmlns:a16="http://schemas.microsoft.com/office/drawing/2014/main" id="{63AD6480-65FD-9383-588C-0FE745FFA13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</a:t>
              </a: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92CD229-DB98-5321-41CF-670365F8A8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2,19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9E59CF5C-EBED-F82C-B6C7-3891478954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Phosphorus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9094476E-A44E-5C66-C69A-E0BDF17A6D36}"/>
              </a:ext>
            </a:extLst>
          </p:cNvPr>
          <p:cNvGrpSpPr/>
          <p:nvPr/>
        </p:nvGrpSpPr>
        <p:grpSpPr>
          <a:xfrm>
            <a:off x="8481725" y="2823205"/>
            <a:ext cx="821917" cy="632746"/>
            <a:chOff x="449791" y="3986854"/>
            <a:chExt cx="821917" cy="632746"/>
          </a:xfrm>
        </p:grpSpPr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E252C8DF-09B9-BDAB-F610-C5300093959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B7552B4D-6610-2ACF-7A3A-0B281327960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5BB2D0C2-9386-B9D3-AF15-E4CD9064DE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-3, 3, 5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C8C68C5-B030-5FE9-C3A1-8401E242DDF5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8F4121A4-E240-BFE6-FAD5-8D92BB2F177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33</a:t>
              </a: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F618141E-1C24-5008-3F8D-ADF375F56D4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74,92</a:t>
              </a:r>
            </a:p>
          </p:txBody>
        </p:sp>
        <p:sp>
          <p:nvSpPr>
            <p:cNvPr id="551" name="TextBox 550">
              <a:hlinkClick r:id="rId27" action="ppaction://hlinksldjump"/>
              <a:extLst>
                <a:ext uri="{FF2B5EF4-FFF2-40B4-BE49-F238E27FC236}">
                  <a16:creationId xmlns:a16="http://schemas.microsoft.com/office/drawing/2014/main" id="{FB477E71-7FB5-8F01-1338-C67C95DCE1CC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As</a:t>
              </a:r>
            </a:p>
          </p:txBody>
        </p: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26EA5D94-EF8E-EFE3-605C-B6FF0FC887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2,18</a:t>
              </a:r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5BFFAD1-9066-60BD-4475-8772E09F28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Arsenic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03F36D86-F24A-AC44-96C3-6B46F9EB7CCC}"/>
              </a:ext>
            </a:extLst>
          </p:cNvPr>
          <p:cNvGrpSpPr/>
          <p:nvPr/>
        </p:nvGrpSpPr>
        <p:grpSpPr>
          <a:xfrm>
            <a:off x="8481472" y="3401523"/>
            <a:ext cx="821917" cy="632746"/>
            <a:chOff x="449791" y="3986854"/>
            <a:chExt cx="821917" cy="632746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C3C3F81-2D1E-4428-3F85-80EA3AA4119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A0EFE035-C71A-FE1F-06FE-69698A16A02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35FDB2F2-12BF-6391-345E-48A68F25A00D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-3, 3, [4], 5</a:t>
              </a:r>
            </a:p>
          </p:txBody>
        </p:sp>
        <p:sp>
          <p:nvSpPr>
            <p:cNvPr id="558" name="TextBox 557">
              <a:extLst>
                <a:ext uri="{FF2B5EF4-FFF2-40B4-BE49-F238E27FC236}">
                  <a16:creationId xmlns:a16="http://schemas.microsoft.com/office/drawing/2014/main" id="{61385DFF-BA65-4A8C-5948-EC239BE95BD0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B3F67DE6-38BB-3963-72DB-F4378B90ECA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51</a:t>
              </a: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7F1946D-34D8-6595-C5C7-7732FD2AF82E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121,75</a:t>
              </a:r>
            </a:p>
          </p:txBody>
        </p:sp>
        <p:sp>
          <p:nvSpPr>
            <p:cNvPr id="561" name="TextBox 560">
              <a:hlinkClick r:id="rId28" action="ppaction://hlinksldjump"/>
              <a:extLst>
                <a:ext uri="{FF2B5EF4-FFF2-40B4-BE49-F238E27FC236}">
                  <a16:creationId xmlns:a16="http://schemas.microsoft.com/office/drawing/2014/main" id="{3002505B-BDA7-0E1E-53EE-95683AD6AFD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Sb</a:t>
              </a: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96B7CF5D-877D-D110-0D8F-9E5EDD2B7D1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2,05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7ADC4426-BC41-3C35-BE75-63087675AB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Antimony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FCC1A7F-7F72-CC95-2AA3-A91BE0101B9D}"/>
              </a:ext>
            </a:extLst>
          </p:cNvPr>
          <p:cNvGrpSpPr/>
          <p:nvPr/>
        </p:nvGrpSpPr>
        <p:grpSpPr>
          <a:xfrm>
            <a:off x="8469831" y="3980647"/>
            <a:ext cx="833559" cy="632746"/>
            <a:chOff x="438149" y="3986854"/>
            <a:chExt cx="833559" cy="632746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3FB12E2F-70D2-37DE-8BCC-724CBDB67C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329CF7A3-3324-5CCC-FBFE-0B3B009290C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AEE4C6F7-4458-9499-5ED9-5CC5F94590C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3, 5</a:t>
              </a:r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DECFCE55-1130-8ABF-8650-CA058CEED60E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2F6DA302-5684-5E83-6FC3-2C46692883E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83</a:t>
              </a: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1F6CFF09-3C18-5043-9697-04393741252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208,98</a:t>
              </a:r>
            </a:p>
          </p:txBody>
        </p:sp>
        <p:sp>
          <p:nvSpPr>
            <p:cNvPr id="571" name="TextBox 570">
              <a:hlinkClick r:id="rId29" action="ppaction://hlinksldjump"/>
              <a:extLst>
                <a:ext uri="{FF2B5EF4-FFF2-40B4-BE49-F238E27FC236}">
                  <a16:creationId xmlns:a16="http://schemas.microsoft.com/office/drawing/2014/main" id="{E96B7076-AA13-4350-C9EE-8CF2851F638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Bi</a:t>
              </a:r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2F5C2F18-4A6E-E526-6619-BE39B1C4C8F0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1316D1FD-589B-5F44-9133-FBF8A0AE805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Bismuth</a:t>
              </a:r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4FA7937-06D7-BD28-B6E0-7854FC71EDBC}"/>
              </a:ext>
            </a:extLst>
          </p:cNvPr>
          <p:cNvGrpSpPr/>
          <p:nvPr/>
        </p:nvGrpSpPr>
        <p:grpSpPr>
          <a:xfrm>
            <a:off x="9049715" y="2242091"/>
            <a:ext cx="821917" cy="632746"/>
            <a:chOff x="449791" y="3986854"/>
            <a:chExt cx="821917" cy="632746"/>
          </a:xfrm>
        </p:grpSpPr>
        <p:sp>
          <p:nvSpPr>
            <p:cNvPr id="815" name="Rectangle 814">
              <a:extLst>
                <a:ext uri="{FF2B5EF4-FFF2-40B4-BE49-F238E27FC236}">
                  <a16:creationId xmlns:a16="http://schemas.microsoft.com/office/drawing/2014/main" id="{56242455-8D6D-B4BE-DD24-4F239E6CF40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Rectangle 815">
              <a:extLst>
                <a:ext uri="{FF2B5EF4-FFF2-40B4-BE49-F238E27FC236}">
                  <a16:creationId xmlns:a16="http://schemas.microsoft.com/office/drawing/2014/main" id="{62955145-DFBA-9B0E-38E4-3BBD21E5B1B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7AD3B120-F646-3CA0-2F0A-2CB201E266C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-1, [1, 2] 4, 6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F7CD0B0-D5EF-0EE9-78A4-552CC201AEE4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BF2B35EB-474F-62BC-31A9-85B61E90AD2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16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C7B1222-A118-FF7C-96F3-4A36189246EC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32,06</a:t>
              </a:r>
            </a:p>
          </p:txBody>
        </p:sp>
        <p:sp>
          <p:nvSpPr>
            <p:cNvPr id="821" name="TextBox 820">
              <a:hlinkClick r:id="rId30" action="ppaction://hlinksldjump"/>
              <a:extLst>
                <a:ext uri="{FF2B5EF4-FFF2-40B4-BE49-F238E27FC236}">
                  <a16:creationId xmlns:a16="http://schemas.microsoft.com/office/drawing/2014/main" id="{A05E1BB9-790F-DA40-80E6-F50E2AADE38E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7DF2A385-0289-C626-1B7B-D21C78A35C4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2,58</a:t>
              </a: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EFA68FD5-C2EE-5246-CD8B-DF059837988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Sulfur</a:t>
              </a:r>
            </a:p>
          </p:txBody>
        </p: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97ECD705-77C2-C615-B5CC-8ABA75E94AA7}"/>
              </a:ext>
            </a:extLst>
          </p:cNvPr>
          <p:cNvGrpSpPr/>
          <p:nvPr/>
        </p:nvGrpSpPr>
        <p:grpSpPr>
          <a:xfrm>
            <a:off x="9026417" y="1662967"/>
            <a:ext cx="845214" cy="632746"/>
            <a:chOff x="426494" y="3986854"/>
            <a:chExt cx="845214" cy="632746"/>
          </a:xfrm>
        </p:grpSpPr>
        <p:sp>
          <p:nvSpPr>
            <p:cNvPr id="825" name="Rectangle 824">
              <a:extLst>
                <a:ext uri="{FF2B5EF4-FFF2-40B4-BE49-F238E27FC236}">
                  <a16:creationId xmlns:a16="http://schemas.microsoft.com/office/drawing/2014/main" id="{D35CA992-FA85-6CC3-C662-27D55A31CCF6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Rectangle 825">
              <a:extLst>
                <a:ext uri="{FF2B5EF4-FFF2-40B4-BE49-F238E27FC236}">
                  <a16:creationId xmlns:a16="http://schemas.microsoft.com/office/drawing/2014/main" id="{E3E6787D-8A79-BC2E-D22C-713D82509F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ACBD961C-68F2-5714-8FA6-0913AD84E1FB}"/>
                </a:ext>
              </a:extLst>
            </p:cNvPr>
            <p:cNvSpPr txBox="1"/>
            <p:nvPr/>
          </p:nvSpPr>
          <p:spPr>
            <a:xfrm>
              <a:off x="426494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-2,-1, [-1/2,-1/3,1],2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4AAF52BE-FF28-6E62-39CF-0447232727A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4E95B24E-1F90-6063-543E-FE2C1F71BB3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B78F03C6-E532-858D-8594-4996801F8F9A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15,999</a:t>
              </a:r>
            </a:p>
          </p:txBody>
        </p:sp>
        <p:sp>
          <p:nvSpPr>
            <p:cNvPr id="831" name="TextBox 830">
              <a:hlinkClick r:id="rId31" action="ppaction://hlinksldjump"/>
              <a:extLst>
                <a:ext uri="{FF2B5EF4-FFF2-40B4-BE49-F238E27FC236}">
                  <a16:creationId xmlns:a16="http://schemas.microsoft.com/office/drawing/2014/main" id="{2AEA52FD-1256-B0D8-7F84-917FFC41BFA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79EFFC59-643A-749C-2735-3A6C8AE9198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3,44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94F6DB6D-F03A-FC30-2EAB-B93ABEFC70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Oxygen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3B78B674-531D-90F1-FB50-8015421D8CBD}"/>
              </a:ext>
            </a:extLst>
          </p:cNvPr>
          <p:cNvGrpSpPr/>
          <p:nvPr/>
        </p:nvGrpSpPr>
        <p:grpSpPr>
          <a:xfrm>
            <a:off x="9049714" y="2822907"/>
            <a:ext cx="821917" cy="632746"/>
            <a:chOff x="449791" y="3986854"/>
            <a:chExt cx="821917" cy="632746"/>
          </a:xfrm>
        </p:grpSpPr>
        <p:sp>
          <p:nvSpPr>
            <p:cNvPr id="835" name="Rectangle 834">
              <a:extLst>
                <a:ext uri="{FF2B5EF4-FFF2-40B4-BE49-F238E27FC236}">
                  <a16:creationId xmlns:a16="http://schemas.microsoft.com/office/drawing/2014/main" id="{9F69AAA0-AEB5-18E5-CB2B-472659F5DD8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Rectangle 835">
              <a:extLst>
                <a:ext uri="{FF2B5EF4-FFF2-40B4-BE49-F238E27FC236}">
                  <a16:creationId xmlns:a16="http://schemas.microsoft.com/office/drawing/2014/main" id="{6F44911D-E365-5D10-442C-1EE941F7437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1981DD51-4B45-EB15-A8A2-193E784E823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-2, 4, 6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B94FE3D1-94CD-6A1B-C09C-535B11CB3C8D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6EA21FC-710C-3F5E-D9C5-E87F529126A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34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65DB80AE-D7C7-BD0E-84AE-B4C34A8E3AD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78,96</a:t>
              </a:r>
            </a:p>
          </p:txBody>
        </p:sp>
        <p:sp>
          <p:nvSpPr>
            <p:cNvPr id="841" name="TextBox 840">
              <a:hlinkClick r:id="rId32" action="ppaction://hlinksldjump"/>
              <a:extLst>
                <a:ext uri="{FF2B5EF4-FFF2-40B4-BE49-F238E27FC236}">
                  <a16:creationId xmlns:a16="http://schemas.microsoft.com/office/drawing/2014/main" id="{9921DCC6-5309-56C4-1846-F60E58222A6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Se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EC151120-C24E-3402-3377-0C2BD18ABEA6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2,55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2CB3BCD5-486F-CC5E-6239-6E97E4BDF75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Selenium</a:t>
              </a:r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08FD6A74-8893-2299-3D75-BF93AF81B48D}"/>
              </a:ext>
            </a:extLst>
          </p:cNvPr>
          <p:cNvGrpSpPr/>
          <p:nvPr/>
        </p:nvGrpSpPr>
        <p:grpSpPr>
          <a:xfrm>
            <a:off x="9037820" y="3980349"/>
            <a:ext cx="833559" cy="632746"/>
            <a:chOff x="438149" y="3986854"/>
            <a:chExt cx="833559" cy="632746"/>
          </a:xfrm>
        </p:grpSpPr>
        <p:sp>
          <p:nvSpPr>
            <p:cNvPr id="895" name="Rectangle 894">
              <a:extLst>
                <a:ext uri="{FF2B5EF4-FFF2-40B4-BE49-F238E27FC236}">
                  <a16:creationId xmlns:a16="http://schemas.microsoft.com/office/drawing/2014/main" id="{F08D321B-DCA9-BE11-C242-DFE44DDD201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Rectangle 895">
              <a:extLst>
                <a:ext uri="{FF2B5EF4-FFF2-40B4-BE49-F238E27FC236}">
                  <a16:creationId xmlns:a16="http://schemas.microsoft.com/office/drawing/2014/main" id="{1CDB58A6-8C57-AFA8-4EEB-3E03B5045F7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41F7BD08-C28F-390D-7D61-2F9177DFEBE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-2, 2, 4, 6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FF6EFA6F-A159-F633-74B6-65F4D734C2F2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BA2933E1-3115-4E93-5067-B66F34C4AB6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84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3F836977-E899-FEB1-FDFE-AA8E9BA10B58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(209)</a:t>
              </a:r>
            </a:p>
          </p:txBody>
        </p:sp>
        <p:sp>
          <p:nvSpPr>
            <p:cNvPr id="901" name="TextBox 900">
              <a:hlinkClick r:id="rId33" action="ppaction://hlinksldjump"/>
              <a:extLst>
                <a:ext uri="{FF2B5EF4-FFF2-40B4-BE49-F238E27FC236}">
                  <a16:creationId xmlns:a16="http://schemas.microsoft.com/office/drawing/2014/main" id="{1BFC369C-B7D6-35EB-CA15-A7EBBAD00D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Po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AD04BC34-ABA0-82AB-03C3-964BB57D0B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1FB5CCFB-EF77-D51E-B15E-7D55764AE4C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Polonium</a:t>
              </a:r>
            </a:p>
          </p:txBody>
        </p: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42854EFA-BAB3-31CA-D586-A9CAEB8F0603}"/>
              </a:ext>
            </a:extLst>
          </p:cNvPr>
          <p:cNvGrpSpPr/>
          <p:nvPr/>
        </p:nvGrpSpPr>
        <p:grpSpPr>
          <a:xfrm>
            <a:off x="9597955" y="1664618"/>
            <a:ext cx="840980" cy="632746"/>
            <a:chOff x="430728" y="3986854"/>
            <a:chExt cx="840980" cy="632746"/>
          </a:xfrm>
        </p:grpSpPr>
        <p:sp>
          <p:nvSpPr>
            <p:cNvPr id="935" name="Rectangle 934">
              <a:extLst>
                <a:ext uri="{FF2B5EF4-FFF2-40B4-BE49-F238E27FC236}">
                  <a16:creationId xmlns:a16="http://schemas.microsoft.com/office/drawing/2014/main" id="{0F219005-CFA6-9EEA-6E2A-F6707068AC7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Rectangle 935">
              <a:extLst>
                <a:ext uri="{FF2B5EF4-FFF2-40B4-BE49-F238E27FC236}">
                  <a16:creationId xmlns:a16="http://schemas.microsoft.com/office/drawing/2014/main" id="{58B8FC37-8F07-CB4B-F915-576267295BA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B5D3B310-C3D3-6422-F2DD-F5ECED088786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FA9717EF-2E34-DD41-A510-8C338343EA7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3151C15-8A16-07CA-4589-720D3599295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9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EEA1CAA4-5998-2FDA-E568-C721E6C61EB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18,998</a:t>
              </a:r>
            </a:p>
          </p:txBody>
        </p:sp>
        <p:sp>
          <p:nvSpPr>
            <p:cNvPr id="941" name="TextBox 940">
              <a:hlinkClick r:id="rId34" action="ppaction://hlinksldjump"/>
              <a:extLst>
                <a:ext uri="{FF2B5EF4-FFF2-40B4-BE49-F238E27FC236}">
                  <a16:creationId xmlns:a16="http://schemas.microsoft.com/office/drawing/2014/main" id="{9565F6B9-718D-0B96-448B-B9256025C9F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5AD70E7-7D18-BC5B-78FF-75A8B4D9425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3,98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F411FECC-8DCD-F28F-D96C-4B73A41AAC2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Fluorine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B27FB4C8-C466-98D2-C7AC-469411BA20D3}"/>
              </a:ext>
            </a:extLst>
          </p:cNvPr>
          <p:cNvGrpSpPr/>
          <p:nvPr/>
        </p:nvGrpSpPr>
        <p:grpSpPr>
          <a:xfrm>
            <a:off x="9617019" y="2241625"/>
            <a:ext cx="821917" cy="632746"/>
            <a:chOff x="449791" y="3986854"/>
            <a:chExt cx="821917" cy="632746"/>
          </a:xfrm>
        </p:grpSpPr>
        <p:sp>
          <p:nvSpPr>
            <p:cNvPr id="945" name="Rectangle 944">
              <a:extLst>
                <a:ext uri="{FF2B5EF4-FFF2-40B4-BE49-F238E27FC236}">
                  <a16:creationId xmlns:a16="http://schemas.microsoft.com/office/drawing/2014/main" id="{22010DB3-1318-ABA3-6510-CD00F53B083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Rectangle 945">
              <a:extLst>
                <a:ext uri="{FF2B5EF4-FFF2-40B4-BE49-F238E27FC236}">
                  <a16:creationId xmlns:a16="http://schemas.microsoft.com/office/drawing/2014/main" id="{85C73B36-F555-7227-5934-69B7A2980ED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30BE1F16-2BCD-99F1-FD87-1F8ED7B5B647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[4], 5, 7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90F960A-52A2-5CA3-1C61-FBBDF834CEF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7F8D4C74-A0FE-36B1-B52F-BB46F2DBF07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17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FFD10EF-1195-5770-5841-7570AA11CBD0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35,45</a:t>
              </a:r>
            </a:p>
          </p:txBody>
        </p:sp>
        <p:sp>
          <p:nvSpPr>
            <p:cNvPr id="951" name="TextBox 950">
              <a:hlinkClick r:id="rId35" action="ppaction://hlinksldjump"/>
              <a:extLst>
                <a:ext uri="{FF2B5EF4-FFF2-40B4-BE49-F238E27FC236}">
                  <a16:creationId xmlns:a16="http://schemas.microsoft.com/office/drawing/2014/main" id="{6C21C1D0-2FEA-31A7-1699-3F3D88D8131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Cl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EC3552FE-F095-215C-989D-626D1285FB9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3,16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F054B8EC-9644-B273-62AC-BC36909B0D1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Chlorine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FBBD8373-6B38-034C-F2EE-4A8E96B7F970}"/>
              </a:ext>
            </a:extLst>
          </p:cNvPr>
          <p:cNvGrpSpPr/>
          <p:nvPr/>
        </p:nvGrpSpPr>
        <p:grpSpPr>
          <a:xfrm>
            <a:off x="9617018" y="2822970"/>
            <a:ext cx="821917" cy="632746"/>
            <a:chOff x="449791" y="3986854"/>
            <a:chExt cx="821917" cy="632746"/>
          </a:xfrm>
        </p:grpSpPr>
        <p:sp>
          <p:nvSpPr>
            <p:cNvPr id="955" name="Rectangle 954">
              <a:extLst>
                <a:ext uri="{FF2B5EF4-FFF2-40B4-BE49-F238E27FC236}">
                  <a16:creationId xmlns:a16="http://schemas.microsoft.com/office/drawing/2014/main" id="{4948FCBD-4F4C-225A-6D77-2784917BB37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Rectangle 955">
              <a:extLst>
                <a:ext uri="{FF2B5EF4-FFF2-40B4-BE49-F238E27FC236}">
                  <a16:creationId xmlns:a16="http://schemas.microsoft.com/office/drawing/2014/main" id="{F1C4A3D7-FF57-B03B-FF6E-0B8735032CD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14C64E24-F813-2006-2577-DA19DDA22B8B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[3], [4], 5, 7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76150BE-C196-7DF4-02C1-B54A1C53EA91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962AA8D2-635A-2943-946E-19C6B948A0B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35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27764E05-4A2A-269B-0B39-0B5F319648F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79,91</a:t>
              </a:r>
            </a:p>
          </p:txBody>
        </p:sp>
        <p:sp>
          <p:nvSpPr>
            <p:cNvPr id="961" name="TextBox 960">
              <a:hlinkClick r:id="rId36" action="ppaction://hlinksldjump"/>
              <a:extLst>
                <a:ext uri="{FF2B5EF4-FFF2-40B4-BE49-F238E27FC236}">
                  <a16:creationId xmlns:a16="http://schemas.microsoft.com/office/drawing/2014/main" id="{564CF098-C7C3-559C-616F-691D95BE16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Br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463892D-51E4-E48E-A5DF-3C14944FB1B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2,96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B0C7A2FD-DA22-E487-2C5B-B7AA73D7B6E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Bromine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D1ED5593-C363-722F-F5A9-F2C0A1EB58D8}"/>
              </a:ext>
            </a:extLst>
          </p:cNvPr>
          <p:cNvGrpSpPr/>
          <p:nvPr/>
        </p:nvGrpSpPr>
        <p:grpSpPr>
          <a:xfrm>
            <a:off x="9616765" y="3400759"/>
            <a:ext cx="821917" cy="632746"/>
            <a:chOff x="449791" y="3986854"/>
            <a:chExt cx="821917" cy="632746"/>
          </a:xfrm>
        </p:grpSpPr>
        <p:sp>
          <p:nvSpPr>
            <p:cNvPr id="965" name="Rectangle 964">
              <a:extLst>
                <a:ext uri="{FF2B5EF4-FFF2-40B4-BE49-F238E27FC236}">
                  <a16:creationId xmlns:a16="http://schemas.microsoft.com/office/drawing/2014/main" id="{FC9EFAC3-5DC7-0543-7785-C3DBAD2D5BB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Rectangle 965">
              <a:extLst>
                <a:ext uri="{FF2B5EF4-FFF2-40B4-BE49-F238E27FC236}">
                  <a16:creationId xmlns:a16="http://schemas.microsoft.com/office/drawing/2014/main" id="{82C43F50-805B-FA25-62E7-71D453EFAE4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7A028369-ACAD-8DDE-E935-DCE124D2D88B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CA1B89EC-79D5-0F2A-286E-800A81E6735D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F7CDC76A-3053-FD79-B3B9-F88FBDA3F1D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53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4AE04B9E-0A19-85CF-B714-495F8FCB35D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126,90</a:t>
              </a:r>
            </a:p>
          </p:txBody>
        </p:sp>
        <p:sp>
          <p:nvSpPr>
            <p:cNvPr id="971" name="TextBox 970">
              <a:hlinkClick r:id="rId37" action="ppaction://hlinksldjump"/>
              <a:extLst>
                <a:ext uri="{FF2B5EF4-FFF2-40B4-BE49-F238E27FC236}">
                  <a16:creationId xmlns:a16="http://schemas.microsoft.com/office/drawing/2014/main" id="{E8A85FA9-24FA-2803-F1A4-4011BB8723D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</a:t>
              </a:r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E255A358-D3C5-673A-9598-071BE00F66A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2,66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3A72A0D8-6353-E97D-61EE-313FF8D8040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Iodine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63C280B2-576E-99D7-7F8B-B78C3DD7CB9E}"/>
              </a:ext>
            </a:extLst>
          </p:cNvPr>
          <p:cNvGrpSpPr/>
          <p:nvPr/>
        </p:nvGrpSpPr>
        <p:grpSpPr>
          <a:xfrm>
            <a:off x="9605124" y="3979883"/>
            <a:ext cx="833559" cy="632746"/>
            <a:chOff x="438149" y="3986854"/>
            <a:chExt cx="833559" cy="632746"/>
          </a:xfrm>
        </p:grpSpPr>
        <p:sp>
          <p:nvSpPr>
            <p:cNvPr id="975" name="Rectangle 974">
              <a:extLst>
                <a:ext uri="{FF2B5EF4-FFF2-40B4-BE49-F238E27FC236}">
                  <a16:creationId xmlns:a16="http://schemas.microsoft.com/office/drawing/2014/main" id="{C86F3EEE-EAA7-F6AA-021F-7FC6974957E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Rectangle 975">
              <a:extLst>
                <a:ext uri="{FF2B5EF4-FFF2-40B4-BE49-F238E27FC236}">
                  <a16:creationId xmlns:a16="http://schemas.microsoft.com/office/drawing/2014/main" id="{5F290E89-EBE5-2343-7C03-D0877EC90D7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4EB17ED6-57EC-1128-8B7E-2DECAEC62BA8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-1, 1, 3, 5, 7</a:t>
              </a: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DF46C4E3-BB1C-270F-9000-42E385FDE34C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F456C2CB-B412-150C-4013-497674C4580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85</a:t>
              </a:r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87CB744D-1164-4997-B62B-C6BAACB7889A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(210)</a:t>
              </a:r>
            </a:p>
          </p:txBody>
        </p:sp>
        <p:sp>
          <p:nvSpPr>
            <p:cNvPr id="981" name="TextBox 980">
              <a:hlinkClick r:id="rId38" action="ppaction://hlinksldjump"/>
              <a:extLst>
                <a:ext uri="{FF2B5EF4-FFF2-40B4-BE49-F238E27FC236}">
                  <a16:creationId xmlns:a16="http://schemas.microsoft.com/office/drawing/2014/main" id="{58B4CBE5-F880-435D-C38E-E9E65EA21962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At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D6B3104C-197A-F694-8B96-5ADA8C1377A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D01394F5-D297-276E-5FAE-36427E38BBB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Astatine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227910-B387-0AA2-DFE7-28DA94FEEE88}"/>
              </a:ext>
            </a:extLst>
          </p:cNvPr>
          <p:cNvGrpSpPr/>
          <p:nvPr/>
        </p:nvGrpSpPr>
        <p:grpSpPr>
          <a:xfrm>
            <a:off x="10182104" y="1088832"/>
            <a:ext cx="821917" cy="634833"/>
            <a:chOff x="592666" y="2637479"/>
            <a:chExt cx="821917" cy="63483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24F94EA-8CD8-3ACF-DF61-F5DAA578D3BC}"/>
                </a:ext>
              </a:extLst>
            </p:cNvPr>
            <p:cNvGrpSpPr/>
            <p:nvPr/>
          </p:nvGrpSpPr>
          <p:grpSpPr>
            <a:xfrm>
              <a:off x="647699" y="2669118"/>
              <a:ext cx="543983" cy="558802"/>
              <a:chOff x="1672165" y="2654299"/>
              <a:chExt cx="543983" cy="558802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10B0EB2D-EA98-9332-AA65-1EE83DF71628}"/>
                  </a:ext>
                </a:extLst>
              </p:cNvPr>
              <p:cNvSpPr/>
              <p:nvPr/>
            </p:nvSpPr>
            <p:spPr>
              <a:xfrm>
                <a:off x="1672165" y="2654299"/>
                <a:ext cx="543983" cy="476250"/>
              </a:xfrm>
              <a:prstGeom prst="rect">
                <a:avLst/>
              </a:prstGeom>
              <a:solidFill>
                <a:srgbClr val="92D05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E41990-8824-4DA9-4307-214E13809ED2}"/>
                  </a:ext>
                </a:extLst>
              </p:cNvPr>
              <p:cNvSpPr/>
              <p:nvPr/>
            </p:nvSpPr>
            <p:spPr>
              <a:xfrm>
                <a:off x="1672165" y="3128433"/>
                <a:ext cx="543983" cy="84668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DFD065-6BB9-8880-1E41-DB5B6BCF5CC9}"/>
                </a:ext>
              </a:extLst>
            </p:cNvPr>
            <p:cNvSpPr txBox="1"/>
            <p:nvPr/>
          </p:nvSpPr>
          <p:spPr>
            <a:xfrm>
              <a:off x="647699" y="3103035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8D19B3C-26EF-9DE9-9B11-D0EFE92B60CA}"/>
                </a:ext>
              </a:extLst>
            </p:cNvPr>
            <p:cNvSpPr txBox="1"/>
            <p:nvPr/>
          </p:nvSpPr>
          <p:spPr>
            <a:xfrm>
              <a:off x="647699" y="3007729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4F308EE-4B4C-75AE-78F1-F80B52C70062}"/>
                </a:ext>
              </a:extLst>
            </p:cNvPr>
            <p:cNvSpPr txBox="1"/>
            <p:nvPr/>
          </p:nvSpPr>
          <p:spPr>
            <a:xfrm>
              <a:off x="592666" y="263748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F39D785-5D96-DBE0-3F02-F82B19A1175B}"/>
                </a:ext>
              </a:extLst>
            </p:cNvPr>
            <p:cNvSpPr txBox="1"/>
            <p:nvPr/>
          </p:nvSpPr>
          <p:spPr>
            <a:xfrm>
              <a:off x="880531" y="2637479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4,003</a:t>
              </a:r>
            </a:p>
          </p:txBody>
        </p:sp>
        <p:sp>
          <p:nvSpPr>
            <p:cNvPr id="49" name="TextBox 48">
              <a:hlinkClick r:id="rId39" action="ppaction://hlinksldjump"/>
              <a:extLst>
                <a:ext uri="{FF2B5EF4-FFF2-40B4-BE49-F238E27FC236}">
                  <a16:creationId xmlns:a16="http://schemas.microsoft.com/office/drawing/2014/main" id="{792AA50B-D639-99D6-0014-17DD23AD98B1}"/>
                </a:ext>
              </a:extLst>
            </p:cNvPr>
            <p:cNvSpPr txBox="1"/>
            <p:nvPr/>
          </p:nvSpPr>
          <p:spPr>
            <a:xfrm>
              <a:off x="594133" y="272781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He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7536FFE-D2FE-8A87-BF47-4BED4015AD0E}"/>
                </a:ext>
              </a:extLst>
            </p:cNvPr>
            <p:cNvSpPr txBox="1"/>
            <p:nvPr/>
          </p:nvSpPr>
          <p:spPr>
            <a:xfrm>
              <a:off x="880531" y="275200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9AAA514-C13C-D180-6CE6-D4A3DDFABCD1}"/>
                </a:ext>
              </a:extLst>
            </p:cNvPr>
            <p:cNvSpPr txBox="1"/>
            <p:nvPr/>
          </p:nvSpPr>
          <p:spPr>
            <a:xfrm>
              <a:off x="592666" y="286871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Helium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7794857-8EE2-61D3-3E66-7C33A8947F33}"/>
              </a:ext>
            </a:extLst>
          </p:cNvPr>
          <p:cNvGrpSpPr/>
          <p:nvPr/>
        </p:nvGrpSpPr>
        <p:grpSpPr>
          <a:xfrm>
            <a:off x="10163399" y="1665182"/>
            <a:ext cx="840980" cy="632746"/>
            <a:chOff x="430728" y="3986854"/>
            <a:chExt cx="840980" cy="63274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1B623FC-2193-1227-1379-1F70C379726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B42FA53-582C-531E-FE1A-34EDC939F29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EA6E63F-10AA-30B6-089A-6899EAD4473C}"/>
                </a:ext>
              </a:extLst>
            </p:cNvPr>
            <p:cNvSpPr txBox="1"/>
            <p:nvPr/>
          </p:nvSpPr>
          <p:spPr>
            <a:xfrm>
              <a:off x="430728" y="4450323"/>
              <a:ext cx="69747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9C8ABBC-9681-F10D-681F-C6599A49106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1s</a:t>
              </a:r>
              <a:r>
                <a:rPr lang="en-US" sz="500" baseline="30000"/>
                <a:t>2</a:t>
              </a:r>
              <a:r>
                <a:rPr lang="en-US" sz="500"/>
                <a:t>2s</a:t>
              </a:r>
              <a:r>
                <a:rPr lang="en-US" sz="500" baseline="30000"/>
                <a:t>2</a:t>
              </a:r>
              <a:r>
                <a:rPr lang="en-US" sz="500"/>
                <a:t>2p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91306911-6DDC-93A7-5A62-658DAAFB024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83814D9-6AA0-AC0F-EA85-3E509B78D0ED}"/>
                </a:ext>
              </a:extLst>
            </p:cNvPr>
            <p:cNvSpPr txBox="1"/>
            <p:nvPr/>
          </p:nvSpPr>
          <p:spPr>
            <a:xfrm>
              <a:off x="687506" y="3986854"/>
              <a:ext cx="40998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20,18</a:t>
              </a:r>
            </a:p>
          </p:txBody>
        </p:sp>
        <p:sp>
          <p:nvSpPr>
            <p:cNvPr id="124" name="TextBox 123">
              <a:hlinkClick r:id="rId40" action="ppaction://hlinksldjump"/>
              <a:extLst>
                <a:ext uri="{FF2B5EF4-FFF2-40B4-BE49-F238E27FC236}">
                  <a16:creationId xmlns:a16="http://schemas.microsoft.com/office/drawing/2014/main" id="{F645A106-61AF-9580-6F05-7730DA7383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Ne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6B139D3-E03A-00C5-2AE4-4D179F485B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648319F-B602-C178-D6EF-5EFBD57BFE7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Neon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701754B-BBCD-A909-6080-9CB51B59DF93}"/>
              </a:ext>
            </a:extLst>
          </p:cNvPr>
          <p:cNvGrpSpPr/>
          <p:nvPr/>
        </p:nvGrpSpPr>
        <p:grpSpPr>
          <a:xfrm>
            <a:off x="10182463" y="2241130"/>
            <a:ext cx="821917" cy="632746"/>
            <a:chOff x="449791" y="3986854"/>
            <a:chExt cx="821917" cy="632746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C6BD66F-099F-AB94-4A66-7B4E7ABDC3E4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3747DAC6-7E17-FBDD-2054-CFE3EE70E6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979030F4-6B07-4F1F-7922-3D2AF49EC382}"/>
                </a:ext>
              </a:extLst>
            </p:cNvPr>
            <p:cNvSpPr txBox="1"/>
            <p:nvPr/>
          </p:nvSpPr>
          <p:spPr>
            <a:xfrm>
              <a:off x="457198" y="4450323"/>
              <a:ext cx="61988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9DC2D78-A374-4297-7991-C421E4B20F19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[Ne]3s</a:t>
              </a:r>
              <a:r>
                <a:rPr lang="en-US" sz="500" baseline="30000"/>
                <a:t>2</a:t>
              </a:r>
              <a:r>
                <a:rPr lang="en-US" sz="500"/>
                <a:t>3p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BC4B5A6-B9BF-36C2-8110-0D810177A1C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18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61EBD7E-E51B-4E51-A9AA-9DC81A74AD78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39,95</a:t>
              </a:r>
            </a:p>
          </p:txBody>
        </p:sp>
        <p:sp>
          <p:nvSpPr>
            <p:cNvPr id="145" name="TextBox 144">
              <a:hlinkClick r:id="rId41" action="ppaction://hlinksldjump"/>
              <a:extLst>
                <a:ext uri="{FF2B5EF4-FFF2-40B4-BE49-F238E27FC236}">
                  <a16:creationId xmlns:a16="http://schemas.microsoft.com/office/drawing/2014/main" id="{1C56F62D-70A0-ADA3-1201-009E63BEABA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Ar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2B5E93E-8E76-C4E1-7C77-4D2825AEBC7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5C3DB69-C08E-DFAB-524D-A9A8E13605D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Argon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3FF5B01-B7D7-6498-B345-63EEF7A4FD04}"/>
              </a:ext>
            </a:extLst>
          </p:cNvPr>
          <p:cNvGrpSpPr/>
          <p:nvPr/>
        </p:nvGrpSpPr>
        <p:grpSpPr>
          <a:xfrm>
            <a:off x="10182462" y="2823004"/>
            <a:ext cx="821917" cy="632746"/>
            <a:chOff x="449791" y="3986854"/>
            <a:chExt cx="821917" cy="632746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B70920F-2171-91D7-D45E-7BC8BD9FA75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D0F59F4-45F7-CDA1-F5E6-03D738FEB64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FDD6F1-7C5A-EC81-386E-FF32323EEBF5}"/>
                </a:ext>
              </a:extLst>
            </p:cNvPr>
            <p:cNvSpPr txBox="1"/>
            <p:nvPr/>
          </p:nvSpPr>
          <p:spPr>
            <a:xfrm>
              <a:off x="466723" y="4450323"/>
              <a:ext cx="62337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8FDBDFB3-0352-09E3-4627-4128A2E408A3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87B114D7-2C33-848C-9D19-07D23458934E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C17E892-7C1F-1976-656B-47CCA4502F96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83,80</a:t>
              </a:r>
            </a:p>
          </p:txBody>
        </p:sp>
        <p:sp>
          <p:nvSpPr>
            <p:cNvPr id="155" name="TextBox 154">
              <a:hlinkClick r:id="rId42" action="ppaction://hlinksldjump"/>
              <a:extLst>
                <a:ext uri="{FF2B5EF4-FFF2-40B4-BE49-F238E27FC236}">
                  <a16:creationId xmlns:a16="http://schemas.microsoft.com/office/drawing/2014/main" id="{AA36F9D3-B336-4BAA-77F4-844DB5853DA5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Kr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35A24AE-9FC5-DEAD-57F1-92B9DE5DDCE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3,00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F688A38B-ABE3-5D1F-BD96-95AC0626145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Krypton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94C112A5-E884-0853-1B51-CA7556EE14EA}"/>
              </a:ext>
            </a:extLst>
          </p:cNvPr>
          <p:cNvGrpSpPr/>
          <p:nvPr/>
        </p:nvGrpSpPr>
        <p:grpSpPr>
          <a:xfrm>
            <a:off x="10182209" y="3400793"/>
            <a:ext cx="821917" cy="632746"/>
            <a:chOff x="449791" y="3986854"/>
            <a:chExt cx="821917" cy="632746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EBE0D58B-9D24-2A13-55DC-39DDB012BF7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75124F02-23F8-5D46-3859-C720C20D547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1E0136A1-1438-3FAA-0CD8-2DAC13114D39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2, 4, 6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D0A5FDA1-5038-7FC1-5D0A-9FFD98835BD5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1763A340-E34E-815F-EE02-6C88991A5BF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54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0C39BAA-96E3-8FB9-BE1A-08BA2E65D537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131,30</a:t>
              </a:r>
            </a:p>
          </p:txBody>
        </p:sp>
        <p:sp>
          <p:nvSpPr>
            <p:cNvPr id="165" name="TextBox 164">
              <a:hlinkClick r:id="rId43" action="ppaction://hlinksldjump"/>
              <a:extLst>
                <a:ext uri="{FF2B5EF4-FFF2-40B4-BE49-F238E27FC236}">
                  <a16:creationId xmlns:a16="http://schemas.microsoft.com/office/drawing/2014/main" id="{622057A9-583D-5537-9BD1-E46789E1183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Xe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6DC6C0B-C513-EDA1-939B-305396BE26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2, 60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497A8751-2934-F01C-78CC-8EDB4C8DC97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Xenon</a:t>
              </a: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DB25D5A-62D9-2D56-874D-1831DC8F5493}"/>
              </a:ext>
            </a:extLst>
          </p:cNvPr>
          <p:cNvGrpSpPr/>
          <p:nvPr/>
        </p:nvGrpSpPr>
        <p:grpSpPr>
          <a:xfrm>
            <a:off x="10170568" y="3979388"/>
            <a:ext cx="833559" cy="632746"/>
            <a:chOff x="438149" y="3986854"/>
            <a:chExt cx="833559" cy="632746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759C1640-1E0C-0E04-B4F0-6E0E295DDA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D58B04C-4BC4-192E-1ED0-3982BD1A8FA7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826B1EF-AECC-EDE1-F614-0B38E53EB4D4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[4]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95C155F8-F293-EF88-30C3-46F3C7EB5DFD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07D99D5-9724-4564-D196-48847D23C52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86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CC45C9FE-7148-587E-6257-1C36AE158142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(222)</a:t>
              </a:r>
            </a:p>
          </p:txBody>
        </p:sp>
        <p:sp>
          <p:nvSpPr>
            <p:cNvPr id="175" name="TextBox 174">
              <a:hlinkClick r:id="rId44" action="ppaction://hlinksldjump"/>
              <a:extLst>
                <a:ext uri="{FF2B5EF4-FFF2-40B4-BE49-F238E27FC236}">
                  <a16:creationId xmlns:a16="http://schemas.microsoft.com/office/drawing/2014/main" id="{8D2EC120-CF3E-8C56-4A50-897E2579828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Rn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0A920B44-FC65-461D-07C7-C014379C67A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1778F41-D0F6-6225-5A53-B663CD438C03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Radon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CC9AE5-640E-1D20-ACDD-9C2349EBA425}"/>
              </a:ext>
            </a:extLst>
          </p:cNvPr>
          <p:cNvGrpSpPr/>
          <p:nvPr/>
        </p:nvGrpSpPr>
        <p:grpSpPr>
          <a:xfrm>
            <a:off x="1627542" y="2820885"/>
            <a:ext cx="821917" cy="632746"/>
            <a:chOff x="449791" y="3986854"/>
            <a:chExt cx="821917" cy="632746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7219CE9-1662-8871-2E75-7923C7A6560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BBB6751D-552D-2AF4-B108-96BABCE94B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D578A79-B524-B81A-0E03-A4B60124EFB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49106D1D-4F05-BF9F-15E6-8F722400D1E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E6A6CAD6-E1F5-0FCE-DCF4-4538250954C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21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338276C0-D1AA-1CB4-7A68-5170F63729B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44,96</a:t>
              </a:r>
            </a:p>
          </p:txBody>
        </p:sp>
        <p:sp>
          <p:nvSpPr>
            <p:cNvPr id="185" name="TextBox 184">
              <a:hlinkClick r:id="rId45" action="ppaction://hlinksldjump"/>
              <a:extLst>
                <a:ext uri="{FF2B5EF4-FFF2-40B4-BE49-F238E27FC236}">
                  <a16:creationId xmlns:a16="http://schemas.microsoft.com/office/drawing/2014/main" id="{979D53D4-B4D8-C9DD-1E41-6B7CF471CE3B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Sc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35F04CD-438D-C6EE-ECB2-8ACC73DDB6F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1,36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19D3616D-50C9-651F-DB49-AC690E6F4B9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Scandium</a:t>
              </a: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6F21863-7CA6-C82B-7D59-2208F4A3394A}"/>
              </a:ext>
            </a:extLst>
          </p:cNvPr>
          <p:cNvGrpSpPr/>
          <p:nvPr/>
        </p:nvGrpSpPr>
        <p:grpSpPr>
          <a:xfrm>
            <a:off x="1627545" y="3401383"/>
            <a:ext cx="821917" cy="632746"/>
            <a:chOff x="449791" y="3986854"/>
            <a:chExt cx="821917" cy="632746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1C33B8C3-F336-043C-5804-104CF8ABC76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E8C02073-6BC4-DA5A-63E0-EEA5DE26599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0A93B6A-B0AE-0326-FCFF-E7E835743E8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FD3DAC3-835A-44AA-47F9-9ADE33C4464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B2E6C0F-999A-AED9-D912-98C6B88BDF5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39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B1D9CEB3-B11E-4101-DDF9-B68B8E83963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88,91</a:t>
              </a:r>
            </a:p>
          </p:txBody>
        </p:sp>
        <p:sp>
          <p:nvSpPr>
            <p:cNvPr id="195" name="TextBox 194">
              <a:hlinkClick r:id="rId46" action="ppaction://hlinksldjump"/>
              <a:extLst>
                <a:ext uri="{FF2B5EF4-FFF2-40B4-BE49-F238E27FC236}">
                  <a16:creationId xmlns:a16="http://schemas.microsoft.com/office/drawing/2014/main" id="{385C1D2E-56C3-7228-EDF7-F9B101CF6A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Y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0FDCB712-07B9-E06A-3167-22392DB15B5A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1,22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DCD6BF88-E3D1-83BD-687D-D75FE8F78F4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Yttrium</a:t>
              </a: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8C2E8BD-99E0-A782-414F-42A5C014FB58}"/>
              </a:ext>
            </a:extLst>
          </p:cNvPr>
          <p:cNvGrpSpPr/>
          <p:nvPr/>
        </p:nvGrpSpPr>
        <p:grpSpPr>
          <a:xfrm>
            <a:off x="2204179" y="2820885"/>
            <a:ext cx="821917" cy="632746"/>
            <a:chOff x="449791" y="3986854"/>
            <a:chExt cx="821917" cy="632746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1EC1FF3-F543-8BA8-836C-57EF6C3090E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624ADE-7878-D813-3B38-A1D6955BD3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E270E972-090E-6F62-9BFF-298580AB32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A726883C-64F2-0000-77B7-166613E2A5B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2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DF640CFE-9ECE-6CD2-1DF7-6D84D880DF9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BC75AA8F-4F75-B068-CC63-D0CA0886ADD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47,90</a:t>
              </a:r>
            </a:p>
          </p:txBody>
        </p:sp>
        <p:sp>
          <p:nvSpPr>
            <p:cNvPr id="271" name="TextBox 270">
              <a:hlinkClick r:id="rId47" action="ppaction://hlinksldjump"/>
              <a:extLst>
                <a:ext uri="{FF2B5EF4-FFF2-40B4-BE49-F238E27FC236}">
                  <a16:creationId xmlns:a16="http://schemas.microsoft.com/office/drawing/2014/main" id="{BC400874-6BE6-41C9-F5F0-9142B9DF702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Ti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24E50AB7-6B4A-768C-164B-D49E08EC5CC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1,54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8BB6C3A3-5C3F-75DF-CAC4-DFBFCB39BEB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Titanium</a:t>
              </a: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6DC6AB1D-CFD1-CFDA-3458-E5B76D6FFB6F}"/>
              </a:ext>
            </a:extLst>
          </p:cNvPr>
          <p:cNvGrpSpPr/>
          <p:nvPr/>
        </p:nvGrpSpPr>
        <p:grpSpPr>
          <a:xfrm>
            <a:off x="2204182" y="3401383"/>
            <a:ext cx="821917" cy="632746"/>
            <a:chOff x="449791" y="3986854"/>
            <a:chExt cx="821917" cy="632746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38B595C-DDDF-728E-4A45-81F1F7D39438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865821EA-66B9-8A06-7B79-1A14121F02E1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BEF7ACF1-DCE3-58C6-CB8E-99018BF56DD2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DF9E56BB-9D2F-5E2A-3553-CD3EC8529356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2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9C4C81E1-5BBB-EAF5-316F-5EBDF3214F7D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40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38D6A977-1547-8A2E-F9A6-4F5D1F5F632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91,22</a:t>
              </a:r>
            </a:p>
          </p:txBody>
        </p:sp>
        <p:sp>
          <p:nvSpPr>
            <p:cNvPr id="281" name="TextBox 280">
              <a:hlinkClick r:id="rId48" action="ppaction://hlinksldjump"/>
              <a:extLst>
                <a:ext uri="{FF2B5EF4-FFF2-40B4-BE49-F238E27FC236}">
                  <a16:creationId xmlns:a16="http://schemas.microsoft.com/office/drawing/2014/main" id="{F44731B7-85DB-3E12-C9E4-04DE2970347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Zr</a:t>
              </a:r>
            </a:p>
          </p:txBody>
        </p: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F2929BC-44FF-64DB-F47E-E3CAA747AD7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1,33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F76CFA92-6141-BB30-5482-3860CFDC5F9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Zirconium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7D0B0F1-27C9-767D-709C-A15B496FDAA6}"/>
              </a:ext>
            </a:extLst>
          </p:cNvPr>
          <p:cNvGrpSpPr/>
          <p:nvPr/>
        </p:nvGrpSpPr>
        <p:grpSpPr>
          <a:xfrm>
            <a:off x="2204181" y="3981173"/>
            <a:ext cx="821917" cy="632746"/>
            <a:chOff x="449791" y="3986854"/>
            <a:chExt cx="821917" cy="632746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8A866BC-C253-D449-859C-B95002C96339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D7E7CA64-89FE-8AAD-A0FD-85363752177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C29ADCF-AA24-F2DB-B812-B43F0D6472C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4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DB0B6A60-94D5-5DCA-167E-CBFE3E4F19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2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18C8CDDE-9027-16E3-A933-3CB4ABC5298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72</a:t>
              </a:r>
            </a:p>
          </p:txBody>
        </p: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ADFA15A-5B38-30AB-D08B-F5E6E624AD4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178,49</a:t>
              </a:r>
            </a:p>
          </p:txBody>
        </p:sp>
        <p:sp>
          <p:nvSpPr>
            <p:cNvPr id="291" name="TextBox 290">
              <a:hlinkClick r:id="rId49" action="ppaction://hlinksldjump"/>
              <a:extLst>
                <a:ext uri="{FF2B5EF4-FFF2-40B4-BE49-F238E27FC236}">
                  <a16:creationId xmlns:a16="http://schemas.microsoft.com/office/drawing/2014/main" id="{899A821A-BAA2-E873-6FD8-2EBB6E4EBBC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Hf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9E3EC3F1-9F5C-6A01-52C1-593A124C2768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1,30</a:t>
              </a:r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9C9DFF36-CECF-F2B9-4902-E6B0F0F455E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Hafnium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7B4B51C-619A-7BD8-A901-2E17B7B7C246}"/>
              </a:ext>
            </a:extLst>
          </p:cNvPr>
          <p:cNvGrpSpPr/>
          <p:nvPr/>
        </p:nvGrpSpPr>
        <p:grpSpPr>
          <a:xfrm>
            <a:off x="2778418" y="2821950"/>
            <a:ext cx="821917" cy="632746"/>
            <a:chOff x="449791" y="3986854"/>
            <a:chExt cx="821917" cy="632746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B87A421-B811-2C4A-E11C-ED4D60F2DDC5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D3474E5C-96A4-3B56-A6FB-3CC098390760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1B534D80-B968-3D40-1039-8D1CB3DBC807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5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B19B081F-FA60-7E06-F6CC-49933EF0BAA3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3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FBFAE6FE-D018-CB67-0AF3-995145C1C54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23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3B6663A-A7C9-CA10-0376-B10B0C20F48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50,94</a:t>
              </a:r>
            </a:p>
          </p:txBody>
        </p:sp>
        <p:sp>
          <p:nvSpPr>
            <p:cNvPr id="311" name="TextBox 310">
              <a:hlinkClick r:id="rId50" action="ppaction://hlinksldjump"/>
              <a:extLst>
                <a:ext uri="{FF2B5EF4-FFF2-40B4-BE49-F238E27FC236}">
                  <a16:creationId xmlns:a16="http://schemas.microsoft.com/office/drawing/2014/main" id="{8BBFE23A-0E54-D3D2-7AEF-DAC7513D387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V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CF237D2-F2C9-399C-1B74-3F9B7F7F941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1,63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C506D205-340B-FF75-3B8C-5D83CAEAA68F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Vanadium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387BD198-CB89-EBAF-4135-390B39D59A14}"/>
              </a:ext>
            </a:extLst>
          </p:cNvPr>
          <p:cNvGrpSpPr/>
          <p:nvPr/>
        </p:nvGrpSpPr>
        <p:grpSpPr>
          <a:xfrm>
            <a:off x="3349805" y="2821461"/>
            <a:ext cx="821917" cy="632746"/>
            <a:chOff x="449791" y="3986854"/>
            <a:chExt cx="821917" cy="632746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82E5BFB-B1C6-5713-0BF7-AA6B9C57BC1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D155063-5F5E-829D-6300-7126BA9EA75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4D77531-0FA9-67E2-B266-58F23924D20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2, 3, 4, 6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CDC3A6A-5CF4-4275-F4C9-7B8199341E60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8D17890-C318-C324-2363-7D2AF809569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B619628-93D1-79E8-ABAE-408A1804810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51,996</a:t>
              </a:r>
            </a:p>
          </p:txBody>
        </p:sp>
        <p:sp>
          <p:nvSpPr>
            <p:cNvPr id="321" name="TextBox 320">
              <a:hlinkClick r:id="rId51" action="ppaction://hlinksldjump"/>
              <a:extLst>
                <a:ext uri="{FF2B5EF4-FFF2-40B4-BE49-F238E27FC236}">
                  <a16:creationId xmlns:a16="http://schemas.microsoft.com/office/drawing/2014/main" id="{B0CEECF0-B809-4784-3A8B-26A9B4A85FC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Cr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3DBEE202-1D41-3FD7-B42B-8D27AFF20842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1,66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C50D804-9D14-D36A-4E29-B6AD24ABCF4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Chromium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2EDD0DB-D8BE-10DA-D3BD-ECD7C015F139}"/>
              </a:ext>
            </a:extLst>
          </p:cNvPr>
          <p:cNvGrpSpPr/>
          <p:nvPr/>
        </p:nvGrpSpPr>
        <p:grpSpPr>
          <a:xfrm>
            <a:off x="2778421" y="3402448"/>
            <a:ext cx="821917" cy="632746"/>
            <a:chOff x="449791" y="3986854"/>
            <a:chExt cx="821917" cy="632746"/>
          </a:xfrm>
        </p:grpSpPr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D12A1FE-0D16-0732-FE07-B68F7B332DA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85C45C2B-27AD-8BB4-81B8-95B0DF2C7AE5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798CE21D-120A-1345-D7E6-DED04772155A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41ED9A17-BAA5-2539-6742-EF0BC63F2B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4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187E32EB-0586-4651-6188-21EF38FBF1C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ACFB9A4F-21F8-34E5-483E-50D02EC335B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92,91</a:t>
              </a:r>
            </a:p>
          </p:txBody>
        </p:sp>
        <p:sp>
          <p:nvSpPr>
            <p:cNvPr id="375" name="TextBox 374">
              <a:hlinkClick r:id="rId52" action="ppaction://hlinksldjump"/>
              <a:extLst>
                <a:ext uri="{FF2B5EF4-FFF2-40B4-BE49-F238E27FC236}">
                  <a16:creationId xmlns:a16="http://schemas.microsoft.com/office/drawing/2014/main" id="{FD8448C6-9427-FAF6-BAED-81F5809F4B4D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Nb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DC5C211C-D5AA-D75B-5BAD-89FD84DBBC9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1,60</a:t>
              </a:r>
            </a:p>
          </p:txBody>
        </p:sp>
        <p:sp>
          <p:nvSpPr>
            <p:cNvPr id="377" name="TextBox 376">
              <a:extLst>
                <a:ext uri="{FF2B5EF4-FFF2-40B4-BE49-F238E27FC236}">
                  <a16:creationId xmlns:a16="http://schemas.microsoft.com/office/drawing/2014/main" id="{7814649A-1F38-73F9-9B21-E6A31A329571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Niobium</a:t>
              </a:r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828810A3-6AF7-B899-9265-C1BA78188B60}"/>
              </a:ext>
            </a:extLst>
          </p:cNvPr>
          <p:cNvGrpSpPr/>
          <p:nvPr/>
        </p:nvGrpSpPr>
        <p:grpSpPr>
          <a:xfrm>
            <a:off x="3349808" y="3401959"/>
            <a:ext cx="821917" cy="632746"/>
            <a:chOff x="449791" y="3986854"/>
            <a:chExt cx="821917" cy="632746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4872D431-3DCB-AC80-2F47-1DD897E00F7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E06077-0F5A-D331-C365-979B2996BD3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CA87F6E9-8599-450A-3968-6C0D319BD971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6A99A158-0788-ADC3-0F94-4CDA1E96880F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44B9FE2B-352D-F817-0339-3A5E664911C1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42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784CBCA1-FFE1-9AA7-12EC-10A525F0BA1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95,94</a:t>
              </a:r>
            </a:p>
          </p:txBody>
        </p:sp>
        <p:sp>
          <p:nvSpPr>
            <p:cNvPr id="385" name="TextBox 384">
              <a:hlinkClick r:id="rId53" action="ppaction://hlinksldjump"/>
              <a:extLst>
                <a:ext uri="{FF2B5EF4-FFF2-40B4-BE49-F238E27FC236}">
                  <a16:creationId xmlns:a16="http://schemas.microsoft.com/office/drawing/2014/main" id="{2E714D91-D149-E2F7-0612-D2CBB0F98F9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Mo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8638BEDC-BEEF-6448-65DB-DB3EDD430A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2,16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E74B582-BA3B-32A3-F2DB-2DF13B44790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Molybdenum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3CF381AB-8E94-EAD2-62F2-EDC6AFD3A3D4}"/>
              </a:ext>
            </a:extLst>
          </p:cNvPr>
          <p:cNvGrpSpPr/>
          <p:nvPr/>
        </p:nvGrpSpPr>
        <p:grpSpPr>
          <a:xfrm>
            <a:off x="2778420" y="3982238"/>
            <a:ext cx="821917" cy="632746"/>
            <a:chOff x="449791" y="3986854"/>
            <a:chExt cx="821917" cy="632746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B0BE6D1A-E6C7-AB6D-D08C-18B5FFAA465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B416A3A2-EFF6-923A-D6A9-1E63FE0350E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1D66223F-987C-5349-173E-F75A1DDAED4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[3], [4], 5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B69FF258-2DD2-94D0-5C9C-ECF9875FC4D1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3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95969C79-9A15-16B6-5F58-5C760908C30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73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EB777DD-8548-792E-D7C4-DA6944EFE986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180,95</a:t>
              </a:r>
            </a:p>
          </p:txBody>
        </p:sp>
        <p:sp>
          <p:nvSpPr>
            <p:cNvPr id="415" name="TextBox 414">
              <a:hlinkClick r:id="rId54" action="ppaction://hlinksldjump"/>
              <a:extLst>
                <a:ext uri="{FF2B5EF4-FFF2-40B4-BE49-F238E27FC236}">
                  <a16:creationId xmlns:a16="http://schemas.microsoft.com/office/drawing/2014/main" id="{210AA0C1-0486-12F0-5F9D-65934BC82E70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Ta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AC65798-D246-3581-234B-5D6C849A1B1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F24E1E2-B717-11FB-5E38-15E82451551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Tantalum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139D34C8-9298-BE28-38B3-63160911F367}"/>
              </a:ext>
            </a:extLst>
          </p:cNvPr>
          <p:cNvGrpSpPr/>
          <p:nvPr/>
        </p:nvGrpSpPr>
        <p:grpSpPr>
          <a:xfrm>
            <a:off x="3349807" y="3981749"/>
            <a:ext cx="821917" cy="632746"/>
            <a:chOff x="449791" y="3986854"/>
            <a:chExt cx="821917" cy="632746"/>
          </a:xfrm>
        </p:grpSpPr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04B8B3D8-51CA-719D-A9AB-6E46E099EBB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C00A8DC9-4751-10FE-3DF5-B142A5E28AC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7D9CF1C8-1C67-82C5-9E2F-4DDFBAFA8A3C}"/>
                </a:ext>
              </a:extLst>
            </p:cNvPr>
            <p:cNvSpPr txBox="1"/>
            <p:nvPr/>
          </p:nvSpPr>
          <p:spPr>
            <a:xfrm>
              <a:off x="476247" y="4450323"/>
              <a:ext cx="59873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[4], [5], 6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30F1A72B-95E2-E778-9F27-4F409065994B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4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89081A82-7B77-EAF5-20E6-2557660C1FF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74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60CA7B1C-6A67-4C42-467D-5745340BADF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183,85</a:t>
              </a:r>
            </a:p>
          </p:txBody>
        </p:sp>
        <p:sp>
          <p:nvSpPr>
            <p:cNvPr id="425" name="TextBox 424">
              <a:hlinkClick r:id="rId55" action="ppaction://hlinksldjump"/>
              <a:extLst>
                <a:ext uri="{FF2B5EF4-FFF2-40B4-BE49-F238E27FC236}">
                  <a16:creationId xmlns:a16="http://schemas.microsoft.com/office/drawing/2014/main" id="{2604B35E-3142-91EA-77AA-03DD2CEA8D58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W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8F87B33-F0BF-8F5C-0585-514176F630F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2,36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AD623F5B-B3EE-6782-FACE-9C9BD05B1856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Tungsten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F57AD7-2BFB-8D4E-4163-578CDE6EFFBF}"/>
              </a:ext>
            </a:extLst>
          </p:cNvPr>
          <p:cNvGrpSpPr/>
          <p:nvPr/>
        </p:nvGrpSpPr>
        <p:grpSpPr>
          <a:xfrm>
            <a:off x="3921867" y="2820885"/>
            <a:ext cx="821917" cy="632746"/>
            <a:chOff x="449791" y="3986854"/>
            <a:chExt cx="821917" cy="632746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F84D0EE9-95ED-151A-2663-2F037877CDF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EEBB9349-6277-3D8C-782F-0A21BAADB92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7548DE06-6EF0-B896-A51B-373662350A8A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[5], 6, 7</a:t>
              </a:r>
            </a:p>
          </p:txBody>
        </p:sp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CF94F8DF-2C11-21C2-DECA-4CF9D7417DDE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5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884D5655-4268-11A2-4D87-A8955D82218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25</a:t>
              </a:r>
            </a:p>
          </p:txBody>
        </p: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605A6AA9-C169-13A4-DBC3-1F594AE71E37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54,94</a:t>
              </a:r>
            </a:p>
          </p:txBody>
        </p:sp>
        <p:sp>
          <p:nvSpPr>
            <p:cNvPr id="519" name="TextBox 518">
              <a:hlinkClick r:id="rId56" action="ppaction://hlinksldjump"/>
              <a:extLst>
                <a:ext uri="{FF2B5EF4-FFF2-40B4-BE49-F238E27FC236}">
                  <a16:creationId xmlns:a16="http://schemas.microsoft.com/office/drawing/2014/main" id="{66637913-CA04-9A4A-7B22-B6744EA4BCC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Mn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DA04C0ED-336E-6268-3250-E249813AFDB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1,55</a:t>
              </a:r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C82C8902-F2DB-2614-A705-42C9B142A5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Manganese</a:t>
              </a:r>
            </a:p>
          </p:txBody>
        </p:sp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7A27FAA2-F7A7-F111-DC28-E1CD21F024E1}"/>
              </a:ext>
            </a:extLst>
          </p:cNvPr>
          <p:cNvGrpSpPr/>
          <p:nvPr/>
        </p:nvGrpSpPr>
        <p:grpSpPr>
          <a:xfrm>
            <a:off x="5062468" y="2820885"/>
            <a:ext cx="821917" cy="632746"/>
            <a:chOff x="449791" y="3986854"/>
            <a:chExt cx="821917" cy="632746"/>
          </a:xfrm>
        </p:grpSpPr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ABD794CF-D6C5-F0D8-E2F9-0A4580CAA47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B9BB6317-31C4-25DA-8D29-8082A5E00BF2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0DB3130F-3A4F-3E43-CD1E-06B549BE30D1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526" name="TextBox 525">
              <a:extLst>
                <a:ext uri="{FF2B5EF4-FFF2-40B4-BE49-F238E27FC236}">
                  <a16:creationId xmlns:a16="http://schemas.microsoft.com/office/drawing/2014/main" id="{066CAE63-5810-997A-C8CB-A3CC1D619167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7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527" name="TextBox 526">
              <a:extLst>
                <a:ext uri="{FF2B5EF4-FFF2-40B4-BE49-F238E27FC236}">
                  <a16:creationId xmlns:a16="http://schemas.microsoft.com/office/drawing/2014/main" id="{3171F7D6-8135-383D-FC07-701AEC91AE5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27</a:t>
              </a:r>
            </a:p>
          </p:txBody>
        </p:sp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DB49FD9E-5E1A-E37C-D9A5-75EC00C81E1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58,93</a:t>
              </a:r>
            </a:p>
          </p:txBody>
        </p:sp>
        <p:sp>
          <p:nvSpPr>
            <p:cNvPr id="529" name="TextBox 528">
              <a:hlinkClick r:id="rId57" action="ppaction://hlinksldjump"/>
              <a:extLst>
                <a:ext uri="{FF2B5EF4-FFF2-40B4-BE49-F238E27FC236}">
                  <a16:creationId xmlns:a16="http://schemas.microsoft.com/office/drawing/2014/main" id="{E06928C0-1CE5-47C1-1FCD-AEA69E67E0F2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Co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BB568D7F-C7A2-DE6C-0A67-D196684B892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1,88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6622C6E7-19AB-156E-13D1-CF38BFE019B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Cobalt</a:t>
              </a:r>
            </a:p>
          </p:txBody>
        </p: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39F2FF8-8634-2ADB-DAD0-09DEFECE1A29}"/>
              </a:ext>
            </a:extLst>
          </p:cNvPr>
          <p:cNvGrpSpPr/>
          <p:nvPr/>
        </p:nvGrpSpPr>
        <p:grpSpPr>
          <a:xfrm>
            <a:off x="4494299" y="2820885"/>
            <a:ext cx="821917" cy="632746"/>
            <a:chOff x="449791" y="3986854"/>
            <a:chExt cx="821917" cy="632746"/>
          </a:xfrm>
        </p:grpSpPr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411057D3-E555-CD20-99ED-18A2C8480DDC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D965E846-AA9D-9ADC-371D-F4DFCC046B5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76417AD2-6D7D-4BA5-1E98-C195D1D785E4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[4, 5, 6]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A3A3FAB4-2922-D09B-90D0-21E0690D806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6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5DA779D-9861-6407-829A-9FA678138B4C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26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5A5A064-1A7F-E86C-E519-2FD3E0B716A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55,85</a:t>
              </a:r>
            </a:p>
          </p:txBody>
        </p:sp>
        <p:sp>
          <p:nvSpPr>
            <p:cNvPr id="909" name="TextBox 908">
              <a:hlinkClick r:id="rId58" action="ppaction://hlinksldjump"/>
              <a:extLst>
                <a:ext uri="{FF2B5EF4-FFF2-40B4-BE49-F238E27FC236}">
                  <a16:creationId xmlns:a16="http://schemas.microsoft.com/office/drawing/2014/main" id="{9430B7EB-5A7C-DF2E-B479-8FBF658CB02D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Fe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D81606A-DA43-53AC-3435-20A3432074F7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1,83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56268206-9F98-7A18-7882-4FAFB97E4D4C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Iron</a:t>
              </a:r>
            </a:p>
          </p:txBody>
        </p:sp>
      </p:grpSp>
      <p:grpSp>
        <p:nvGrpSpPr>
          <p:cNvPr id="912" name="Group 911">
            <a:extLst>
              <a:ext uri="{FF2B5EF4-FFF2-40B4-BE49-F238E27FC236}">
                <a16:creationId xmlns:a16="http://schemas.microsoft.com/office/drawing/2014/main" id="{DCB348F9-0236-D926-EF14-45AB854D1C89}"/>
              </a:ext>
            </a:extLst>
          </p:cNvPr>
          <p:cNvGrpSpPr/>
          <p:nvPr/>
        </p:nvGrpSpPr>
        <p:grpSpPr>
          <a:xfrm>
            <a:off x="4494302" y="3401383"/>
            <a:ext cx="821917" cy="632746"/>
            <a:chOff x="449791" y="3986854"/>
            <a:chExt cx="821917" cy="632746"/>
          </a:xfrm>
        </p:grpSpPr>
        <p:sp>
          <p:nvSpPr>
            <p:cNvPr id="913" name="Rectangle 912">
              <a:extLst>
                <a:ext uri="{FF2B5EF4-FFF2-40B4-BE49-F238E27FC236}">
                  <a16:creationId xmlns:a16="http://schemas.microsoft.com/office/drawing/2014/main" id="{A655DA40-C07A-168D-6723-BFC9B78BD95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Rectangle 913">
              <a:extLst>
                <a:ext uri="{FF2B5EF4-FFF2-40B4-BE49-F238E27FC236}">
                  <a16:creationId xmlns:a16="http://schemas.microsoft.com/office/drawing/2014/main" id="{D8E039E3-A122-0291-B641-474154A0C8DB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895BB611-824B-8451-B219-E83309B1C31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[5, 6], 8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551F056C-3A6B-F0BD-4DBA-01A3E3E0F3C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7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214B92F2-A044-9F4E-4C28-24426791A2F0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44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284C826B-E854-8DB0-3BB7-870A7578F75E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101,07</a:t>
              </a:r>
            </a:p>
          </p:txBody>
        </p:sp>
        <p:sp>
          <p:nvSpPr>
            <p:cNvPr id="919" name="TextBox 918">
              <a:hlinkClick r:id="rId59" action="ppaction://hlinksldjump"/>
              <a:extLst>
                <a:ext uri="{FF2B5EF4-FFF2-40B4-BE49-F238E27FC236}">
                  <a16:creationId xmlns:a16="http://schemas.microsoft.com/office/drawing/2014/main" id="{3985FF42-7E38-C404-E563-6B50F7244D25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Ru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684D4A3-5472-2BAF-495E-F50DF453EA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5113903-7C0A-AB62-E183-AE590AD0C9A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Ruthenium</a:t>
              </a:r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FC81694F-9EDA-9B62-D2F7-9FC11BE8DC9D}"/>
              </a:ext>
            </a:extLst>
          </p:cNvPr>
          <p:cNvGrpSpPr/>
          <p:nvPr/>
        </p:nvGrpSpPr>
        <p:grpSpPr>
          <a:xfrm>
            <a:off x="5062471" y="3401383"/>
            <a:ext cx="821917" cy="632746"/>
            <a:chOff x="449791" y="3986854"/>
            <a:chExt cx="821917" cy="632746"/>
          </a:xfrm>
        </p:grpSpPr>
        <p:sp>
          <p:nvSpPr>
            <p:cNvPr id="923" name="Rectangle 922">
              <a:extLst>
                <a:ext uri="{FF2B5EF4-FFF2-40B4-BE49-F238E27FC236}">
                  <a16:creationId xmlns:a16="http://schemas.microsoft.com/office/drawing/2014/main" id="{2CE3AA88-236A-5895-7FD8-85D8E7EE449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Rectangle 923">
              <a:extLst>
                <a:ext uri="{FF2B5EF4-FFF2-40B4-BE49-F238E27FC236}">
                  <a16:creationId xmlns:a16="http://schemas.microsoft.com/office/drawing/2014/main" id="{7645C96B-2538-C846-CD86-7F7229231B9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C182AA4F-4A56-8E57-0FE8-162A14FFE880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F269894E-250D-2F50-38AE-8AF555B44FBC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8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9ADC6C2F-9C4C-E0E9-6345-813CE41BC80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45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B32DCB2-6DFA-A080-E9C7-C7FBC79E122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102,91</a:t>
              </a:r>
            </a:p>
          </p:txBody>
        </p:sp>
        <p:sp>
          <p:nvSpPr>
            <p:cNvPr id="929" name="TextBox 928">
              <a:hlinkClick r:id="rId60" action="ppaction://hlinksldjump"/>
              <a:extLst>
                <a:ext uri="{FF2B5EF4-FFF2-40B4-BE49-F238E27FC236}">
                  <a16:creationId xmlns:a16="http://schemas.microsoft.com/office/drawing/2014/main" id="{76DF097F-9732-AC8D-3A9A-E6AFBD3A2E08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Rh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7D73E138-AC96-2FE0-C212-927014777931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115126B1-64AE-BC15-1610-2C947A40D027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Rhodium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27EE25D6-8B34-CD8D-EA65-A5DD027D32CA}"/>
              </a:ext>
            </a:extLst>
          </p:cNvPr>
          <p:cNvGrpSpPr/>
          <p:nvPr/>
        </p:nvGrpSpPr>
        <p:grpSpPr>
          <a:xfrm>
            <a:off x="5632461" y="3402407"/>
            <a:ext cx="821917" cy="632746"/>
            <a:chOff x="449791" y="3986854"/>
            <a:chExt cx="821917" cy="632746"/>
          </a:xfrm>
        </p:grpSpPr>
        <p:sp>
          <p:nvSpPr>
            <p:cNvPr id="933" name="Rectangle 932">
              <a:extLst>
                <a:ext uri="{FF2B5EF4-FFF2-40B4-BE49-F238E27FC236}">
                  <a16:creationId xmlns:a16="http://schemas.microsoft.com/office/drawing/2014/main" id="{BC86D9CF-83E5-0776-67F0-92A5FF8D0C10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Rectangle 933">
              <a:extLst>
                <a:ext uri="{FF2B5EF4-FFF2-40B4-BE49-F238E27FC236}">
                  <a16:creationId xmlns:a16="http://schemas.microsoft.com/office/drawing/2014/main" id="{4FC1F62F-7E2B-B275-2C47-7BB814B1177C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4633A23E-6ABF-2DD7-3BFB-864E43573593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A6643A93-4CE1-5A20-106E-67152F959E8A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0</a:t>
              </a:r>
              <a:endParaRPr lang="en-US" sz="500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315A288-46FA-EF5D-67CE-C285383D555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46</a:t>
              </a:r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2D814E7F-17B0-EFF8-3778-A612B1E09E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106,40</a:t>
              </a:r>
            </a:p>
          </p:txBody>
        </p:sp>
        <p:sp>
          <p:nvSpPr>
            <p:cNvPr id="988" name="TextBox 987">
              <a:hlinkClick r:id="rId61" action="ppaction://hlinksldjump"/>
              <a:extLst>
                <a:ext uri="{FF2B5EF4-FFF2-40B4-BE49-F238E27FC236}">
                  <a16:creationId xmlns:a16="http://schemas.microsoft.com/office/drawing/2014/main" id="{A58B5BD4-D401-6413-0D89-0F3FA334FEF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Pd</a:t>
              </a:r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01F8CD3-8FE9-1038-F55E-F4C6124EF5C9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897ED3B-7205-86E4-BA9A-1772422F29B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Paladium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AE0F20EE-825E-896C-67C1-9A4F427885F3}"/>
              </a:ext>
            </a:extLst>
          </p:cNvPr>
          <p:cNvGrpSpPr/>
          <p:nvPr/>
        </p:nvGrpSpPr>
        <p:grpSpPr>
          <a:xfrm>
            <a:off x="5632458" y="2821909"/>
            <a:ext cx="821917" cy="632746"/>
            <a:chOff x="449791" y="3986854"/>
            <a:chExt cx="821917" cy="632746"/>
          </a:xfrm>
        </p:grpSpPr>
        <p:sp>
          <p:nvSpPr>
            <p:cNvPr id="992" name="Rectangle 991">
              <a:extLst>
                <a:ext uri="{FF2B5EF4-FFF2-40B4-BE49-F238E27FC236}">
                  <a16:creationId xmlns:a16="http://schemas.microsoft.com/office/drawing/2014/main" id="{A554A551-12F2-9C01-B589-B62764FB79B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Rectangle 992">
              <a:extLst>
                <a:ext uri="{FF2B5EF4-FFF2-40B4-BE49-F238E27FC236}">
                  <a16:creationId xmlns:a16="http://schemas.microsoft.com/office/drawing/2014/main" id="{FE27705F-4681-AD1E-F87E-36944CE98A3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BD49A9DB-3EE6-1DC2-6540-8EE6E9D54840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[4]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2379330-511F-DCC7-23C7-14CF8744EAFD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8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6FD0D987-FBFD-068D-A98B-9D414D5A285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28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A3194783-82D0-5133-5D0E-51B7DCC67E9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58,71</a:t>
              </a:r>
            </a:p>
          </p:txBody>
        </p:sp>
        <p:sp>
          <p:nvSpPr>
            <p:cNvPr id="998" name="TextBox 997">
              <a:hlinkClick r:id="rId62" action="ppaction://hlinksldjump"/>
              <a:extLst>
                <a:ext uri="{FF2B5EF4-FFF2-40B4-BE49-F238E27FC236}">
                  <a16:creationId xmlns:a16="http://schemas.microsoft.com/office/drawing/2014/main" id="{F054A669-E6F6-5C7C-B18E-4B2FC04C08FE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Ni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1F021021-99F5-9176-976D-18084B7B1BA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1,91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71D0C7B6-C35A-D3DE-1C98-B5074A096120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Nickel</a:t>
              </a:r>
            </a:p>
          </p:txBody>
        </p:sp>
      </p:grp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973FAA9-15D0-5731-BED2-BDD4173BE4D3}"/>
              </a:ext>
            </a:extLst>
          </p:cNvPr>
          <p:cNvGrpSpPr/>
          <p:nvPr/>
        </p:nvGrpSpPr>
        <p:grpSpPr>
          <a:xfrm>
            <a:off x="3921870" y="3401383"/>
            <a:ext cx="821917" cy="632746"/>
            <a:chOff x="449791" y="3986854"/>
            <a:chExt cx="821917" cy="632746"/>
          </a:xfrm>
        </p:grpSpPr>
        <p:sp>
          <p:nvSpPr>
            <p:cNvPr id="1002" name="Rectangle 1001">
              <a:extLst>
                <a:ext uri="{FF2B5EF4-FFF2-40B4-BE49-F238E27FC236}">
                  <a16:creationId xmlns:a16="http://schemas.microsoft.com/office/drawing/2014/main" id="{FD16392F-F8A9-1272-A33E-D85DD92902D7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Rectangle 1002">
              <a:extLst>
                <a:ext uri="{FF2B5EF4-FFF2-40B4-BE49-F238E27FC236}">
                  <a16:creationId xmlns:a16="http://schemas.microsoft.com/office/drawing/2014/main" id="{24DA37EB-297D-2C63-F73C-D2B87898020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1EF7893E-B015-EB0C-1039-6EFC6AA9ECF0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3, 4, [5], [6], 7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272605AA-3BD0-9E76-AD7A-3CBC6461DA45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5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5E073F17-75B7-66DE-F611-0C7BD8F88A3F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43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D6ED1854-A58C-99B7-9EF5-9047BE2A9413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(99)</a:t>
              </a:r>
            </a:p>
          </p:txBody>
        </p:sp>
        <p:sp>
          <p:nvSpPr>
            <p:cNvPr id="1008" name="TextBox 1007">
              <a:hlinkClick r:id="rId63" action="ppaction://hlinksldjump"/>
              <a:extLst>
                <a:ext uri="{FF2B5EF4-FFF2-40B4-BE49-F238E27FC236}">
                  <a16:creationId xmlns:a16="http://schemas.microsoft.com/office/drawing/2014/main" id="{D735E03E-3069-2B0E-83C5-15AEF16D4516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Tc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2F25A942-48E8-6AC0-05BE-2EDCBFB8F1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D207432A-0335-BC87-52FC-3E9896D1CBE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Technetium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EC6B2FD5-DF87-21F3-5730-D4B645912E3F}"/>
              </a:ext>
            </a:extLst>
          </p:cNvPr>
          <p:cNvGrpSpPr/>
          <p:nvPr/>
        </p:nvGrpSpPr>
        <p:grpSpPr>
          <a:xfrm>
            <a:off x="3913400" y="3981173"/>
            <a:ext cx="830386" cy="632746"/>
            <a:chOff x="441322" y="3986854"/>
            <a:chExt cx="830386" cy="632746"/>
          </a:xfrm>
        </p:grpSpPr>
        <p:sp>
          <p:nvSpPr>
            <p:cNvPr id="1012" name="Rectangle 1011">
              <a:extLst>
                <a:ext uri="{FF2B5EF4-FFF2-40B4-BE49-F238E27FC236}">
                  <a16:creationId xmlns:a16="http://schemas.microsoft.com/office/drawing/2014/main" id="{9E2CF6BE-4558-A837-E5C1-59D9DBE9B64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Rectangle 1012">
              <a:extLst>
                <a:ext uri="{FF2B5EF4-FFF2-40B4-BE49-F238E27FC236}">
                  <a16:creationId xmlns:a16="http://schemas.microsoft.com/office/drawing/2014/main" id="{1DC8F3F9-A353-204C-A592-A7D1338763F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FEA03AED-C804-6578-3674-C43029961C9D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[2], 3, 4, [5], [6], 7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32B739C8-3750-FE1B-B570-85B4EC1C3122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5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C921E027-0CD2-2B09-8AE5-91A377994669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75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4E94A0A2-FB30-441A-936D-3AD7B0605879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186,20</a:t>
              </a:r>
            </a:p>
          </p:txBody>
        </p:sp>
        <p:sp>
          <p:nvSpPr>
            <p:cNvPr id="1018" name="TextBox 1017">
              <a:hlinkClick r:id="rId64" action="ppaction://hlinksldjump"/>
              <a:extLst>
                <a:ext uri="{FF2B5EF4-FFF2-40B4-BE49-F238E27FC236}">
                  <a16:creationId xmlns:a16="http://schemas.microsoft.com/office/drawing/2014/main" id="{CBFD2CC6-2AF2-542B-A166-1F29C6ED4FF6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Re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0B5EFD1-6A02-AA7C-5828-4424FD6EE33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148E272C-C3E9-9371-15D3-42824FAE745E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Rhenium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BC4C0F61-AC06-FEBE-C144-FA3615C18F8D}"/>
              </a:ext>
            </a:extLst>
          </p:cNvPr>
          <p:cNvGrpSpPr/>
          <p:nvPr/>
        </p:nvGrpSpPr>
        <p:grpSpPr>
          <a:xfrm>
            <a:off x="4485832" y="3981173"/>
            <a:ext cx="830386" cy="632746"/>
            <a:chOff x="441322" y="3986854"/>
            <a:chExt cx="830386" cy="632746"/>
          </a:xfrm>
        </p:grpSpPr>
        <p:sp>
          <p:nvSpPr>
            <p:cNvPr id="1022" name="Rectangle 1021">
              <a:extLst>
                <a:ext uri="{FF2B5EF4-FFF2-40B4-BE49-F238E27FC236}">
                  <a16:creationId xmlns:a16="http://schemas.microsoft.com/office/drawing/2014/main" id="{9E50657A-4121-496F-FB9C-80197AE2237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3" name="Rectangle 1022">
              <a:extLst>
                <a:ext uri="{FF2B5EF4-FFF2-40B4-BE49-F238E27FC236}">
                  <a16:creationId xmlns:a16="http://schemas.microsoft.com/office/drawing/2014/main" id="{35CD1096-E3AE-C775-8A39-16587AACFA6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85330FDC-DBD3-C74E-29CE-76CC4446D6AE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[6], 8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210F5EDD-62D2-DDCE-2EE6-BABD18CCBD2E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6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D19F2FCA-A5FF-964E-31AC-943D87C9F5A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76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040C52C-EBDF-EBDE-3064-6C0D9ED406D1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190,20</a:t>
              </a:r>
            </a:p>
          </p:txBody>
        </p:sp>
        <p:sp>
          <p:nvSpPr>
            <p:cNvPr id="1284" name="TextBox 1283">
              <a:hlinkClick r:id="rId65" action="ppaction://hlinksldjump"/>
              <a:extLst>
                <a:ext uri="{FF2B5EF4-FFF2-40B4-BE49-F238E27FC236}">
                  <a16:creationId xmlns:a16="http://schemas.microsoft.com/office/drawing/2014/main" id="{E34A4404-4870-6FB9-0078-56455ED75913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Os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1AA61299-8C8D-4D96-C389-0CC8BB9742EC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E3DE04FE-4419-C8CC-E3D3-05332DB18065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Osmium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FCD5D061-FF58-044F-15CB-8552AB3BAAD6}"/>
              </a:ext>
            </a:extLst>
          </p:cNvPr>
          <p:cNvGrpSpPr/>
          <p:nvPr/>
        </p:nvGrpSpPr>
        <p:grpSpPr>
          <a:xfrm>
            <a:off x="5054001" y="3981173"/>
            <a:ext cx="830386" cy="632746"/>
            <a:chOff x="441322" y="3986854"/>
            <a:chExt cx="830386" cy="632746"/>
          </a:xfrm>
        </p:grpSpPr>
        <p:sp>
          <p:nvSpPr>
            <p:cNvPr id="1288" name="Rectangle 1287">
              <a:extLst>
                <a:ext uri="{FF2B5EF4-FFF2-40B4-BE49-F238E27FC236}">
                  <a16:creationId xmlns:a16="http://schemas.microsoft.com/office/drawing/2014/main" id="{FF68E4F1-1317-107F-2554-340766E411B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9" name="Rectangle 1288">
              <a:extLst>
                <a:ext uri="{FF2B5EF4-FFF2-40B4-BE49-F238E27FC236}">
                  <a16:creationId xmlns:a16="http://schemas.microsoft.com/office/drawing/2014/main" id="{03F79DD0-E909-8704-26AF-C7DEA8DC086F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3EE34155-BD3F-7D72-C85E-5FC3BB51A698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3, 4, [6]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C17EE822-EE16-F63D-0A45-8BF3A864F7E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7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DB886123-6502-D1B2-1A9A-C2EA8C6D0B1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77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2B8108B3-81CF-6D80-69AB-314FFCBF050D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192,20</a:t>
              </a:r>
            </a:p>
          </p:txBody>
        </p:sp>
        <p:sp>
          <p:nvSpPr>
            <p:cNvPr id="1294" name="TextBox 1293">
              <a:hlinkClick r:id="rId66" action="ppaction://hlinksldjump"/>
              <a:extLst>
                <a:ext uri="{FF2B5EF4-FFF2-40B4-BE49-F238E27FC236}">
                  <a16:creationId xmlns:a16="http://schemas.microsoft.com/office/drawing/2014/main" id="{6930708C-9EC2-D665-0E41-538C03F98E9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Ir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BA3FF2A-6CC1-DDE7-BC85-78784E2B1D5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2,20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7E41483B-E460-C330-64C8-ADEA2348817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Iridium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AE7F2E63-FF9C-4698-BF46-132B8CF89354}"/>
              </a:ext>
            </a:extLst>
          </p:cNvPr>
          <p:cNvGrpSpPr/>
          <p:nvPr/>
        </p:nvGrpSpPr>
        <p:grpSpPr>
          <a:xfrm>
            <a:off x="5623991" y="3982197"/>
            <a:ext cx="830386" cy="632746"/>
            <a:chOff x="441322" y="3986854"/>
            <a:chExt cx="830386" cy="632746"/>
          </a:xfrm>
        </p:grpSpPr>
        <p:sp>
          <p:nvSpPr>
            <p:cNvPr id="1298" name="Rectangle 1297">
              <a:extLst>
                <a:ext uri="{FF2B5EF4-FFF2-40B4-BE49-F238E27FC236}">
                  <a16:creationId xmlns:a16="http://schemas.microsoft.com/office/drawing/2014/main" id="{1B1412DF-4833-1C80-6DE1-D4440E2F0AF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9" name="Rectangle 1298">
              <a:extLst>
                <a:ext uri="{FF2B5EF4-FFF2-40B4-BE49-F238E27FC236}">
                  <a16:creationId xmlns:a16="http://schemas.microsoft.com/office/drawing/2014/main" id="{DFFD8309-A553-1403-BABF-8DB2B4345C56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74F079C-7000-C309-9060-EB9F6F8759C0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[3], 4, [6]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6A4129B5-604B-80D6-C9FC-F17715B50BB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9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6A33692A-E631-04D7-B735-CD646EB1B27A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78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47B326E1-65B5-8621-7B98-F3E995B7D1D0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195,09</a:t>
              </a:r>
            </a:p>
          </p:txBody>
        </p:sp>
        <p:sp>
          <p:nvSpPr>
            <p:cNvPr id="1304" name="TextBox 1303">
              <a:hlinkClick r:id="rId67" action="ppaction://hlinksldjump"/>
              <a:extLst>
                <a:ext uri="{FF2B5EF4-FFF2-40B4-BE49-F238E27FC236}">
                  <a16:creationId xmlns:a16="http://schemas.microsoft.com/office/drawing/2014/main" id="{42CDED98-6195-C14E-D193-D7A18379727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Pt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6F50093-70D8-EF2C-7BA0-16CCA7F03B7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2,28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A6030D36-89C4-7C66-28D2-DB810009A7F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Platinum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A548B12E-AFD8-859D-5812-DFAC629C5AF8}"/>
              </a:ext>
            </a:extLst>
          </p:cNvPr>
          <p:cNvGrpSpPr/>
          <p:nvPr/>
        </p:nvGrpSpPr>
        <p:grpSpPr>
          <a:xfrm>
            <a:off x="6201149" y="2821989"/>
            <a:ext cx="821917" cy="632746"/>
            <a:chOff x="449791" y="3986854"/>
            <a:chExt cx="821917" cy="632746"/>
          </a:xfrm>
        </p:grpSpPr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C2E43869-C3B5-3174-3033-64A6606B476E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6DCDC553-C4D6-DE70-094D-8EB01DC7015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F87DB98-FA91-6C68-362B-8A7FCEE5B332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1, 2</a:t>
              </a:r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9440AEE2-CA38-0FC1-87A9-D21B5C283FC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60BFF1E9-3308-266E-F8C7-68BA116A6177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29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88411016-258C-97D0-4507-3E0753CC9295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63,54</a:t>
              </a:r>
            </a:p>
          </p:txBody>
        </p:sp>
        <p:sp>
          <p:nvSpPr>
            <p:cNvPr id="646" name="TextBox 645">
              <a:hlinkClick r:id="rId68" action="ppaction://hlinksldjump"/>
              <a:extLst>
                <a:ext uri="{FF2B5EF4-FFF2-40B4-BE49-F238E27FC236}">
                  <a16:creationId xmlns:a16="http://schemas.microsoft.com/office/drawing/2014/main" id="{8CDA3B69-D2F2-23C3-C221-8318F35A9491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Cu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C95D94E6-B518-33E9-8EB8-52DAFF1ACAA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1,90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63867CF5-8B28-105B-AB87-1D89A4D34C3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Copper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43C52A91-3E7D-30D2-259D-635A72F4FFB3}"/>
              </a:ext>
            </a:extLst>
          </p:cNvPr>
          <p:cNvGrpSpPr/>
          <p:nvPr/>
        </p:nvGrpSpPr>
        <p:grpSpPr>
          <a:xfrm>
            <a:off x="6201152" y="3402487"/>
            <a:ext cx="821917" cy="632746"/>
            <a:chOff x="449791" y="3986854"/>
            <a:chExt cx="821917" cy="632746"/>
          </a:xfrm>
        </p:grpSpPr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2E9D49C6-3237-F70C-FD59-465EFD6D31D1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D2BD18-2128-670B-AEB7-E8C9E0F1D543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0110575F-B874-6AC6-8CAC-A9B739B8CF8D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[2]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9D818D84-FDCA-23B7-3823-DF1011F6FA48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AA3F9699-21C8-B78F-F7A6-B57ADFC4CB33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47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C13E4DB5-8049-E1C6-32C1-F658F17710E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107,87</a:t>
              </a:r>
            </a:p>
          </p:txBody>
        </p:sp>
        <p:sp>
          <p:nvSpPr>
            <p:cNvPr id="770" name="TextBox 769">
              <a:hlinkClick r:id="rId69" action="ppaction://hlinksldjump"/>
              <a:extLst>
                <a:ext uri="{FF2B5EF4-FFF2-40B4-BE49-F238E27FC236}">
                  <a16:creationId xmlns:a16="http://schemas.microsoft.com/office/drawing/2014/main" id="{8345370C-BF9B-EFF6-A214-529F26F5A41B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Ag</a:t>
              </a:r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9B28F10-B8C7-D81D-531A-313402F8ABEE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1,93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1BD46578-3511-D989-A1B6-A1E0A041B5EA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Silver</a:t>
              </a:r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1160F6C0-959F-06F1-F617-D95FB24C8DDE}"/>
              </a:ext>
            </a:extLst>
          </p:cNvPr>
          <p:cNvGrpSpPr/>
          <p:nvPr/>
        </p:nvGrpSpPr>
        <p:grpSpPr>
          <a:xfrm>
            <a:off x="6192682" y="3982277"/>
            <a:ext cx="830386" cy="632746"/>
            <a:chOff x="441322" y="3986854"/>
            <a:chExt cx="830386" cy="632746"/>
          </a:xfrm>
        </p:grpSpPr>
        <p:sp>
          <p:nvSpPr>
            <p:cNvPr id="1425" name="Rectangle 1424">
              <a:extLst>
                <a:ext uri="{FF2B5EF4-FFF2-40B4-BE49-F238E27FC236}">
                  <a16:creationId xmlns:a16="http://schemas.microsoft.com/office/drawing/2014/main" id="{69730B17-19EE-7E50-AC69-3FA24744783D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AE1B2B01-23C3-212C-E4F3-914811BE707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32DA1B8E-DDFE-AA6B-2C42-E0E7F9E4B56F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A46345EB-3F44-82C3-EFBD-F0559C2F4BC0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7219AC11-4BDA-E243-E396-8BEC81B3EF88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79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91875483-7528-3191-E41B-EC1EE2C9092C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196,97</a:t>
              </a:r>
            </a:p>
          </p:txBody>
        </p:sp>
        <p:sp>
          <p:nvSpPr>
            <p:cNvPr id="1431" name="TextBox 1430">
              <a:hlinkClick r:id="rId70" action="ppaction://hlinksldjump"/>
              <a:extLst>
                <a:ext uri="{FF2B5EF4-FFF2-40B4-BE49-F238E27FC236}">
                  <a16:creationId xmlns:a16="http://schemas.microsoft.com/office/drawing/2014/main" id="{E0C37FF1-9C08-7D9E-3B2C-B8CC951E8B2A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Au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FE521954-499C-F88B-47BE-681FBE820444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2,54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D98949E1-2D4D-B7DE-7BFA-35094C81A662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Gold</a:t>
              </a:r>
            </a:p>
          </p:txBody>
        </p:sp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E1730C7F-3EC3-0337-5976-835D6B72DACA}"/>
              </a:ext>
            </a:extLst>
          </p:cNvPr>
          <p:cNvGrpSpPr/>
          <p:nvPr/>
        </p:nvGrpSpPr>
        <p:grpSpPr>
          <a:xfrm>
            <a:off x="6762649" y="3981173"/>
            <a:ext cx="830386" cy="632746"/>
            <a:chOff x="441322" y="3986854"/>
            <a:chExt cx="830386" cy="632746"/>
          </a:xfrm>
        </p:grpSpPr>
        <p:sp>
          <p:nvSpPr>
            <p:cNvPr id="1435" name="Rectangle 1434">
              <a:extLst>
                <a:ext uri="{FF2B5EF4-FFF2-40B4-BE49-F238E27FC236}">
                  <a16:creationId xmlns:a16="http://schemas.microsoft.com/office/drawing/2014/main" id="{AD23DF16-C248-27B8-CC4D-5667C1BDCCE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6" name="Rectangle 1435">
              <a:extLst>
                <a:ext uri="{FF2B5EF4-FFF2-40B4-BE49-F238E27FC236}">
                  <a16:creationId xmlns:a16="http://schemas.microsoft.com/office/drawing/2014/main" id="{0965516D-42A7-1B89-0BE2-E78F8511235A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D3AE9C3E-0917-0798-ADB2-7FFBA5B24964}"/>
                </a:ext>
              </a:extLst>
            </p:cNvPr>
            <p:cNvSpPr txBox="1"/>
            <p:nvPr/>
          </p:nvSpPr>
          <p:spPr>
            <a:xfrm>
              <a:off x="441322" y="4450323"/>
              <a:ext cx="66830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8E599311-C8F0-BBBE-8939-6226874AC99F}"/>
                </a:ext>
              </a:extLst>
            </p:cNvPr>
            <p:cNvSpPr txBox="1"/>
            <p:nvPr/>
          </p:nvSpPr>
          <p:spPr>
            <a:xfrm>
              <a:off x="492125" y="4357104"/>
              <a:ext cx="574095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C3CED102-923E-7D9A-9A37-6813698BD5E5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F753545C-592A-9575-A9CC-9FCA03A7BA7B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200,59</a:t>
              </a:r>
            </a:p>
          </p:txBody>
        </p:sp>
        <p:sp>
          <p:nvSpPr>
            <p:cNvPr id="1461" name="TextBox 1460">
              <a:hlinkClick r:id="rId71" action="ppaction://hlinksldjump"/>
              <a:extLst>
                <a:ext uri="{FF2B5EF4-FFF2-40B4-BE49-F238E27FC236}">
                  <a16:creationId xmlns:a16="http://schemas.microsoft.com/office/drawing/2014/main" id="{1E8D5DB0-ADFC-6C5A-B925-2932A2A88371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Hg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68736C9C-BE40-0A6D-4557-FD60CA58D7E3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2,00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DF12EA2-907A-7CDE-7754-7057CCC9D7F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Mercury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097B91E2-F4F4-85C8-CB56-75E3C3FB79CA}"/>
              </a:ext>
            </a:extLst>
          </p:cNvPr>
          <p:cNvGrpSpPr/>
          <p:nvPr/>
        </p:nvGrpSpPr>
        <p:grpSpPr>
          <a:xfrm>
            <a:off x="7331070" y="3981051"/>
            <a:ext cx="833559" cy="632746"/>
            <a:chOff x="438149" y="3986854"/>
            <a:chExt cx="833559" cy="632746"/>
          </a:xfrm>
        </p:grpSpPr>
        <p:sp>
          <p:nvSpPr>
            <p:cNvPr id="1597" name="Rectangle 1596">
              <a:extLst>
                <a:ext uri="{FF2B5EF4-FFF2-40B4-BE49-F238E27FC236}">
                  <a16:creationId xmlns:a16="http://schemas.microsoft.com/office/drawing/2014/main" id="{E68D6F85-54D2-18A2-D617-F2D55B00E2A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8" name="Rectangle 1597">
              <a:extLst>
                <a:ext uri="{FF2B5EF4-FFF2-40B4-BE49-F238E27FC236}">
                  <a16:creationId xmlns:a16="http://schemas.microsoft.com/office/drawing/2014/main" id="{1D0F4F41-4A50-DAF2-CD8E-5CCF9671A21E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D541579A-5C7B-DC8D-4395-2EC410D93F7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1, 3</a:t>
              </a:r>
            </a:p>
          </p:txBody>
        </p:sp>
        <p:sp>
          <p:nvSpPr>
            <p:cNvPr id="1600" name="TextBox 1599">
              <a:extLst>
                <a:ext uri="{FF2B5EF4-FFF2-40B4-BE49-F238E27FC236}">
                  <a16:creationId xmlns:a16="http://schemas.microsoft.com/office/drawing/2014/main" id="{C2BB03F0-08DE-4484-8430-820AB31EDCFA}"/>
                </a:ext>
              </a:extLst>
            </p:cNvPr>
            <p:cNvSpPr txBox="1"/>
            <p:nvPr/>
          </p:nvSpPr>
          <p:spPr>
            <a:xfrm>
              <a:off x="438149" y="4357104"/>
              <a:ext cx="677400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[Xe]4f</a:t>
              </a:r>
              <a:r>
                <a:rPr lang="en-US" sz="500" baseline="30000"/>
                <a:t>14</a:t>
              </a:r>
              <a:r>
                <a:rPr lang="en-US" sz="500"/>
                <a:t>5d</a:t>
              </a:r>
              <a:r>
                <a:rPr lang="en-US" sz="500" baseline="30000"/>
                <a:t>10</a:t>
              </a:r>
              <a:r>
                <a:rPr lang="en-US" sz="500"/>
                <a:t>6s</a:t>
              </a:r>
              <a:r>
                <a:rPr lang="en-US" sz="500" baseline="30000"/>
                <a:t>2</a:t>
              </a:r>
              <a:r>
                <a:rPr lang="en-US" sz="500"/>
                <a:t>6p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C39E4B58-9A41-DCBF-DED1-F3CD14E3444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81</a:t>
              </a:r>
            </a:p>
          </p:txBody>
        </p:sp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77C4362C-E669-F160-44BF-97356FAE718C}"/>
                </a:ext>
              </a:extLst>
            </p:cNvPr>
            <p:cNvSpPr txBox="1"/>
            <p:nvPr/>
          </p:nvSpPr>
          <p:spPr>
            <a:xfrm>
              <a:off x="663657" y="3986854"/>
              <a:ext cx="433833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204,37</a:t>
              </a:r>
            </a:p>
          </p:txBody>
        </p:sp>
        <p:sp>
          <p:nvSpPr>
            <p:cNvPr id="1603" name="TextBox 1602">
              <a:hlinkClick r:id="rId72" action="ppaction://hlinksldjump"/>
              <a:extLst>
                <a:ext uri="{FF2B5EF4-FFF2-40B4-BE49-F238E27FC236}">
                  <a16:creationId xmlns:a16="http://schemas.microsoft.com/office/drawing/2014/main" id="{16D7673D-1AFE-7A83-6EF2-DE0F1302DBAF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Tl</a:t>
              </a:r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CC9A8AC9-BACF-C242-EE6D-BB39C659519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1,80</a:t>
              </a:r>
            </a:p>
          </p:txBody>
        </p:sp>
        <p:sp>
          <p:nvSpPr>
            <p:cNvPr id="1605" name="TextBox 1604">
              <a:extLst>
                <a:ext uri="{FF2B5EF4-FFF2-40B4-BE49-F238E27FC236}">
                  <a16:creationId xmlns:a16="http://schemas.microsoft.com/office/drawing/2014/main" id="{EBF3F880-22AE-185D-B1F2-E3D14FBA8E84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Thallium</a:t>
              </a:r>
            </a:p>
          </p:txBody>
        </p:sp>
      </p:grpSp>
      <p:sp>
        <p:nvSpPr>
          <p:cNvPr id="1606" name="TextBox 1605">
            <a:extLst>
              <a:ext uri="{FF2B5EF4-FFF2-40B4-BE49-F238E27FC236}">
                <a16:creationId xmlns:a16="http://schemas.microsoft.com/office/drawing/2014/main" id="{EBED1826-D1FF-26E2-BDD4-CA06BB1D407A}"/>
              </a:ext>
            </a:extLst>
          </p:cNvPr>
          <p:cNvSpPr txBox="1"/>
          <p:nvPr/>
        </p:nvSpPr>
        <p:spPr>
          <a:xfrm>
            <a:off x="155575" y="5641213"/>
            <a:ext cx="1857539" cy="83099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200" b="1">
                <a:latin typeface="UTM Duepuntozero" panose="02040603050506020204" pitchFamily="18" charset="0"/>
              </a:rPr>
              <a:t>- Lưu ý: Số oxi hóa dương trong bảng tuần hoàn không kèm thêm dấu</a:t>
            </a:r>
          </a:p>
          <a:p>
            <a:pPr algn="just"/>
            <a:r>
              <a:rPr lang="en-US" sz="1200" b="1">
                <a:latin typeface="UTM Duepuntozero" panose="02040603050506020204" pitchFamily="18" charset="0"/>
              </a:rPr>
              <a:t>- (*): Đồng vị bền</a:t>
            </a:r>
          </a:p>
        </p:txBody>
      </p:sp>
      <p:sp>
        <p:nvSpPr>
          <p:cNvPr id="1607" name="TextBox 1606">
            <a:extLst>
              <a:ext uri="{FF2B5EF4-FFF2-40B4-BE49-F238E27FC236}">
                <a16:creationId xmlns:a16="http://schemas.microsoft.com/office/drawing/2014/main" id="{8F36E167-B61B-6E43-3828-EEBA59D10263}"/>
              </a:ext>
            </a:extLst>
          </p:cNvPr>
          <p:cNvSpPr txBox="1"/>
          <p:nvPr/>
        </p:nvSpPr>
        <p:spPr>
          <a:xfrm>
            <a:off x="7459133" y="481088"/>
            <a:ext cx="2747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b="1" i="1">
                <a:solidFill>
                  <a:srgbClr val="FF0000"/>
                </a:solidFill>
                <a:latin typeface="UTM Duepuntozero" panose="02040603050506020204" pitchFamily="18" charset="0"/>
              </a:rPr>
              <a:t>Design: ThS. Nguyễn Phú Hoạt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394B19D-133F-D235-9C99-096EED31CC4D}"/>
              </a:ext>
            </a:extLst>
          </p:cNvPr>
          <p:cNvGrpSpPr/>
          <p:nvPr/>
        </p:nvGrpSpPr>
        <p:grpSpPr>
          <a:xfrm>
            <a:off x="10167392" y="4563909"/>
            <a:ext cx="674186" cy="632746"/>
            <a:chOff x="10167392" y="4563909"/>
            <a:chExt cx="674186" cy="632746"/>
          </a:xfrm>
        </p:grpSpPr>
        <p:sp>
          <p:nvSpPr>
            <p:cNvPr id="1900" name="Rectangle 1899">
              <a:extLst>
                <a:ext uri="{FF2B5EF4-FFF2-40B4-BE49-F238E27FC236}">
                  <a16:creationId xmlns:a16="http://schemas.microsoft.com/office/drawing/2014/main" id="{5D0BCDA4-F7E4-6305-180F-E360562C7B45}"/>
                </a:ext>
              </a:extLst>
            </p:cNvPr>
            <p:cNvSpPr/>
            <p:nvPr/>
          </p:nvSpPr>
          <p:spPr>
            <a:xfrm>
              <a:off x="10237242" y="459554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27221747-397A-0608-2A1D-CFE3050CE51E}"/>
                </a:ext>
              </a:extLst>
            </p:cNvPr>
            <p:cNvSpPr/>
            <p:nvPr/>
          </p:nvSpPr>
          <p:spPr>
            <a:xfrm>
              <a:off x="10237242" y="506968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160AC666-AB82-4CAF-31B7-0A5E1AE0AC22}"/>
                </a:ext>
              </a:extLst>
            </p:cNvPr>
            <p:cNvSpPr txBox="1"/>
            <p:nvPr/>
          </p:nvSpPr>
          <p:spPr>
            <a:xfrm>
              <a:off x="10237241" y="502737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5D03D515-87AD-AB6A-1065-4442625FD726}"/>
                </a:ext>
              </a:extLst>
            </p:cNvPr>
            <p:cNvSpPr txBox="1"/>
            <p:nvPr/>
          </p:nvSpPr>
          <p:spPr>
            <a:xfrm>
              <a:off x="10167392" y="4934159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6</a:t>
              </a:r>
              <a:endParaRPr lang="en-US" sz="50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07CF980C-20F0-0645-8334-F320AF3C1B5A}"/>
                </a:ext>
              </a:extLst>
            </p:cNvPr>
            <p:cNvSpPr txBox="1"/>
            <p:nvPr/>
          </p:nvSpPr>
          <p:spPr>
            <a:xfrm>
              <a:off x="10182209" y="456391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118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B0C8A6BD-6045-A65F-B2E5-C230CDF05BC2}"/>
                </a:ext>
              </a:extLst>
            </p:cNvPr>
            <p:cNvSpPr txBox="1"/>
            <p:nvPr/>
          </p:nvSpPr>
          <p:spPr>
            <a:xfrm>
              <a:off x="10410883" y="4563909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38" name="TextBox 237">
              <a:hlinkClick r:id="rId73" action="ppaction://hlinksldjump"/>
              <a:extLst>
                <a:ext uri="{FF2B5EF4-FFF2-40B4-BE49-F238E27FC236}">
                  <a16:creationId xmlns:a16="http://schemas.microsoft.com/office/drawing/2014/main" id="{5893D1FD-C3E3-A05E-995F-5E4D00B358D9}"/>
                </a:ext>
              </a:extLst>
            </p:cNvPr>
            <p:cNvSpPr txBox="1"/>
            <p:nvPr/>
          </p:nvSpPr>
          <p:spPr>
            <a:xfrm>
              <a:off x="10183676" y="465424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Og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EC72CBBD-E37F-6C0E-6EE9-7742801E4907}"/>
                </a:ext>
              </a:extLst>
            </p:cNvPr>
            <p:cNvSpPr txBox="1"/>
            <p:nvPr/>
          </p:nvSpPr>
          <p:spPr>
            <a:xfrm>
              <a:off x="10470074" y="467843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9DD882A8-0970-9AF0-92AD-5A7306D86B3D}"/>
                </a:ext>
              </a:extLst>
            </p:cNvPr>
            <p:cNvSpPr txBox="1"/>
            <p:nvPr/>
          </p:nvSpPr>
          <p:spPr>
            <a:xfrm>
              <a:off x="10182209" y="4795144"/>
              <a:ext cx="64759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Oganesson</a:t>
              </a:r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0CA11BDC-8080-343C-DE73-634E7FFF94B8}"/>
              </a:ext>
            </a:extLst>
          </p:cNvPr>
          <p:cNvGrpSpPr/>
          <p:nvPr/>
        </p:nvGrpSpPr>
        <p:grpSpPr>
          <a:xfrm>
            <a:off x="9601948" y="4564404"/>
            <a:ext cx="712288" cy="632746"/>
            <a:chOff x="9601948" y="4564404"/>
            <a:chExt cx="712288" cy="632746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76E6A86F-1E2A-431A-8B84-715661B66A8C}"/>
                </a:ext>
              </a:extLst>
            </p:cNvPr>
            <p:cNvSpPr/>
            <p:nvPr/>
          </p:nvSpPr>
          <p:spPr>
            <a:xfrm>
              <a:off x="9671798" y="459604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7A37F614-004B-BEF0-7FF2-0DCF98B09F10}"/>
                </a:ext>
              </a:extLst>
            </p:cNvPr>
            <p:cNvSpPr/>
            <p:nvPr/>
          </p:nvSpPr>
          <p:spPr>
            <a:xfrm>
              <a:off x="9671798" y="507017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85FFCF93-D866-F07B-64C7-F0C5C2F9C66B}"/>
                </a:ext>
              </a:extLst>
            </p:cNvPr>
            <p:cNvSpPr txBox="1"/>
            <p:nvPr/>
          </p:nvSpPr>
          <p:spPr>
            <a:xfrm>
              <a:off x="9671797" y="502787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C50ABF0B-B100-7028-28A6-83D32916E048}"/>
                </a:ext>
              </a:extLst>
            </p:cNvPr>
            <p:cNvSpPr txBox="1"/>
            <p:nvPr/>
          </p:nvSpPr>
          <p:spPr>
            <a:xfrm>
              <a:off x="9601948" y="4934654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5</a:t>
              </a:r>
              <a:endParaRPr lang="en-US" sz="500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E63FA129-BB26-D443-3C82-506B4EF3651B}"/>
                </a:ext>
              </a:extLst>
            </p:cNvPr>
            <p:cNvSpPr txBox="1"/>
            <p:nvPr/>
          </p:nvSpPr>
          <p:spPr>
            <a:xfrm>
              <a:off x="9616765" y="456440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117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83AC48AB-7AEB-D3B1-19B7-F3BED6C11416}"/>
                </a:ext>
              </a:extLst>
            </p:cNvPr>
            <p:cNvSpPr txBox="1"/>
            <p:nvPr/>
          </p:nvSpPr>
          <p:spPr>
            <a:xfrm>
              <a:off x="9845439" y="4564404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(294)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248" name="TextBox 247">
              <a:hlinkClick r:id="rId74" action="ppaction://hlinksldjump"/>
              <a:extLst>
                <a:ext uri="{FF2B5EF4-FFF2-40B4-BE49-F238E27FC236}">
                  <a16:creationId xmlns:a16="http://schemas.microsoft.com/office/drawing/2014/main" id="{EE77E4F7-D66A-A83C-DB63-04766532159C}"/>
                </a:ext>
              </a:extLst>
            </p:cNvPr>
            <p:cNvSpPr txBox="1"/>
            <p:nvPr/>
          </p:nvSpPr>
          <p:spPr>
            <a:xfrm>
              <a:off x="9618232" y="465473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Ts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5CC02BBD-4E00-5F73-8C5B-D8EED27D7C8F}"/>
                </a:ext>
              </a:extLst>
            </p:cNvPr>
            <p:cNvSpPr txBox="1"/>
            <p:nvPr/>
          </p:nvSpPr>
          <p:spPr>
            <a:xfrm>
              <a:off x="9904630" y="467893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D292E439-53A0-F6D9-B83F-E1F864DF076C}"/>
                </a:ext>
              </a:extLst>
            </p:cNvPr>
            <p:cNvSpPr txBox="1"/>
            <p:nvPr/>
          </p:nvSpPr>
          <p:spPr>
            <a:xfrm>
              <a:off x="9616765" y="4795639"/>
              <a:ext cx="69747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Tennessium</a:t>
              </a: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17A32221-FC08-CFB6-223B-02EC382A2144}"/>
              </a:ext>
            </a:extLst>
          </p:cNvPr>
          <p:cNvGrpSpPr/>
          <p:nvPr/>
        </p:nvGrpSpPr>
        <p:grpSpPr>
          <a:xfrm>
            <a:off x="9034644" y="4562753"/>
            <a:ext cx="674186" cy="632746"/>
            <a:chOff x="9034644" y="4562753"/>
            <a:chExt cx="674186" cy="632746"/>
          </a:xfrm>
        </p:grpSpPr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A880B0E8-049F-E3D8-17E1-D9EDFC73EE10}"/>
                </a:ext>
              </a:extLst>
            </p:cNvPr>
            <p:cNvSpPr/>
            <p:nvPr/>
          </p:nvSpPr>
          <p:spPr>
            <a:xfrm>
              <a:off x="9104494" y="459439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5" name="Rectangle 774">
              <a:extLst>
                <a:ext uri="{FF2B5EF4-FFF2-40B4-BE49-F238E27FC236}">
                  <a16:creationId xmlns:a16="http://schemas.microsoft.com/office/drawing/2014/main" id="{FD760111-A0D6-B088-1AA6-B7E8C38F52DD}"/>
                </a:ext>
              </a:extLst>
            </p:cNvPr>
            <p:cNvSpPr/>
            <p:nvPr/>
          </p:nvSpPr>
          <p:spPr>
            <a:xfrm>
              <a:off x="9104494" y="506852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E557219D-824E-CA95-5800-F8BC4185E9C4}"/>
                </a:ext>
              </a:extLst>
            </p:cNvPr>
            <p:cNvSpPr txBox="1"/>
            <p:nvPr/>
          </p:nvSpPr>
          <p:spPr>
            <a:xfrm>
              <a:off x="9104493" y="502622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78E68346-11AF-CAC6-B379-2BB0D82200A7}"/>
                </a:ext>
              </a:extLst>
            </p:cNvPr>
            <p:cNvSpPr txBox="1"/>
            <p:nvPr/>
          </p:nvSpPr>
          <p:spPr>
            <a:xfrm>
              <a:off x="9034644" y="4933003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F8FCCEF5-3DE3-9997-EC80-7806648EEBAB}"/>
                </a:ext>
              </a:extLst>
            </p:cNvPr>
            <p:cNvSpPr txBox="1"/>
            <p:nvPr/>
          </p:nvSpPr>
          <p:spPr>
            <a:xfrm>
              <a:off x="9049461" y="456275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116</a:t>
              </a: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F527FCC0-C65C-BC1C-6528-C3991C3B1046}"/>
                </a:ext>
              </a:extLst>
            </p:cNvPr>
            <p:cNvSpPr txBox="1"/>
            <p:nvPr/>
          </p:nvSpPr>
          <p:spPr>
            <a:xfrm>
              <a:off x="9278135" y="4562753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(293)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80" name="TextBox 779">
              <a:hlinkClick r:id="rId75" action="ppaction://hlinksldjump"/>
              <a:extLst>
                <a:ext uri="{FF2B5EF4-FFF2-40B4-BE49-F238E27FC236}">
                  <a16:creationId xmlns:a16="http://schemas.microsoft.com/office/drawing/2014/main" id="{A7E5CD34-EBC1-7DE5-E638-FE20055436F4}"/>
                </a:ext>
              </a:extLst>
            </p:cNvPr>
            <p:cNvSpPr txBox="1"/>
            <p:nvPr/>
          </p:nvSpPr>
          <p:spPr>
            <a:xfrm>
              <a:off x="9050928" y="465308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Lv</a:t>
              </a:r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A88FBD49-696A-45A2-5836-8B1DFBEE1F93}"/>
                </a:ext>
              </a:extLst>
            </p:cNvPr>
            <p:cNvSpPr txBox="1"/>
            <p:nvPr/>
          </p:nvSpPr>
          <p:spPr>
            <a:xfrm>
              <a:off x="9337326" y="467728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E35E6D4E-8587-8424-6048-83C501DC731F}"/>
                </a:ext>
              </a:extLst>
            </p:cNvPr>
            <p:cNvSpPr txBox="1"/>
            <p:nvPr/>
          </p:nvSpPr>
          <p:spPr>
            <a:xfrm>
              <a:off x="9049461" y="4793988"/>
              <a:ext cx="659369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Livermorium</a:t>
              </a:r>
            </a:p>
          </p:txBody>
        </p:sp>
      </p:grpSp>
      <p:grpSp>
        <p:nvGrpSpPr>
          <p:cNvPr id="783" name="Group 782">
            <a:extLst>
              <a:ext uri="{FF2B5EF4-FFF2-40B4-BE49-F238E27FC236}">
                <a16:creationId xmlns:a16="http://schemas.microsoft.com/office/drawing/2014/main" id="{EA79B3CA-3E86-FD00-C88B-05D8850249DD}"/>
              </a:ext>
            </a:extLst>
          </p:cNvPr>
          <p:cNvGrpSpPr/>
          <p:nvPr/>
        </p:nvGrpSpPr>
        <p:grpSpPr>
          <a:xfrm>
            <a:off x="8466655" y="4563051"/>
            <a:ext cx="689004" cy="632746"/>
            <a:chOff x="8466655" y="4563051"/>
            <a:chExt cx="689004" cy="632746"/>
          </a:xfrm>
        </p:grpSpPr>
        <p:sp>
          <p:nvSpPr>
            <p:cNvPr id="784" name="Rectangle 783">
              <a:extLst>
                <a:ext uri="{FF2B5EF4-FFF2-40B4-BE49-F238E27FC236}">
                  <a16:creationId xmlns:a16="http://schemas.microsoft.com/office/drawing/2014/main" id="{4539938D-4468-ED7B-49AB-80A41E19D401}"/>
                </a:ext>
              </a:extLst>
            </p:cNvPr>
            <p:cNvSpPr/>
            <p:nvPr/>
          </p:nvSpPr>
          <p:spPr>
            <a:xfrm>
              <a:off x="8536505" y="4594690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5" name="Rectangle 784">
              <a:extLst>
                <a:ext uri="{FF2B5EF4-FFF2-40B4-BE49-F238E27FC236}">
                  <a16:creationId xmlns:a16="http://schemas.microsoft.com/office/drawing/2014/main" id="{7BEEF03B-9B6C-1EE6-6C3E-67B1DA7C5993}"/>
                </a:ext>
              </a:extLst>
            </p:cNvPr>
            <p:cNvSpPr/>
            <p:nvPr/>
          </p:nvSpPr>
          <p:spPr>
            <a:xfrm>
              <a:off x="8536505" y="5068824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A9843AD7-C0A6-7381-9004-065ACC02496D}"/>
                </a:ext>
              </a:extLst>
            </p:cNvPr>
            <p:cNvSpPr txBox="1"/>
            <p:nvPr/>
          </p:nvSpPr>
          <p:spPr>
            <a:xfrm>
              <a:off x="8536504" y="5026520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5EF6C2E2-9B55-3D80-7723-4D09E68D353C}"/>
                </a:ext>
              </a:extLst>
            </p:cNvPr>
            <p:cNvSpPr txBox="1"/>
            <p:nvPr/>
          </p:nvSpPr>
          <p:spPr>
            <a:xfrm>
              <a:off x="8466655" y="4933301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3</a:t>
              </a:r>
              <a:endParaRPr lang="en-US" sz="500"/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9B64707D-8216-8E71-9781-546D72BB3EA7}"/>
                </a:ext>
              </a:extLst>
            </p:cNvPr>
            <p:cNvSpPr txBox="1"/>
            <p:nvPr/>
          </p:nvSpPr>
          <p:spPr>
            <a:xfrm>
              <a:off x="8481472" y="4563052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115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49B7330F-5DA6-2EED-A963-22B93EC68AF9}"/>
                </a:ext>
              </a:extLst>
            </p:cNvPr>
            <p:cNvSpPr txBox="1"/>
            <p:nvPr/>
          </p:nvSpPr>
          <p:spPr>
            <a:xfrm>
              <a:off x="8710146" y="4563051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(290)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790" name="TextBox 789">
              <a:hlinkClick r:id="rId76" action="ppaction://hlinksldjump"/>
              <a:extLst>
                <a:ext uri="{FF2B5EF4-FFF2-40B4-BE49-F238E27FC236}">
                  <a16:creationId xmlns:a16="http://schemas.microsoft.com/office/drawing/2014/main" id="{457375B6-C6AF-A055-ABCE-FAB9A28AFF81}"/>
                </a:ext>
              </a:extLst>
            </p:cNvPr>
            <p:cNvSpPr txBox="1"/>
            <p:nvPr/>
          </p:nvSpPr>
          <p:spPr>
            <a:xfrm>
              <a:off x="8482939" y="4653383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Mc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744B14C2-2470-9E2C-6C25-781D83D224B6}"/>
                </a:ext>
              </a:extLst>
            </p:cNvPr>
            <p:cNvSpPr txBox="1"/>
            <p:nvPr/>
          </p:nvSpPr>
          <p:spPr>
            <a:xfrm>
              <a:off x="8769337" y="4677580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D004BA85-1AE1-9729-E2C1-A7B545A06C4F}"/>
                </a:ext>
              </a:extLst>
            </p:cNvPr>
            <p:cNvSpPr txBox="1"/>
            <p:nvPr/>
          </p:nvSpPr>
          <p:spPr>
            <a:xfrm>
              <a:off x="8481473" y="4794286"/>
              <a:ext cx="6741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Moscovium</a:t>
              </a:r>
            </a:p>
          </p:txBody>
        </p: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44B7168D-76CF-48D3-9C06-80425A9D83A9}"/>
              </a:ext>
            </a:extLst>
          </p:cNvPr>
          <p:cNvGrpSpPr/>
          <p:nvPr/>
        </p:nvGrpSpPr>
        <p:grpSpPr>
          <a:xfrm>
            <a:off x="7898048" y="4563702"/>
            <a:ext cx="674186" cy="632746"/>
            <a:chOff x="7898048" y="4563702"/>
            <a:chExt cx="674186" cy="632746"/>
          </a:xfrm>
        </p:grpSpPr>
        <p:sp>
          <p:nvSpPr>
            <p:cNvPr id="794" name="Rectangle 793">
              <a:extLst>
                <a:ext uri="{FF2B5EF4-FFF2-40B4-BE49-F238E27FC236}">
                  <a16:creationId xmlns:a16="http://schemas.microsoft.com/office/drawing/2014/main" id="{F7844E34-E236-2734-E5BC-63D0F9FB8D0C}"/>
                </a:ext>
              </a:extLst>
            </p:cNvPr>
            <p:cNvSpPr/>
            <p:nvPr/>
          </p:nvSpPr>
          <p:spPr>
            <a:xfrm>
              <a:off x="7967898" y="4595341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5" name="Rectangle 794">
              <a:extLst>
                <a:ext uri="{FF2B5EF4-FFF2-40B4-BE49-F238E27FC236}">
                  <a16:creationId xmlns:a16="http://schemas.microsoft.com/office/drawing/2014/main" id="{86A4C8E2-0B89-3464-8A59-ABD36F7798A8}"/>
                </a:ext>
              </a:extLst>
            </p:cNvPr>
            <p:cNvSpPr/>
            <p:nvPr/>
          </p:nvSpPr>
          <p:spPr>
            <a:xfrm>
              <a:off x="7967898" y="5069475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22643834-2B0D-6DF6-85DE-95F115D48DB7}"/>
                </a:ext>
              </a:extLst>
            </p:cNvPr>
            <p:cNvSpPr txBox="1"/>
            <p:nvPr/>
          </p:nvSpPr>
          <p:spPr>
            <a:xfrm>
              <a:off x="7967897" y="5027171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D9290699-1D9D-2208-117F-CD00B3E30CF6}"/>
                </a:ext>
              </a:extLst>
            </p:cNvPr>
            <p:cNvSpPr txBox="1"/>
            <p:nvPr/>
          </p:nvSpPr>
          <p:spPr>
            <a:xfrm>
              <a:off x="7898048" y="4933952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4CC2904B-5F35-A5C0-0826-6D447C64A771}"/>
                </a:ext>
              </a:extLst>
            </p:cNvPr>
            <p:cNvSpPr txBox="1"/>
            <p:nvPr/>
          </p:nvSpPr>
          <p:spPr>
            <a:xfrm>
              <a:off x="7912865" y="4563703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114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B9C999E8-1495-83BD-49BA-6DA779B3C15B}"/>
                </a:ext>
              </a:extLst>
            </p:cNvPr>
            <p:cNvSpPr txBox="1"/>
            <p:nvPr/>
          </p:nvSpPr>
          <p:spPr>
            <a:xfrm>
              <a:off x="8141539" y="4563702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00" name="TextBox 799">
              <a:hlinkClick r:id="rId77" action="ppaction://hlinksldjump"/>
              <a:extLst>
                <a:ext uri="{FF2B5EF4-FFF2-40B4-BE49-F238E27FC236}">
                  <a16:creationId xmlns:a16="http://schemas.microsoft.com/office/drawing/2014/main" id="{CF81DA29-02D6-7C98-9B4B-F493DCBA3F3B}"/>
                </a:ext>
              </a:extLst>
            </p:cNvPr>
            <p:cNvSpPr txBox="1"/>
            <p:nvPr/>
          </p:nvSpPr>
          <p:spPr>
            <a:xfrm>
              <a:off x="7914332" y="4654034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Fl</a:t>
              </a: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44E5ED03-3C47-087B-3A8C-7A5C7B857C0B}"/>
                </a:ext>
              </a:extLst>
            </p:cNvPr>
            <p:cNvSpPr txBox="1"/>
            <p:nvPr/>
          </p:nvSpPr>
          <p:spPr>
            <a:xfrm>
              <a:off x="8200730" y="4678231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AE67F6D1-1C5C-A16E-798B-6D75725814AB}"/>
                </a:ext>
              </a:extLst>
            </p:cNvPr>
            <p:cNvSpPr txBox="1"/>
            <p:nvPr/>
          </p:nvSpPr>
          <p:spPr>
            <a:xfrm>
              <a:off x="7912866" y="4794937"/>
              <a:ext cx="60999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Flerovium</a:t>
              </a:r>
            </a:p>
          </p:txBody>
        </p:sp>
      </p:grp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318DA28C-BCC0-F542-21F4-530F057DA21A}"/>
              </a:ext>
            </a:extLst>
          </p:cNvPr>
          <p:cNvGrpSpPr/>
          <p:nvPr/>
        </p:nvGrpSpPr>
        <p:grpSpPr>
          <a:xfrm>
            <a:off x="7327894" y="4563455"/>
            <a:ext cx="674186" cy="632746"/>
            <a:chOff x="7327894" y="4563455"/>
            <a:chExt cx="674186" cy="632746"/>
          </a:xfrm>
        </p:grpSpPr>
        <p:sp>
          <p:nvSpPr>
            <p:cNvPr id="804" name="Rectangle 803">
              <a:extLst>
                <a:ext uri="{FF2B5EF4-FFF2-40B4-BE49-F238E27FC236}">
                  <a16:creationId xmlns:a16="http://schemas.microsoft.com/office/drawing/2014/main" id="{5455E590-A6B0-EC9C-F1A1-4CC4119C270E}"/>
                </a:ext>
              </a:extLst>
            </p:cNvPr>
            <p:cNvSpPr/>
            <p:nvPr/>
          </p:nvSpPr>
          <p:spPr>
            <a:xfrm>
              <a:off x="7397744" y="459509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Rectangle 804">
              <a:extLst>
                <a:ext uri="{FF2B5EF4-FFF2-40B4-BE49-F238E27FC236}">
                  <a16:creationId xmlns:a16="http://schemas.microsoft.com/office/drawing/2014/main" id="{B47BF493-FD9B-76B7-C340-7AC93F909812}"/>
                </a:ext>
              </a:extLst>
            </p:cNvPr>
            <p:cNvSpPr/>
            <p:nvPr/>
          </p:nvSpPr>
          <p:spPr>
            <a:xfrm>
              <a:off x="7397744" y="506922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912752BF-D4E4-B51C-5A39-AA464ABB6983}"/>
                </a:ext>
              </a:extLst>
            </p:cNvPr>
            <p:cNvSpPr txBox="1"/>
            <p:nvPr/>
          </p:nvSpPr>
          <p:spPr>
            <a:xfrm>
              <a:off x="7397743" y="502692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17B7E79D-299A-F986-3A04-75CAAE902C77}"/>
                </a:ext>
              </a:extLst>
            </p:cNvPr>
            <p:cNvSpPr txBox="1"/>
            <p:nvPr/>
          </p:nvSpPr>
          <p:spPr>
            <a:xfrm>
              <a:off x="7327894" y="4933705"/>
              <a:ext cx="674186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r>
                <a:rPr lang="en-US" sz="500"/>
                <a:t>7p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88B937D8-CD6F-4A66-1AEC-120863DFAADC}"/>
                </a:ext>
              </a:extLst>
            </p:cNvPr>
            <p:cNvSpPr txBox="1"/>
            <p:nvPr/>
          </p:nvSpPr>
          <p:spPr>
            <a:xfrm>
              <a:off x="7342711" y="456345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113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064E3307-5460-1551-EC2A-B6265B6EE009}"/>
                </a:ext>
              </a:extLst>
            </p:cNvPr>
            <p:cNvSpPr txBox="1"/>
            <p:nvPr/>
          </p:nvSpPr>
          <p:spPr>
            <a:xfrm>
              <a:off x="7571385" y="4563455"/>
              <a:ext cx="419025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(286)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10" name="TextBox 809">
              <a:hlinkClick r:id="rId78" action="ppaction://hlinksldjump"/>
              <a:extLst>
                <a:ext uri="{FF2B5EF4-FFF2-40B4-BE49-F238E27FC236}">
                  <a16:creationId xmlns:a16="http://schemas.microsoft.com/office/drawing/2014/main" id="{6C33AD75-5873-10D9-4B19-514ED41CC951}"/>
                </a:ext>
              </a:extLst>
            </p:cNvPr>
            <p:cNvSpPr txBox="1"/>
            <p:nvPr/>
          </p:nvSpPr>
          <p:spPr>
            <a:xfrm>
              <a:off x="7344178" y="465378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Nh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36FDC94C-23F8-B95E-5881-7517361F7AE0}"/>
                </a:ext>
              </a:extLst>
            </p:cNvPr>
            <p:cNvSpPr txBox="1"/>
            <p:nvPr/>
          </p:nvSpPr>
          <p:spPr>
            <a:xfrm>
              <a:off x="7630576" y="467798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4E8F618F-CA58-CD88-CEFC-C6382D28A764}"/>
                </a:ext>
              </a:extLst>
            </p:cNvPr>
            <p:cNvSpPr txBox="1"/>
            <p:nvPr/>
          </p:nvSpPr>
          <p:spPr>
            <a:xfrm>
              <a:off x="7342712" y="4794690"/>
              <a:ext cx="6281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Nihonium</a:t>
              </a:r>
            </a:p>
          </p:txBody>
        </p: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8825F20F-9208-2F8C-5AFA-7F04B7CDEEEE}"/>
              </a:ext>
            </a:extLst>
          </p:cNvPr>
          <p:cNvGrpSpPr/>
          <p:nvPr/>
        </p:nvGrpSpPr>
        <p:grpSpPr>
          <a:xfrm>
            <a:off x="6755245" y="4564847"/>
            <a:ext cx="663574" cy="632746"/>
            <a:chOff x="6755245" y="4564847"/>
            <a:chExt cx="663574" cy="632746"/>
          </a:xfrm>
        </p:grpSpPr>
        <p:sp>
          <p:nvSpPr>
            <p:cNvPr id="814" name="Rectangle 813">
              <a:extLst>
                <a:ext uri="{FF2B5EF4-FFF2-40B4-BE49-F238E27FC236}">
                  <a16:creationId xmlns:a16="http://schemas.microsoft.com/office/drawing/2014/main" id="{A0228677-ADD2-241A-B42D-E77636D260FB}"/>
                </a:ext>
              </a:extLst>
            </p:cNvPr>
            <p:cNvSpPr/>
            <p:nvPr/>
          </p:nvSpPr>
          <p:spPr>
            <a:xfrm>
              <a:off x="6826153" y="459648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Rectangle 854">
              <a:extLst>
                <a:ext uri="{FF2B5EF4-FFF2-40B4-BE49-F238E27FC236}">
                  <a16:creationId xmlns:a16="http://schemas.microsoft.com/office/drawing/2014/main" id="{F9A1F2B1-F8B7-5B3F-0589-85D659B1B0C7}"/>
                </a:ext>
              </a:extLst>
            </p:cNvPr>
            <p:cNvSpPr/>
            <p:nvPr/>
          </p:nvSpPr>
          <p:spPr>
            <a:xfrm>
              <a:off x="6826153" y="507062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704C46EC-A8AB-26C1-740B-84272F53A1AB}"/>
                </a:ext>
              </a:extLst>
            </p:cNvPr>
            <p:cNvSpPr txBox="1"/>
            <p:nvPr/>
          </p:nvSpPr>
          <p:spPr>
            <a:xfrm>
              <a:off x="6826152" y="5028316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98647EA0-D912-6C13-46DE-379F5BC557ED}"/>
                </a:ext>
              </a:extLst>
            </p:cNvPr>
            <p:cNvSpPr txBox="1"/>
            <p:nvPr/>
          </p:nvSpPr>
          <p:spPr>
            <a:xfrm>
              <a:off x="6805833" y="4935097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10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CF9565F4-FD98-6E4A-547E-0D9077304E20}"/>
                </a:ext>
              </a:extLst>
            </p:cNvPr>
            <p:cNvSpPr txBox="1"/>
            <p:nvPr/>
          </p:nvSpPr>
          <p:spPr>
            <a:xfrm>
              <a:off x="6771120" y="4564848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112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3AD83599-0A35-C56E-8A2C-88510CF6F746}"/>
                </a:ext>
              </a:extLst>
            </p:cNvPr>
            <p:cNvSpPr txBox="1"/>
            <p:nvPr/>
          </p:nvSpPr>
          <p:spPr>
            <a:xfrm>
              <a:off x="6918555" y="4564847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(285)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60" name="TextBox 859">
              <a:hlinkClick r:id="rId79" action="ppaction://hlinksldjump"/>
              <a:extLst>
                <a:ext uri="{FF2B5EF4-FFF2-40B4-BE49-F238E27FC236}">
                  <a16:creationId xmlns:a16="http://schemas.microsoft.com/office/drawing/2014/main" id="{E4C39B39-B1A8-A8C9-8F9F-1E0B720C8F42}"/>
                </a:ext>
              </a:extLst>
            </p:cNvPr>
            <p:cNvSpPr txBox="1"/>
            <p:nvPr/>
          </p:nvSpPr>
          <p:spPr>
            <a:xfrm>
              <a:off x="6772587" y="4655179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Cn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92D76F6C-A839-B2CA-F264-1D7840AA1DB5}"/>
                </a:ext>
              </a:extLst>
            </p:cNvPr>
            <p:cNvSpPr txBox="1"/>
            <p:nvPr/>
          </p:nvSpPr>
          <p:spPr>
            <a:xfrm>
              <a:off x="7058985" y="4679376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03AD1CED-9D9B-CC7E-E8BC-8EE219AD55AD}"/>
                </a:ext>
              </a:extLst>
            </p:cNvPr>
            <p:cNvSpPr txBox="1"/>
            <p:nvPr/>
          </p:nvSpPr>
          <p:spPr>
            <a:xfrm>
              <a:off x="6755245" y="4796082"/>
              <a:ext cx="663569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Copernicium</a:t>
              </a:r>
            </a:p>
          </p:txBody>
        </p: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1A6DC54F-C0AA-300C-EFA0-627E0EE00A0C}"/>
              </a:ext>
            </a:extLst>
          </p:cNvPr>
          <p:cNvGrpSpPr/>
          <p:nvPr/>
        </p:nvGrpSpPr>
        <p:grpSpPr>
          <a:xfrm>
            <a:off x="6185278" y="4564363"/>
            <a:ext cx="698121" cy="632746"/>
            <a:chOff x="6185278" y="4564363"/>
            <a:chExt cx="698121" cy="632746"/>
          </a:xfrm>
        </p:grpSpPr>
        <p:sp>
          <p:nvSpPr>
            <p:cNvPr id="864" name="Rectangle 863">
              <a:extLst>
                <a:ext uri="{FF2B5EF4-FFF2-40B4-BE49-F238E27FC236}">
                  <a16:creationId xmlns:a16="http://schemas.microsoft.com/office/drawing/2014/main" id="{8ACAF68F-2A3B-CAFA-7739-9143291B4EF6}"/>
                </a:ext>
              </a:extLst>
            </p:cNvPr>
            <p:cNvSpPr/>
            <p:nvPr/>
          </p:nvSpPr>
          <p:spPr>
            <a:xfrm>
              <a:off x="6256186" y="459600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Rectangle 864">
              <a:extLst>
                <a:ext uri="{FF2B5EF4-FFF2-40B4-BE49-F238E27FC236}">
                  <a16:creationId xmlns:a16="http://schemas.microsoft.com/office/drawing/2014/main" id="{7CC6C3A6-4719-FFFB-BD3B-15C7B155F7B6}"/>
                </a:ext>
              </a:extLst>
            </p:cNvPr>
            <p:cNvSpPr/>
            <p:nvPr/>
          </p:nvSpPr>
          <p:spPr>
            <a:xfrm>
              <a:off x="6256186" y="507013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FE463060-8021-6E50-7D93-78954BA42C2F}"/>
                </a:ext>
              </a:extLst>
            </p:cNvPr>
            <p:cNvSpPr txBox="1"/>
            <p:nvPr/>
          </p:nvSpPr>
          <p:spPr>
            <a:xfrm>
              <a:off x="6256185" y="502783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D2B29FFC-EC61-BF85-7882-CAB64FC900F4}"/>
                </a:ext>
              </a:extLst>
            </p:cNvPr>
            <p:cNvSpPr txBox="1"/>
            <p:nvPr/>
          </p:nvSpPr>
          <p:spPr>
            <a:xfrm>
              <a:off x="6235866" y="4934613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9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D6C4F057-51EB-7A2F-86C5-B29C1C15CD23}"/>
                </a:ext>
              </a:extLst>
            </p:cNvPr>
            <p:cNvSpPr txBox="1"/>
            <p:nvPr/>
          </p:nvSpPr>
          <p:spPr>
            <a:xfrm>
              <a:off x="6201153" y="456436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111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51AFC6D0-A0AE-9A4D-76CE-0607CDB8826D}"/>
                </a:ext>
              </a:extLst>
            </p:cNvPr>
            <p:cNvSpPr txBox="1"/>
            <p:nvPr/>
          </p:nvSpPr>
          <p:spPr>
            <a:xfrm>
              <a:off x="6348588" y="456436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(282)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70" name="TextBox 869">
              <a:hlinkClick r:id="rId80" action="ppaction://hlinksldjump"/>
              <a:extLst>
                <a:ext uri="{FF2B5EF4-FFF2-40B4-BE49-F238E27FC236}">
                  <a16:creationId xmlns:a16="http://schemas.microsoft.com/office/drawing/2014/main" id="{496EB7EA-1C44-3369-1B41-EBA907A70A45}"/>
                </a:ext>
              </a:extLst>
            </p:cNvPr>
            <p:cNvSpPr txBox="1"/>
            <p:nvPr/>
          </p:nvSpPr>
          <p:spPr>
            <a:xfrm>
              <a:off x="6202620" y="465469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Rg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38252443-9532-C5AD-60F6-20C1F9B6CA2C}"/>
                </a:ext>
              </a:extLst>
            </p:cNvPr>
            <p:cNvSpPr txBox="1"/>
            <p:nvPr/>
          </p:nvSpPr>
          <p:spPr>
            <a:xfrm>
              <a:off x="6489018" y="467889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1C53DA7B-CB44-556A-864C-A07B29DD0262}"/>
                </a:ext>
              </a:extLst>
            </p:cNvPr>
            <p:cNvSpPr txBox="1"/>
            <p:nvPr/>
          </p:nvSpPr>
          <p:spPr>
            <a:xfrm>
              <a:off x="6185278" y="4795598"/>
              <a:ext cx="69812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Roentgenium</a:t>
              </a:r>
            </a:p>
          </p:txBody>
        </p: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671CA1E6-DABB-1D49-FF38-A6D0C0BF1327}"/>
              </a:ext>
            </a:extLst>
          </p:cNvPr>
          <p:cNvGrpSpPr/>
          <p:nvPr/>
        </p:nvGrpSpPr>
        <p:grpSpPr>
          <a:xfrm>
            <a:off x="5600712" y="4564283"/>
            <a:ext cx="727063" cy="632746"/>
            <a:chOff x="5600712" y="4564283"/>
            <a:chExt cx="727063" cy="632746"/>
          </a:xfrm>
        </p:grpSpPr>
        <p:sp>
          <p:nvSpPr>
            <p:cNvPr id="874" name="Rectangle 873">
              <a:extLst>
                <a:ext uri="{FF2B5EF4-FFF2-40B4-BE49-F238E27FC236}">
                  <a16:creationId xmlns:a16="http://schemas.microsoft.com/office/drawing/2014/main" id="{1E30E4BB-CDDC-896A-3D6D-9CE7A487364D}"/>
                </a:ext>
              </a:extLst>
            </p:cNvPr>
            <p:cNvSpPr/>
            <p:nvPr/>
          </p:nvSpPr>
          <p:spPr>
            <a:xfrm>
              <a:off x="5687495" y="4595922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Rectangle 874">
              <a:extLst>
                <a:ext uri="{FF2B5EF4-FFF2-40B4-BE49-F238E27FC236}">
                  <a16:creationId xmlns:a16="http://schemas.microsoft.com/office/drawing/2014/main" id="{9B7B84DD-5B68-9FFB-2B7F-BC8B12D42118}"/>
                </a:ext>
              </a:extLst>
            </p:cNvPr>
            <p:cNvSpPr/>
            <p:nvPr/>
          </p:nvSpPr>
          <p:spPr>
            <a:xfrm>
              <a:off x="5687495" y="5070056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97D1A288-84E0-4EED-2DE2-73A135C3A3FF}"/>
                </a:ext>
              </a:extLst>
            </p:cNvPr>
            <p:cNvSpPr txBox="1"/>
            <p:nvPr/>
          </p:nvSpPr>
          <p:spPr>
            <a:xfrm>
              <a:off x="5687494" y="5027752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6C048BB3-D655-F14E-6DCC-A02AFBA55C0B}"/>
                </a:ext>
              </a:extLst>
            </p:cNvPr>
            <p:cNvSpPr txBox="1"/>
            <p:nvPr/>
          </p:nvSpPr>
          <p:spPr>
            <a:xfrm>
              <a:off x="5667175" y="4934533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8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656CFCB7-FED3-475E-C6EF-F51A068BEDF6}"/>
                </a:ext>
              </a:extLst>
            </p:cNvPr>
            <p:cNvSpPr txBox="1"/>
            <p:nvPr/>
          </p:nvSpPr>
          <p:spPr>
            <a:xfrm>
              <a:off x="5632462" y="4564284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110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D1F0C962-EF19-A522-D538-50F0E2260056}"/>
                </a:ext>
              </a:extLst>
            </p:cNvPr>
            <p:cNvSpPr txBox="1"/>
            <p:nvPr/>
          </p:nvSpPr>
          <p:spPr>
            <a:xfrm>
              <a:off x="5779897" y="4564283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(281)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880" name="TextBox 879">
              <a:hlinkClick r:id="rId81" action="ppaction://hlinksldjump"/>
              <a:extLst>
                <a:ext uri="{FF2B5EF4-FFF2-40B4-BE49-F238E27FC236}">
                  <a16:creationId xmlns:a16="http://schemas.microsoft.com/office/drawing/2014/main" id="{649F925F-5463-3162-65E6-2D6C0A9A1F09}"/>
                </a:ext>
              </a:extLst>
            </p:cNvPr>
            <p:cNvSpPr txBox="1"/>
            <p:nvPr/>
          </p:nvSpPr>
          <p:spPr>
            <a:xfrm>
              <a:off x="5633929" y="4654615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Ds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962A6FFB-A2BF-A855-F489-A6089118D580}"/>
                </a:ext>
              </a:extLst>
            </p:cNvPr>
            <p:cNvSpPr txBox="1"/>
            <p:nvPr/>
          </p:nvSpPr>
          <p:spPr>
            <a:xfrm>
              <a:off x="5920327" y="4678812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D57191B9-F13F-A014-8653-7B914A0B271F}"/>
                </a:ext>
              </a:extLst>
            </p:cNvPr>
            <p:cNvSpPr txBox="1"/>
            <p:nvPr/>
          </p:nvSpPr>
          <p:spPr>
            <a:xfrm>
              <a:off x="5600712" y="4795518"/>
              <a:ext cx="72706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Darmstadtium</a:t>
              </a:r>
            </a:p>
          </p:txBody>
        </p:sp>
      </p:grpSp>
      <p:grpSp>
        <p:nvGrpSpPr>
          <p:cNvPr id="893" name="Group 892">
            <a:extLst>
              <a:ext uri="{FF2B5EF4-FFF2-40B4-BE49-F238E27FC236}">
                <a16:creationId xmlns:a16="http://schemas.microsoft.com/office/drawing/2014/main" id="{9BE33699-C524-6DBF-73F8-698DE7BD3ADA}"/>
              </a:ext>
            </a:extLst>
          </p:cNvPr>
          <p:cNvGrpSpPr/>
          <p:nvPr/>
        </p:nvGrpSpPr>
        <p:grpSpPr>
          <a:xfrm>
            <a:off x="4494303" y="4563259"/>
            <a:ext cx="647699" cy="632746"/>
            <a:chOff x="4494303" y="4563259"/>
            <a:chExt cx="647699" cy="632746"/>
          </a:xfrm>
        </p:grpSpPr>
        <p:sp>
          <p:nvSpPr>
            <p:cNvPr id="894" name="Rectangle 893">
              <a:extLst>
                <a:ext uri="{FF2B5EF4-FFF2-40B4-BE49-F238E27FC236}">
                  <a16:creationId xmlns:a16="http://schemas.microsoft.com/office/drawing/2014/main" id="{F4FEAE6F-31B8-3ED4-B9D5-A7460A112770}"/>
                </a:ext>
              </a:extLst>
            </p:cNvPr>
            <p:cNvSpPr/>
            <p:nvPr/>
          </p:nvSpPr>
          <p:spPr>
            <a:xfrm>
              <a:off x="4549336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4" name="Rectangle 1563">
              <a:extLst>
                <a:ext uri="{FF2B5EF4-FFF2-40B4-BE49-F238E27FC236}">
                  <a16:creationId xmlns:a16="http://schemas.microsoft.com/office/drawing/2014/main" id="{91061986-93FF-EFF3-CAC8-AE6EFDE6E9B7}"/>
                </a:ext>
              </a:extLst>
            </p:cNvPr>
            <p:cNvSpPr/>
            <p:nvPr/>
          </p:nvSpPr>
          <p:spPr>
            <a:xfrm>
              <a:off x="4549336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AA55034E-BAC3-632D-7514-A4375D637AA3}"/>
                </a:ext>
              </a:extLst>
            </p:cNvPr>
            <p:cNvSpPr txBox="1"/>
            <p:nvPr/>
          </p:nvSpPr>
          <p:spPr>
            <a:xfrm>
              <a:off x="4549335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66" name="TextBox 1565">
              <a:extLst>
                <a:ext uri="{FF2B5EF4-FFF2-40B4-BE49-F238E27FC236}">
                  <a16:creationId xmlns:a16="http://schemas.microsoft.com/office/drawing/2014/main" id="{D41A18A8-9505-6C23-D7AF-22AB8CBE08C7}"/>
                </a:ext>
              </a:extLst>
            </p:cNvPr>
            <p:cNvSpPr txBox="1"/>
            <p:nvPr/>
          </p:nvSpPr>
          <p:spPr>
            <a:xfrm>
              <a:off x="4529016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6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67" name="TextBox 1566">
              <a:extLst>
                <a:ext uri="{FF2B5EF4-FFF2-40B4-BE49-F238E27FC236}">
                  <a16:creationId xmlns:a16="http://schemas.microsoft.com/office/drawing/2014/main" id="{4DED1748-8770-ABB4-211E-55D193BB707B}"/>
                </a:ext>
              </a:extLst>
            </p:cNvPr>
            <p:cNvSpPr txBox="1"/>
            <p:nvPr/>
          </p:nvSpPr>
          <p:spPr>
            <a:xfrm>
              <a:off x="4494303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108</a:t>
              </a:r>
            </a:p>
          </p:txBody>
        </p: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738D4719-44CA-B187-CA40-B24F35B11DF0}"/>
                </a:ext>
              </a:extLst>
            </p:cNvPr>
            <p:cNvSpPr txBox="1"/>
            <p:nvPr/>
          </p:nvSpPr>
          <p:spPr>
            <a:xfrm>
              <a:off x="4641738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69" name="TextBox 1568">
              <a:hlinkClick r:id="rId82" action="ppaction://hlinksldjump"/>
              <a:extLst>
                <a:ext uri="{FF2B5EF4-FFF2-40B4-BE49-F238E27FC236}">
                  <a16:creationId xmlns:a16="http://schemas.microsoft.com/office/drawing/2014/main" id="{180348FA-90AB-FD83-CD82-C25C01CC30F5}"/>
                </a:ext>
              </a:extLst>
            </p:cNvPr>
            <p:cNvSpPr txBox="1"/>
            <p:nvPr/>
          </p:nvSpPr>
          <p:spPr>
            <a:xfrm>
              <a:off x="4495770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Hs</a:t>
              </a:r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22A08CD0-1388-13AF-3F39-D9BBDD025364}"/>
                </a:ext>
              </a:extLst>
            </p:cNvPr>
            <p:cNvSpPr txBox="1"/>
            <p:nvPr/>
          </p:nvSpPr>
          <p:spPr>
            <a:xfrm>
              <a:off x="4782168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8BC4503B-E476-E398-13FF-DA5E072892B1}"/>
                </a:ext>
              </a:extLst>
            </p:cNvPr>
            <p:cNvSpPr txBox="1"/>
            <p:nvPr/>
          </p:nvSpPr>
          <p:spPr>
            <a:xfrm>
              <a:off x="4494303" y="4794494"/>
              <a:ext cx="59266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Hassium</a:t>
              </a:r>
            </a:p>
          </p:txBody>
        </p:sp>
      </p:grpSp>
      <p:grpSp>
        <p:nvGrpSpPr>
          <p:cNvPr id="1572" name="Group 1571">
            <a:extLst>
              <a:ext uri="{FF2B5EF4-FFF2-40B4-BE49-F238E27FC236}">
                <a16:creationId xmlns:a16="http://schemas.microsoft.com/office/drawing/2014/main" id="{6F658D86-1FE7-E0EC-C12E-53A6C852073D}"/>
              </a:ext>
            </a:extLst>
          </p:cNvPr>
          <p:cNvGrpSpPr/>
          <p:nvPr/>
        </p:nvGrpSpPr>
        <p:grpSpPr>
          <a:xfrm>
            <a:off x="3921871" y="4563259"/>
            <a:ext cx="821917" cy="632746"/>
            <a:chOff x="3921871" y="4563259"/>
            <a:chExt cx="821917" cy="632746"/>
          </a:xfrm>
        </p:grpSpPr>
        <p:sp>
          <p:nvSpPr>
            <p:cNvPr id="1573" name="Rectangle 1572">
              <a:extLst>
                <a:ext uri="{FF2B5EF4-FFF2-40B4-BE49-F238E27FC236}">
                  <a16:creationId xmlns:a16="http://schemas.microsoft.com/office/drawing/2014/main" id="{A0D617F0-EA2D-4A73-E148-0EFE12C1FF5B}"/>
                </a:ext>
              </a:extLst>
            </p:cNvPr>
            <p:cNvSpPr/>
            <p:nvPr/>
          </p:nvSpPr>
          <p:spPr>
            <a:xfrm>
              <a:off x="3976904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4" name="Rectangle 1573">
              <a:extLst>
                <a:ext uri="{FF2B5EF4-FFF2-40B4-BE49-F238E27FC236}">
                  <a16:creationId xmlns:a16="http://schemas.microsoft.com/office/drawing/2014/main" id="{AFAF3AA3-E85C-31E4-65BD-A0AA7AF3286E}"/>
                </a:ext>
              </a:extLst>
            </p:cNvPr>
            <p:cNvSpPr/>
            <p:nvPr/>
          </p:nvSpPr>
          <p:spPr>
            <a:xfrm>
              <a:off x="3976904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3B23FAA9-2F85-EF7E-6D55-2075817FC0EB}"/>
                </a:ext>
              </a:extLst>
            </p:cNvPr>
            <p:cNvSpPr txBox="1"/>
            <p:nvPr/>
          </p:nvSpPr>
          <p:spPr>
            <a:xfrm>
              <a:off x="3976903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576" name="TextBox 1575">
              <a:extLst>
                <a:ext uri="{FF2B5EF4-FFF2-40B4-BE49-F238E27FC236}">
                  <a16:creationId xmlns:a16="http://schemas.microsoft.com/office/drawing/2014/main" id="{49CF2FDD-9F08-169A-00AF-0F34CC0853F4}"/>
                </a:ext>
              </a:extLst>
            </p:cNvPr>
            <p:cNvSpPr txBox="1"/>
            <p:nvPr/>
          </p:nvSpPr>
          <p:spPr>
            <a:xfrm>
              <a:off x="3956584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5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21708111-2DEE-A1C6-7082-14220F0189F1}"/>
                </a:ext>
              </a:extLst>
            </p:cNvPr>
            <p:cNvSpPr txBox="1"/>
            <p:nvPr/>
          </p:nvSpPr>
          <p:spPr>
            <a:xfrm>
              <a:off x="3921871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107</a:t>
              </a:r>
            </a:p>
          </p:txBody>
        </p:sp>
        <p:sp>
          <p:nvSpPr>
            <p:cNvPr id="1578" name="TextBox 1577">
              <a:extLst>
                <a:ext uri="{FF2B5EF4-FFF2-40B4-BE49-F238E27FC236}">
                  <a16:creationId xmlns:a16="http://schemas.microsoft.com/office/drawing/2014/main" id="{8CF77EB5-027F-C9D6-B11E-F85367982106}"/>
                </a:ext>
              </a:extLst>
            </p:cNvPr>
            <p:cNvSpPr txBox="1"/>
            <p:nvPr/>
          </p:nvSpPr>
          <p:spPr>
            <a:xfrm>
              <a:off x="4069306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(270)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579" name="TextBox 1578">
              <a:hlinkClick r:id="rId83" action="ppaction://hlinksldjump"/>
              <a:extLst>
                <a:ext uri="{FF2B5EF4-FFF2-40B4-BE49-F238E27FC236}">
                  <a16:creationId xmlns:a16="http://schemas.microsoft.com/office/drawing/2014/main" id="{B37E9EDC-34D1-DB38-05DE-4041BE377A68}"/>
                </a:ext>
              </a:extLst>
            </p:cNvPr>
            <p:cNvSpPr txBox="1"/>
            <p:nvPr/>
          </p:nvSpPr>
          <p:spPr>
            <a:xfrm>
              <a:off x="3923338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Bh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F1436CFD-E736-5D6D-2CA4-1200330BBF63}"/>
                </a:ext>
              </a:extLst>
            </p:cNvPr>
            <p:cNvSpPr txBox="1"/>
            <p:nvPr/>
          </p:nvSpPr>
          <p:spPr>
            <a:xfrm>
              <a:off x="4209736" y="4677788"/>
              <a:ext cx="25219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339E2D4B-56CC-27FE-EA2B-6D593E2E920D}"/>
                </a:ext>
              </a:extLst>
            </p:cNvPr>
            <p:cNvSpPr txBox="1"/>
            <p:nvPr/>
          </p:nvSpPr>
          <p:spPr>
            <a:xfrm>
              <a:off x="3921871" y="4794494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Bohrium</a:t>
              </a:r>
            </a:p>
          </p:txBody>
        </p:sp>
      </p:grpSp>
      <p:grpSp>
        <p:nvGrpSpPr>
          <p:cNvPr id="1582" name="Group 1581">
            <a:extLst>
              <a:ext uri="{FF2B5EF4-FFF2-40B4-BE49-F238E27FC236}">
                <a16:creationId xmlns:a16="http://schemas.microsoft.com/office/drawing/2014/main" id="{C94F0C81-0B0D-6A5B-F391-89603C83F3AD}"/>
              </a:ext>
            </a:extLst>
          </p:cNvPr>
          <p:cNvGrpSpPr/>
          <p:nvPr/>
        </p:nvGrpSpPr>
        <p:grpSpPr>
          <a:xfrm>
            <a:off x="3349809" y="4563835"/>
            <a:ext cx="821917" cy="632746"/>
            <a:chOff x="3349809" y="4563835"/>
            <a:chExt cx="821917" cy="632746"/>
          </a:xfrm>
        </p:grpSpPr>
        <p:sp>
          <p:nvSpPr>
            <p:cNvPr id="1583" name="Rectangle 1582">
              <a:extLst>
                <a:ext uri="{FF2B5EF4-FFF2-40B4-BE49-F238E27FC236}">
                  <a16:creationId xmlns:a16="http://schemas.microsoft.com/office/drawing/2014/main" id="{D3AB1D14-69F8-BEC3-86B8-14F0EC3DCF73}"/>
                </a:ext>
              </a:extLst>
            </p:cNvPr>
            <p:cNvSpPr/>
            <p:nvPr/>
          </p:nvSpPr>
          <p:spPr>
            <a:xfrm>
              <a:off x="3404842" y="4595474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4" name="Rectangle 1583">
              <a:extLst>
                <a:ext uri="{FF2B5EF4-FFF2-40B4-BE49-F238E27FC236}">
                  <a16:creationId xmlns:a16="http://schemas.microsoft.com/office/drawing/2014/main" id="{C0473EB1-CA31-C4B2-72AB-79FB205418EC}"/>
                </a:ext>
              </a:extLst>
            </p:cNvPr>
            <p:cNvSpPr/>
            <p:nvPr/>
          </p:nvSpPr>
          <p:spPr>
            <a:xfrm>
              <a:off x="3404842" y="5069608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B2BD6947-053D-F9E4-11F8-F19995D510A3}"/>
                </a:ext>
              </a:extLst>
            </p:cNvPr>
            <p:cNvSpPr txBox="1"/>
            <p:nvPr/>
          </p:nvSpPr>
          <p:spPr>
            <a:xfrm>
              <a:off x="3404841" y="50273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08" name="TextBox 1607">
              <a:extLst>
                <a:ext uri="{FF2B5EF4-FFF2-40B4-BE49-F238E27FC236}">
                  <a16:creationId xmlns:a16="http://schemas.microsoft.com/office/drawing/2014/main" id="{2F18B986-466D-EC2B-3062-246BA27BFFB5}"/>
                </a:ext>
              </a:extLst>
            </p:cNvPr>
            <p:cNvSpPr txBox="1"/>
            <p:nvPr/>
          </p:nvSpPr>
          <p:spPr>
            <a:xfrm>
              <a:off x="3384522" y="4934085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4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09" name="TextBox 1608">
              <a:extLst>
                <a:ext uri="{FF2B5EF4-FFF2-40B4-BE49-F238E27FC236}">
                  <a16:creationId xmlns:a16="http://schemas.microsoft.com/office/drawing/2014/main" id="{F98A3CE7-DD81-1FFE-3ACE-F6B987122952}"/>
                </a:ext>
              </a:extLst>
            </p:cNvPr>
            <p:cNvSpPr txBox="1"/>
            <p:nvPr/>
          </p:nvSpPr>
          <p:spPr>
            <a:xfrm>
              <a:off x="3349809" y="4563836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106</a:t>
              </a:r>
            </a:p>
          </p:txBody>
        </p:sp>
        <p:sp>
          <p:nvSpPr>
            <p:cNvPr id="1610" name="TextBox 1609">
              <a:extLst>
                <a:ext uri="{FF2B5EF4-FFF2-40B4-BE49-F238E27FC236}">
                  <a16:creationId xmlns:a16="http://schemas.microsoft.com/office/drawing/2014/main" id="{F89E94B3-A90F-3B8D-FF4D-539ACD32A00D}"/>
                </a:ext>
              </a:extLst>
            </p:cNvPr>
            <p:cNvSpPr txBox="1"/>
            <p:nvPr/>
          </p:nvSpPr>
          <p:spPr>
            <a:xfrm>
              <a:off x="3497244" y="4563835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(269)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611" name="TextBox 1610">
              <a:hlinkClick r:id="rId84" action="ppaction://hlinksldjump"/>
              <a:extLst>
                <a:ext uri="{FF2B5EF4-FFF2-40B4-BE49-F238E27FC236}">
                  <a16:creationId xmlns:a16="http://schemas.microsoft.com/office/drawing/2014/main" id="{19A41994-BB5B-CDD3-DA74-47358CFF05C2}"/>
                </a:ext>
              </a:extLst>
            </p:cNvPr>
            <p:cNvSpPr txBox="1"/>
            <p:nvPr/>
          </p:nvSpPr>
          <p:spPr>
            <a:xfrm>
              <a:off x="3351276" y="4654167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Sg</a:t>
              </a:r>
            </a:p>
          </p:txBody>
        </p:sp>
        <p:sp>
          <p:nvSpPr>
            <p:cNvPr id="1612" name="TextBox 1611">
              <a:extLst>
                <a:ext uri="{FF2B5EF4-FFF2-40B4-BE49-F238E27FC236}">
                  <a16:creationId xmlns:a16="http://schemas.microsoft.com/office/drawing/2014/main" id="{AD19C8EE-265F-D5D2-6EB9-C9A89CC92612}"/>
                </a:ext>
              </a:extLst>
            </p:cNvPr>
            <p:cNvSpPr txBox="1"/>
            <p:nvPr/>
          </p:nvSpPr>
          <p:spPr>
            <a:xfrm>
              <a:off x="3637674" y="4678364"/>
              <a:ext cx="2818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613" name="TextBox 1612">
              <a:extLst>
                <a:ext uri="{FF2B5EF4-FFF2-40B4-BE49-F238E27FC236}">
                  <a16:creationId xmlns:a16="http://schemas.microsoft.com/office/drawing/2014/main" id="{1614E0FC-1107-1F15-D008-87277B9A2246}"/>
                </a:ext>
              </a:extLst>
            </p:cNvPr>
            <p:cNvSpPr txBox="1"/>
            <p:nvPr/>
          </p:nvSpPr>
          <p:spPr>
            <a:xfrm>
              <a:off x="3349809" y="4795070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Seaborgium</a:t>
              </a:r>
            </a:p>
          </p:txBody>
        </p:sp>
      </p:grpSp>
      <p:grpSp>
        <p:nvGrpSpPr>
          <p:cNvPr id="1614" name="Group 1613">
            <a:extLst>
              <a:ext uri="{FF2B5EF4-FFF2-40B4-BE49-F238E27FC236}">
                <a16:creationId xmlns:a16="http://schemas.microsoft.com/office/drawing/2014/main" id="{B1649FAA-0B88-8894-0674-75BDBBA1BA65}"/>
              </a:ext>
            </a:extLst>
          </p:cNvPr>
          <p:cNvGrpSpPr/>
          <p:nvPr/>
        </p:nvGrpSpPr>
        <p:grpSpPr>
          <a:xfrm>
            <a:off x="2778422" y="4564324"/>
            <a:ext cx="647699" cy="632746"/>
            <a:chOff x="2778422" y="4564324"/>
            <a:chExt cx="647699" cy="632746"/>
          </a:xfrm>
        </p:grpSpPr>
        <p:sp>
          <p:nvSpPr>
            <p:cNvPr id="1615" name="Rectangle 1614">
              <a:extLst>
                <a:ext uri="{FF2B5EF4-FFF2-40B4-BE49-F238E27FC236}">
                  <a16:creationId xmlns:a16="http://schemas.microsoft.com/office/drawing/2014/main" id="{910BECC1-4C75-120E-902E-C96B80B2912D}"/>
                </a:ext>
              </a:extLst>
            </p:cNvPr>
            <p:cNvSpPr/>
            <p:nvPr/>
          </p:nvSpPr>
          <p:spPr>
            <a:xfrm>
              <a:off x="2833455" y="4595963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6" name="Rectangle 1615">
              <a:extLst>
                <a:ext uri="{FF2B5EF4-FFF2-40B4-BE49-F238E27FC236}">
                  <a16:creationId xmlns:a16="http://schemas.microsoft.com/office/drawing/2014/main" id="{66CAF561-9E62-2F27-4222-D2CAC0151E46}"/>
                </a:ext>
              </a:extLst>
            </p:cNvPr>
            <p:cNvSpPr/>
            <p:nvPr/>
          </p:nvSpPr>
          <p:spPr>
            <a:xfrm>
              <a:off x="2833455" y="507009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7" name="TextBox 1616">
              <a:extLst>
                <a:ext uri="{FF2B5EF4-FFF2-40B4-BE49-F238E27FC236}">
                  <a16:creationId xmlns:a16="http://schemas.microsoft.com/office/drawing/2014/main" id="{7C014C0D-BABB-BB10-588A-07B1672480F7}"/>
                </a:ext>
              </a:extLst>
            </p:cNvPr>
            <p:cNvSpPr txBox="1"/>
            <p:nvPr/>
          </p:nvSpPr>
          <p:spPr>
            <a:xfrm>
              <a:off x="2833454" y="502779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18" name="TextBox 1617">
              <a:extLst>
                <a:ext uri="{FF2B5EF4-FFF2-40B4-BE49-F238E27FC236}">
                  <a16:creationId xmlns:a16="http://schemas.microsoft.com/office/drawing/2014/main" id="{305248A3-23B3-599D-A209-C6B71F6F69AF}"/>
                </a:ext>
              </a:extLst>
            </p:cNvPr>
            <p:cNvSpPr txBox="1"/>
            <p:nvPr/>
          </p:nvSpPr>
          <p:spPr>
            <a:xfrm>
              <a:off x="2813135" y="4934574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3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19" name="TextBox 1618">
              <a:extLst>
                <a:ext uri="{FF2B5EF4-FFF2-40B4-BE49-F238E27FC236}">
                  <a16:creationId xmlns:a16="http://schemas.microsoft.com/office/drawing/2014/main" id="{91B8E7F3-6E28-5E3E-3D18-0626A9DB678A}"/>
                </a:ext>
              </a:extLst>
            </p:cNvPr>
            <p:cNvSpPr txBox="1"/>
            <p:nvPr/>
          </p:nvSpPr>
          <p:spPr>
            <a:xfrm>
              <a:off x="2778422" y="456432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105</a:t>
              </a:r>
            </a:p>
          </p:txBody>
        </p:sp>
        <p:sp>
          <p:nvSpPr>
            <p:cNvPr id="1620" name="TextBox 1619">
              <a:extLst>
                <a:ext uri="{FF2B5EF4-FFF2-40B4-BE49-F238E27FC236}">
                  <a16:creationId xmlns:a16="http://schemas.microsoft.com/office/drawing/2014/main" id="{948690BE-0218-977B-A4CB-BF3C599AE019}"/>
                </a:ext>
              </a:extLst>
            </p:cNvPr>
            <p:cNvSpPr txBox="1"/>
            <p:nvPr/>
          </p:nvSpPr>
          <p:spPr>
            <a:xfrm>
              <a:off x="2925857" y="456432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621" name="TextBox 1620">
              <a:hlinkClick r:id="rId85" action="ppaction://hlinksldjump"/>
              <a:extLst>
                <a:ext uri="{FF2B5EF4-FFF2-40B4-BE49-F238E27FC236}">
                  <a16:creationId xmlns:a16="http://schemas.microsoft.com/office/drawing/2014/main" id="{86F7C578-DA70-05C1-D780-4C1098B07423}"/>
                </a:ext>
              </a:extLst>
            </p:cNvPr>
            <p:cNvSpPr txBox="1"/>
            <p:nvPr/>
          </p:nvSpPr>
          <p:spPr>
            <a:xfrm>
              <a:off x="2779889" y="465465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Db</a:t>
              </a:r>
            </a:p>
          </p:txBody>
        </p:sp>
        <p:sp>
          <p:nvSpPr>
            <p:cNvPr id="1622" name="TextBox 1621">
              <a:extLst>
                <a:ext uri="{FF2B5EF4-FFF2-40B4-BE49-F238E27FC236}">
                  <a16:creationId xmlns:a16="http://schemas.microsoft.com/office/drawing/2014/main" id="{469BB09B-4CB5-B58C-04BF-5A09DD88EB35}"/>
                </a:ext>
              </a:extLst>
            </p:cNvPr>
            <p:cNvSpPr txBox="1"/>
            <p:nvPr/>
          </p:nvSpPr>
          <p:spPr>
            <a:xfrm>
              <a:off x="3066287" y="467885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623" name="TextBox 1622">
              <a:extLst>
                <a:ext uri="{FF2B5EF4-FFF2-40B4-BE49-F238E27FC236}">
                  <a16:creationId xmlns:a16="http://schemas.microsoft.com/office/drawing/2014/main" id="{4BE9D7D7-0767-BAEF-54C0-101F55B42E23}"/>
                </a:ext>
              </a:extLst>
            </p:cNvPr>
            <p:cNvSpPr txBox="1"/>
            <p:nvPr/>
          </p:nvSpPr>
          <p:spPr>
            <a:xfrm>
              <a:off x="2778422" y="4795559"/>
              <a:ext cx="5926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Dubnium</a:t>
              </a:r>
            </a:p>
          </p:txBody>
        </p:sp>
      </p:grpSp>
      <p:grpSp>
        <p:nvGrpSpPr>
          <p:cNvPr id="1624" name="Group 1623">
            <a:extLst>
              <a:ext uri="{FF2B5EF4-FFF2-40B4-BE49-F238E27FC236}">
                <a16:creationId xmlns:a16="http://schemas.microsoft.com/office/drawing/2014/main" id="{36CDD2CE-0BA4-6B5B-DE61-6F2C0CD5CB2D}"/>
              </a:ext>
            </a:extLst>
          </p:cNvPr>
          <p:cNvGrpSpPr/>
          <p:nvPr/>
        </p:nvGrpSpPr>
        <p:grpSpPr>
          <a:xfrm>
            <a:off x="2183019" y="4563259"/>
            <a:ext cx="715756" cy="632746"/>
            <a:chOff x="2183019" y="4563259"/>
            <a:chExt cx="715756" cy="632746"/>
          </a:xfrm>
        </p:grpSpPr>
        <p:sp>
          <p:nvSpPr>
            <p:cNvPr id="1625" name="Rectangle 1624">
              <a:extLst>
                <a:ext uri="{FF2B5EF4-FFF2-40B4-BE49-F238E27FC236}">
                  <a16:creationId xmlns:a16="http://schemas.microsoft.com/office/drawing/2014/main" id="{4F657B9A-E87C-DB7F-9D82-33F2F326FCF5}"/>
                </a:ext>
              </a:extLst>
            </p:cNvPr>
            <p:cNvSpPr/>
            <p:nvPr/>
          </p:nvSpPr>
          <p:spPr>
            <a:xfrm>
              <a:off x="2259216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6" name="Rectangle 1625">
              <a:extLst>
                <a:ext uri="{FF2B5EF4-FFF2-40B4-BE49-F238E27FC236}">
                  <a16:creationId xmlns:a16="http://schemas.microsoft.com/office/drawing/2014/main" id="{D2305232-5FA2-0C51-34AF-E845CDD777CA}"/>
                </a:ext>
              </a:extLst>
            </p:cNvPr>
            <p:cNvSpPr/>
            <p:nvPr/>
          </p:nvSpPr>
          <p:spPr>
            <a:xfrm>
              <a:off x="2259216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7" name="TextBox 1626">
              <a:extLst>
                <a:ext uri="{FF2B5EF4-FFF2-40B4-BE49-F238E27FC236}">
                  <a16:creationId xmlns:a16="http://schemas.microsoft.com/office/drawing/2014/main" id="{B8F21028-A077-A7E2-4638-8E93FE32BF7B}"/>
                </a:ext>
              </a:extLst>
            </p:cNvPr>
            <p:cNvSpPr txBox="1"/>
            <p:nvPr/>
          </p:nvSpPr>
          <p:spPr>
            <a:xfrm>
              <a:off x="2259215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628" name="TextBox 1627">
              <a:extLst>
                <a:ext uri="{FF2B5EF4-FFF2-40B4-BE49-F238E27FC236}">
                  <a16:creationId xmlns:a16="http://schemas.microsoft.com/office/drawing/2014/main" id="{96B80884-2F75-5149-7405-A41ABCFCBC8C}"/>
                </a:ext>
              </a:extLst>
            </p:cNvPr>
            <p:cNvSpPr txBox="1"/>
            <p:nvPr/>
          </p:nvSpPr>
          <p:spPr>
            <a:xfrm>
              <a:off x="2238896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2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629" name="TextBox 1628">
              <a:extLst>
                <a:ext uri="{FF2B5EF4-FFF2-40B4-BE49-F238E27FC236}">
                  <a16:creationId xmlns:a16="http://schemas.microsoft.com/office/drawing/2014/main" id="{70499617-1EB4-FA3F-CBBE-DAD38CF39FD8}"/>
                </a:ext>
              </a:extLst>
            </p:cNvPr>
            <p:cNvSpPr txBox="1"/>
            <p:nvPr/>
          </p:nvSpPr>
          <p:spPr>
            <a:xfrm>
              <a:off x="2204183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104</a:t>
              </a:r>
            </a:p>
          </p:txBody>
        </p:sp>
        <p:sp>
          <p:nvSpPr>
            <p:cNvPr id="1630" name="TextBox 1629">
              <a:extLst>
                <a:ext uri="{FF2B5EF4-FFF2-40B4-BE49-F238E27FC236}">
                  <a16:creationId xmlns:a16="http://schemas.microsoft.com/office/drawing/2014/main" id="{0CFD29D7-8417-75AA-49C8-09D61751BF49}"/>
                </a:ext>
              </a:extLst>
            </p:cNvPr>
            <p:cNvSpPr txBox="1"/>
            <p:nvPr/>
          </p:nvSpPr>
          <p:spPr>
            <a:xfrm>
              <a:off x="2351618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(267)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631" name="TextBox 1630">
              <a:hlinkClick r:id="rId86" action="ppaction://hlinksldjump"/>
              <a:extLst>
                <a:ext uri="{FF2B5EF4-FFF2-40B4-BE49-F238E27FC236}">
                  <a16:creationId xmlns:a16="http://schemas.microsoft.com/office/drawing/2014/main" id="{F226EA10-6EC3-6695-EE20-661CB44D1DAC}"/>
                </a:ext>
              </a:extLst>
            </p:cNvPr>
            <p:cNvSpPr txBox="1"/>
            <p:nvPr/>
          </p:nvSpPr>
          <p:spPr>
            <a:xfrm>
              <a:off x="2205650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Rf</a:t>
              </a:r>
            </a:p>
          </p:txBody>
        </p:sp>
        <p:sp>
          <p:nvSpPr>
            <p:cNvPr id="1632" name="TextBox 1631">
              <a:extLst>
                <a:ext uri="{FF2B5EF4-FFF2-40B4-BE49-F238E27FC236}">
                  <a16:creationId xmlns:a16="http://schemas.microsoft.com/office/drawing/2014/main" id="{6BDCB936-AC5F-6B88-EE3B-DFEEC659198F}"/>
                </a:ext>
              </a:extLst>
            </p:cNvPr>
            <p:cNvSpPr txBox="1"/>
            <p:nvPr/>
          </p:nvSpPr>
          <p:spPr>
            <a:xfrm>
              <a:off x="2492048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633" name="TextBox 1632">
              <a:extLst>
                <a:ext uri="{FF2B5EF4-FFF2-40B4-BE49-F238E27FC236}">
                  <a16:creationId xmlns:a16="http://schemas.microsoft.com/office/drawing/2014/main" id="{B094AAD5-4A25-868B-8C78-8E56D0C57A33}"/>
                </a:ext>
              </a:extLst>
            </p:cNvPr>
            <p:cNvSpPr txBox="1"/>
            <p:nvPr/>
          </p:nvSpPr>
          <p:spPr>
            <a:xfrm>
              <a:off x="2183019" y="4794494"/>
              <a:ext cx="715756" cy="19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50" b="1"/>
                <a:t>Rutherfordium</a:t>
              </a:r>
            </a:p>
          </p:txBody>
        </p:sp>
      </p:grpSp>
      <p:grpSp>
        <p:nvGrpSpPr>
          <p:cNvPr id="1634" name="Group 1633">
            <a:extLst>
              <a:ext uri="{FF2B5EF4-FFF2-40B4-BE49-F238E27FC236}">
                <a16:creationId xmlns:a16="http://schemas.microsoft.com/office/drawing/2014/main" id="{F784CA10-A43E-782B-69FA-C0F8B5B5FA25}"/>
              </a:ext>
            </a:extLst>
          </p:cNvPr>
          <p:cNvGrpSpPr/>
          <p:nvPr/>
        </p:nvGrpSpPr>
        <p:grpSpPr>
          <a:xfrm>
            <a:off x="1544303" y="4594586"/>
            <a:ext cx="821917" cy="558802"/>
            <a:chOff x="1544303" y="4594586"/>
            <a:chExt cx="821917" cy="558802"/>
          </a:xfrm>
        </p:grpSpPr>
        <p:sp>
          <p:nvSpPr>
            <p:cNvPr id="1635" name="Rectangle 1634">
              <a:extLst>
                <a:ext uri="{FF2B5EF4-FFF2-40B4-BE49-F238E27FC236}">
                  <a16:creationId xmlns:a16="http://schemas.microsoft.com/office/drawing/2014/main" id="{FCE5C92A-1DC3-7DC9-8E88-D1FF3438A816}"/>
                </a:ext>
              </a:extLst>
            </p:cNvPr>
            <p:cNvSpPr/>
            <p:nvPr/>
          </p:nvSpPr>
          <p:spPr>
            <a:xfrm>
              <a:off x="1683996" y="4594586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6" name="Rectangle 1635">
              <a:extLst>
                <a:ext uri="{FF2B5EF4-FFF2-40B4-BE49-F238E27FC236}">
                  <a16:creationId xmlns:a16="http://schemas.microsoft.com/office/drawing/2014/main" id="{E092995F-1E09-F606-EF24-B2438F552374}"/>
                </a:ext>
              </a:extLst>
            </p:cNvPr>
            <p:cNvSpPr/>
            <p:nvPr/>
          </p:nvSpPr>
          <p:spPr>
            <a:xfrm>
              <a:off x="1683996" y="5068720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7" name="TextBox 1636">
              <a:extLst>
                <a:ext uri="{FF2B5EF4-FFF2-40B4-BE49-F238E27FC236}">
                  <a16:creationId xmlns:a16="http://schemas.microsoft.com/office/drawing/2014/main" id="{26CC5DCD-A67C-6FBC-127E-68E7E45946D2}"/>
                </a:ext>
              </a:extLst>
            </p:cNvPr>
            <p:cNvSpPr txBox="1"/>
            <p:nvPr/>
          </p:nvSpPr>
          <p:spPr>
            <a:xfrm>
              <a:off x="1628962" y="4624341"/>
              <a:ext cx="642581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700" b="1"/>
                <a:t>89 – 103</a:t>
              </a:r>
            </a:p>
          </p:txBody>
        </p:sp>
        <p:sp>
          <p:nvSpPr>
            <p:cNvPr id="1638" name="TextBox 1637">
              <a:extLst>
                <a:ext uri="{FF2B5EF4-FFF2-40B4-BE49-F238E27FC236}">
                  <a16:creationId xmlns:a16="http://schemas.microsoft.com/office/drawing/2014/main" id="{9659B040-E043-0E48-DB45-E98704AAA134}"/>
                </a:ext>
              </a:extLst>
            </p:cNvPr>
            <p:cNvSpPr txBox="1"/>
            <p:nvPr/>
          </p:nvSpPr>
          <p:spPr>
            <a:xfrm>
              <a:off x="1544303" y="4794182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800" b="1"/>
                <a:t>Actinides</a:t>
              </a:r>
            </a:p>
          </p:txBody>
        </p:sp>
      </p:grpSp>
      <p:grpSp>
        <p:nvGrpSpPr>
          <p:cNvPr id="1639" name="Group 1638">
            <a:extLst>
              <a:ext uri="{FF2B5EF4-FFF2-40B4-BE49-F238E27FC236}">
                <a16:creationId xmlns:a16="http://schemas.microsoft.com/office/drawing/2014/main" id="{5C802024-CC83-927B-5763-ECB3B0BEF90E}"/>
              </a:ext>
            </a:extLst>
          </p:cNvPr>
          <p:cNvGrpSpPr/>
          <p:nvPr/>
        </p:nvGrpSpPr>
        <p:grpSpPr>
          <a:xfrm>
            <a:off x="1053688" y="4562638"/>
            <a:ext cx="821917" cy="634833"/>
            <a:chOff x="1053688" y="4562638"/>
            <a:chExt cx="821917" cy="634833"/>
          </a:xfrm>
        </p:grpSpPr>
        <p:sp>
          <p:nvSpPr>
            <p:cNvPr id="1640" name="Rectangle 1639">
              <a:extLst>
                <a:ext uri="{FF2B5EF4-FFF2-40B4-BE49-F238E27FC236}">
                  <a16:creationId xmlns:a16="http://schemas.microsoft.com/office/drawing/2014/main" id="{1E1AE370-0B4F-9466-6FDB-130C5DAAEAEC}"/>
                </a:ext>
              </a:extLst>
            </p:cNvPr>
            <p:cNvSpPr/>
            <p:nvPr/>
          </p:nvSpPr>
          <p:spPr>
            <a:xfrm>
              <a:off x="1108721" y="45942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1" name="Rectangle 1640">
              <a:extLst>
                <a:ext uri="{FF2B5EF4-FFF2-40B4-BE49-F238E27FC236}">
                  <a16:creationId xmlns:a16="http://schemas.microsoft.com/office/drawing/2014/main" id="{0A264571-66FA-1F83-A3A7-085A5C6F705F}"/>
                </a:ext>
              </a:extLst>
            </p:cNvPr>
            <p:cNvSpPr/>
            <p:nvPr/>
          </p:nvSpPr>
          <p:spPr>
            <a:xfrm>
              <a:off x="1108721" y="50684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2" name="TextBox 1641">
              <a:extLst>
                <a:ext uri="{FF2B5EF4-FFF2-40B4-BE49-F238E27FC236}">
                  <a16:creationId xmlns:a16="http://schemas.microsoft.com/office/drawing/2014/main" id="{50D8479B-6182-D4BF-2BFB-6AA9505A5ED5}"/>
                </a:ext>
              </a:extLst>
            </p:cNvPr>
            <p:cNvSpPr txBox="1"/>
            <p:nvPr/>
          </p:nvSpPr>
          <p:spPr>
            <a:xfrm>
              <a:off x="1108721" y="502819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843" name="TextBox 1842">
              <a:extLst>
                <a:ext uri="{FF2B5EF4-FFF2-40B4-BE49-F238E27FC236}">
                  <a16:creationId xmlns:a16="http://schemas.microsoft.com/office/drawing/2014/main" id="{11975CFD-26AE-D5B5-D2D8-020D0B88917B}"/>
                </a:ext>
              </a:extLst>
            </p:cNvPr>
            <p:cNvSpPr txBox="1"/>
            <p:nvPr/>
          </p:nvSpPr>
          <p:spPr>
            <a:xfrm>
              <a:off x="1108721" y="493288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45" name="TextBox 1844">
              <a:extLst>
                <a:ext uri="{FF2B5EF4-FFF2-40B4-BE49-F238E27FC236}">
                  <a16:creationId xmlns:a16="http://schemas.microsoft.com/office/drawing/2014/main" id="{A166463C-C70C-F733-F197-CDDB7DA53C99}"/>
                </a:ext>
              </a:extLst>
            </p:cNvPr>
            <p:cNvSpPr txBox="1"/>
            <p:nvPr/>
          </p:nvSpPr>
          <p:spPr>
            <a:xfrm>
              <a:off x="1053688" y="45626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88</a:t>
              </a:r>
            </a:p>
          </p:txBody>
        </p:sp>
        <p:sp>
          <p:nvSpPr>
            <p:cNvPr id="1847" name="TextBox 1846">
              <a:extLst>
                <a:ext uri="{FF2B5EF4-FFF2-40B4-BE49-F238E27FC236}">
                  <a16:creationId xmlns:a16="http://schemas.microsoft.com/office/drawing/2014/main" id="{9CE2A418-2567-4C8E-E700-8ECEB14F7395}"/>
                </a:ext>
              </a:extLst>
            </p:cNvPr>
            <p:cNvSpPr txBox="1"/>
            <p:nvPr/>
          </p:nvSpPr>
          <p:spPr>
            <a:xfrm>
              <a:off x="1248423" y="456263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(226)</a:t>
              </a:r>
            </a:p>
          </p:txBody>
        </p:sp>
        <p:sp>
          <p:nvSpPr>
            <p:cNvPr id="1848" name="TextBox 1847">
              <a:hlinkClick r:id="rId87" action="ppaction://hlinksldjump"/>
              <a:extLst>
                <a:ext uri="{FF2B5EF4-FFF2-40B4-BE49-F238E27FC236}">
                  <a16:creationId xmlns:a16="http://schemas.microsoft.com/office/drawing/2014/main" id="{6C02CDE1-3655-358D-817F-FB0516628B86}"/>
                </a:ext>
              </a:extLst>
            </p:cNvPr>
            <p:cNvSpPr txBox="1"/>
            <p:nvPr/>
          </p:nvSpPr>
          <p:spPr>
            <a:xfrm>
              <a:off x="1055155" y="46529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Ra</a:t>
              </a:r>
            </a:p>
          </p:txBody>
        </p:sp>
        <p:sp>
          <p:nvSpPr>
            <p:cNvPr id="1855" name="TextBox 1854">
              <a:extLst>
                <a:ext uri="{FF2B5EF4-FFF2-40B4-BE49-F238E27FC236}">
                  <a16:creationId xmlns:a16="http://schemas.microsoft.com/office/drawing/2014/main" id="{D84D56C9-982A-DE2B-FC96-3686F6FA040B}"/>
                </a:ext>
              </a:extLst>
            </p:cNvPr>
            <p:cNvSpPr txBox="1"/>
            <p:nvPr/>
          </p:nvSpPr>
          <p:spPr>
            <a:xfrm>
              <a:off x="1341553" y="46771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0,90</a:t>
              </a:r>
            </a:p>
          </p:txBody>
        </p:sp>
        <p:sp>
          <p:nvSpPr>
            <p:cNvPr id="1920" name="TextBox 1919">
              <a:extLst>
                <a:ext uri="{FF2B5EF4-FFF2-40B4-BE49-F238E27FC236}">
                  <a16:creationId xmlns:a16="http://schemas.microsoft.com/office/drawing/2014/main" id="{17DEF1D1-6F2B-8CBC-32D1-FCFD98341D10}"/>
                </a:ext>
              </a:extLst>
            </p:cNvPr>
            <p:cNvSpPr txBox="1"/>
            <p:nvPr/>
          </p:nvSpPr>
          <p:spPr>
            <a:xfrm>
              <a:off x="1053688" y="479387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Radium</a:t>
              </a:r>
            </a:p>
          </p:txBody>
        </p:sp>
      </p:grpSp>
      <p:grpSp>
        <p:nvGrpSpPr>
          <p:cNvPr id="1921" name="Group 1920">
            <a:extLst>
              <a:ext uri="{FF2B5EF4-FFF2-40B4-BE49-F238E27FC236}">
                <a16:creationId xmlns:a16="http://schemas.microsoft.com/office/drawing/2014/main" id="{0E7A03E3-DEA9-62CE-AC98-6DDD6B851BA0}"/>
              </a:ext>
            </a:extLst>
          </p:cNvPr>
          <p:cNvGrpSpPr/>
          <p:nvPr/>
        </p:nvGrpSpPr>
        <p:grpSpPr>
          <a:xfrm>
            <a:off x="478365" y="4562638"/>
            <a:ext cx="821917" cy="634833"/>
            <a:chOff x="478365" y="4562638"/>
            <a:chExt cx="821917" cy="634833"/>
          </a:xfrm>
        </p:grpSpPr>
        <p:sp>
          <p:nvSpPr>
            <p:cNvPr id="1922" name="Rectangle 1921">
              <a:extLst>
                <a:ext uri="{FF2B5EF4-FFF2-40B4-BE49-F238E27FC236}">
                  <a16:creationId xmlns:a16="http://schemas.microsoft.com/office/drawing/2014/main" id="{44A2F42B-3BC3-F8AC-E53D-6D42A7A79CEA}"/>
                </a:ext>
              </a:extLst>
            </p:cNvPr>
            <p:cNvSpPr/>
            <p:nvPr/>
          </p:nvSpPr>
          <p:spPr>
            <a:xfrm>
              <a:off x="533398" y="4594277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3" name="Rectangle 1922">
              <a:extLst>
                <a:ext uri="{FF2B5EF4-FFF2-40B4-BE49-F238E27FC236}">
                  <a16:creationId xmlns:a16="http://schemas.microsoft.com/office/drawing/2014/main" id="{4FE8A326-B543-2FD8-CD26-6989531C23BA}"/>
                </a:ext>
              </a:extLst>
            </p:cNvPr>
            <p:cNvSpPr/>
            <p:nvPr/>
          </p:nvSpPr>
          <p:spPr>
            <a:xfrm>
              <a:off x="533398" y="5068411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4" name="TextBox 1923">
              <a:extLst>
                <a:ext uri="{FF2B5EF4-FFF2-40B4-BE49-F238E27FC236}">
                  <a16:creationId xmlns:a16="http://schemas.microsoft.com/office/drawing/2014/main" id="{C1DF567F-B72B-2780-0E63-9C0D7A3820F8}"/>
                </a:ext>
              </a:extLst>
            </p:cNvPr>
            <p:cNvSpPr txBox="1"/>
            <p:nvPr/>
          </p:nvSpPr>
          <p:spPr>
            <a:xfrm>
              <a:off x="533398" y="502819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1</a:t>
              </a:r>
            </a:p>
          </p:txBody>
        </p:sp>
        <p:sp>
          <p:nvSpPr>
            <p:cNvPr id="1925" name="TextBox 1924">
              <a:extLst>
                <a:ext uri="{FF2B5EF4-FFF2-40B4-BE49-F238E27FC236}">
                  <a16:creationId xmlns:a16="http://schemas.microsoft.com/office/drawing/2014/main" id="{FE2341D2-BB46-5A05-8271-5893AADFD8AF}"/>
                </a:ext>
              </a:extLst>
            </p:cNvPr>
            <p:cNvSpPr txBox="1"/>
            <p:nvPr/>
          </p:nvSpPr>
          <p:spPr>
            <a:xfrm>
              <a:off x="533398" y="493288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[Rn]7s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926" name="TextBox 1925">
              <a:extLst>
                <a:ext uri="{FF2B5EF4-FFF2-40B4-BE49-F238E27FC236}">
                  <a16:creationId xmlns:a16="http://schemas.microsoft.com/office/drawing/2014/main" id="{294150BC-3140-743D-CA64-A493EE86F8DD}"/>
                </a:ext>
              </a:extLst>
            </p:cNvPr>
            <p:cNvSpPr txBox="1"/>
            <p:nvPr/>
          </p:nvSpPr>
          <p:spPr>
            <a:xfrm>
              <a:off x="478365" y="4562639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87</a:t>
              </a:r>
            </a:p>
          </p:txBody>
        </p:sp>
        <p:sp>
          <p:nvSpPr>
            <p:cNvPr id="1927" name="TextBox 1926">
              <a:extLst>
                <a:ext uri="{FF2B5EF4-FFF2-40B4-BE49-F238E27FC236}">
                  <a16:creationId xmlns:a16="http://schemas.microsoft.com/office/drawing/2014/main" id="{5352DEF9-3EAD-9A18-4BBF-C3BFFCEA4CA3}"/>
                </a:ext>
              </a:extLst>
            </p:cNvPr>
            <p:cNvSpPr txBox="1"/>
            <p:nvPr/>
          </p:nvSpPr>
          <p:spPr>
            <a:xfrm>
              <a:off x="673100" y="4562638"/>
              <a:ext cx="4529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(223)</a:t>
              </a:r>
            </a:p>
          </p:txBody>
        </p:sp>
        <p:sp>
          <p:nvSpPr>
            <p:cNvPr id="1928" name="TextBox 1927">
              <a:hlinkClick r:id="rId88" action="ppaction://hlinksldjump"/>
              <a:extLst>
                <a:ext uri="{FF2B5EF4-FFF2-40B4-BE49-F238E27FC236}">
                  <a16:creationId xmlns:a16="http://schemas.microsoft.com/office/drawing/2014/main" id="{84C8B310-2656-5239-DF8C-713DE4015406}"/>
                </a:ext>
              </a:extLst>
            </p:cNvPr>
            <p:cNvSpPr txBox="1"/>
            <p:nvPr/>
          </p:nvSpPr>
          <p:spPr>
            <a:xfrm>
              <a:off x="479832" y="4652970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Fr</a:t>
              </a:r>
            </a:p>
          </p:txBody>
        </p:sp>
        <p:sp>
          <p:nvSpPr>
            <p:cNvPr id="1929" name="TextBox 1928">
              <a:extLst>
                <a:ext uri="{FF2B5EF4-FFF2-40B4-BE49-F238E27FC236}">
                  <a16:creationId xmlns:a16="http://schemas.microsoft.com/office/drawing/2014/main" id="{5BE5EB15-2D39-0AA4-B9F9-A9678A5B5D14}"/>
                </a:ext>
              </a:extLst>
            </p:cNvPr>
            <p:cNvSpPr txBox="1"/>
            <p:nvPr/>
          </p:nvSpPr>
          <p:spPr>
            <a:xfrm>
              <a:off x="766230" y="4677167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0,70</a:t>
              </a:r>
            </a:p>
          </p:txBody>
        </p:sp>
        <p:sp>
          <p:nvSpPr>
            <p:cNvPr id="1930" name="TextBox 1929">
              <a:extLst>
                <a:ext uri="{FF2B5EF4-FFF2-40B4-BE49-F238E27FC236}">
                  <a16:creationId xmlns:a16="http://schemas.microsoft.com/office/drawing/2014/main" id="{C8A4397D-F878-AB1B-15AE-D582ED3DA5F0}"/>
                </a:ext>
              </a:extLst>
            </p:cNvPr>
            <p:cNvSpPr txBox="1"/>
            <p:nvPr/>
          </p:nvSpPr>
          <p:spPr>
            <a:xfrm>
              <a:off x="478365" y="4793873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Francium</a:t>
              </a:r>
            </a:p>
          </p:txBody>
        </p:sp>
      </p:grpSp>
      <p:sp>
        <p:nvSpPr>
          <p:cNvPr id="1931" name="Rectangle 1930">
            <a:hlinkClick r:id="rId89" action="ppaction://hlinksldjump"/>
            <a:extLst>
              <a:ext uri="{FF2B5EF4-FFF2-40B4-BE49-F238E27FC236}">
                <a16:creationId xmlns:a16="http://schemas.microsoft.com/office/drawing/2014/main" id="{CB54DDD3-00AE-6EB9-435D-0D8DC127CA28}"/>
              </a:ext>
            </a:extLst>
          </p:cNvPr>
          <p:cNvSpPr/>
          <p:nvPr/>
        </p:nvSpPr>
        <p:spPr>
          <a:xfrm>
            <a:off x="155575" y="4013541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6</a:t>
            </a:r>
          </a:p>
        </p:txBody>
      </p:sp>
      <p:sp>
        <p:nvSpPr>
          <p:cNvPr id="1932" name="Rectangle 1931">
            <a:hlinkClick r:id="rId90" action="ppaction://hlinksldjump"/>
            <a:extLst>
              <a:ext uri="{FF2B5EF4-FFF2-40B4-BE49-F238E27FC236}">
                <a16:creationId xmlns:a16="http://schemas.microsoft.com/office/drawing/2014/main" id="{57F48D88-7754-9C63-FFE3-B092AD85D81A}"/>
              </a:ext>
            </a:extLst>
          </p:cNvPr>
          <p:cNvSpPr/>
          <p:nvPr/>
        </p:nvSpPr>
        <p:spPr>
          <a:xfrm>
            <a:off x="155575" y="1110723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933" name="Rectangle 1932">
            <a:hlinkClick r:id="rId91" action="ppaction://hlinksldjump"/>
            <a:extLst>
              <a:ext uri="{FF2B5EF4-FFF2-40B4-BE49-F238E27FC236}">
                <a16:creationId xmlns:a16="http://schemas.microsoft.com/office/drawing/2014/main" id="{8338D3AB-905F-15D8-1198-9F9FB545A8BA}"/>
              </a:ext>
            </a:extLst>
          </p:cNvPr>
          <p:cNvSpPr/>
          <p:nvPr/>
        </p:nvSpPr>
        <p:spPr>
          <a:xfrm>
            <a:off x="155575" y="1691747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1934" name="Rectangle 1933">
            <a:hlinkClick r:id="rId92" action="ppaction://hlinksldjump"/>
            <a:extLst>
              <a:ext uri="{FF2B5EF4-FFF2-40B4-BE49-F238E27FC236}">
                <a16:creationId xmlns:a16="http://schemas.microsoft.com/office/drawing/2014/main" id="{D749CB8A-331D-69C4-CEF8-28F0727F12D4}"/>
              </a:ext>
            </a:extLst>
          </p:cNvPr>
          <p:cNvSpPr/>
          <p:nvPr/>
        </p:nvSpPr>
        <p:spPr>
          <a:xfrm>
            <a:off x="155575" y="2272242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1935" name="Rectangle 1934">
            <a:hlinkClick r:id="rId93" action="ppaction://hlinksldjump"/>
            <a:extLst>
              <a:ext uri="{FF2B5EF4-FFF2-40B4-BE49-F238E27FC236}">
                <a16:creationId xmlns:a16="http://schemas.microsoft.com/office/drawing/2014/main" id="{5A487945-A561-4E79-45D5-29E56AB543FA}"/>
              </a:ext>
            </a:extLst>
          </p:cNvPr>
          <p:cNvSpPr/>
          <p:nvPr/>
        </p:nvSpPr>
        <p:spPr>
          <a:xfrm>
            <a:off x="155575" y="2852399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1936" name="Rectangle 1935">
            <a:hlinkClick r:id="rId94" action="ppaction://hlinksldjump"/>
            <a:extLst>
              <a:ext uri="{FF2B5EF4-FFF2-40B4-BE49-F238E27FC236}">
                <a16:creationId xmlns:a16="http://schemas.microsoft.com/office/drawing/2014/main" id="{212E1E3B-2813-5DE9-8878-2EC465D51CDC}"/>
              </a:ext>
            </a:extLst>
          </p:cNvPr>
          <p:cNvSpPr/>
          <p:nvPr/>
        </p:nvSpPr>
        <p:spPr>
          <a:xfrm>
            <a:off x="155575" y="3433764"/>
            <a:ext cx="346594" cy="55880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b="1">
                <a:solidFill>
                  <a:srgbClr val="C00000"/>
                </a:solidFill>
              </a:rPr>
              <a:t>5</a:t>
            </a:r>
          </a:p>
        </p:txBody>
      </p:sp>
      <p:sp>
        <p:nvSpPr>
          <p:cNvPr id="1957" name="TextBox 1956">
            <a:hlinkClick r:id="rId95" action="ppaction://hlinksldjump"/>
            <a:extLst>
              <a:ext uri="{FF2B5EF4-FFF2-40B4-BE49-F238E27FC236}">
                <a16:creationId xmlns:a16="http://schemas.microsoft.com/office/drawing/2014/main" id="{1F092FC6-3E95-6EB9-667C-4CCF009D4798}"/>
              </a:ext>
            </a:extLst>
          </p:cNvPr>
          <p:cNvSpPr txBox="1"/>
          <p:nvPr/>
        </p:nvSpPr>
        <p:spPr>
          <a:xfrm>
            <a:off x="2259791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(IVB)</a:t>
            </a:r>
          </a:p>
          <a:p>
            <a:pPr algn="ctr"/>
            <a:r>
              <a:rPr lang="en-US" sz="1000" b="1"/>
              <a:t>(4)</a:t>
            </a:r>
          </a:p>
        </p:txBody>
      </p:sp>
      <p:sp>
        <p:nvSpPr>
          <p:cNvPr id="1958" name="TextBox 1957">
            <a:hlinkClick r:id="rId96" action="ppaction://hlinksldjump"/>
            <a:extLst>
              <a:ext uri="{FF2B5EF4-FFF2-40B4-BE49-F238E27FC236}">
                <a16:creationId xmlns:a16="http://schemas.microsoft.com/office/drawing/2014/main" id="{685B126F-BFBF-0665-CB66-C14DA41B78FD}"/>
              </a:ext>
            </a:extLst>
          </p:cNvPr>
          <p:cNvSpPr txBox="1"/>
          <p:nvPr/>
        </p:nvSpPr>
        <p:spPr>
          <a:xfrm>
            <a:off x="2833552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(VB)</a:t>
            </a:r>
          </a:p>
          <a:p>
            <a:pPr algn="ctr"/>
            <a:r>
              <a:rPr lang="en-US" sz="1000" b="1"/>
              <a:t>(5)</a:t>
            </a:r>
          </a:p>
        </p:txBody>
      </p:sp>
      <p:sp>
        <p:nvSpPr>
          <p:cNvPr id="1959" name="TextBox 1958">
            <a:hlinkClick r:id="rId97" action="ppaction://hlinksldjump"/>
            <a:extLst>
              <a:ext uri="{FF2B5EF4-FFF2-40B4-BE49-F238E27FC236}">
                <a16:creationId xmlns:a16="http://schemas.microsoft.com/office/drawing/2014/main" id="{D57B386C-116B-80CE-6DD8-45CAA1C625DB}"/>
              </a:ext>
            </a:extLst>
          </p:cNvPr>
          <p:cNvSpPr txBox="1"/>
          <p:nvPr/>
        </p:nvSpPr>
        <p:spPr>
          <a:xfrm>
            <a:off x="340399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(VIB)</a:t>
            </a:r>
          </a:p>
          <a:p>
            <a:pPr algn="ctr"/>
            <a:r>
              <a:rPr lang="en-US" sz="1000" b="1"/>
              <a:t>(6)</a:t>
            </a:r>
          </a:p>
        </p:txBody>
      </p:sp>
      <p:sp>
        <p:nvSpPr>
          <p:cNvPr id="1960" name="TextBox 1959">
            <a:hlinkClick r:id="rId98" action="ppaction://hlinksldjump"/>
            <a:extLst>
              <a:ext uri="{FF2B5EF4-FFF2-40B4-BE49-F238E27FC236}">
                <a16:creationId xmlns:a16="http://schemas.microsoft.com/office/drawing/2014/main" id="{43D67DB7-977A-12FC-993E-BB965134F381}"/>
              </a:ext>
            </a:extLst>
          </p:cNvPr>
          <p:cNvSpPr txBox="1"/>
          <p:nvPr/>
        </p:nvSpPr>
        <p:spPr>
          <a:xfrm>
            <a:off x="3976936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(VIIB)</a:t>
            </a:r>
          </a:p>
          <a:p>
            <a:pPr algn="ctr"/>
            <a:r>
              <a:rPr lang="en-US" sz="1000" b="1"/>
              <a:t>(7)</a:t>
            </a:r>
          </a:p>
        </p:txBody>
      </p:sp>
      <p:sp>
        <p:nvSpPr>
          <p:cNvPr id="1961" name="TextBox 1960">
            <a:hlinkClick r:id="rId99" action="ppaction://hlinksldjump"/>
            <a:extLst>
              <a:ext uri="{FF2B5EF4-FFF2-40B4-BE49-F238E27FC236}">
                <a16:creationId xmlns:a16="http://schemas.microsoft.com/office/drawing/2014/main" id="{89F3D9D2-5E82-1B53-5F07-0B2810DB59D1}"/>
              </a:ext>
            </a:extLst>
          </p:cNvPr>
          <p:cNvSpPr txBox="1"/>
          <p:nvPr/>
        </p:nvSpPr>
        <p:spPr>
          <a:xfrm>
            <a:off x="4550553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(8)</a:t>
            </a:r>
          </a:p>
        </p:txBody>
      </p:sp>
      <p:sp>
        <p:nvSpPr>
          <p:cNvPr id="1962" name="TextBox 1961">
            <a:hlinkClick r:id="rId100" action="ppaction://hlinksldjump"/>
            <a:extLst>
              <a:ext uri="{FF2B5EF4-FFF2-40B4-BE49-F238E27FC236}">
                <a16:creationId xmlns:a16="http://schemas.microsoft.com/office/drawing/2014/main" id="{DBEC4571-0BB1-E394-0D94-3B0945297EA6}"/>
              </a:ext>
            </a:extLst>
          </p:cNvPr>
          <p:cNvSpPr txBox="1"/>
          <p:nvPr/>
        </p:nvSpPr>
        <p:spPr>
          <a:xfrm>
            <a:off x="5116374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(9)</a:t>
            </a:r>
          </a:p>
        </p:txBody>
      </p:sp>
      <p:sp>
        <p:nvSpPr>
          <p:cNvPr id="1963" name="TextBox 1962">
            <a:hlinkClick r:id="rId101" action="ppaction://hlinksldjump"/>
            <a:extLst>
              <a:ext uri="{FF2B5EF4-FFF2-40B4-BE49-F238E27FC236}">
                <a16:creationId xmlns:a16="http://schemas.microsoft.com/office/drawing/2014/main" id="{7A868544-7F3C-F8A8-1117-78088E7C94AC}"/>
              </a:ext>
            </a:extLst>
          </p:cNvPr>
          <p:cNvSpPr txBox="1"/>
          <p:nvPr/>
        </p:nvSpPr>
        <p:spPr>
          <a:xfrm>
            <a:off x="5686815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(VIIIB)</a:t>
            </a:r>
          </a:p>
          <a:p>
            <a:pPr algn="ctr"/>
            <a:r>
              <a:rPr lang="en-US" sz="1000" b="1"/>
              <a:t>(10)</a:t>
            </a:r>
          </a:p>
        </p:txBody>
      </p:sp>
      <p:sp>
        <p:nvSpPr>
          <p:cNvPr id="1964" name="TextBox 1963">
            <a:hlinkClick r:id="rId102" action="ppaction://hlinksldjump"/>
            <a:extLst>
              <a:ext uri="{FF2B5EF4-FFF2-40B4-BE49-F238E27FC236}">
                <a16:creationId xmlns:a16="http://schemas.microsoft.com/office/drawing/2014/main" id="{AB9D811A-397C-801C-62C6-0B7E7A84E359}"/>
              </a:ext>
            </a:extLst>
          </p:cNvPr>
          <p:cNvSpPr txBox="1"/>
          <p:nvPr/>
        </p:nvSpPr>
        <p:spPr>
          <a:xfrm>
            <a:off x="625566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(IB)</a:t>
            </a:r>
          </a:p>
          <a:p>
            <a:pPr algn="ctr"/>
            <a:r>
              <a:rPr lang="en-US" sz="1000" b="1"/>
              <a:t>(11)</a:t>
            </a:r>
          </a:p>
        </p:txBody>
      </p:sp>
      <p:sp>
        <p:nvSpPr>
          <p:cNvPr id="1965" name="TextBox 1964">
            <a:hlinkClick r:id="rId103" action="ppaction://hlinksldjump"/>
            <a:extLst>
              <a:ext uri="{FF2B5EF4-FFF2-40B4-BE49-F238E27FC236}">
                <a16:creationId xmlns:a16="http://schemas.microsoft.com/office/drawing/2014/main" id="{CE1536E1-C2B2-0F93-D3A0-E328D2A16CD3}"/>
              </a:ext>
            </a:extLst>
          </p:cNvPr>
          <p:cNvSpPr txBox="1"/>
          <p:nvPr/>
        </p:nvSpPr>
        <p:spPr>
          <a:xfrm>
            <a:off x="682663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(IIB)</a:t>
            </a:r>
          </a:p>
          <a:p>
            <a:pPr algn="ctr"/>
            <a:r>
              <a:rPr lang="en-US" sz="1000" b="1"/>
              <a:t>(12)</a:t>
            </a:r>
          </a:p>
        </p:txBody>
      </p:sp>
      <p:sp>
        <p:nvSpPr>
          <p:cNvPr id="1966" name="TextBox 1965">
            <a:hlinkClick r:id="rId104" action="ppaction://hlinksldjump"/>
            <a:extLst>
              <a:ext uri="{FF2B5EF4-FFF2-40B4-BE49-F238E27FC236}">
                <a16:creationId xmlns:a16="http://schemas.microsoft.com/office/drawing/2014/main" id="{9A74DF16-58DC-C0F1-C13F-969A6099AFD9}"/>
              </a:ext>
            </a:extLst>
          </p:cNvPr>
          <p:cNvSpPr txBox="1"/>
          <p:nvPr/>
        </p:nvSpPr>
        <p:spPr>
          <a:xfrm>
            <a:off x="1682998" y="2441173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(IIIB)</a:t>
            </a:r>
          </a:p>
          <a:p>
            <a:pPr algn="ctr"/>
            <a:r>
              <a:rPr lang="en-US" sz="1000" b="1"/>
              <a:t>(3)</a:t>
            </a:r>
          </a:p>
        </p:txBody>
      </p:sp>
      <p:sp>
        <p:nvSpPr>
          <p:cNvPr id="1967" name="TextBox 1966">
            <a:hlinkClick r:id="rId105" action="ppaction://hlinksldjump"/>
            <a:extLst>
              <a:ext uri="{FF2B5EF4-FFF2-40B4-BE49-F238E27FC236}">
                <a16:creationId xmlns:a16="http://schemas.microsoft.com/office/drawing/2014/main" id="{686DF52A-9773-3124-9C92-2C7E6F1FA6F2}"/>
              </a:ext>
            </a:extLst>
          </p:cNvPr>
          <p:cNvSpPr txBox="1"/>
          <p:nvPr/>
        </p:nvSpPr>
        <p:spPr>
          <a:xfrm>
            <a:off x="9672636" y="1283887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(VIIA)</a:t>
            </a:r>
          </a:p>
          <a:p>
            <a:pPr algn="ctr"/>
            <a:r>
              <a:rPr lang="en-US" sz="1000" b="1"/>
              <a:t>(17)</a:t>
            </a:r>
          </a:p>
        </p:txBody>
      </p:sp>
      <p:sp>
        <p:nvSpPr>
          <p:cNvPr id="1968" name="TextBox 1967">
            <a:hlinkClick r:id="rId106" action="ppaction://hlinksldjump"/>
            <a:extLst>
              <a:ext uri="{FF2B5EF4-FFF2-40B4-BE49-F238E27FC236}">
                <a16:creationId xmlns:a16="http://schemas.microsoft.com/office/drawing/2014/main" id="{FF9555E4-7B55-0FC9-8390-7DC7489EF385}"/>
              </a:ext>
            </a:extLst>
          </p:cNvPr>
          <p:cNvSpPr txBox="1"/>
          <p:nvPr/>
        </p:nvSpPr>
        <p:spPr>
          <a:xfrm>
            <a:off x="9104842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(VIA)</a:t>
            </a:r>
          </a:p>
          <a:p>
            <a:pPr algn="ctr"/>
            <a:r>
              <a:rPr lang="en-US" sz="1000" b="1"/>
              <a:t>(16)</a:t>
            </a:r>
          </a:p>
        </p:txBody>
      </p:sp>
      <p:sp>
        <p:nvSpPr>
          <p:cNvPr id="1969" name="TextBox 1968">
            <a:hlinkClick r:id="rId107" action="ppaction://hlinksldjump"/>
            <a:extLst>
              <a:ext uri="{FF2B5EF4-FFF2-40B4-BE49-F238E27FC236}">
                <a16:creationId xmlns:a16="http://schemas.microsoft.com/office/drawing/2014/main" id="{CEE40F78-BDF8-E40C-33E7-2AB8E4F7AECD}"/>
              </a:ext>
            </a:extLst>
          </p:cNvPr>
          <p:cNvSpPr txBox="1"/>
          <p:nvPr/>
        </p:nvSpPr>
        <p:spPr>
          <a:xfrm>
            <a:off x="853598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(VA)</a:t>
            </a:r>
          </a:p>
          <a:p>
            <a:pPr algn="ctr"/>
            <a:r>
              <a:rPr lang="en-US" sz="1000" b="1"/>
              <a:t>(15)</a:t>
            </a:r>
          </a:p>
        </p:txBody>
      </p:sp>
      <p:sp>
        <p:nvSpPr>
          <p:cNvPr id="1970" name="TextBox 1969">
            <a:hlinkClick r:id="rId108" action="ppaction://hlinksldjump"/>
            <a:extLst>
              <a:ext uri="{FF2B5EF4-FFF2-40B4-BE49-F238E27FC236}">
                <a16:creationId xmlns:a16="http://schemas.microsoft.com/office/drawing/2014/main" id="{518EBA17-F74C-CC47-B2AA-93844D37C539}"/>
              </a:ext>
            </a:extLst>
          </p:cNvPr>
          <p:cNvSpPr txBox="1"/>
          <p:nvPr/>
        </p:nvSpPr>
        <p:spPr>
          <a:xfrm>
            <a:off x="7967136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(IVA)</a:t>
            </a:r>
          </a:p>
          <a:p>
            <a:pPr algn="ctr"/>
            <a:r>
              <a:rPr lang="en-US" sz="1000" b="1"/>
              <a:t>(14)</a:t>
            </a:r>
          </a:p>
        </p:txBody>
      </p:sp>
      <p:sp>
        <p:nvSpPr>
          <p:cNvPr id="1971" name="TextBox 1970">
            <a:hlinkClick r:id="rId109" action="ppaction://hlinksldjump"/>
            <a:extLst>
              <a:ext uri="{FF2B5EF4-FFF2-40B4-BE49-F238E27FC236}">
                <a16:creationId xmlns:a16="http://schemas.microsoft.com/office/drawing/2014/main" id="{51F84D7A-AC08-4382-CC96-1F77B497244A}"/>
              </a:ext>
            </a:extLst>
          </p:cNvPr>
          <p:cNvSpPr txBox="1"/>
          <p:nvPr/>
        </p:nvSpPr>
        <p:spPr>
          <a:xfrm>
            <a:off x="7398139" y="1282299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(IIIA)</a:t>
            </a:r>
          </a:p>
          <a:p>
            <a:pPr algn="ctr"/>
            <a:r>
              <a:rPr lang="en-US" sz="1000" b="1"/>
              <a:t>(13)</a:t>
            </a:r>
          </a:p>
        </p:txBody>
      </p:sp>
      <p:sp>
        <p:nvSpPr>
          <p:cNvPr id="1972" name="TextBox 1971">
            <a:hlinkClick r:id="rId110" action="ppaction://hlinksldjump"/>
            <a:extLst>
              <a:ext uri="{FF2B5EF4-FFF2-40B4-BE49-F238E27FC236}">
                <a16:creationId xmlns:a16="http://schemas.microsoft.com/office/drawing/2014/main" id="{2BDA97E4-A961-28F6-D0CD-C920589F85DD}"/>
              </a:ext>
            </a:extLst>
          </p:cNvPr>
          <p:cNvSpPr txBox="1"/>
          <p:nvPr/>
        </p:nvSpPr>
        <p:spPr>
          <a:xfrm>
            <a:off x="533399" y="702860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(IA)</a:t>
            </a:r>
          </a:p>
          <a:p>
            <a:pPr algn="ctr"/>
            <a:r>
              <a:rPr lang="en-US" sz="1000" b="1"/>
              <a:t>(1)</a:t>
            </a:r>
          </a:p>
        </p:txBody>
      </p:sp>
      <p:sp>
        <p:nvSpPr>
          <p:cNvPr id="1973" name="TextBox 1972">
            <a:hlinkClick r:id="rId111" action="ppaction://hlinksldjump"/>
            <a:extLst>
              <a:ext uri="{FF2B5EF4-FFF2-40B4-BE49-F238E27FC236}">
                <a16:creationId xmlns:a16="http://schemas.microsoft.com/office/drawing/2014/main" id="{AACCAB35-3118-EEBA-E22F-75BED8445225}"/>
              </a:ext>
            </a:extLst>
          </p:cNvPr>
          <p:cNvSpPr txBox="1"/>
          <p:nvPr/>
        </p:nvSpPr>
        <p:spPr>
          <a:xfrm>
            <a:off x="10237785" y="708155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(VIIIA)</a:t>
            </a:r>
          </a:p>
          <a:p>
            <a:pPr algn="ctr"/>
            <a:r>
              <a:rPr lang="en-US" sz="1000" b="1"/>
              <a:t>(18)</a:t>
            </a:r>
          </a:p>
        </p:txBody>
      </p:sp>
      <p:sp>
        <p:nvSpPr>
          <p:cNvPr id="1974" name="TextBox 1973">
            <a:hlinkClick r:id="rId112" action="ppaction://hlinksldjump"/>
            <a:extLst>
              <a:ext uri="{FF2B5EF4-FFF2-40B4-BE49-F238E27FC236}">
                <a16:creationId xmlns:a16="http://schemas.microsoft.com/office/drawing/2014/main" id="{77A21E60-FE5E-249C-E5A3-AC03A3FF0383}"/>
              </a:ext>
            </a:extLst>
          </p:cNvPr>
          <p:cNvSpPr txBox="1"/>
          <p:nvPr/>
        </p:nvSpPr>
        <p:spPr>
          <a:xfrm>
            <a:off x="1109134" y="1280711"/>
            <a:ext cx="544513" cy="400110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1000" b="1"/>
              <a:t>(IIA)</a:t>
            </a:r>
          </a:p>
          <a:p>
            <a:pPr algn="ctr"/>
            <a:r>
              <a:rPr lang="en-US" sz="1000" b="1"/>
              <a:t>(2)</a:t>
            </a:r>
          </a:p>
        </p:txBody>
      </p:sp>
      <p:sp>
        <p:nvSpPr>
          <p:cNvPr id="1976" name="TextBox 1975">
            <a:extLst>
              <a:ext uri="{FF2B5EF4-FFF2-40B4-BE49-F238E27FC236}">
                <a16:creationId xmlns:a16="http://schemas.microsoft.com/office/drawing/2014/main" id="{6B774DE4-1B2E-3071-44AD-30E908CC9004}"/>
              </a:ext>
            </a:extLst>
          </p:cNvPr>
          <p:cNvSpPr txBox="1"/>
          <p:nvPr/>
        </p:nvSpPr>
        <p:spPr>
          <a:xfrm>
            <a:off x="2353552" y="880655"/>
            <a:ext cx="2339098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Chu kì			:</a:t>
            </a:r>
          </a:p>
        </p:txBody>
      </p:sp>
      <p:sp>
        <p:nvSpPr>
          <p:cNvPr id="1977" name="TextBox 1976">
            <a:extLst>
              <a:ext uri="{FF2B5EF4-FFF2-40B4-BE49-F238E27FC236}">
                <a16:creationId xmlns:a16="http://schemas.microsoft.com/office/drawing/2014/main" id="{F54FDF02-A13E-3913-1C31-76681825418F}"/>
              </a:ext>
            </a:extLst>
          </p:cNvPr>
          <p:cNvSpPr txBox="1"/>
          <p:nvPr/>
        </p:nvSpPr>
        <p:spPr>
          <a:xfrm>
            <a:off x="5162571" y="880655"/>
            <a:ext cx="1492229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7 (chu kì lớn)</a:t>
            </a:r>
          </a:p>
        </p:txBody>
      </p:sp>
      <p:sp>
        <p:nvSpPr>
          <p:cNvPr id="1978" name="TextBox 1977">
            <a:extLst>
              <a:ext uri="{FF2B5EF4-FFF2-40B4-BE49-F238E27FC236}">
                <a16:creationId xmlns:a16="http://schemas.microsoft.com/office/drawing/2014/main" id="{475113AF-AFDB-1C4C-F121-208A52E9EFFF}"/>
              </a:ext>
            </a:extLst>
          </p:cNvPr>
          <p:cNvSpPr txBox="1"/>
          <p:nvPr/>
        </p:nvSpPr>
        <p:spPr>
          <a:xfrm>
            <a:off x="2353551" y="1316404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lượng nguyên tố	:</a:t>
            </a:r>
          </a:p>
        </p:txBody>
      </p:sp>
      <p:sp>
        <p:nvSpPr>
          <p:cNvPr id="1979" name="TextBox 1978">
            <a:extLst>
              <a:ext uri="{FF2B5EF4-FFF2-40B4-BE49-F238E27FC236}">
                <a16:creationId xmlns:a16="http://schemas.microsoft.com/office/drawing/2014/main" id="{6A3C9CCA-F55F-C91E-6EAC-576D8855CF3A}"/>
              </a:ext>
            </a:extLst>
          </p:cNvPr>
          <p:cNvSpPr txBox="1"/>
          <p:nvPr/>
        </p:nvSpPr>
        <p:spPr>
          <a:xfrm>
            <a:off x="5162571" y="1316404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32</a:t>
            </a:r>
          </a:p>
        </p:txBody>
      </p:sp>
      <p:sp>
        <p:nvSpPr>
          <p:cNvPr id="1980" name="TextBox 1979">
            <a:extLst>
              <a:ext uri="{FF2B5EF4-FFF2-40B4-BE49-F238E27FC236}">
                <a16:creationId xmlns:a16="http://schemas.microsoft.com/office/drawing/2014/main" id="{529169D1-C0FD-2E9D-DEA6-5E0C80209AAA}"/>
              </a:ext>
            </a:extLst>
          </p:cNvPr>
          <p:cNvSpPr txBox="1"/>
          <p:nvPr/>
        </p:nvSpPr>
        <p:spPr>
          <a:xfrm>
            <a:off x="2353551" y="1789521"/>
            <a:ext cx="2161963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Số lớp electron		:</a:t>
            </a:r>
          </a:p>
        </p:txBody>
      </p:sp>
      <p:sp>
        <p:nvSpPr>
          <p:cNvPr id="1981" name="TextBox 1980">
            <a:extLst>
              <a:ext uri="{FF2B5EF4-FFF2-40B4-BE49-F238E27FC236}">
                <a16:creationId xmlns:a16="http://schemas.microsoft.com/office/drawing/2014/main" id="{733D1DCC-0A21-7497-2196-8572F19B91C2}"/>
              </a:ext>
            </a:extLst>
          </p:cNvPr>
          <p:cNvSpPr txBox="1"/>
          <p:nvPr/>
        </p:nvSpPr>
        <p:spPr>
          <a:xfrm>
            <a:off x="5162571" y="1789521"/>
            <a:ext cx="640305" cy="338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just"/>
            <a:r>
              <a:rPr lang="en-US" sz="1600" b="1">
                <a:latin typeface="UTM Duepuntozero" panose="02040603050506020204" pitchFamily="18" charset="0"/>
              </a:rPr>
              <a:t>7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B0C5302-2F17-A778-DB61-D34BDD2BC437}"/>
              </a:ext>
            </a:extLst>
          </p:cNvPr>
          <p:cNvGrpSpPr/>
          <p:nvPr/>
        </p:nvGrpSpPr>
        <p:grpSpPr>
          <a:xfrm>
            <a:off x="7342964" y="2823080"/>
            <a:ext cx="821917" cy="632746"/>
            <a:chOff x="449791" y="3986854"/>
            <a:chExt cx="821917" cy="63274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81850713-7E52-11B0-E988-B474B87F4232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77F957E6-FF54-E446-B351-07F32AEF03C9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A97D4AD-2917-8CA7-5227-A57244526B53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3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E6CE661-7388-8BB1-EAB5-22AEDB2D0518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1</a:t>
              </a:r>
              <a:endParaRPr lang="en-US" sz="500"/>
            </a:p>
          </p:txBody>
        </p:sp>
        <p:sp>
          <p:nvSpPr>
            <p:cNvPr id="1864" name="TextBox 1863">
              <a:extLst>
                <a:ext uri="{FF2B5EF4-FFF2-40B4-BE49-F238E27FC236}">
                  <a16:creationId xmlns:a16="http://schemas.microsoft.com/office/drawing/2014/main" id="{1E01596B-A237-599A-A17E-8D788ECE877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31</a:t>
              </a:r>
            </a:p>
          </p:txBody>
        </p:sp>
        <p:sp>
          <p:nvSpPr>
            <p:cNvPr id="1865" name="TextBox 1864">
              <a:extLst>
                <a:ext uri="{FF2B5EF4-FFF2-40B4-BE49-F238E27FC236}">
                  <a16:creationId xmlns:a16="http://schemas.microsoft.com/office/drawing/2014/main" id="{DCC87568-FCAA-0CA7-B165-501082F9A004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69,72</a:t>
              </a:r>
            </a:p>
          </p:txBody>
        </p:sp>
        <p:sp>
          <p:nvSpPr>
            <p:cNvPr id="1866" name="TextBox 1865">
              <a:hlinkClick r:id="rId113" action="ppaction://hlinksldjump"/>
              <a:extLst>
                <a:ext uri="{FF2B5EF4-FFF2-40B4-BE49-F238E27FC236}">
                  <a16:creationId xmlns:a16="http://schemas.microsoft.com/office/drawing/2014/main" id="{FF5512C9-14EE-6636-956E-FC9F89F636B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Ga</a:t>
              </a:r>
            </a:p>
          </p:txBody>
        </p:sp>
        <p:sp>
          <p:nvSpPr>
            <p:cNvPr id="1867" name="TextBox 1866">
              <a:extLst>
                <a:ext uri="{FF2B5EF4-FFF2-40B4-BE49-F238E27FC236}">
                  <a16:creationId xmlns:a16="http://schemas.microsoft.com/office/drawing/2014/main" id="{BD4CD9AE-EF67-9BDC-3455-E2741E21D7AD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1,81</a:t>
              </a:r>
            </a:p>
          </p:txBody>
        </p:sp>
        <p:sp>
          <p:nvSpPr>
            <p:cNvPr id="1868" name="TextBox 1867">
              <a:extLst>
                <a:ext uri="{FF2B5EF4-FFF2-40B4-BE49-F238E27FC236}">
                  <a16:creationId xmlns:a16="http://schemas.microsoft.com/office/drawing/2014/main" id="{D3DE69DC-7ECB-C77E-3D38-0E626FCA79ED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Gallium</a:t>
              </a:r>
            </a:p>
          </p:txBody>
        </p:sp>
      </p:grpSp>
      <p:grpSp>
        <p:nvGrpSpPr>
          <p:cNvPr id="1869" name="Group 1868">
            <a:extLst>
              <a:ext uri="{FF2B5EF4-FFF2-40B4-BE49-F238E27FC236}">
                <a16:creationId xmlns:a16="http://schemas.microsoft.com/office/drawing/2014/main" id="{F86BC85E-9A1E-8C2A-06C0-FE7F1420D3E4}"/>
              </a:ext>
            </a:extLst>
          </p:cNvPr>
          <p:cNvGrpSpPr/>
          <p:nvPr/>
        </p:nvGrpSpPr>
        <p:grpSpPr>
          <a:xfrm>
            <a:off x="7913118" y="2823327"/>
            <a:ext cx="821917" cy="632746"/>
            <a:chOff x="449791" y="3986854"/>
            <a:chExt cx="821917" cy="632746"/>
          </a:xfrm>
        </p:grpSpPr>
        <p:sp>
          <p:nvSpPr>
            <p:cNvPr id="1870" name="Rectangle 1869">
              <a:extLst>
                <a:ext uri="{FF2B5EF4-FFF2-40B4-BE49-F238E27FC236}">
                  <a16:creationId xmlns:a16="http://schemas.microsoft.com/office/drawing/2014/main" id="{21F46012-6BD0-E24B-A5D3-62468F891E5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1" name="Rectangle 1870">
              <a:extLst>
                <a:ext uri="{FF2B5EF4-FFF2-40B4-BE49-F238E27FC236}">
                  <a16:creationId xmlns:a16="http://schemas.microsoft.com/office/drawing/2014/main" id="{40B7F5A8-8E39-55E1-9C62-00122594894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2" name="TextBox 1871">
              <a:extLst>
                <a:ext uri="{FF2B5EF4-FFF2-40B4-BE49-F238E27FC236}">
                  <a16:creationId xmlns:a16="http://schemas.microsoft.com/office/drawing/2014/main" id="{17DA64FD-9CCB-FB36-A934-41F26D30582F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2, 4</a:t>
              </a:r>
            </a:p>
          </p:txBody>
        </p:sp>
        <p:sp>
          <p:nvSpPr>
            <p:cNvPr id="1873" name="TextBox 1872">
              <a:extLst>
                <a:ext uri="{FF2B5EF4-FFF2-40B4-BE49-F238E27FC236}">
                  <a16:creationId xmlns:a16="http://schemas.microsoft.com/office/drawing/2014/main" id="{28FDCB4B-1C1B-3898-7392-505632F18CC4}"/>
                </a:ext>
              </a:extLst>
            </p:cNvPr>
            <p:cNvSpPr txBox="1"/>
            <p:nvPr/>
          </p:nvSpPr>
          <p:spPr>
            <a:xfrm>
              <a:off x="492124" y="4357104"/>
              <a:ext cx="567407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r>
                <a:rPr lang="en-US" sz="500"/>
                <a:t>4p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874" name="TextBox 1873">
              <a:extLst>
                <a:ext uri="{FF2B5EF4-FFF2-40B4-BE49-F238E27FC236}">
                  <a16:creationId xmlns:a16="http://schemas.microsoft.com/office/drawing/2014/main" id="{6854B670-1C5A-F5D8-B69B-85B328D12E22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32</a:t>
              </a:r>
            </a:p>
          </p:txBody>
        </p: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14FB6C04-1950-C701-F771-CC340026E519}"/>
                </a:ext>
              </a:extLst>
            </p:cNvPr>
            <p:cNvSpPr txBox="1"/>
            <p:nvPr/>
          </p:nvSpPr>
          <p:spPr>
            <a:xfrm>
              <a:off x="737656" y="3986854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72,64</a:t>
              </a:r>
            </a:p>
          </p:txBody>
        </p:sp>
        <p:sp>
          <p:nvSpPr>
            <p:cNvPr id="1876" name="TextBox 1875">
              <a:hlinkClick r:id="rId114" action="ppaction://hlinksldjump"/>
              <a:extLst>
                <a:ext uri="{FF2B5EF4-FFF2-40B4-BE49-F238E27FC236}">
                  <a16:creationId xmlns:a16="http://schemas.microsoft.com/office/drawing/2014/main" id="{B30E1991-71EC-54BB-FD8E-D4400866E609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Ge</a:t>
              </a:r>
            </a:p>
          </p:txBody>
        </p:sp>
        <p:sp>
          <p:nvSpPr>
            <p:cNvPr id="1877" name="TextBox 1876">
              <a:extLst>
                <a:ext uri="{FF2B5EF4-FFF2-40B4-BE49-F238E27FC236}">
                  <a16:creationId xmlns:a16="http://schemas.microsoft.com/office/drawing/2014/main" id="{2E22CD4A-97FB-3F05-DA48-514DAA36CF4B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2,01</a:t>
              </a:r>
            </a:p>
          </p:txBody>
        </p:sp>
        <p:sp>
          <p:nvSpPr>
            <p:cNvPr id="1878" name="TextBox 1877">
              <a:extLst>
                <a:ext uri="{FF2B5EF4-FFF2-40B4-BE49-F238E27FC236}">
                  <a16:creationId xmlns:a16="http://schemas.microsoft.com/office/drawing/2014/main" id="{75D2094A-DF6A-4EA4-6A2F-75931142EC08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Germanium</a:t>
              </a:r>
            </a:p>
          </p:txBody>
        </p:sp>
      </p:grpSp>
      <p:grpSp>
        <p:nvGrpSpPr>
          <p:cNvPr id="1879" name="Group 1878">
            <a:extLst>
              <a:ext uri="{FF2B5EF4-FFF2-40B4-BE49-F238E27FC236}">
                <a16:creationId xmlns:a16="http://schemas.microsoft.com/office/drawing/2014/main" id="{435CFB75-AA05-B88F-DCC5-55372AB4CA3A}"/>
              </a:ext>
            </a:extLst>
          </p:cNvPr>
          <p:cNvGrpSpPr/>
          <p:nvPr/>
        </p:nvGrpSpPr>
        <p:grpSpPr>
          <a:xfrm>
            <a:off x="9049461" y="3401225"/>
            <a:ext cx="821917" cy="632746"/>
            <a:chOff x="449791" y="3986854"/>
            <a:chExt cx="821917" cy="632746"/>
          </a:xfrm>
        </p:grpSpPr>
        <p:sp>
          <p:nvSpPr>
            <p:cNvPr id="1880" name="Rectangle 1879">
              <a:extLst>
                <a:ext uri="{FF2B5EF4-FFF2-40B4-BE49-F238E27FC236}">
                  <a16:creationId xmlns:a16="http://schemas.microsoft.com/office/drawing/2014/main" id="{67EF2FA7-C293-0C2A-20EF-48BEA8DFF503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DBB93F40-453E-34E6-B821-FCCD8DAFD128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4" name="TextBox 1893">
              <a:extLst>
                <a:ext uri="{FF2B5EF4-FFF2-40B4-BE49-F238E27FC236}">
                  <a16:creationId xmlns:a16="http://schemas.microsoft.com/office/drawing/2014/main" id="{D1426A40-FA9E-B69B-4721-2372B162076E}"/>
                </a:ext>
              </a:extLst>
            </p:cNvPr>
            <p:cNvSpPr txBox="1"/>
            <p:nvPr/>
          </p:nvSpPr>
          <p:spPr>
            <a:xfrm>
              <a:off x="504823" y="4450323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-2, [2], 4, 6</a:t>
              </a:r>
            </a:p>
          </p:txBody>
        </p:sp>
        <p:sp>
          <p:nvSpPr>
            <p:cNvPr id="1895" name="TextBox 1894">
              <a:extLst>
                <a:ext uri="{FF2B5EF4-FFF2-40B4-BE49-F238E27FC236}">
                  <a16:creationId xmlns:a16="http://schemas.microsoft.com/office/drawing/2014/main" id="{08C0849D-A45F-8351-049B-F61222D7B5D8}"/>
                </a:ext>
              </a:extLst>
            </p:cNvPr>
            <p:cNvSpPr txBox="1"/>
            <p:nvPr/>
          </p:nvSpPr>
          <p:spPr>
            <a:xfrm>
              <a:off x="492124" y="4357104"/>
              <a:ext cx="56766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r>
                <a:rPr lang="en-US" sz="500"/>
                <a:t>5p</a:t>
              </a:r>
              <a:r>
                <a:rPr lang="en-US" sz="500" baseline="30000"/>
                <a:t>4</a:t>
              </a:r>
              <a:endParaRPr lang="en-US" sz="500"/>
            </a:p>
          </p:txBody>
        </p:sp>
        <p:sp>
          <p:nvSpPr>
            <p:cNvPr id="1896" name="TextBox 1895">
              <a:extLst>
                <a:ext uri="{FF2B5EF4-FFF2-40B4-BE49-F238E27FC236}">
                  <a16:creationId xmlns:a16="http://schemas.microsoft.com/office/drawing/2014/main" id="{7BAF6529-5531-24E6-92EB-A7387E685E56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52</a:t>
              </a:r>
            </a:p>
          </p:txBody>
        </p:sp>
        <p:sp>
          <p:nvSpPr>
            <p:cNvPr id="1897" name="TextBox 1896">
              <a:extLst>
                <a:ext uri="{FF2B5EF4-FFF2-40B4-BE49-F238E27FC236}">
                  <a16:creationId xmlns:a16="http://schemas.microsoft.com/office/drawing/2014/main" id="{12A3C8CB-C2CB-CBB2-105A-1A8AAD8B81BF}"/>
                </a:ext>
              </a:extLst>
            </p:cNvPr>
            <p:cNvSpPr txBox="1"/>
            <p:nvPr/>
          </p:nvSpPr>
          <p:spPr>
            <a:xfrm>
              <a:off x="657450" y="3986854"/>
              <a:ext cx="440040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127,60</a:t>
              </a:r>
            </a:p>
          </p:txBody>
        </p:sp>
        <p:sp>
          <p:nvSpPr>
            <p:cNvPr id="1898" name="TextBox 1897">
              <a:hlinkClick r:id="rId115" action="ppaction://hlinksldjump"/>
              <a:extLst>
                <a:ext uri="{FF2B5EF4-FFF2-40B4-BE49-F238E27FC236}">
                  <a16:creationId xmlns:a16="http://schemas.microsoft.com/office/drawing/2014/main" id="{83EADAF7-ACE9-3DD5-0DF4-27F10A027FE7}"/>
                </a:ext>
              </a:extLst>
            </p:cNvPr>
            <p:cNvSpPr txBox="1"/>
            <p:nvPr/>
          </p:nvSpPr>
          <p:spPr>
            <a:xfrm>
              <a:off x="451258" y="4077186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Te</a:t>
              </a:r>
            </a:p>
          </p:txBody>
        </p:sp>
        <p:sp>
          <p:nvSpPr>
            <p:cNvPr id="1899" name="TextBox 1898">
              <a:extLst>
                <a:ext uri="{FF2B5EF4-FFF2-40B4-BE49-F238E27FC236}">
                  <a16:creationId xmlns:a16="http://schemas.microsoft.com/office/drawing/2014/main" id="{5B296609-9204-06B9-3CF0-960C1DE2CB4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2,10</a:t>
              </a: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A669E289-F07E-E0A0-7753-798A4C2C72CB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Tellurium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C578E138-07EC-8698-AD1E-60C8042C0FDE}"/>
              </a:ext>
            </a:extLst>
          </p:cNvPr>
          <p:cNvGrpSpPr/>
          <p:nvPr/>
        </p:nvGrpSpPr>
        <p:grpSpPr>
          <a:xfrm>
            <a:off x="6771116" y="2822473"/>
            <a:ext cx="821917" cy="632746"/>
            <a:chOff x="449791" y="3986854"/>
            <a:chExt cx="821917" cy="632746"/>
          </a:xfrm>
        </p:grpSpPr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C8608E1E-4400-B599-F8A8-A45C65EE5A3F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91E51E29-A97E-46CC-68C7-6005489F2C84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1F16A45B-437D-900F-4731-EC16A2C00A93}"/>
                </a:ext>
              </a:extLst>
            </p:cNvPr>
            <p:cNvSpPr txBox="1"/>
            <p:nvPr/>
          </p:nvSpPr>
          <p:spPr>
            <a:xfrm>
              <a:off x="482598" y="4450323"/>
              <a:ext cx="57664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B4A9B1DD-4487-3E50-CEC5-AC09B86C3F22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[Ar]3d</a:t>
              </a:r>
              <a:r>
                <a:rPr lang="en-US" sz="500" baseline="30000"/>
                <a:t>10</a:t>
              </a:r>
              <a:r>
                <a:rPr lang="en-US" sz="500"/>
                <a:t>4s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37" name="TextBox 1936">
              <a:extLst>
                <a:ext uri="{FF2B5EF4-FFF2-40B4-BE49-F238E27FC236}">
                  <a16:creationId xmlns:a16="http://schemas.microsoft.com/office/drawing/2014/main" id="{40A1E6C9-7CFB-C4E0-64D4-CE1EA117310B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30</a:t>
              </a:r>
            </a:p>
          </p:txBody>
        </p:sp>
        <p:sp>
          <p:nvSpPr>
            <p:cNvPr id="1938" name="TextBox 1937">
              <a:extLst>
                <a:ext uri="{FF2B5EF4-FFF2-40B4-BE49-F238E27FC236}">
                  <a16:creationId xmlns:a16="http://schemas.microsoft.com/office/drawing/2014/main" id="{64400D0A-DCBD-D77E-CD68-C742C3EDCB58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65,38</a:t>
              </a:r>
            </a:p>
          </p:txBody>
        </p:sp>
        <p:sp>
          <p:nvSpPr>
            <p:cNvPr id="1939" name="TextBox 1938">
              <a:hlinkClick r:id="rId116" action="ppaction://hlinksldjump"/>
              <a:extLst>
                <a:ext uri="{FF2B5EF4-FFF2-40B4-BE49-F238E27FC236}">
                  <a16:creationId xmlns:a16="http://schemas.microsoft.com/office/drawing/2014/main" id="{A4912FDB-CF20-24A4-AF3B-A13A5FF692E8}"/>
                </a:ext>
              </a:extLst>
            </p:cNvPr>
            <p:cNvSpPr txBox="1"/>
            <p:nvPr/>
          </p:nvSpPr>
          <p:spPr>
            <a:xfrm>
              <a:off x="451257" y="4077186"/>
              <a:ext cx="3834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Zn</a:t>
              </a:r>
            </a:p>
          </p:txBody>
        </p:sp>
        <p:sp>
          <p:nvSpPr>
            <p:cNvPr id="1940" name="TextBox 1939">
              <a:extLst>
                <a:ext uri="{FF2B5EF4-FFF2-40B4-BE49-F238E27FC236}">
                  <a16:creationId xmlns:a16="http://schemas.microsoft.com/office/drawing/2014/main" id="{F4FD70C8-414B-68C2-2F2F-733E81B1C9D5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1,65</a:t>
              </a:r>
            </a:p>
          </p:txBody>
        </p:sp>
        <p:sp>
          <p:nvSpPr>
            <p:cNvPr id="1941" name="TextBox 1940">
              <a:extLst>
                <a:ext uri="{FF2B5EF4-FFF2-40B4-BE49-F238E27FC236}">
                  <a16:creationId xmlns:a16="http://schemas.microsoft.com/office/drawing/2014/main" id="{9F84AAFC-76B7-3C02-FA2D-F5AF5056FFB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Zinc</a:t>
              </a:r>
            </a:p>
          </p:txBody>
        </p:sp>
      </p:grpSp>
      <p:grpSp>
        <p:nvGrpSpPr>
          <p:cNvPr id="1942" name="Group 1941">
            <a:extLst>
              <a:ext uri="{FF2B5EF4-FFF2-40B4-BE49-F238E27FC236}">
                <a16:creationId xmlns:a16="http://schemas.microsoft.com/office/drawing/2014/main" id="{B337B365-FCA0-AD1B-43EB-9AD9CE46D9FE}"/>
              </a:ext>
            </a:extLst>
          </p:cNvPr>
          <p:cNvGrpSpPr/>
          <p:nvPr/>
        </p:nvGrpSpPr>
        <p:grpSpPr>
          <a:xfrm>
            <a:off x="6771119" y="3401383"/>
            <a:ext cx="821917" cy="632746"/>
            <a:chOff x="449791" y="3986854"/>
            <a:chExt cx="821917" cy="632746"/>
          </a:xfrm>
        </p:grpSpPr>
        <p:sp>
          <p:nvSpPr>
            <p:cNvPr id="1943" name="Rectangle 1942">
              <a:extLst>
                <a:ext uri="{FF2B5EF4-FFF2-40B4-BE49-F238E27FC236}">
                  <a16:creationId xmlns:a16="http://schemas.microsoft.com/office/drawing/2014/main" id="{998DCD7B-1641-BA66-2081-25AAF917764A}"/>
                </a:ext>
              </a:extLst>
            </p:cNvPr>
            <p:cNvSpPr/>
            <p:nvPr/>
          </p:nvSpPr>
          <p:spPr>
            <a:xfrm>
              <a:off x="504824" y="4018493"/>
              <a:ext cx="543983" cy="476250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4" name="Rectangle 1943">
              <a:extLst>
                <a:ext uri="{FF2B5EF4-FFF2-40B4-BE49-F238E27FC236}">
                  <a16:creationId xmlns:a16="http://schemas.microsoft.com/office/drawing/2014/main" id="{D104DB6E-CBAE-0005-BC58-2C5C87A487DD}"/>
                </a:ext>
              </a:extLst>
            </p:cNvPr>
            <p:cNvSpPr/>
            <p:nvPr/>
          </p:nvSpPr>
          <p:spPr>
            <a:xfrm>
              <a:off x="504824" y="4492627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5" name="TextBox 1944">
              <a:extLst>
                <a:ext uri="{FF2B5EF4-FFF2-40B4-BE49-F238E27FC236}">
                  <a16:creationId xmlns:a16="http://schemas.microsoft.com/office/drawing/2014/main" id="{0590652A-593F-9413-2678-B8B81CF89E7C}"/>
                </a:ext>
              </a:extLst>
            </p:cNvPr>
            <p:cNvSpPr txBox="1"/>
            <p:nvPr/>
          </p:nvSpPr>
          <p:spPr>
            <a:xfrm>
              <a:off x="469898" y="4450323"/>
              <a:ext cx="604804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2</a:t>
              </a:r>
            </a:p>
          </p:txBody>
        </p:sp>
        <p:sp>
          <p:nvSpPr>
            <p:cNvPr id="1946" name="TextBox 1945">
              <a:extLst>
                <a:ext uri="{FF2B5EF4-FFF2-40B4-BE49-F238E27FC236}">
                  <a16:creationId xmlns:a16="http://schemas.microsoft.com/office/drawing/2014/main" id="{9F7F713C-D28F-5120-16AF-A81468F5E851}"/>
                </a:ext>
              </a:extLst>
            </p:cNvPr>
            <p:cNvSpPr txBox="1"/>
            <p:nvPr/>
          </p:nvSpPr>
          <p:spPr>
            <a:xfrm>
              <a:off x="504824" y="4357104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[Kr]4d</a:t>
              </a:r>
              <a:r>
                <a:rPr lang="en-US" sz="500" baseline="30000"/>
                <a:t>10</a:t>
              </a:r>
              <a:r>
                <a:rPr lang="en-US" sz="500"/>
                <a:t>5s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947" name="TextBox 1946">
              <a:extLst>
                <a:ext uri="{FF2B5EF4-FFF2-40B4-BE49-F238E27FC236}">
                  <a16:creationId xmlns:a16="http://schemas.microsoft.com/office/drawing/2014/main" id="{5F74DE35-3AE1-CBBC-ECC4-70B80B6B45B4}"/>
                </a:ext>
              </a:extLst>
            </p:cNvPr>
            <p:cNvSpPr txBox="1"/>
            <p:nvPr/>
          </p:nvSpPr>
          <p:spPr>
            <a:xfrm>
              <a:off x="449791" y="3986855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48</a:t>
              </a:r>
            </a:p>
          </p:txBody>
        </p:sp>
        <p:sp>
          <p:nvSpPr>
            <p:cNvPr id="1948" name="TextBox 1947">
              <a:extLst>
                <a:ext uri="{FF2B5EF4-FFF2-40B4-BE49-F238E27FC236}">
                  <a16:creationId xmlns:a16="http://schemas.microsoft.com/office/drawing/2014/main" id="{0ECD298A-96A5-E796-D4B1-055D6E77454A}"/>
                </a:ext>
              </a:extLst>
            </p:cNvPr>
            <p:cNvSpPr txBox="1"/>
            <p:nvPr/>
          </p:nvSpPr>
          <p:spPr>
            <a:xfrm>
              <a:off x="597226" y="3986854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112,41</a:t>
              </a:r>
            </a:p>
          </p:txBody>
        </p:sp>
        <p:sp>
          <p:nvSpPr>
            <p:cNvPr id="1949" name="TextBox 1948">
              <a:hlinkClick r:id="rId117" action="ppaction://hlinksldjump"/>
              <a:extLst>
                <a:ext uri="{FF2B5EF4-FFF2-40B4-BE49-F238E27FC236}">
                  <a16:creationId xmlns:a16="http://schemas.microsoft.com/office/drawing/2014/main" id="{39E90645-2DB6-A0F0-694B-C9D3B369A3A2}"/>
                </a:ext>
              </a:extLst>
            </p:cNvPr>
            <p:cNvSpPr txBox="1"/>
            <p:nvPr/>
          </p:nvSpPr>
          <p:spPr>
            <a:xfrm>
              <a:off x="451257" y="4077186"/>
              <a:ext cx="3834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Cd</a:t>
              </a:r>
            </a:p>
          </p:txBody>
        </p:sp>
        <p:sp>
          <p:nvSpPr>
            <p:cNvPr id="1950" name="TextBox 1949">
              <a:extLst>
                <a:ext uri="{FF2B5EF4-FFF2-40B4-BE49-F238E27FC236}">
                  <a16:creationId xmlns:a16="http://schemas.microsoft.com/office/drawing/2014/main" id="{46696EB6-B55F-1F97-F58E-9AA802D6019F}"/>
                </a:ext>
              </a:extLst>
            </p:cNvPr>
            <p:cNvSpPr txBox="1"/>
            <p:nvPr/>
          </p:nvSpPr>
          <p:spPr>
            <a:xfrm>
              <a:off x="737656" y="4101383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1,69</a:t>
              </a:r>
            </a:p>
          </p:txBody>
        </p:sp>
        <p:sp>
          <p:nvSpPr>
            <p:cNvPr id="1951" name="TextBox 1950">
              <a:extLst>
                <a:ext uri="{FF2B5EF4-FFF2-40B4-BE49-F238E27FC236}">
                  <a16:creationId xmlns:a16="http://schemas.microsoft.com/office/drawing/2014/main" id="{D3E0E69F-D2F9-B4C1-5A40-9483230B6FA9}"/>
                </a:ext>
              </a:extLst>
            </p:cNvPr>
            <p:cNvSpPr txBox="1"/>
            <p:nvPr/>
          </p:nvSpPr>
          <p:spPr>
            <a:xfrm>
              <a:off x="449791" y="4218089"/>
              <a:ext cx="8219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Cadmium</a:t>
              </a:r>
            </a:p>
          </p:txBody>
        </p:sp>
      </p:grpSp>
      <p:grpSp>
        <p:nvGrpSpPr>
          <p:cNvPr id="1902" name="Group 1901">
            <a:extLst>
              <a:ext uri="{FF2B5EF4-FFF2-40B4-BE49-F238E27FC236}">
                <a16:creationId xmlns:a16="http://schemas.microsoft.com/office/drawing/2014/main" id="{40CE7413-A0A5-6657-20DA-1C16FF899844}"/>
              </a:ext>
            </a:extLst>
          </p:cNvPr>
          <p:cNvGrpSpPr/>
          <p:nvPr/>
        </p:nvGrpSpPr>
        <p:grpSpPr>
          <a:xfrm>
            <a:off x="5062472" y="4563259"/>
            <a:ext cx="693803" cy="632746"/>
            <a:chOff x="5062472" y="4563259"/>
            <a:chExt cx="693803" cy="632746"/>
          </a:xfrm>
        </p:grpSpPr>
        <p:sp>
          <p:nvSpPr>
            <p:cNvPr id="1903" name="Rectangle 1902">
              <a:extLst>
                <a:ext uri="{FF2B5EF4-FFF2-40B4-BE49-F238E27FC236}">
                  <a16:creationId xmlns:a16="http://schemas.microsoft.com/office/drawing/2014/main" id="{9FCC2272-F332-77CF-FB45-16333DA21B14}"/>
                </a:ext>
              </a:extLst>
            </p:cNvPr>
            <p:cNvSpPr/>
            <p:nvPr/>
          </p:nvSpPr>
          <p:spPr>
            <a:xfrm>
              <a:off x="5117505" y="4594898"/>
              <a:ext cx="543983" cy="47625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4" name="Rectangle 1903">
              <a:extLst>
                <a:ext uri="{FF2B5EF4-FFF2-40B4-BE49-F238E27FC236}">
                  <a16:creationId xmlns:a16="http://schemas.microsoft.com/office/drawing/2014/main" id="{4D4A4270-ABA5-828F-757D-885CB65C81DA}"/>
                </a:ext>
              </a:extLst>
            </p:cNvPr>
            <p:cNvSpPr/>
            <p:nvPr/>
          </p:nvSpPr>
          <p:spPr>
            <a:xfrm>
              <a:off x="5117505" y="5069032"/>
              <a:ext cx="543983" cy="8466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5" name="TextBox 1904">
              <a:extLst>
                <a:ext uri="{FF2B5EF4-FFF2-40B4-BE49-F238E27FC236}">
                  <a16:creationId xmlns:a16="http://schemas.microsoft.com/office/drawing/2014/main" id="{7D2A2444-DBF0-E61C-1B2F-F79BBB2A72C2}"/>
                </a:ext>
              </a:extLst>
            </p:cNvPr>
            <p:cNvSpPr txBox="1"/>
            <p:nvPr/>
          </p:nvSpPr>
          <p:spPr>
            <a:xfrm>
              <a:off x="5117504" y="5026728"/>
              <a:ext cx="543983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en-US" sz="500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5F3D64BA-3304-9C8E-DB73-B4C12FDC28F0}"/>
                </a:ext>
              </a:extLst>
            </p:cNvPr>
            <p:cNvSpPr txBox="1"/>
            <p:nvPr/>
          </p:nvSpPr>
          <p:spPr>
            <a:xfrm>
              <a:off x="5097185" y="4933509"/>
              <a:ext cx="592662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00"/>
                <a:t>[Rn]5f</a:t>
              </a:r>
              <a:r>
                <a:rPr lang="en-US" sz="500" baseline="30000"/>
                <a:t>14</a:t>
              </a:r>
              <a:r>
                <a:rPr lang="en-US" sz="500"/>
                <a:t>6d</a:t>
              </a:r>
              <a:r>
                <a:rPr lang="en-US" sz="500" baseline="30000"/>
                <a:t>7</a:t>
              </a:r>
              <a:r>
                <a:rPr lang="en-US" sz="500"/>
                <a:t>7s</a:t>
              </a:r>
              <a:r>
                <a:rPr lang="en-US" sz="500" baseline="30000"/>
                <a:t>2</a:t>
              </a:r>
              <a:endParaRPr lang="en-US" sz="50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BFFB1ECC-CE2D-9C25-D907-BC36CB1DE994}"/>
                </a:ext>
              </a:extLst>
            </p:cNvPr>
            <p:cNvSpPr txBox="1"/>
            <p:nvPr/>
          </p:nvSpPr>
          <p:spPr>
            <a:xfrm>
              <a:off x="5062472" y="4563260"/>
              <a:ext cx="35983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00" b="1"/>
                <a:t>109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12E3C81-FCF0-ED73-D04B-C6D4A9984F35}"/>
                </a:ext>
              </a:extLst>
            </p:cNvPr>
            <p:cNvSpPr txBox="1"/>
            <p:nvPr/>
          </p:nvSpPr>
          <p:spPr>
            <a:xfrm>
              <a:off x="5209907" y="4563259"/>
              <a:ext cx="50026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600"/>
                <a:t>(278)</a:t>
              </a:r>
              <a:r>
                <a:rPr lang="en-US" sz="600" baseline="30000"/>
                <a:t>*</a:t>
              </a:r>
              <a:endParaRPr lang="en-US" sz="600"/>
            </a:p>
          </p:txBody>
        </p:sp>
        <p:sp>
          <p:nvSpPr>
            <p:cNvPr id="108" name="TextBox 107">
              <a:hlinkClick r:id="rId118" action="ppaction://hlinksldjump"/>
              <a:extLst>
                <a:ext uri="{FF2B5EF4-FFF2-40B4-BE49-F238E27FC236}">
                  <a16:creationId xmlns:a16="http://schemas.microsoft.com/office/drawing/2014/main" id="{0FC60FB0-C6CC-6060-A38C-F5AEF44B8477}"/>
                </a:ext>
              </a:extLst>
            </p:cNvPr>
            <p:cNvSpPr txBox="1"/>
            <p:nvPr/>
          </p:nvSpPr>
          <p:spPr>
            <a:xfrm>
              <a:off x="5063939" y="4653591"/>
              <a:ext cx="35983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Mt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8866540B-3126-D124-5AE2-7B8709E98B59}"/>
                </a:ext>
              </a:extLst>
            </p:cNvPr>
            <p:cNvSpPr txBox="1"/>
            <p:nvPr/>
          </p:nvSpPr>
          <p:spPr>
            <a:xfrm>
              <a:off x="5350337" y="4677788"/>
              <a:ext cx="359834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endParaRPr lang="en-US" sz="60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D9889622-1A79-7BB9-8812-1F175B242D83}"/>
                </a:ext>
              </a:extLst>
            </p:cNvPr>
            <p:cNvSpPr txBox="1"/>
            <p:nvPr/>
          </p:nvSpPr>
          <p:spPr>
            <a:xfrm>
              <a:off x="5062472" y="4794494"/>
              <a:ext cx="69380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800" b="1"/>
                <a:t>Meitnerium</a:t>
              </a:r>
            </a:p>
          </p:txBody>
        </p:sp>
      </p:grpSp>
      <p:grpSp>
        <p:nvGrpSpPr>
          <p:cNvPr id="1952" name="Group 1951">
            <a:extLst>
              <a:ext uri="{FF2B5EF4-FFF2-40B4-BE49-F238E27FC236}">
                <a16:creationId xmlns:a16="http://schemas.microsoft.com/office/drawing/2014/main" id="{1B7A533A-1EB5-4676-77DD-36AA7ADBE98C}"/>
              </a:ext>
            </a:extLst>
          </p:cNvPr>
          <p:cNvGrpSpPr/>
          <p:nvPr/>
        </p:nvGrpSpPr>
        <p:grpSpPr>
          <a:xfrm>
            <a:off x="533744" y="5230685"/>
            <a:ext cx="6739108" cy="246221"/>
            <a:chOff x="533744" y="5230685"/>
            <a:chExt cx="6739108" cy="246221"/>
          </a:xfrm>
        </p:grpSpPr>
        <p:sp>
          <p:nvSpPr>
            <p:cNvPr id="1953" name="Rectangle 1952">
              <a:extLst>
                <a:ext uri="{FF2B5EF4-FFF2-40B4-BE49-F238E27FC236}">
                  <a16:creationId xmlns:a16="http://schemas.microsoft.com/office/drawing/2014/main" id="{438F1EF5-C855-4B95-2970-689460CAEAD2}"/>
                </a:ext>
              </a:extLst>
            </p:cNvPr>
            <p:cNvSpPr/>
            <p:nvPr/>
          </p:nvSpPr>
          <p:spPr>
            <a:xfrm>
              <a:off x="533744" y="5263310"/>
              <a:ext cx="543983" cy="180972"/>
            </a:xfrm>
            <a:prstGeom prst="rect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4" name="Rectangle 1953">
              <a:extLst>
                <a:ext uri="{FF2B5EF4-FFF2-40B4-BE49-F238E27FC236}">
                  <a16:creationId xmlns:a16="http://schemas.microsoft.com/office/drawing/2014/main" id="{1B952C4A-EFAC-9AA7-7D3E-4C210E49DEDD}"/>
                </a:ext>
              </a:extLst>
            </p:cNvPr>
            <p:cNvSpPr/>
            <p:nvPr/>
          </p:nvSpPr>
          <p:spPr>
            <a:xfrm>
              <a:off x="3972879" y="5263310"/>
              <a:ext cx="543983" cy="180972"/>
            </a:xfrm>
            <a:prstGeom prst="rect">
              <a:avLst/>
            </a:prstGeom>
            <a:solidFill>
              <a:srgbClr val="FF33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5" name="TextBox 1954">
              <a:extLst>
                <a:ext uri="{FF2B5EF4-FFF2-40B4-BE49-F238E27FC236}">
                  <a16:creationId xmlns:a16="http://schemas.microsoft.com/office/drawing/2014/main" id="{2FB4348B-7895-B9DD-5B68-D021DBBD2E8B}"/>
                </a:ext>
              </a:extLst>
            </p:cNvPr>
            <p:cNvSpPr txBox="1"/>
            <p:nvPr/>
          </p:nvSpPr>
          <p:spPr>
            <a:xfrm>
              <a:off x="1077726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s</a:t>
              </a:r>
            </a:p>
          </p:txBody>
        </p:sp>
        <p:sp>
          <p:nvSpPr>
            <p:cNvPr id="1956" name="TextBox 1955">
              <a:extLst>
                <a:ext uri="{FF2B5EF4-FFF2-40B4-BE49-F238E27FC236}">
                  <a16:creationId xmlns:a16="http://schemas.microsoft.com/office/drawing/2014/main" id="{C6CB0AB3-F5C3-8274-3FDA-D8F314610191}"/>
                </a:ext>
              </a:extLst>
            </p:cNvPr>
            <p:cNvSpPr txBox="1"/>
            <p:nvPr/>
          </p:nvSpPr>
          <p:spPr>
            <a:xfrm>
              <a:off x="4516861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p</a:t>
              </a:r>
            </a:p>
          </p:txBody>
        </p:sp>
        <p:sp>
          <p:nvSpPr>
            <p:cNvPr id="1975" name="Rectangle 1974">
              <a:extLst>
                <a:ext uri="{FF2B5EF4-FFF2-40B4-BE49-F238E27FC236}">
                  <a16:creationId xmlns:a16="http://schemas.microsoft.com/office/drawing/2014/main" id="{ADDC0932-CD74-34BB-A966-CA2276CE3DD7}"/>
                </a:ext>
              </a:extLst>
            </p:cNvPr>
            <p:cNvSpPr/>
            <p:nvPr/>
          </p:nvSpPr>
          <p:spPr>
            <a:xfrm>
              <a:off x="2261477" y="5263310"/>
              <a:ext cx="543983" cy="180972"/>
            </a:xfrm>
            <a:prstGeom prst="rect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2" name="Rectangle 1981">
              <a:extLst>
                <a:ext uri="{FF2B5EF4-FFF2-40B4-BE49-F238E27FC236}">
                  <a16:creationId xmlns:a16="http://schemas.microsoft.com/office/drawing/2014/main" id="{7B7D42BF-7E85-B093-ABF0-1DB93D939CA1}"/>
                </a:ext>
              </a:extLst>
            </p:cNvPr>
            <p:cNvSpPr/>
            <p:nvPr/>
          </p:nvSpPr>
          <p:spPr>
            <a:xfrm>
              <a:off x="5689055" y="5263310"/>
              <a:ext cx="543983" cy="180972"/>
            </a:xfrm>
            <a:prstGeom prst="rect">
              <a:avLst/>
            </a:prstGeom>
            <a:solidFill>
              <a:srgbClr val="FFC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3" name="TextBox 1982">
              <a:extLst>
                <a:ext uri="{FF2B5EF4-FFF2-40B4-BE49-F238E27FC236}">
                  <a16:creationId xmlns:a16="http://schemas.microsoft.com/office/drawing/2014/main" id="{900930AB-9311-A734-A1B9-75325D2DEE2D}"/>
                </a:ext>
              </a:extLst>
            </p:cNvPr>
            <p:cNvSpPr txBox="1"/>
            <p:nvPr/>
          </p:nvSpPr>
          <p:spPr>
            <a:xfrm>
              <a:off x="2805459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d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5322242-1328-E42E-7DAB-01CF17CAEE1F}"/>
                </a:ext>
              </a:extLst>
            </p:cNvPr>
            <p:cNvSpPr txBox="1"/>
            <p:nvPr/>
          </p:nvSpPr>
          <p:spPr>
            <a:xfrm>
              <a:off x="6233037" y="5230685"/>
              <a:ext cx="103981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b="1"/>
                <a:t>Các nguyên tố f</a:t>
              </a:r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7939E284-2F90-0536-3636-37986BBD2DF1}"/>
              </a:ext>
            </a:extLst>
          </p:cNvPr>
          <p:cNvGrpSpPr/>
          <p:nvPr/>
        </p:nvGrpSpPr>
        <p:grpSpPr>
          <a:xfrm>
            <a:off x="7390819" y="2248656"/>
            <a:ext cx="3405873" cy="3232915"/>
            <a:chOff x="7390819" y="2248656"/>
            <a:chExt cx="3405873" cy="3232915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800E585A-3701-ED24-74F4-DA275EA6FBB9}"/>
                </a:ext>
              </a:extLst>
            </p:cNvPr>
            <p:cNvSpPr txBox="1"/>
            <p:nvPr/>
          </p:nvSpPr>
          <p:spPr>
            <a:xfrm>
              <a:off x="9689571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Kim loại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537553FE-F5E7-F93C-9CCA-7CD659742D45}"/>
                </a:ext>
              </a:extLst>
            </p:cNvPr>
            <p:cNvSpPr txBox="1"/>
            <p:nvPr/>
          </p:nvSpPr>
          <p:spPr>
            <a:xfrm>
              <a:off x="10237785" y="5250739"/>
              <a:ext cx="533733" cy="230832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900" b="1">
                  <a:latin typeface="UTM Duepuntozero" panose="02040603050506020204" pitchFamily="18" charset="0"/>
                </a:rPr>
                <a:t>Phi kim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EF6B1E4B-654E-FDB8-FD87-07C1EA9389EF}"/>
                </a:ext>
              </a:extLst>
            </p:cNvPr>
            <p:cNvGrpSpPr/>
            <p:nvPr/>
          </p:nvGrpSpPr>
          <p:grpSpPr>
            <a:xfrm>
              <a:off x="7390819" y="2248656"/>
              <a:ext cx="3405873" cy="2957424"/>
              <a:chOff x="7393847" y="2240578"/>
              <a:chExt cx="3405873" cy="2957424"/>
            </a:xfrm>
          </p:grpSpPr>
          <p:grpSp>
            <p:nvGrpSpPr>
              <p:cNvPr id="218" name="Group 217">
                <a:extLst>
                  <a:ext uri="{FF2B5EF4-FFF2-40B4-BE49-F238E27FC236}">
                    <a16:creationId xmlns:a16="http://schemas.microsoft.com/office/drawing/2014/main" id="{C2AAB8F0-F626-D4A1-3976-0BA27C417400}"/>
                  </a:ext>
                </a:extLst>
              </p:cNvPr>
              <p:cNvGrpSpPr/>
              <p:nvPr/>
            </p:nvGrpSpPr>
            <p:grpSpPr>
              <a:xfrm>
                <a:off x="7393847" y="2240578"/>
                <a:ext cx="2832797" cy="2957424"/>
                <a:chOff x="7390671" y="2240578"/>
                <a:chExt cx="2832797" cy="2957424"/>
              </a:xfrm>
            </p:grpSpPr>
            <p:grpSp>
              <p:nvGrpSpPr>
                <p:cNvPr id="221" name="Group 220">
                  <a:extLst>
                    <a:ext uri="{FF2B5EF4-FFF2-40B4-BE49-F238E27FC236}">
                      <a16:creationId xmlns:a16="http://schemas.microsoft.com/office/drawing/2014/main" id="{792743D0-58CE-B9C2-E7ED-6DBCBCC93269}"/>
                    </a:ext>
                  </a:extLst>
                </p:cNvPr>
                <p:cNvGrpSpPr/>
                <p:nvPr/>
              </p:nvGrpSpPr>
              <p:grpSpPr>
                <a:xfrm>
                  <a:off x="7390671" y="2240578"/>
                  <a:ext cx="2824329" cy="2333824"/>
                  <a:chOff x="7390671" y="2240578"/>
                  <a:chExt cx="2824329" cy="2333824"/>
                </a:xfrm>
              </p:grpSpPr>
              <p:grpSp>
                <p:nvGrpSpPr>
                  <p:cNvPr id="294" name="Group 293">
                    <a:extLst>
                      <a:ext uri="{FF2B5EF4-FFF2-40B4-BE49-F238E27FC236}">
                        <a16:creationId xmlns:a16="http://schemas.microsoft.com/office/drawing/2014/main" id="{1E5A81D4-A710-2F01-284E-59B5C757495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671" y="2240578"/>
                    <a:ext cx="2269259" cy="2327927"/>
                    <a:chOff x="7390671" y="2240578"/>
                    <a:chExt cx="2269259" cy="2327927"/>
                  </a:xfrm>
                </p:grpSpPr>
                <p:grpSp>
                  <p:nvGrpSpPr>
                    <p:cNvPr id="296" name="Group 295">
                      <a:extLst>
                        <a:ext uri="{FF2B5EF4-FFF2-40B4-BE49-F238E27FC236}">
                          <a16:creationId xmlns:a16="http://schemas.microsoft.com/office/drawing/2014/main" id="{9E375C0D-17DA-D8A1-03E4-73834203C3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90671" y="2240578"/>
                      <a:ext cx="2255488" cy="1759674"/>
                      <a:chOff x="7390671" y="2240578"/>
                      <a:chExt cx="2255488" cy="1759674"/>
                    </a:xfrm>
                  </p:grpSpPr>
                  <p:grpSp>
                    <p:nvGrpSpPr>
                      <p:cNvPr id="298" name="Group 297">
                        <a:extLst>
                          <a:ext uri="{FF2B5EF4-FFF2-40B4-BE49-F238E27FC236}">
                            <a16:creationId xmlns:a16="http://schemas.microsoft.com/office/drawing/2014/main" id="{2F8EC847-6B38-1105-D07D-6C83649144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90671" y="2240578"/>
                        <a:ext cx="1702525" cy="1745841"/>
                        <a:chOff x="7390671" y="2240578"/>
                        <a:chExt cx="1702525" cy="1745841"/>
                      </a:xfrm>
                    </p:grpSpPr>
                    <p:grpSp>
                      <p:nvGrpSpPr>
                        <p:cNvPr id="300" name="Group 299">
                          <a:extLst>
                            <a:ext uri="{FF2B5EF4-FFF2-40B4-BE49-F238E27FC236}">
                              <a16:creationId xmlns:a16="http://schemas.microsoft.com/office/drawing/2014/main" id="{0241680B-C68E-6C19-EB2F-BAA087DD8A1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90671" y="2240578"/>
                          <a:ext cx="1687176" cy="1175469"/>
                          <a:chOff x="7390671" y="2240578"/>
                          <a:chExt cx="1687176" cy="1175469"/>
                        </a:xfrm>
                      </p:grpSpPr>
                      <p:grpSp>
                        <p:nvGrpSpPr>
                          <p:cNvPr id="302" name="Group 301">
                            <a:extLst>
                              <a:ext uri="{FF2B5EF4-FFF2-40B4-BE49-F238E27FC236}">
                                <a16:creationId xmlns:a16="http://schemas.microsoft.com/office/drawing/2014/main" id="{3EE2ADD5-DC8D-D1F0-B5A2-96AC54C26AB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390671" y="2240578"/>
                            <a:ext cx="1132095" cy="1167001"/>
                            <a:chOff x="7390671" y="2240578"/>
                            <a:chExt cx="1132095" cy="1167001"/>
                          </a:xfrm>
                        </p:grpSpPr>
                        <p:grpSp>
                          <p:nvGrpSpPr>
                            <p:cNvPr id="339" name="Group 338">
                              <a:extLst>
                                <a:ext uri="{FF2B5EF4-FFF2-40B4-BE49-F238E27FC236}">
                                  <a16:creationId xmlns:a16="http://schemas.microsoft.com/office/drawing/2014/main" id="{2A2F2F23-B86E-D146-08C3-EF49909C6EF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390671" y="2240578"/>
                              <a:ext cx="1117275" cy="602376"/>
                              <a:chOff x="4880395" y="3182303"/>
                              <a:chExt cx="1117275" cy="602376"/>
                            </a:xfrm>
                          </p:grpSpPr>
                          <p:cxnSp>
                            <p:nvCxnSpPr>
                              <p:cNvPr id="341" name="Straight Connector 340">
                                <a:extLst>
                                  <a:ext uri="{FF2B5EF4-FFF2-40B4-BE49-F238E27FC236}">
                                    <a16:creationId xmlns:a16="http://schemas.microsoft.com/office/drawing/2014/main" id="{3990D4BC-A39A-C95D-99E7-D66B6C02932D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>
                                <a:off x="5444703" y="3182303"/>
                                <a:ext cx="0" cy="6023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2" name="Straight Connector 341">
                                <a:extLst>
                                  <a:ext uri="{FF2B5EF4-FFF2-40B4-BE49-F238E27FC236}">
                                    <a16:creationId xmlns:a16="http://schemas.microsoft.com/office/drawing/2014/main" id="{C0FC52C3-8A2E-A99D-13C7-988BDD630B62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166933" y="2915117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  <p:cxnSp>
                            <p:nvCxnSpPr>
                              <p:cNvPr id="343" name="Straight Connector 342">
                                <a:extLst>
                                  <a:ext uri="{FF2B5EF4-FFF2-40B4-BE49-F238E27FC236}">
                                    <a16:creationId xmlns:a16="http://schemas.microsoft.com/office/drawing/2014/main" id="{9C18A3F8-54E7-856E-5157-5C18A780C9CE}"/>
                                  </a:ext>
                                </a:extLst>
                              </p:cNvPr>
                              <p:cNvCxnSpPr>
                                <a:cxnSpLocks/>
                              </p:cNvCxnSpPr>
                              <p:nvPr/>
                            </p:nvCxnSpPr>
                            <p:spPr>
                              <a:xfrm rot="5400000">
                                <a:off x="5711132" y="3491790"/>
                                <a:ext cx="0" cy="573076"/>
                              </a:xfrm>
                              <a:prstGeom prst="line">
                                <a:avLst/>
                              </a:prstGeom>
                              <a:ln w="38100">
                                <a:solidFill>
                                  <a:srgbClr val="FF0000"/>
                                </a:solidFill>
                              </a:ln>
                            </p:spPr>
                            <p:style>
                              <a:lnRef idx="1">
                                <a:schemeClr val="accent1"/>
                              </a:lnRef>
                              <a:fillRef idx="0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tx1"/>
                              </a:fontRef>
                            </p:style>
                          </p:cxnSp>
                        </p:grpSp>
                        <p:cxnSp>
                          <p:nvCxnSpPr>
                            <p:cNvPr id="340" name="Straight Connector 339">
                              <a:extLst>
                                <a:ext uri="{FF2B5EF4-FFF2-40B4-BE49-F238E27FC236}">
                                  <a16:creationId xmlns:a16="http://schemas.microsoft.com/office/drawing/2014/main" id="{2F7AF5DF-22FA-2DF3-0F61-6198D779A407}"/>
                                </a:ext>
                              </a:extLst>
                            </p:cNvPr>
                            <p:cNvCxnSpPr>
                              <a:cxnSpLocks/>
                            </p:cNvCxnSpPr>
                            <p:nvPr/>
                          </p:nvCxnSpPr>
                          <p:spPr>
                            <a:xfrm>
                              <a:off x="8522766" y="2819213"/>
                              <a:ext cx="0" cy="588366"/>
                            </a:xfrm>
                            <a:prstGeom prst="line">
                              <a:avLst/>
                            </a:prstGeom>
                            <a:ln w="38100">
                              <a:solidFill>
                                <a:srgbClr val="FF0000"/>
                              </a:solidFill>
                            </a:ln>
                          </p:spPr>
                          <p:style>
                            <a:lnRef idx="1">
                              <a:schemeClr val="accent1"/>
                            </a:lnRef>
                            <a:fillRef idx="0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tx1"/>
                            </a:fontRef>
                          </p:style>
                        </p:cxnSp>
                      </p:grpSp>
                      <p:cxnSp>
                        <p:nvCxnSpPr>
                          <p:cNvPr id="303" name="Straight Connector 302">
                            <a:extLst>
                              <a:ext uri="{FF2B5EF4-FFF2-40B4-BE49-F238E27FC236}">
                                <a16:creationId xmlns:a16="http://schemas.microsoft.com/office/drawing/2014/main" id="{727DD749-47FF-45BB-E297-9C4BCC2A0E2C}"/>
                              </a:ext>
                            </a:extLst>
                          </p:cNvPr>
                          <p:cNvCxnSpPr>
                            <a:cxnSpLocks/>
                          </p:cNvCxnSpPr>
                          <p:nvPr/>
                        </p:nvCxnSpPr>
                        <p:spPr>
                          <a:xfrm rot="5400000">
                            <a:off x="8791309" y="3129509"/>
                            <a:ext cx="0" cy="573076"/>
                          </a:xfrm>
                          <a:prstGeom prst="line">
                            <a:avLst/>
                          </a:prstGeom>
                          <a:ln w="38100">
                            <a:solidFill>
                              <a:srgbClr val="FF000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0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tx1"/>
                          </a:fontRef>
                        </p:style>
                      </p:cxnSp>
                    </p:grpSp>
                    <p:cxnSp>
                      <p:nvCxnSpPr>
                        <p:cNvPr id="301" name="Straight Connector 300">
                          <a:extLst>
                            <a:ext uri="{FF2B5EF4-FFF2-40B4-BE49-F238E27FC236}">
                              <a16:creationId xmlns:a16="http://schemas.microsoft.com/office/drawing/2014/main" id="{C8CB8CE4-AA7B-3FCB-843D-0EE02BECDB70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>
                          <a:off x="9093196" y="3398053"/>
                          <a:ext cx="0" cy="588366"/>
                        </a:xfrm>
                        <a:prstGeom prst="line">
                          <a:avLst/>
                        </a:prstGeom>
                        <a:ln w="38100">
                          <a:solidFill>
                            <a:srgbClr val="FF0000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cxnSp>
                    <p:nvCxnSpPr>
                      <p:cNvPr id="299" name="Straight Connector 298">
                        <a:extLst>
                          <a:ext uri="{FF2B5EF4-FFF2-40B4-BE49-F238E27FC236}">
                            <a16:creationId xmlns:a16="http://schemas.microsoft.com/office/drawing/2014/main" id="{AABC3925-E199-3A72-0B67-594ABAC1E4F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rot="5400000">
                        <a:off x="9359621" y="3713714"/>
                        <a:ext cx="0" cy="573076"/>
                      </a:xfrm>
                      <a:prstGeom prst="line">
                        <a:avLst/>
                      </a:prstGeom>
                      <a:ln w="38100">
                        <a:solidFill>
                          <a:srgbClr val="FF0000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cxnSp>
                  <p:nvCxnSpPr>
                    <p:cNvPr id="297" name="Straight Connector 296">
                      <a:extLst>
                        <a:ext uri="{FF2B5EF4-FFF2-40B4-BE49-F238E27FC236}">
                          <a16:creationId xmlns:a16="http://schemas.microsoft.com/office/drawing/2014/main" id="{23D7AEE6-6318-75DA-BF45-A26217C5CB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659930" y="3980139"/>
                      <a:ext cx="0" cy="588366"/>
                    </a:xfrm>
                    <a:prstGeom prst="line">
                      <a:avLst/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B20041BD-7B96-6C88-578A-A1C77DFEB8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>
                    <a:off x="9928462" y="4287864"/>
                    <a:ext cx="0" cy="573076"/>
                  </a:xfrm>
                  <a:prstGeom prst="line">
                    <a:avLst/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2" name="Straight Connector 221">
                  <a:extLst>
                    <a:ext uri="{FF2B5EF4-FFF2-40B4-BE49-F238E27FC236}">
                      <a16:creationId xmlns:a16="http://schemas.microsoft.com/office/drawing/2014/main" id="{4EB26E6E-C6DC-F12D-E34F-F178BF2364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3468" y="4557390"/>
                  <a:ext cx="0" cy="640612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9" name="Straight Connector 218">
                <a:extLst>
                  <a:ext uri="{FF2B5EF4-FFF2-40B4-BE49-F238E27FC236}">
                    <a16:creationId xmlns:a16="http://schemas.microsoft.com/office/drawing/2014/main" id="{F0C90AE5-0956-698B-11AD-282EF05CEEB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>
                <a:off x="9948046" y="4910695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3BCB80CD-E560-E952-DD4F-F8E36E5C5A6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H="1">
                <a:off x="10513182" y="4910696"/>
                <a:ext cx="0" cy="573076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none" w="med" len="med"/>
                <a:tailEnd type="stealth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6219826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LMS_API_VERSION" val="SCORM 2004 (4th edition)"/>
  <p:tag name="ISPRING_ULTRA_SCORM_COURSE_ID" val="D82913A7-59B4-455F-940F-F660072A4301"/>
  <p:tag name="ISPRING_CMI5_LAUNCH_METHOD" val="any window"/>
  <p:tag name="ISPRINGCLOUDFOLDERID" val="1"/>
  <p:tag name="ISPRINGONLINEFOLDERID" val="1"/>
  <p:tag name="ISPRING_OUTPUT_FOLDER" val="[[&quot;\u0012\uFFFD\uFFFD\uFFFD{9D6E998F-3DED-4308-B6C8-705A15E06FD6}&quot;,&quot;D:\\&quot;]]"/>
  <p:tag name="ISPRING_SCORM_RATE_SLIDES" val="0"/>
  <p:tag name="ISPRING_SCORM_PASSING_SCORE" val="0.000000"/>
  <p:tag name="ISPRING_FIRST_PUBLISH" val="1"/>
  <p:tag name="ISPRING_RESOURCE_FOLDER" val="C:\Users\ADMIN\OneDrive\HỌC LIỆU TB SỐ HÓA HỌC 10\BẢNG TUẦN HOÀN ONLINE\"/>
  <p:tag name="ISPRING_PRESENTATION_PATH" val="C:\Users\ADMIN\OneDrive\HỌC LIỆU TB SỐ HÓA HỌC 10\BẢNG TUẦN HOÀN ONLINE.pptx"/>
  <p:tag name="ISPRING_PROJECT_VERSION" val="9.3"/>
  <p:tag name="ISPRING_PROJECT_FOLDER_UPDATED" val="1"/>
  <p:tag name="ISPRING_SCREEN_RECS_UPDATED" val="C:\Users\ADMIN\OneDrive\HỌC LIỆU TB SỐ HÓA HỌC 10\BẢNG TUẦN HOÀN ONLINE\"/>
  <p:tag name="ISPRING_PRESENTATION_COURSE_TITLE" val="BẢNG TUẦN HOÀN ONLINE"/>
  <p:tag name="ISPRING_CURRENT_PLAYER_ID" val="universal"/>
  <p:tag name="ISPRING_PUBLISH_SETTINGS" val="{&quot;commonSettings&quot;:{&quot;webSettings&quot;:{&quot;useMobileViewer&quot;:&quot;T_FALSE&quot;},&quot;lmsSettings&quot;:{&quot;useMobileViewer&quot;:&quot;T_FALSE&quot;},&quot;cloudSettings&quot;:{&quot;useMobileViewer&quot;:&quot;T_FALSE&quot;},&quot;ispringLmsSettings&quot;:{&quot;useMobileViewer&quot;:&quot;T_FALSE&quot;},&quot;playerId&quot;:&quot;universal&quot;,&quot;studioSettings&quot;:{&quot;useMobileViewer&quot;:&quot;T_FALSE&quot;}},&quot;advancedSettings&quot;:{&quot;enableTextAllocation&quot;:&quot;T_TRUE&quot;,&quot;viewingFromLocalDrive&quot;:&quot;T_TRUE&quot;,&quot;contentScale&quot;:75,&quot;contentScaleMode&quot;:&quot;SCALE&quot;},&quot;accessibilitySettings&quot;:{&quot;enabled&quot;:&quot;T_FALSE&quot;},&quot;compressionSettings&quot;:{&quot;imageSettings&quot;:{&quot;compressionType&quot;:&quot;LOSSLESS&quot;,&quot;jpegQuality&quot;:70,&quot;optimizeImageForResolution&quot;:&quot;T_FALSE&quot;},&quot;audioQuality&quot;:100,&quot;videoQuality&quot;:100},&quot;protectionSettings&quot;:{&quot;watermarkEnabled&quot;:&quot;T_FALSE&quot;,&quot;watermarkPosition&quot;:&quot;MIDDLE_CENTER&quot;,&quot;openWatermarkUrl&quot;:&quot;T_FALSE&quot;,&quot;openWatermarkWebPageInNewWindow&quot;:&quot;T_FALSE&quot;,&quot;displayAfterEnabled&quot;:&quot;T_FALSE&quot;,&quot;displayUntilEnabled&quot;:&quot;T_FALSE&quot;,&quot;domainRestrictionEnabled&quot;:&quot;T_FALSE&quot;,&quot;enablePassword&quot;:&quot;T_FALSE&quot;},&quot;videoSettings&quot;:{&quot;videoCompressionSettings&quot;:{&quot;audioQuality&quot;:70,&quot;videoQuality&quot;:75},&quot;secondsOnEachSlide&quot;:5,&quot;hostingSettings&quot;:{}},&quot;ispringOnlineSettings&quot;:{&quot;onlineDestinationFolderId&quot;:&quot;1&quot;},&quot;cloudSettings&quot;:{&quot;onlineDestinationFolderId&quot;:&quot;1&quot;},&quot;publishDestination&quot;:&quot;LMS&quot;,&quot;wordSettings&quot;:{&quot;printCopies&quot;:1},&quot;studioSettings&quot;:{&quot;onlineDestinationFolderId&quot;:&quot;1&quot;}}"/>
  <p:tag name="ISPRING_UUID" val="{05D1BA72-793A-41A4-8A46-C2CFA592E902}"/>
  <p:tag name="ISPRING_PLAYERS_CUSTOMIZATION_2" val="UEsDBBQAAgAIAOOGAlPDxJh2RwMAAOEJAAAUAAAAdW5pdmVyc2FsL3BsYXllci54bWytVltv0zAUfu6k/YfI74tbCmyrkiFAqngANKnc3io3OU1MEzvYzrLu13Pi3ENamESlVsnx+T6fy+fjem8e08R5AKW5FD5ZuHPigAhkyEXkk69f1lc35M3d5YWXJewIyuGhT3LBSwBLiBOCDhTPDILvmYl90jO4yEycTHGpuDn6ZDlH7nan5YJcXszQRWifxMZkK0qLonC5RoSItEzykkS7gUxppkCDMKBoFQZxGuzK/B2N31QKao4Z6B4yM8/fuCZpOR41H5AUS1eqiL6Yzxf0x6ePmyCGlF1xoQ0TARAHKzmzpdyx4PBJhnkCurTNvCrIDRhTBmFtM8+s+OJGOFoFPqkctilozSLQbiIiQlu/hrMhqDCNdctEuBXsgUeszG2ray/boo5Ex1KZIDc1+gDHnWQq3Lb2nr9HJyL29gnTcc2nB7lY/gOvk7F+2/J9MhabUb5LuI5xqQ/prNNJ0OGuXmprbGX7tZHtumQijoJfOVcQ2tdv7QmYL0i1YStzG6eriwAX8GnNAiPV8T3CULq1bNxWKW6lFNeCWg633X3TUZAm2z0wkytoSjXzHngI8jNTyvbrzqgcPDoy1lg6BHu0SrluUtcQLzZp8uofelP6jVrzU5/rjAX8j8Z8QKK2JlyE8Ljm6GMgxZoawGKXNtdkiVvu2cWk813aO0wDU3cSsCmYiGOYigDPfsgMo52dnoKCYhpdglyNsL2Fk+CYR3GCXzPJMF49SZMydZhk6C2cBCcyOExAW/NJ4E7JAjPUeZbhAPizeH+utx2h45aMdNmK0aMT49ALcm1kyp+s0gdz0qyspM+c3ssL59SnAb3NeAu5np9DjCbBIK5mLuzPEeBceOBQbAY8V7XVzXCIT8z68mk04EvTfTljmulcGrZZZRnPcTB5Vnk15zjPRj4h7FmemPf9hIaXh4WOEp6+N6a4vuNZlcWGP4FT8LD8a7BYYqmdGEq9++T1zbLHgFrEyTjY3ppO7biXoqmD61L7Vv3adjQ3VK2VSmanJOXVvagw1Tx4h3KMlMxFOBKAbVhNrxOcx28VMCeBPWa0eIHHQ2Y+eYkPdc63r267lK8Xtw3WxnVfbVzF8ozrqA64kx+tD1KbiFfPNXz8DVBLAwQUAAIACADYiw9VyqMDbmwGAAAoGQAAHQAAAHVuaXZlcnNhbC9jb21tb25fbWVzc2FnZXMubG5nrVnbbuM2EH0vsP9AGAjQAtvsboFdFEXiBS0zthBZ1Ep0vGlRCIxF20Qk0dXFifvUr+mH9Us6pGTH3gskOQGSIJIxZ4bDM2eG9MXHxyRGG5HlUqWXvXfnb3tIpHMVyXR52Zuyq59/7aG84GnEY5WKy16qeuhj/9UPFzFPlyVfCvj/1Q8IXSQiz+Ex7+unp2cko8ueNwixZZEgsAcOCbFv49DBA+KEA2xdh4yGAzKy3V5/pFABPyuB7sRSpikEgdTCvMhjGYmLNzVqNyeUMToJPewSp9cfqKJQCRrw7DQ0F9/YI8xs6oaDKQC7Qa/v8o1c8gJSiO5KgE/z07ADwpjtjgARz+dgIO9kLIstCkRRQC5ORXXsIen1g9MzyKi3Sx9T6665mw5tCmnz/SprBhJWWEZSoZRnmUlcB0DPwbfEDwOLAKiGpiwMpp5HfUaGEKFmi0zKuNoQmaNUFSgv12uVFSJCMjWE4kcZTlSn3ATXthuCe7O++rXt2Ow2nFCda1ZmKQLnL+bEpf4EO0foi8ULwHs+CYjLIJ3emDLa63uZyEVaiAytV6pQXfA0zUI3pFehRacuqxmHzj5NSWB23p1OBsQ/0yV9xiiD9ew+Cs46OLoBP98g1A04O41QMwwJmGD/usqJ5RN4MQxnNhv3+lYmuKbNgyxWSAbrTIuS2PC4rPhVa2eTu53SYc+rdWMX94DP75usLTqB+rsNHToCsbRHEJZK1jzdIkct1Y+/fPjw+O79h586wQRAKOcYCBmk929bALnMp04lCqFLPsNu67/d7OiUObYLhK7/6WYN1L0BvsLfRrup7wPJa4bagVEMnQuHGMW4VSVa8Y3QzWcjxYPRBygCmdV9R38wV/AiLRsrbEgnGEgEdcV829IEhUJQWbZ9XclOWaxUBu5yFMmc38VALe1Ts0p/vq7qr+KW0lIFAhaphMv0vNn1zHUoHhqSTYDdeKTVYr8oQDqCN5Te6LJ5DS4e0ljxCC0yAYA0QHy9juW8FtGa917Mt41R+HgGTQzITp0A9Gu4e9PrkzRCw4zrxXZE8XFAfADIeC6yE2xDw3VjjnAcd0MY26OxA79MhzCWy1UMv0XXODwCTPBEo1LUcoyDYEb9oU6aVmOO1jzPH1QWHbH0cD+bgG3XolAIFjsA181yDwz8kDD7ZZmYF81gECU2/K7rCpYKBAyZEQNdUkmZF1A2yToWhTDRSr0UPq8GJbFQUF+xgNnJcB+8m2JrpLmDp641DgdsL6EOL9P5qqUdFOc36+OwGkqgySHnG2Oq0WDW/AzqAmJIu1jQa9DA6y4WtwSGRPjTZHMwrYLu7URpJ3pzrjUm3taDhGbTRqoyhzc6JSBNZkfy825uAgJ93WU2dr6jrRXqbhJbyo2AOLJIZI2OQO4tMtRF9Wlq/x5eYdsxnfpL6vGtmfp4tOHpXB8n5lzv6RY+i2RkPtO0N/7/KuXfiBe11J/VXcIdks9nXeM5aizfqQheFCJZF02udcLq8E+JQpf4d0Nos/TT/O+H8hfZmYMx/tn7c3Rc6LJHjUE8M1Ptd+ulI6knfwIDi26OMGPE7a3G2u3AprojNp87nuxs9+romGGnC9Xe2qU1gKvQqRjBGHJsIg9g1EmgC7W3NWePw/DNqaO9/YwMAptB15mJu1wWjZ5NPbfur6acT2+sBzPrUbNhNnPI0S0HQMYygfijFpjTCdlloGoRRyuZqTKOTPnH8t60CchtmYivp+FFphLzNub5jv5Vm/r4nCiqxfmVU6/DPLWv4Nb7c1DAp+9SQLAPY4yFXUvPPpau9rilEZSPToXDgt3oBHWU8GK+gna8UGUatQSqjmBDcoUBrF5zIHjWPIXVAF+EUb1F9dvfOoHoiQ5ElOzB/nBVIfI/O4PoZewxqsuLQjwWzUDTgWFRENKrK5jkFosmC4YHxyGbhzZW9VF5Z9fy5MxsYP+LHEl51RQTlcCr82a/TF/YGbJgxrA1nkD9BabcVJnB0NkFYUc3i059ONLVlWsBEAwQTBaxQOSR63rrgqovfkCZzSGt15/w7B5knSkVd4rNbKAup6Lbmp7uQMoilmmnyJ/XVPWCme2FeDg0F0KQSTjv31czRAQHznl9MxSrZWswa4xd6Bpf4IlIFl0BfUL2Fz76UsNcIDiK628m/vvn3yb76pKw1mSQver5SfQ2X/ft/VNuvtO4eHPwFcf/UEsDBBQAAgAIANiLD1W2svfIpQAAAIIBAAAuAAAAdW5pdmVyc2FsL3BsYXliYWNrX2FuZF9uYXZpZ2F0aW9uX3NldHRpbmdzLnhtbHWQwQqDMBBE736Ff1DoOQR6Lm2F+gMrjhKIiWRXwb9vImpLmx533swuO4ohYlzPuihLRZP4p1AQLWGCOr3nRJlmXJwZSIx3URbw5suRlLDej1UAw8mKdEeWo/9H349XlpZjEe/2DMkHajNAn3OBlaSQo9n0q1YvI3QXEA98ickHR43FFUvjKbT3w7B9/BenbPxsGnDzLTSn9h4zgjp9qEWsbO/9BVBLAwQUAAIACADYiw9VWZ4wiZUDAADeEAAAJwAAAHVuaXZlcnNhbC9mbGFzaF9wdWJsaXNoaW5nX3NldHRpbmdzLnhtbO1YzXIaRxC+8xRTm/LRrGTLsaNaUDmwVChLQGk3tnVSDTsDO6X52cwPGJ/8NH6wPEl6dgBDJNsr2ySqSg4UbE/3199093TvkJy9ExwtqDZMyU503D6KEJWFIkzOO9Hv+eDxiwgZiyXBXEnaiaSK0Fm3lVRuypkpM2otqBoEMNKcVrYTldZWp3G8XC7bzFTaryruLOCbdqFEXGlqqLRUxxXHK/iyq4qaaI3QAAA+Qsm1WbfVQigJSBeKOE4RI8BcMr8pzAccmzKKg9oUFzdzrZwkPcWVRno+7UQ/9dL+cf/pRidA9Zmg0sfEdEHoxfYUE8I8C8wz9p6ikrJ5CXSfnERoyYgt65+x10/i2yg1dtg69ig9BTGQdg0vqMUEWxwegz9L31mzEQQRWUksWJHDCvL770T9/Pq3q0l6eT4cvbrOx+PzfDgJJGqbeB8nifcdJUBIOV3QrZ8EW4uLEniDzQxzQ5N4V7RRYz6DuLBsATGhf6M5c5xnrqqUtl2rHa1p7Aq39D4Dk8yU3Nu7f0ZTxSG1NSmoUjGlZIQF3Ul2dsPkADSPIzSDOPFVJxpXVKIMSygwZjFnxRbAuKmxzNaFNVhrv9QMcwR4cAIousiiTxTCzooSa0N3qW1WjE9r0X2jHCdopRzi7IYiqxCE2An4VVK0m38000rUUqhQiwxn4HHB6JKSszpea8DPOboCF8KBJRyHilMbPPzh2Hs0pTOlAZfiBRwekDMT8Nv3Aq6wMZ9A8Ybjo+x82E+vh6N++vaR3yAmCyyLe4JDTVFR2YPg4xWSym7sIBwFdobWSSGM1GtN9tb+9jRsyxry/IOysYdvmHAc/0j4bUB2oA+Y8sN4uU/iv8qgsdsSL+qD7g9vDQ1HnEFKAiYsFNCSmFy3wQaABZZISb5CuIDObHzbWDDlDEhCgwjQ5tsZBnso0/ppDu0TPGpCdSPIo+MnT0+e/fz8xS+n7fjPDx8ff9FoPbMmHHt3YWj1vji1btkOlBa+esiO/XCUp5cve/nw9TC/us7Tt/k+QM3pdrtOYj9K7p4sflQ92MEyuUxfN0nOCCLRqC7SrBHcuInW+FUTrcswCSc7U7ARBehs83BSobdxJhhUwsHq9B+qte9+iwnFephae8iB+95D+l+N28N+bT5Q5LL0Yvjr+Lz//5n9tyIYnrbXz737ZhLfeSH2K4JJJiCs/j1le4vuPjs5ghvsnUutFqDt/yfRbf0FUEsDBBQAAgAIANiLD1UaDuttggMAAOQMAAAhAAAAdW5pdmVyc2FsL2ZsYXNoX3NraW5fc2V0dGluZ3MueG1slVddT9swFH3nV1TdOx2FrUMKlUpbJLQO0GC8O81ta+HYke2Udb9+1x9p7DahgQgJ33uOfT+Or7dEvVHe24JUVPCb/rA/Puv1kmUpJXD9AnnBiIZeShTcZzf9uz+LRX/gIIIJ+QxaU75WxlLZehSBaam14OdLwTXuc86FzAnrj7/c2Z9kYJGnWALD6spZkSXUx3wb/riddaL4M65uR7PpdRthKfKC8N1CrMV5SpZvaylKnpnQLs3XRtvsCpCM8reTETGq9L2GPIppfjEfzofdKIUEpcCEdD2bDCffT7IYSYHtsx9d/biadOTUR33cmAPaliqqLW00HF2OrtpoBVlDXOTpfHYxu2zHc9w97sqHcTmChr/6ZOYo/h3IT20uirL4jEYKKdamoAeckflOcpggGV4/JMyuzXeSYBIyB50UpGI0wzYImTkpfjVfG7itlv7PcEgk5m5LwZ5MEw6mh1FIymC8IkxBMqiWzqk24v2x1Hib9oDQVIOeMMUnUioYa1l6VG2rcb/hnfIsAHlDjXgVrMxh6gIOgLG9xk+nt3awhPHtbUGAErbeGERYG2vkA9b1CBkYa+SzadcjZ7sj+KHHcSpB3BLfzaD8jhtVH73ACS6relWrymtOWphrroKjvaHC5CKDsdXVC83BdC0ZWJsLaXAUU8LJlq6Jxofpl8GlO5uMSgYHDi+1ZmElmmoGTXpbilIqDAbdr7H0GjyO4l4ONdELWOkKHRvrppjnItSCXXeQut9vXzi37ml8TW76OZFvIF+EYKrf8zy8gVh09y4fM8y8xtcU5D1fiY4cLjSE+9s428DC3cGucKI1WW5yDKktg31JXWebG5j4Y5s6y8s8BTlHQVCoFBnbHG5D1xuGv/qVwjtkMaHF6Zh6g9txQveCDwxeAUDkclNdB7dwnrxkmjLYQjVUAoNNuC2zRKH8m/I16oo1GVg6CdLPoFooIS52NBBeMS4RT7PQ0UHzmqTKZhaNlGq61ztH874ak0as4YS0a6+kaGP0N1UQexWVk5RaPGsitd+0XvvcyRYmnOZ2AqEjOL7B4zhMiMKXxTqrMhzZ6xDMq7XfTFWEBk8bxczZ8bCJYj2HQ/YFr+d4JQHCAWuNZ8ET8BN2qSAye9hDojehwe3YmCO+mnZeK1PLR/ynZzIIrK4/YVtyyqn578m0VFrk9J/dbh49RB9CznA/9I3/A1BLAwQUAAIACADYiw9VGLw3iI0DAABoEAAAJgAAAHVuaXZlcnNhbC9odG1sX3B1Ymxpc2hpbmdfc2V0dGluZ3MueG1s7Vhbk9JIFH7nV3TF8lHiqLvqVGDKhUxJOQPUJF7maapJN6TLvmT7AuKTv8Yf5i/xdBoQHBwzKu5u1T5QpE/3+c7t63MIyck7wdGcasOU7ERH7fsRorJQhMlZJ3qZn957EiFjsSSYK0k7kVQROum2kspNODNlRq2FowYBjDTHle1EpbXVcRwvFos2M5X2u4o7C/imXSgRV5oaKi3VccXxEr7ssqImWiE0AICPUHKl1m21EEoC0rkijlPECHgumQ8K8+dW8CgOpya4eDvTyknSU1xppGeTTnSnl/aP+g/XZwJSnwkqfUpMF4RebI8xIcw7gXnG3lNUUjYrwdsHjyK0YMSW9WPszyfxdZQaO0SOPUpPQQqkXcELajHBFodlsGfpO2vWgiAiS4kFK3LYQT78TtTPr55fjtOLs8HwxVU+Gp3lg3FwotaJd3GSeNdQAg4ppwu6sZNga3FRgt+gM8Xc0CTeFq2PMV9AXFg2h5zQr9ycOs4zV1VK267VjtZubAs37n0DJpkquRO7X6OJ4lDZ2ikgqZhQMsQCcjA+lRGaQmL4shONKipRhiUQilnMWbHRMG5iLLM1kU5Xp59phjkCsgDjKTrPoi82QyhFibWh276sd4yvY9F9rRwnaKkc4uwtRVYhyKkT8FRStF1wNNVK1FKOjUWGM7A4Z3RByUmdoBXgtwxdggnhQBPoX3Fqg4W/HXuPJnSqNOBSPIfLAnJmAn77VsAVNuYLKF77eDc7G/TTq8Gwn7656wPEZI5lcUtwIBEVlT0IPl4iqexaD9JRYGdoXRTCSL3XJLb2j5dhw2Oo8y+qxg6+YcJx/CvhNwnZgj5gyQ9j5TaF/64Hjc2WeF5fdH95a2i44gxKEjBho4BuxeSq7zUALLBESvIlwgW0YuPbxpwpZ0ASGkSANj/uYdAHmtarGcxGsKgJ1Y0g7x89ePjojz8fP3l63I4/ffh470al1ZAac+zNhSnVu3FMXdM9VVp49pAt/cEwTy+e9fLBq0F+eZWnb/JdgNqn6+06if3s2D9K/Gz6epJM/rlRMr5IXzUpxxBib8SENGsEN2pyavSiyamLMPvGW3OvkQvQy2bhbkI340wwqP3BmPmb2LX3hwq7kV6BkIdh1785VXsv4v+paswqs69roYwK5pV+U/s6UNay9Hzw1+isf9D0sWb5+w+S7mfTF1ab98edF8Yk3vtG2wL57r8D3dZnUEsDBBQAAgAIANiLD1UB8F2CvAEAAI0GAAAfAAAAdW5pdmVyc2FsL2h0bWxfc2tpbl9zZXR0aW5ncy5qc42UUU/CMBDH3/0UZL4aogOd+IYMExIeTPTN+NBtx1joek1bEDR+d9eB0G43ZX2hf377X++6u6+LXvUEadB76H3Vv+v9s7+vNbCaUWu48nXeoZdWDzQvMngtSuCFgKCBbH5fPcrfJ4IyDkRtmuxerK12/AK0/ywY1y4uCQtFaJrQNpThBwFuKfDTS+2Q1j4lp87J2hgU/RSFAWH6AlXJaia4fKofN8MGjBtQ/6ALloJnehveP8ad5Mlx+BjFk5HLpVhKJnZzzLGfsHSVK1yL7BB/YJdLL3cSVHXjq66wvNBmZqBsBp7eTMNp2E1KBVrDIe4oHofjOxLmLAHuJhQN74fjP1DPuF3QBr0pdGF+6SiMBtHQpSXLoVWlyTS+iQc+JiqvVjVbwfecga3pSkZytgN1jhXKtTzjAqXC3FakjUZ2kShHlhUi33PxyC6Ss4e1tl3fRj0y+gmq7PhVXNvlMq1ieG1W+l26nw1O2y2JLi67ps0Zo8KQza4bUefUnOCUSMVFQpPUy6e55Z3GNEeP3b9VeTO1AvWKyKtxam8JdDVdQM3EAq3AjGHpsqy0Kp93d3KQR0/PTrJ5zovvH1BLAwQUAAIACADYiw9VlBOzImkAAABuAAAAHAAAAHVuaXZlcnNhbC9sb2NhbF9zZXR0aW5ncy54bWwNzDEOgzAMQNGdU1jeKe3WgcDGVpbSA1jERZEcG5GA4PZk+8PTb/szChy8pWDq8PV4IrDO5oMuDn/TUL8RUib1JKbsUA2h76pWbCb5cs4FJliFLt4mjiUyjxSLHHYRqOFTXv/AHpuuugFQSwMEFAACAAgA2IsPVUucdf78AAAAEA0AABcAAAB1bml2ZXJzYWwvdW5pdmVyc2FsLnBuZ+sM8HPn5ZLiYmBg4PX0cAliYGBWZGBgiudgA4pkbLz5DUgxFge5OzGsOyfzEshhSXf0dWRg2NjP/SeRFcjnLPCILGZgEFMFYUbPIJUPDAw8Sz1dHEMq4t5e38jbYMBwwODf/k38X9o2XWjs5dKcrPu0I4abgUEhxYmBoWEKJyMDQ5AaCwODx0wBoGAqMYKyvicknCepeE6Km2s1D6ig4WwL0CWawkwMDEt8OBgYJhgB/eBwalRwVHBUcFRwVHBUcFRwVHBUcFRwVHBoC65McQK2+1UyzZ/X5D3cvRjUJ/hxmgxzW67tYpzyQs//x1WetUAxBk9XP5d1TglNAFBLAwQUAAIACADYiw9V1LcMsUoAAABqAAAAGwAAAHVuaXZlcnNhbC91bml2ZXJzYWwucG5nLnhtbLOxr8jNUShLLSrOzM+zVTLUM1Cyt+PlsikoSi3LTC1XqACKGekZQICSQiUqtzwzpSTDVsnc3BwhlpGamZ5RYqtkamEMF9QHGgkAUEsBAgAAFAACAAgA44YCU8PEmHZHAwAA4QkAABQAAAAAAAAAAQAAAAAAAAAAAHVuaXZlcnNhbC9wbGF5ZXIueG1sUEsBAgAAFAACAAgA2IsPVcqjA25sBgAAKBkAAB0AAAAAAAAAAQAAAAAAeQMAAHVuaXZlcnNhbC9jb21tb25fbWVzc2FnZXMubG5nUEsBAgAAFAACAAgA2IsPVbay98ilAAAAggEAAC4AAAAAAAAAAQAAAAAAIAoAAHVuaXZlcnNhbC9wbGF5YmFja19hbmRfbmF2aWdhdGlvbl9zZXR0aW5ncy54bWxQSwECAAAUAAIACADYiw9VWZ4wiZUDAADeEAAAJwAAAAAAAAABAAAAAAARCwAAdW5pdmVyc2FsL2ZsYXNoX3B1Ymxpc2hpbmdfc2V0dGluZ3MueG1sUEsBAgAAFAACAAgA2IsPVRoO622CAwAA5AwAACEAAAAAAAAAAQAAAAAA6w4AAHVuaXZlcnNhbC9mbGFzaF9za2luX3NldHRpbmdzLnhtbFBLAQIAABQAAgAIANiLD1UYvDeIjQMAAGgQAAAmAAAAAAAAAAEAAAAAAKwSAAB1bml2ZXJzYWwvaHRtbF9wdWJsaXNoaW5nX3NldHRpbmdzLnhtbFBLAQIAABQAAgAIANiLD1UB8F2CvAEAAI0GAAAfAAAAAAAAAAEAAAAAAH0WAAB1bml2ZXJzYWwvaHRtbF9za2luX3NldHRpbmdzLmpzUEsBAgAAFAACAAgA2IsPVZQTsyJpAAAAbgAAABwAAAAAAAAAAQAAAAAAdhgAAHVuaXZlcnNhbC9sb2NhbF9zZXR0aW5ncy54bWxQSwECAAAUAAIACADYiw9VS5x1/vwAAAAQDQAAFwAAAAAAAAAAAAAAAAAZGQAAdW5pdmVyc2FsL3VuaXZlcnNhbC5wbmdQSwECAAAUAAIACADYiw9V1LcMsUoAAABqAAAAGwAAAAAAAAABAAAAAABKGgAAdW5pdmVyc2FsL3VuaXZlcnNhbC5wbmcueG1sUEsFBgAAAAAKAAoABgMAAM0aAAAAAA=="/>
  <p:tag name="ISPRING_ULTRA_SCORM_COURCE_TITLE" val="BẢNG TUẦN HOÀN SỐ"/>
  <p:tag name="ISPRING_SCORM_ENDPOINT" val="&lt;endpoint&gt;&lt;enable&gt;0&lt;/enable&gt;&lt;lrs&gt;https://&lt;/lrs&gt;&lt;auth&gt;0&lt;/auth&gt;&lt;login&gt;&lt;/login&gt;&lt;password&gt;&lt;/password&gt;&lt;key&gt;&lt;/key&gt;&lt;name&gt;&lt;/name&gt;&lt;email&gt;&lt;/email&gt;&lt;/endpoint&gt;&#10;"/>
  <p:tag name="ISPRING_SCORM_RATE_QUIZZES" val="0"/>
  <p:tag name="ISPRING_PRESENTATION_TITLE" val="BẢNG TUẦN HOÀN SỐ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3516B5F-F8C1-4944-86C8-3086A4FE64E0}:408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E4D7B9B-614E-477E-90ED-FDEDF8E8D779}:270"/>
  <p:tag name="ISPRING_SLIDE_INDENT_LEVEL" val="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0C4FA69-6431-4D0F-8A8F-17423566BDAB}:27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6ED256E-246C-43C8-95A2-205EDB7002A6}:272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82F9B48-C997-4BE7-A7A8-DB0D82808B5B}:273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0A42F4D-DEA3-4CB8-84CB-3DC1CDE171C3}:275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6FE196C-A97F-4812-AFD3-319C5C5AC2B4}:274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DBB22EA-F3AB-4B1B-A4AD-8A4FADCC61A6}:27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093C209D-7A86-4BF9-A97F-91968C0BB047}:277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4ACDCA18-BCD3-4CDA-B61D-A4B0314479D1}:278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181A7E5-48EC-4753-B3C9-E79DFA2590CA}:279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1DAB56C5-778F-4AC7-A308-273127E71D44}:280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DC8B4DFB-2F2C-4E96-AF1E-48F07D5D3B43}:281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E606316-4118-4F56-972F-3EEB28DB1C01}:282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379C707-4FAE-4329-AD6C-8DCA55042F1C}:283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EC995FA-1D18-4B2F-91F0-48CD3B3C3AB0}:28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83C6AAE5-20FC-41F6-AA5D-A487F3A17B1E}:285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4854800-38A5-4756-A433-8D5BF9FD787F}:286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758D04A-0C36-4A12-BA6F-5518A161FC9B}:28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09B17A0-9316-432F-8B4D-86CA5FB50516}:288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6A3568B-C7ED-4B21-B3F3-ACA2BAC6B2A4}:289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1C74D9C4-A6DE-4B6D-8D77-264033E16E9E}:290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C6A6497A-41A5-4F9D-8C33-2FCB6A3F3BF2}:291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59D5A9CA-9EB3-4FCD-91E6-FC0398FF9A21}:292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E2BAE3A-007B-4CDF-9C30-E80408B9D400}:293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946A2858-0101-4707-9468-7E1C275F2C25}:294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936475EE-D0FE-4BFB-A0DC-D1572C3D11AF}:295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153F347-4901-4D2F-8D7E-54362A21E34C}:29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434D210-F256-4AC0-89A9-B6D80FAE41BA}:29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DD363477-05F8-4EB3-809D-D69D06885F3F}:300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DB05E740-C703-4DD1-89B7-69823EBE222E}:301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484B4E25-E4DD-4ABF-A8BB-58D103AF152C}:302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E6DF403-9ACA-4935-9668-1F64E1552825}:303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6487F43-A7DD-4EB1-AB46-B9488E81A001}:304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4CE489E-C1B9-4A40-A0AA-FDB9F522E5C6}:305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590BC52-B479-4364-BC96-836CEB5B842F}:306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4F28AD0-137E-4F37-9136-69903A75EF90}:307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4317EEB-0F04-4946-A056-1B523B782DF7}:308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D631825-AB9A-46AF-9F77-2F748ABB9D52}:309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C440E5C5-B6B0-4992-9627-135E4B0E30F6}:310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6E56373-706B-4785-8049-32B68C8BB65D}:311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1134C85-2970-45F8-9828-043C2716027B}:312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B41617A2-4045-4A3D-865F-4EE5DE939B9A}:313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55247EB1-B2F6-4D48-935C-9D711A2FF240}:314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E14A45F-4705-4F79-9576-B40D9A48F104}:315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1B8176B-CF0C-4305-BFBB-8BAFE8575F23}:316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DDD4ECE-9B11-404B-8B2C-B906494FF356}:317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9186744-A8A5-4A58-A167-06108115AD68}:318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90A3FD3-1B59-497F-BA48-6B25E5AF0113}:319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D9C9B5E-CCC1-4B2E-8CFA-FDA474E235C0}:320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8996CD60-5CA9-449B-97A5-583ADA771DF4}:321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0E744133-B26F-4F1E-ADDE-4E880844F42C}:322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92700E8-A5A2-4BAD-8FDC-18C4BE296912}:323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A242005-F38C-4716-86B5-EC87EF5C60AF}:324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8C964487-BD45-4D76-9445-9E80E3BEECE9}:326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0DC8D9D2-2F5C-43C9-B474-EBE2A0BA0F95}:328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522826A3-F39A-4C85-8D48-E8B22A1D3583}:329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54FFC0B-8AA5-4C41-BF13-558604ECF78C}:330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6DB715E-EC60-42D9-B26A-0DC3FD2D722C}:331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F0328AD-DD7E-4F2D-A70E-F6B76DD391DE}:332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1961D06-18FE-443E-9241-3CE52E693246}:333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9844034D-3B6B-4CC8-BD12-2DDE9B8EA275}:334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01FBDA72-5B00-4E4F-85A3-B763D868661D}:335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43E550D0-2E5D-4A87-9B79-B6EC338B6661}:336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54AA364-4346-4F5C-9341-193A049A5436}:337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E8F87D7-165F-455D-B4EE-4221E9E500BD}:338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D3CA5CA-A1E0-457B-A217-0C47523FB341}:339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52D519D-B604-4C4C-AED9-72D7E02314DF}:340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5894C8D-D520-4014-A242-53CDE8BD19B5}:341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8E70ECA-D175-416C-A6D8-CF8AC18438E4}:342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BF2E8F9B-861D-4C41-8F7E-F15E198DFA1A}:343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82D14AE1-7157-4D94-B0EC-9EA4898BF04F}:344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0FCD819B-3FB4-41EC-826E-3C1A680607D6}:345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626EE87-8AE8-4C77-8053-359015F340BE}:346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DA8A347B-50C0-4141-A8F2-311172771F93}:347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EDFD5BE-5841-44A9-8995-4E7FC79F5344}:348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5EE48C61-A126-417A-A7C6-FE48DDBBC265}:349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6401E11-C0E9-411F-BA73-48ABF2D16791}:350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B593663-2692-43E4-B8C7-D975CB1A9C8F}:351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247CB4D-FB2A-4827-BA3F-CBF88D1D571B}:352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851C899F-551C-48ED-9B13-E31A4CD6EDBB}:353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42DFA38-FA61-4B1E-86BA-89830500FF85}:354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15C89308-C5CC-4B68-9877-6748CA4916B7}:355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BB678314-97E2-45E5-8DA4-68090348EA88}:356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C09257A8-6D47-4CC0-A59D-B75CECC4E8EA}:357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92E24A63-55C4-4A75-B4F4-3B4E93414134}:358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191054F-7A61-4EF3-981E-9C6808B71830}:359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92FA1A33-6334-40F8-8019-BE46C3EED33D}:361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DA4EE27A-DB27-4EE0-8E94-DE7E461D6A6C}:362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AD63A82-ACBA-4FBB-8D08-942D6EAC2FA3}:365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BC018C3B-408C-4756-ADC4-5518D2C19B73}:367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1B08C3E1-22CF-4154-B8D4-7B863392533E}:368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07467ECB-059B-4FDD-96DC-E4F7CF436CE6}:370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866561A9-BCDB-40E7-B64C-7C4C21E6CB41}:372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B4AB4F3-B8A3-4033-8E96-D7080624CF93}:374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12948749-1F2A-422B-AEAF-5C8741D9F266}:376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35C37523-5B56-4EF0-887A-54A22996D533}:378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C1E31DB5-7133-41ED-9D19-57C340091AE7}:380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61117BF8-B870-45AE-8E10-9A81B4653444}:382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E51C8F3C-2D62-45FC-9382-64AAB56E7C6C}:384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772B42D3-837F-4186-8305-78C98AB77838}:386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DE84473B-9FA3-4750-AACB-468778703876}:388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07847C42-5DF2-4001-9F8E-018248C9AAB1}:390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F43F0819-A1CA-4F11-82D5-E29A453379B4}:392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9A02DD0C-641C-44BB-A853-8A0F955B515E}:394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C93E2F4B-F12A-4133-830B-9888FAF9F7B9}:396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2F39E008-8C8F-4D4B-BC5E-033669585E94}:398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B08C105D-836B-4464-85C9-A85206F7E56A}:400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4B97B0B7-4DAA-452F-ACB0-1DEEC32E21D5}:406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5C772A19-2EC3-4DB5-86E3-145B47064F39}:401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DD99FDC-A5CD-41D5-80C0-AEC77234FDC3}:402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98FEE789-B84F-4234-AA48-6EFBCFB3C67E}:403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AB53C9F2-AB2F-4C7B-A983-1F5C72513353}:404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NDENT_LEVEL" val="1"/>
  <p:tag name="ISPRING_CUSTOM_TIMING_USED" val="0"/>
  <p:tag name="ISPRING_SLIDE_BRANCHING_PROPERTIES" val="&lt;BranchingProperties&gt;&lt;nextAction&gt;&lt;action&gt;0&lt;/action&gt;&lt;/nextAction&gt;&lt;prevAction&gt;&lt;action&gt;0&lt;/action&gt;&lt;/prevAction&gt;&lt;lock&gt;1&lt;/lock&gt;&lt;/BranchingProperties&gt;&#10;"/>
  <p:tag name="GENSWF_SLIDE_UID" val="{B7E47003-55C7-4B38-9D31-661DE8318431}:405"/>
</p:tagLst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2626</TotalTime>
  <Words>175545</Words>
  <Application>Microsoft Office PowerPoint</Application>
  <PresentationFormat>Custom</PresentationFormat>
  <Paragraphs>96474</Paragraphs>
  <Slides>114</Slides>
  <Notes>114</Notes>
  <HiddenSlides>0</HiddenSlides>
  <MMClips>89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114</vt:i4>
      </vt:variant>
    </vt:vector>
  </HeadingPairs>
  <TitlesOfParts>
    <vt:vector size="120" baseType="lpstr">
      <vt:lpstr>Arial</vt:lpstr>
      <vt:lpstr>Calibri</vt:lpstr>
      <vt:lpstr>Calibri Light</vt:lpstr>
      <vt:lpstr>UTM Duepuntozero</vt:lpstr>
      <vt:lpstr>UTM Kabel KT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BẢNG TUẦN HOÀN SỐ</dc:title>
  <dc:creator>NGUYỄN PHÚ HOẠT</dc:creator>
  <cp:lastModifiedBy>Admin</cp:lastModifiedBy>
  <cp:revision>17</cp:revision>
  <dcterms:created xsi:type="dcterms:W3CDTF">2022-08-08T07:35:51Z</dcterms:created>
  <dcterms:modified xsi:type="dcterms:W3CDTF">2022-09-30T14:50:36Z</dcterms:modified>
</cp:coreProperties>
</file>